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61" r:id="rId7"/>
    <p:sldId id="260" r:id="rId8"/>
    <p:sldId id="263" r:id="rId9"/>
    <p:sldId id="268" r:id="rId10"/>
    <p:sldId id="262" r:id="rId11"/>
    <p:sldId id="283" r:id="rId12"/>
    <p:sldId id="280" r:id="rId13"/>
    <p:sldId id="264" r:id="rId14"/>
    <p:sldId id="265" r:id="rId15"/>
    <p:sldId id="266" r:id="rId16"/>
    <p:sldId id="267" r:id="rId17"/>
    <p:sldId id="289" r:id="rId18"/>
    <p:sldId id="269" r:id="rId19"/>
    <p:sldId id="281" r:id="rId20"/>
    <p:sldId id="270" r:id="rId21"/>
    <p:sldId id="271" r:id="rId22"/>
    <p:sldId id="276" r:id="rId23"/>
    <p:sldId id="273" r:id="rId24"/>
    <p:sldId id="275" r:id="rId25"/>
    <p:sldId id="274" r:id="rId26"/>
    <p:sldId id="282" r:id="rId27"/>
    <p:sldId id="277" r:id="rId28"/>
    <p:sldId id="287" r:id="rId29"/>
    <p:sldId id="272" r:id="rId30"/>
    <p:sldId id="278" r:id="rId31"/>
    <p:sldId id="279" r:id="rId32"/>
    <p:sldId id="288" r:id="rId33"/>
    <p:sldId id="290"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7FF"/>
    <a:srgbClr val="009BD2"/>
    <a:srgbClr val="B9DCE9"/>
    <a:srgbClr val="D7EEF9"/>
    <a:srgbClr val="70C6EB"/>
    <a:srgbClr val="6194C3"/>
    <a:srgbClr val="BF6578"/>
    <a:srgbClr val="AB677B"/>
    <a:srgbClr val="8B82A0"/>
    <a:srgbClr val="6CC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7" autoAdjust="0"/>
  </p:normalViewPr>
  <p:slideViewPr>
    <p:cSldViewPr snapToGrid="0">
      <p:cViewPr>
        <p:scale>
          <a:sx n="80" d="100"/>
          <a:sy n="80" d="100"/>
        </p:scale>
        <p:origin x="-1698" y="-60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FBB51A-3C1A-4CE2-AFF9-A063D725381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E04F6-E360-4447-9E8D-58E837A257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7" Type="http://schemas.openxmlformats.org/officeDocument/2006/relationships/notesSlide" Target="../notesSlides/notesSlide26.xml"/><Relationship Id="rId16" Type="http://schemas.openxmlformats.org/officeDocument/2006/relationships/slideLayout" Target="../slideLayouts/slideLayout1.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8" Type="http://schemas.openxmlformats.org/officeDocument/2006/relationships/notesSlide" Target="../notesSlides/notesSlide30.xml"/><Relationship Id="rId17" Type="http://schemas.openxmlformats.org/officeDocument/2006/relationships/slideLayout" Target="../slideLayouts/slideLayout1.xml"/><Relationship Id="rId16" Type="http://schemas.openxmlformats.org/officeDocument/2006/relationships/tags" Target="../tags/tag31.xml"/><Relationship Id="rId15" Type="http://schemas.openxmlformats.org/officeDocument/2006/relationships/tags" Target="../tags/tag30.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1F7FF"/>
            </a:gs>
          </a:gsLst>
          <a:lin ang="5400000" scaled="1"/>
          <a:tileRect/>
        </a:gradFill>
        <a:effectLst/>
      </p:bgPr>
    </p:bg>
    <p:spTree>
      <p:nvGrpSpPr>
        <p:cNvPr id="1" name=""/>
        <p:cNvGrpSpPr/>
        <p:nvPr/>
      </p:nvGrpSpPr>
      <p:grpSpPr>
        <a:xfrm>
          <a:off x="0" y="0"/>
          <a:ext cx="0" cy="0"/>
          <a:chOff x="0" y="0"/>
          <a:chExt cx="0" cy="0"/>
        </a:xfrm>
      </p:grpSpPr>
      <p:grpSp>
        <p:nvGrpSpPr>
          <p:cNvPr id="74" name="组合 73"/>
          <p:cNvGrpSpPr/>
          <p:nvPr/>
        </p:nvGrpSpPr>
        <p:grpSpPr>
          <a:xfrm>
            <a:off x="-118750" y="4821154"/>
            <a:ext cx="12515613" cy="1579646"/>
            <a:chOff x="0" y="4821154"/>
            <a:chExt cx="12515613" cy="1579646"/>
          </a:xfrm>
        </p:grpSpPr>
        <p:grpSp>
          <p:nvGrpSpPr>
            <p:cNvPr id="24" name="组合 23"/>
            <p:cNvGrpSpPr/>
            <p:nvPr/>
          </p:nvGrpSpPr>
          <p:grpSpPr>
            <a:xfrm>
              <a:off x="0" y="4821382"/>
              <a:ext cx="1721922" cy="1579418"/>
              <a:chOff x="0" y="4821382"/>
              <a:chExt cx="1721922" cy="1579418"/>
            </a:xfrm>
          </p:grpSpPr>
          <p:cxnSp>
            <p:nvCxnSpPr>
              <p:cNvPr id="7" name="直接连接符 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689265" y="4821268"/>
              <a:ext cx="1721922" cy="1579418"/>
              <a:chOff x="0" y="4821382"/>
              <a:chExt cx="1721922" cy="1579418"/>
            </a:xfrm>
          </p:grpSpPr>
          <p:cxnSp>
            <p:nvCxnSpPr>
              <p:cNvPr id="26" name="直接连接符 25"/>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247905" y="4821382"/>
              <a:ext cx="1721922" cy="1579418"/>
              <a:chOff x="0" y="4821382"/>
              <a:chExt cx="1721922" cy="1579418"/>
            </a:xfrm>
          </p:grpSpPr>
          <p:cxnSp>
            <p:nvCxnSpPr>
              <p:cNvPr id="33" name="直接连接符 32"/>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4937170" y="4821268"/>
              <a:ext cx="1721922" cy="1579418"/>
              <a:chOff x="0" y="4821382"/>
              <a:chExt cx="1721922" cy="1579418"/>
            </a:xfrm>
          </p:grpSpPr>
          <p:cxnSp>
            <p:nvCxnSpPr>
              <p:cNvPr id="40" name="直接连接符 39"/>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6355285" y="4821268"/>
              <a:ext cx="1721922" cy="1579418"/>
              <a:chOff x="0" y="4821382"/>
              <a:chExt cx="1721922" cy="1579418"/>
            </a:xfrm>
          </p:grpSpPr>
          <p:cxnSp>
            <p:nvCxnSpPr>
              <p:cNvPr id="47" name="直接连接符 4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8044550" y="4821154"/>
              <a:ext cx="1721922" cy="1579418"/>
              <a:chOff x="0" y="4821382"/>
              <a:chExt cx="1721922" cy="1579418"/>
            </a:xfrm>
          </p:grpSpPr>
          <p:cxnSp>
            <p:nvCxnSpPr>
              <p:cNvPr id="54" name="直接连接符 53"/>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603190" y="4821268"/>
              <a:ext cx="1721922" cy="1579418"/>
              <a:chOff x="0" y="4821382"/>
              <a:chExt cx="1721922" cy="1579418"/>
            </a:xfrm>
          </p:grpSpPr>
          <p:cxnSp>
            <p:nvCxnSpPr>
              <p:cNvPr id="61" name="直接连接符 60"/>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11292455" y="4821154"/>
              <a:ext cx="1223158" cy="1579418"/>
              <a:chOff x="0" y="4821382"/>
              <a:chExt cx="1223158" cy="1579418"/>
            </a:xfrm>
          </p:grpSpPr>
          <p:cxnSp>
            <p:nvCxnSpPr>
              <p:cNvPr id="68" name="直接连接符 67"/>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sp>
        <p:nvSpPr>
          <p:cNvPr id="75" name="椭圆 74"/>
          <p:cNvSpPr/>
          <p:nvPr/>
        </p:nvSpPr>
        <p:spPr>
          <a:xfrm>
            <a:off x="5087583" y="660064"/>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5261760" y="846116"/>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心形 76"/>
          <p:cNvSpPr/>
          <p:nvPr/>
        </p:nvSpPr>
        <p:spPr>
          <a:xfrm>
            <a:off x="5153708"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心形 77"/>
          <p:cNvSpPr/>
          <p:nvPr/>
        </p:nvSpPr>
        <p:spPr>
          <a:xfrm>
            <a:off x="6817424"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5639291" y="1223517"/>
            <a:ext cx="913417" cy="868159"/>
            <a:chOff x="5639291" y="1223517"/>
            <a:chExt cx="913417" cy="868159"/>
          </a:xfrm>
        </p:grpSpPr>
        <p:sp>
          <p:nvSpPr>
            <p:cNvPr id="82" name="圆角矩形 81"/>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TextBox 84"/>
          <p:cNvSpPr txBox="1"/>
          <p:nvPr/>
        </p:nvSpPr>
        <p:spPr>
          <a:xfrm>
            <a:off x="3502983" y="3034038"/>
            <a:ext cx="5186035" cy="800219"/>
          </a:xfrm>
          <a:prstGeom prst="rect">
            <a:avLst/>
          </a:prstGeom>
          <a:noFill/>
        </p:spPr>
        <p:txBody>
          <a:bodyPr wrap="none" rtlCol="0">
            <a:spAutoFit/>
          </a:bodyPr>
          <a:lstStyle/>
          <a:p>
            <a:r>
              <a:rPr lang="en-US" altLang="zh-CN" sz="4600" dirty="0" smtClean="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rPr>
              <a:t>Hospital name</a:t>
            </a:r>
            <a:endParaRPr lang="zh-CN" altLang="en-US" sz="4600" dirty="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endParaRPr>
          </a:p>
        </p:txBody>
      </p:sp>
      <p:sp>
        <p:nvSpPr>
          <p:cNvPr id="86" name="TextBox 85"/>
          <p:cNvSpPr txBox="1"/>
          <p:nvPr/>
        </p:nvSpPr>
        <p:spPr>
          <a:xfrm>
            <a:off x="3329896" y="3909251"/>
            <a:ext cx="5532284" cy="400110"/>
          </a:xfrm>
          <a:prstGeom prst="rect">
            <a:avLst/>
          </a:prstGeom>
          <a:noFill/>
        </p:spPr>
        <p:txBody>
          <a:bodyPr wrap="none" rtlCol="0">
            <a:spAutoFit/>
          </a:bodyPr>
          <a:lstStyle/>
          <a:p>
            <a:pPr algn="ctr"/>
            <a:r>
              <a:rPr lang="zh-CN" altLang="en-US" sz="2000" spc="200" dirty="0" smtClean="0">
                <a:solidFill>
                  <a:srgbClr val="6194C3"/>
                </a:solidFill>
                <a:latin typeface="微软雅黑" panose="020B0503020204020204" pitchFamily="34" charset="-122"/>
                <a:ea typeface="微软雅黑" panose="020B0503020204020204" pitchFamily="34" charset="-122"/>
              </a:rPr>
              <a:t>适用于医院简介</a:t>
            </a:r>
            <a:r>
              <a:rPr lang="en-US" altLang="zh-CN" sz="2000" spc="200" dirty="0" smtClean="0">
                <a:solidFill>
                  <a:srgbClr val="6194C3"/>
                </a:solidFill>
                <a:latin typeface="微软雅黑" panose="020B0503020204020204" pitchFamily="34" charset="-122"/>
                <a:ea typeface="微软雅黑" panose="020B0503020204020204" pitchFamily="34" charset="-122"/>
              </a:rPr>
              <a:t>/</a:t>
            </a:r>
            <a:r>
              <a:rPr lang="zh-CN" altLang="en-US" sz="2000" spc="200" dirty="0" smtClean="0">
                <a:solidFill>
                  <a:srgbClr val="6194C3"/>
                </a:solidFill>
                <a:latin typeface="微软雅黑" panose="020B0503020204020204" pitchFamily="34" charset="-122"/>
                <a:ea typeface="微软雅黑" panose="020B0503020204020204" pitchFamily="34" charset="-122"/>
              </a:rPr>
              <a:t>科室宣传</a:t>
            </a:r>
            <a:r>
              <a:rPr lang="en-US" altLang="zh-CN" sz="2000" spc="200" dirty="0" smtClean="0">
                <a:solidFill>
                  <a:srgbClr val="6194C3"/>
                </a:solidFill>
                <a:latin typeface="微软雅黑" panose="020B0503020204020204" pitchFamily="34" charset="-122"/>
                <a:ea typeface="微软雅黑" panose="020B0503020204020204" pitchFamily="34" charset="-122"/>
              </a:rPr>
              <a:t>/</a:t>
            </a:r>
            <a:r>
              <a:rPr lang="zh-CN" altLang="en-US" sz="2000" spc="200" dirty="0" smtClean="0">
                <a:solidFill>
                  <a:srgbClr val="6194C3"/>
                </a:solidFill>
                <a:latin typeface="微软雅黑" panose="020B0503020204020204" pitchFamily="34" charset="-122"/>
                <a:ea typeface="微软雅黑" panose="020B0503020204020204" pitchFamily="34" charset="-122"/>
              </a:rPr>
              <a:t>医疗座谈等演示</a:t>
            </a:r>
            <a:endParaRPr lang="zh-CN" altLang="en-US" sz="2000" spc="200" dirty="0">
              <a:solidFill>
                <a:srgbClr val="6194C3"/>
              </a:solidFill>
              <a:latin typeface="微软雅黑" panose="020B0503020204020204" pitchFamily="34" charset="-122"/>
              <a:ea typeface="微软雅黑" panose="020B0503020204020204" pitchFamily="34" charset="-122"/>
            </a:endParaRPr>
          </a:p>
        </p:txBody>
      </p:sp>
      <p:pic>
        <p:nvPicPr>
          <p:cNvPr id="90" name="纯音乐 - Reason.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800403" y="84611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11493">
        <p:fade/>
      </p:transition>
    </mc:Choice>
    <mc:Fallback>
      <p:transition spd="med" advTm="114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0"/>
                                        </p:tgtEl>
                                      </p:cBhvr>
                                    </p:cmd>
                                  </p:childTnLst>
                                </p:cTn>
                              </p:par>
                              <p:par>
                                <p:cTn id="7" presetID="16" presetClass="entr" presetSubtype="21" fill="hold" nodeType="withEffect">
                                  <p:stCondLst>
                                    <p:cond delay="0"/>
                                  </p:stCondLst>
                                  <p:childTnLst>
                                    <p:set>
                                      <p:cBhvr>
                                        <p:cTn id="8" dur="1" fill="hold">
                                          <p:stCondLst>
                                            <p:cond delay="0"/>
                                          </p:stCondLst>
                                        </p:cTn>
                                        <p:tgtEl>
                                          <p:spTgt spid="74"/>
                                        </p:tgtEl>
                                        <p:attrNameLst>
                                          <p:attrName>style.visibility</p:attrName>
                                        </p:attrNameLst>
                                      </p:cBhvr>
                                      <p:to>
                                        <p:strVal val="visible"/>
                                      </p:to>
                                    </p:set>
                                    <p:animEffect transition="in" filter="barn(inVertical)">
                                      <p:cBhvr>
                                        <p:cTn id="9" dur="1500"/>
                                        <p:tgtEl>
                                          <p:spTgt spid="74"/>
                                        </p:tgtEl>
                                      </p:cBhvr>
                                    </p:animEffect>
                                  </p:childTnLst>
                                </p:cTn>
                              </p:par>
                            </p:childTnLst>
                          </p:cTn>
                        </p:par>
                        <p:par>
                          <p:cTn id="10" fill="hold">
                            <p:stCondLst>
                              <p:cond delay="0"/>
                            </p:stCondLst>
                            <p:childTnLst>
                              <p:par>
                                <p:cTn id="11" presetID="31"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p:cTn id="13" dur="1000" fill="hold"/>
                                        <p:tgtEl>
                                          <p:spTgt spid="75"/>
                                        </p:tgtEl>
                                        <p:attrNameLst>
                                          <p:attrName>ppt_w</p:attrName>
                                        </p:attrNameLst>
                                      </p:cBhvr>
                                      <p:tavLst>
                                        <p:tav tm="0">
                                          <p:val>
                                            <p:fltVal val="0"/>
                                          </p:val>
                                        </p:tav>
                                        <p:tav tm="100000">
                                          <p:val>
                                            <p:strVal val="#ppt_w"/>
                                          </p:val>
                                        </p:tav>
                                      </p:tavLst>
                                    </p:anim>
                                    <p:anim calcmode="lin" valueType="num">
                                      <p:cBhvr>
                                        <p:cTn id="14" dur="1000" fill="hold"/>
                                        <p:tgtEl>
                                          <p:spTgt spid="75"/>
                                        </p:tgtEl>
                                        <p:attrNameLst>
                                          <p:attrName>ppt_h</p:attrName>
                                        </p:attrNameLst>
                                      </p:cBhvr>
                                      <p:tavLst>
                                        <p:tav tm="0">
                                          <p:val>
                                            <p:fltVal val="0"/>
                                          </p:val>
                                        </p:tav>
                                        <p:tav tm="100000">
                                          <p:val>
                                            <p:strVal val="#ppt_h"/>
                                          </p:val>
                                        </p:tav>
                                      </p:tavLst>
                                    </p:anim>
                                    <p:anim calcmode="lin" valueType="num">
                                      <p:cBhvr>
                                        <p:cTn id="15" dur="1000" fill="hold"/>
                                        <p:tgtEl>
                                          <p:spTgt spid="75"/>
                                        </p:tgtEl>
                                        <p:attrNameLst>
                                          <p:attrName>style.rotation</p:attrName>
                                        </p:attrNameLst>
                                      </p:cBhvr>
                                      <p:tavLst>
                                        <p:tav tm="0">
                                          <p:val>
                                            <p:fltVal val="90"/>
                                          </p:val>
                                        </p:tav>
                                        <p:tav tm="100000">
                                          <p:val>
                                            <p:fltVal val="0"/>
                                          </p:val>
                                        </p:tav>
                                      </p:tavLst>
                                    </p:anim>
                                    <p:animEffect transition="in" filter="fade">
                                      <p:cBhvr>
                                        <p:cTn id="16" dur="1000"/>
                                        <p:tgtEl>
                                          <p:spTgt spid="75"/>
                                        </p:tgtEl>
                                      </p:cBhvr>
                                    </p:animEffect>
                                  </p:childTnLst>
                                </p:cTn>
                              </p:par>
                              <p:par>
                                <p:cTn id="17" presetID="31" presetClass="entr" presetSubtype="0" fill="hold" grpId="0" nodeType="withEffect">
                                  <p:stCondLst>
                                    <p:cond delay="300"/>
                                  </p:stCondLst>
                                  <p:childTnLst>
                                    <p:set>
                                      <p:cBhvr>
                                        <p:cTn id="18" dur="1" fill="hold">
                                          <p:stCondLst>
                                            <p:cond delay="0"/>
                                          </p:stCondLst>
                                        </p:cTn>
                                        <p:tgtEl>
                                          <p:spTgt spid="76"/>
                                        </p:tgtEl>
                                        <p:attrNameLst>
                                          <p:attrName>style.visibility</p:attrName>
                                        </p:attrNameLst>
                                      </p:cBhvr>
                                      <p:to>
                                        <p:strVal val="visible"/>
                                      </p:to>
                                    </p:set>
                                    <p:anim calcmode="lin" valueType="num">
                                      <p:cBhvr>
                                        <p:cTn id="19" dur="1000" fill="hold"/>
                                        <p:tgtEl>
                                          <p:spTgt spid="76"/>
                                        </p:tgtEl>
                                        <p:attrNameLst>
                                          <p:attrName>ppt_w</p:attrName>
                                        </p:attrNameLst>
                                      </p:cBhvr>
                                      <p:tavLst>
                                        <p:tav tm="0">
                                          <p:val>
                                            <p:fltVal val="0"/>
                                          </p:val>
                                        </p:tav>
                                        <p:tav tm="100000">
                                          <p:val>
                                            <p:strVal val="#ppt_w"/>
                                          </p:val>
                                        </p:tav>
                                      </p:tavLst>
                                    </p:anim>
                                    <p:anim calcmode="lin" valueType="num">
                                      <p:cBhvr>
                                        <p:cTn id="20" dur="1000" fill="hold"/>
                                        <p:tgtEl>
                                          <p:spTgt spid="76"/>
                                        </p:tgtEl>
                                        <p:attrNameLst>
                                          <p:attrName>ppt_h</p:attrName>
                                        </p:attrNameLst>
                                      </p:cBhvr>
                                      <p:tavLst>
                                        <p:tav tm="0">
                                          <p:val>
                                            <p:fltVal val="0"/>
                                          </p:val>
                                        </p:tav>
                                        <p:tav tm="100000">
                                          <p:val>
                                            <p:strVal val="#ppt_h"/>
                                          </p:val>
                                        </p:tav>
                                      </p:tavLst>
                                    </p:anim>
                                    <p:anim calcmode="lin" valueType="num">
                                      <p:cBhvr>
                                        <p:cTn id="21" dur="1000" fill="hold"/>
                                        <p:tgtEl>
                                          <p:spTgt spid="76"/>
                                        </p:tgtEl>
                                        <p:attrNameLst>
                                          <p:attrName>style.rotation</p:attrName>
                                        </p:attrNameLst>
                                      </p:cBhvr>
                                      <p:tavLst>
                                        <p:tav tm="0">
                                          <p:val>
                                            <p:fltVal val="90"/>
                                          </p:val>
                                        </p:tav>
                                        <p:tav tm="100000">
                                          <p:val>
                                            <p:fltVal val="0"/>
                                          </p:val>
                                        </p:tav>
                                      </p:tavLst>
                                    </p:anim>
                                    <p:animEffect transition="in" filter="fade">
                                      <p:cBhvr>
                                        <p:cTn id="22" dur="1000"/>
                                        <p:tgtEl>
                                          <p:spTgt spid="76"/>
                                        </p:tgtEl>
                                      </p:cBhvr>
                                    </p:animEffect>
                                  </p:childTnLst>
                                </p:cTn>
                              </p:par>
                              <p:par>
                                <p:cTn id="23" presetID="21" presetClass="entr" presetSubtype="1" fill="hold" nodeType="withEffect">
                                  <p:stCondLst>
                                    <p:cond delay="900"/>
                                  </p:stCondLst>
                                  <p:childTnLst>
                                    <p:set>
                                      <p:cBhvr>
                                        <p:cTn id="24" dur="1" fill="hold">
                                          <p:stCondLst>
                                            <p:cond delay="0"/>
                                          </p:stCondLst>
                                        </p:cTn>
                                        <p:tgtEl>
                                          <p:spTgt spid="87"/>
                                        </p:tgtEl>
                                        <p:attrNameLst>
                                          <p:attrName>style.visibility</p:attrName>
                                        </p:attrNameLst>
                                      </p:cBhvr>
                                      <p:to>
                                        <p:strVal val="visible"/>
                                      </p:to>
                                    </p:set>
                                    <p:animEffect transition="in" filter="wheel(1)">
                                      <p:cBhvr>
                                        <p:cTn id="25" dur="2000"/>
                                        <p:tgtEl>
                                          <p:spTgt spid="8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31" dur="1500" fill="hold"/>
                                        <p:tgtEl>
                                          <p:spTgt spid="77"/>
                                        </p:tgtEl>
                                        <p:attrNameLst>
                                          <p:attrName>ppt_x</p:attrName>
                                          <p:attrName>ppt_y</p:attrName>
                                        </p:attrNameLst>
                                      </p:cBhvr>
                                      <p:rCtr x="3516" y="-6157"/>
                                    </p:animMotion>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6" dur="1500" fill="hold"/>
                                        <p:tgtEl>
                                          <p:spTgt spid="78"/>
                                        </p:tgtEl>
                                        <p:attrNameLst>
                                          <p:attrName>ppt_x</p:attrName>
                                          <p:attrName>ppt_y</p:attrName>
                                        </p:attrNameLst>
                                      </p:cBhvr>
                                      <p:rCtr x="-3151" y="6042"/>
                                    </p:animMotion>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1000"/>
                                        <p:tgtEl>
                                          <p:spTgt spid="85"/>
                                        </p:tgtEl>
                                      </p:cBhvr>
                                    </p:animEffect>
                                    <p:anim calcmode="lin" valueType="num">
                                      <p:cBhvr>
                                        <p:cTn id="41" dur="1000" fill="hold"/>
                                        <p:tgtEl>
                                          <p:spTgt spid="85"/>
                                        </p:tgtEl>
                                        <p:attrNameLst>
                                          <p:attrName>ppt_x</p:attrName>
                                        </p:attrNameLst>
                                      </p:cBhvr>
                                      <p:tavLst>
                                        <p:tav tm="0">
                                          <p:val>
                                            <p:strVal val="#ppt_x"/>
                                          </p:val>
                                        </p:tav>
                                        <p:tav tm="100000">
                                          <p:val>
                                            <p:strVal val="#ppt_x"/>
                                          </p:val>
                                        </p:tav>
                                      </p:tavLst>
                                    </p:anim>
                                    <p:anim calcmode="lin" valueType="num">
                                      <p:cBhvr>
                                        <p:cTn id="42" dur="1000" fill="hold"/>
                                        <p:tgtEl>
                                          <p:spTgt spid="8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12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7" repeatCount="indefinite" fill="hold" display="0">
                  <p:stCondLst>
                    <p:cond delay="indefinite"/>
                  </p:stCondLst>
                  <p:endCondLst>
                    <p:cond evt="onStopAudio" delay="0">
                      <p:tgtEl>
                        <p:sldTgt/>
                      </p:tgtEl>
                    </p:cond>
                  </p:endCondLst>
                </p:cTn>
                <p:tgtEl>
                  <p:spTgt spid="90"/>
                </p:tgtEl>
              </p:cMediaNode>
            </p:audio>
          </p:childTnLst>
        </p:cTn>
      </p:par>
    </p:tnLst>
    <p:bldLst>
      <p:bldP spid="75" grpId="0" animBg="1"/>
      <p:bldP spid="76" grpId="0" animBg="1"/>
      <p:bldP spid="77" grpId="0" animBg="1"/>
      <p:bldP spid="77" grpId="1" animBg="1"/>
      <p:bldP spid="78" grpId="0" animBg="1"/>
      <p:bldP spid="78" grpId="1" animBg="1"/>
      <p:bldP spid="85" grpId="0"/>
      <p:bldP spid="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smtClean="0">
                <a:solidFill>
                  <a:srgbClr val="70C6EB"/>
                </a:solidFill>
                <a:latin typeface="微软雅黑" panose="020B0503020204020204" pitchFamily="34" charset="-122"/>
                <a:ea typeface="微软雅黑" panose="020B0503020204020204" pitchFamily="34" charset="-122"/>
              </a:rPr>
              <a:t>这里输入章节大标题</a:t>
            </a:r>
            <a:endParaRPr lang="zh-CN" altLang="en-US" sz="3200" b="1" dirty="0">
              <a:solidFill>
                <a:srgbClr val="70C6EB"/>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8435">
        <p14:ripple/>
      </p:transition>
    </mc:Choice>
    <mc:Fallback>
      <p:transition spd="slow" advTm="84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Freeform 12"/>
          <p:cNvSpPr/>
          <p:nvPr/>
        </p:nvSpPr>
        <p:spPr bwMode="auto">
          <a:xfrm>
            <a:off x="527313" y="1360109"/>
            <a:ext cx="2203164" cy="4854640"/>
          </a:xfrm>
          <a:custGeom>
            <a:avLst/>
            <a:gdLst>
              <a:gd name="T0" fmla="*/ 1564037 w 205"/>
              <a:gd name="T1" fmla="*/ 1832147 h 451"/>
              <a:gd name="T2" fmla="*/ 1475354 w 205"/>
              <a:gd name="T3" fmla="*/ 1791791 h 451"/>
              <a:gd name="T4" fmla="*/ 1338299 w 205"/>
              <a:gd name="T5" fmla="*/ 1315594 h 451"/>
              <a:gd name="T6" fmla="*/ 1273803 w 205"/>
              <a:gd name="T7" fmla="*/ 807113 h 451"/>
              <a:gd name="T8" fmla="*/ 951321 w 205"/>
              <a:gd name="T9" fmla="*/ 524624 h 451"/>
              <a:gd name="T10" fmla="*/ 975507 w 205"/>
              <a:gd name="T11" fmla="*/ 347059 h 451"/>
              <a:gd name="T12" fmla="*/ 999693 w 205"/>
              <a:gd name="T13" fmla="*/ 330916 h 451"/>
              <a:gd name="T14" fmla="*/ 983569 w 205"/>
              <a:gd name="T15" fmla="*/ 225992 h 451"/>
              <a:gd name="T16" fmla="*/ 822328 w 205"/>
              <a:gd name="T17" fmla="*/ 0 h 451"/>
              <a:gd name="T18" fmla="*/ 669150 w 205"/>
              <a:gd name="T19" fmla="*/ 217921 h 451"/>
              <a:gd name="T20" fmla="*/ 653026 w 205"/>
              <a:gd name="T21" fmla="*/ 330916 h 451"/>
              <a:gd name="T22" fmla="*/ 701398 w 205"/>
              <a:gd name="T23" fmla="*/ 427770 h 451"/>
              <a:gd name="T24" fmla="*/ 515971 w 205"/>
              <a:gd name="T25" fmla="*/ 645690 h 451"/>
              <a:gd name="T26" fmla="*/ 354730 w 205"/>
              <a:gd name="T27" fmla="*/ 1154172 h 451"/>
              <a:gd name="T28" fmla="*/ 257985 w 205"/>
              <a:gd name="T29" fmla="*/ 1557728 h 451"/>
              <a:gd name="T30" fmla="*/ 128993 w 205"/>
              <a:gd name="T31" fmla="*/ 1799862 h 451"/>
              <a:gd name="T32" fmla="*/ 8062 w 205"/>
              <a:gd name="T33" fmla="*/ 1912858 h 451"/>
              <a:gd name="T34" fmla="*/ 80620 w 205"/>
              <a:gd name="T35" fmla="*/ 1896716 h 451"/>
              <a:gd name="T36" fmla="*/ 104807 w 205"/>
              <a:gd name="T37" fmla="*/ 1969356 h 451"/>
              <a:gd name="T38" fmla="*/ 104807 w 205"/>
              <a:gd name="T39" fmla="*/ 2106565 h 451"/>
              <a:gd name="T40" fmla="*/ 137055 w 205"/>
              <a:gd name="T41" fmla="*/ 2154992 h 451"/>
              <a:gd name="T42" fmla="*/ 185427 w 205"/>
              <a:gd name="T43" fmla="*/ 2009712 h 451"/>
              <a:gd name="T44" fmla="*/ 225737 w 205"/>
              <a:gd name="T45" fmla="*/ 2130779 h 451"/>
              <a:gd name="T46" fmla="*/ 266047 w 205"/>
              <a:gd name="T47" fmla="*/ 2090423 h 451"/>
              <a:gd name="T48" fmla="*/ 274109 w 205"/>
              <a:gd name="T49" fmla="*/ 1969356 h 451"/>
              <a:gd name="T50" fmla="*/ 290234 w 205"/>
              <a:gd name="T51" fmla="*/ 1824076 h 451"/>
              <a:gd name="T52" fmla="*/ 483723 w 205"/>
              <a:gd name="T53" fmla="*/ 1396306 h 451"/>
              <a:gd name="T54" fmla="*/ 524033 w 205"/>
              <a:gd name="T55" fmla="*/ 1138029 h 451"/>
              <a:gd name="T56" fmla="*/ 532095 w 205"/>
              <a:gd name="T57" fmla="*/ 1533515 h 451"/>
              <a:gd name="T58" fmla="*/ 499847 w 205"/>
              <a:gd name="T59" fmla="*/ 2227632 h 451"/>
              <a:gd name="T60" fmla="*/ 532095 w 205"/>
              <a:gd name="T61" fmla="*/ 2679615 h 451"/>
              <a:gd name="T62" fmla="*/ 580467 w 205"/>
              <a:gd name="T63" fmla="*/ 3325306 h 451"/>
              <a:gd name="T64" fmla="*/ 499847 w 205"/>
              <a:gd name="T65" fmla="*/ 3583582 h 451"/>
              <a:gd name="T66" fmla="*/ 580467 w 205"/>
              <a:gd name="T67" fmla="*/ 3615867 h 451"/>
              <a:gd name="T68" fmla="*/ 693336 w 205"/>
              <a:gd name="T69" fmla="*/ 3583582 h 451"/>
              <a:gd name="T70" fmla="*/ 717522 w 205"/>
              <a:gd name="T71" fmla="*/ 3357590 h 451"/>
              <a:gd name="T72" fmla="*/ 733646 w 205"/>
              <a:gd name="T73" fmla="*/ 2962105 h 451"/>
              <a:gd name="T74" fmla="*/ 749770 w 205"/>
              <a:gd name="T75" fmla="*/ 2703829 h 451"/>
              <a:gd name="T76" fmla="*/ 790080 w 205"/>
              <a:gd name="T77" fmla="*/ 2203419 h 451"/>
              <a:gd name="T78" fmla="*/ 838453 w 205"/>
              <a:gd name="T79" fmla="*/ 2009712 h 451"/>
              <a:gd name="T80" fmla="*/ 862639 w 205"/>
              <a:gd name="T81" fmla="*/ 2469766 h 451"/>
              <a:gd name="T82" fmla="*/ 919073 w 205"/>
              <a:gd name="T83" fmla="*/ 2816825 h 451"/>
              <a:gd name="T84" fmla="*/ 967445 w 205"/>
              <a:gd name="T85" fmla="*/ 3228452 h 451"/>
              <a:gd name="T86" fmla="*/ 951321 w 205"/>
              <a:gd name="T87" fmla="*/ 3470586 h 451"/>
              <a:gd name="T88" fmla="*/ 999693 w 205"/>
              <a:gd name="T89" fmla="*/ 3623938 h 451"/>
              <a:gd name="T90" fmla="*/ 1112562 w 205"/>
              <a:gd name="T91" fmla="*/ 3607795 h 451"/>
              <a:gd name="T92" fmla="*/ 1096438 w 205"/>
              <a:gd name="T93" fmla="*/ 3486729 h 451"/>
              <a:gd name="T94" fmla="*/ 1112562 w 205"/>
              <a:gd name="T95" fmla="*/ 3058959 h 451"/>
              <a:gd name="T96" fmla="*/ 1112562 w 205"/>
              <a:gd name="T97" fmla="*/ 2493979 h 451"/>
              <a:gd name="T98" fmla="*/ 1144810 w 205"/>
              <a:gd name="T99" fmla="*/ 1727222 h 451"/>
              <a:gd name="T100" fmla="*/ 1112562 w 205"/>
              <a:gd name="T101" fmla="*/ 1194527 h 451"/>
              <a:gd name="T102" fmla="*/ 1168996 w 205"/>
              <a:gd name="T103" fmla="*/ 1299452 h 451"/>
              <a:gd name="T104" fmla="*/ 1209307 w 205"/>
              <a:gd name="T105" fmla="*/ 1517373 h 451"/>
              <a:gd name="T106" fmla="*/ 1362485 w 205"/>
              <a:gd name="T107" fmla="*/ 1896716 h 451"/>
              <a:gd name="T108" fmla="*/ 1354423 w 205"/>
              <a:gd name="T109" fmla="*/ 2090423 h 451"/>
              <a:gd name="T110" fmla="*/ 1418920 w 205"/>
              <a:gd name="T111" fmla="*/ 2009712 h 451"/>
              <a:gd name="T112" fmla="*/ 1451168 w 205"/>
              <a:gd name="T113" fmla="*/ 2138850 h 451"/>
              <a:gd name="T114" fmla="*/ 1483416 w 205"/>
              <a:gd name="T115" fmla="*/ 2146921 h 451"/>
              <a:gd name="T116" fmla="*/ 1507602 w 205"/>
              <a:gd name="T117" fmla="*/ 2001640 h 451"/>
              <a:gd name="T118" fmla="*/ 1564037 w 205"/>
              <a:gd name="T119" fmla="*/ 2114636 h 451"/>
              <a:gd name="T120" fmla="*/ 1539850 w 205"/>
              <a:gd name="T121" fmla="*/ 1880573 h 451"/>
              <a:gd name="T122" fmla="*/ 1620471 w 205"/>
              <a:gd name="T123" fmla="*/ 1929000 h 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5" h="451">
                <a:moveTo>
                  <a:pt x="204" y="237"/>
                </a:moveTo>
                <a:cubicBezTo>
                  <a:pt x="202" y="236"/>
                  <a:pt x="196" y="228"/>
                  <a:pt x="194" y="227"/>
                </a:cubicBezTo>
                <a:cubicBezTo>
                  <a:pt x="193" y="226"/>
                  <a:pt x="192" y="223"/>
                  <a:pt x="189" y="223"/>
                </a:cubicBezTo>
                <a:cubicBezTo>
                  <a:pt x="185" y="222"/>
                  <a:pt x="183" y="222"/>
                  <a:pt x="183" y="222"/>
                </a:cubicBezTo>
                <a:cubicBezTo>
                  <a:pt x="181" y="219"/>
                  <a:pt x="176" y="205"/>
                  <a:pt x="173" y="193"/>
                </a:cubicBezTo>
                <a:cubicBezTo>
                  <a:pt x="169" y="180"/>
                  <a:pt x="169" y="169"/>
                  <a:pt x="166" y="163"/>
                </a:cubicBezTo>
                <a:cubicBezTo>
                  <a:pt x="164" y="158"/>
                  <a:pt x="162" y="151"/>
                  <a:pt x="160" y="143"/>
                </a:cubicBezTo>
                <a:cubicBezTo>
                  <a:pt x="158" y="135"/>
                  <a:pt x="158" y="114"/>
                  <a:pt x="158" y="100"/>
                </a:cubicBezTo>
                <a:cubicBezTo>
                  <a:pt x="158" y="87"/>
                  <a:pt x="149" y="85"/>
                  <a:pt x="140" y="80"/>
                </a:cubicBezTo>
                <a:cubicBezTo>
                  <a:pt x="131" y="76"/>
                  <a:pt x="120" y="69"/>
                  <a:pt x="118" y="65"/>
                </a:cubicBezTo>
                <a:cubicBezTo>
                  <a:pt x="117" y="63"/>
                  <a:pt x="117" y="57"/>
                  <a:pt x="118" y="52"/>
                </a:cubicBezTo>
                <a:cubicBezTo>
                  <a:pt x="119" y="50"/>
                  <a:pt x="120" y="47"/>
                  <a:pt x="121" y="43"/>
                </a:cubicBezTo>
                <a:cubicBezTo>
                  <a:pt x="121" y="42"/>
                  <a:pt x="121" y="42"/>
                  <a:pt x="121" y="42"/>
                </a:cubicBezTo>
                <a:cubicBezTo>
                  <a:pt x="122" y="42"/>
                  <a:pt x="123" y="42"/>
                  <a:pt x="124" y="41"/>
                </a:cubicBezTo>
                <a:cubicBezTo>
                  <a:pt x="126" y="40"/>
                  <a:pt x="126" y="36"/>
                  <a:pt x="127" y="35"/>
                </a:cubicBezTo>
                <a:cubicBezTo>
                  <a:pt x="129" y="29"/>
                  <a:pt x="129" y="24"/>
                  <a:pt x="122" y="28"/>
                </a:cubicBezTo>
                <a:cubicBezTo>
                  <a:pt x="122" y="20"/>
                  <a:pt x="122" y="20"/>
                  <a:pt x="122" y="20"/>
                </a:cubicBezTo>
                <a:cubicBezTo>
                  <a:pt x="122" y="9"/>
                  <a:pt x="113" y="0"/>
                  <a:pt x="102" y="0"/>
                </a:cubicBezTo>
                <a:cubicBezTo>
                  <a:pt x="91" y="0"/>
                  <a:pt x="82" y="9"/>
                  <a:pt x="82" y="20"/>
                </a:cubicBezTo>
                <a:cubicBezTo>
                  <a:pt x="83" y="27"/>
                  <a:pt x="83" y="27"/>
                  <a:pt x="83" y="27"/>
                </a:cubicBezTo>
                <a:cubicBezTo>
                  <a:pt x="77" y="25"/>
                  <a:pt x="76" y="29"/>
                  <a:pt x="78" y="35"/>
                </a:cubicBezTo>
                <a:cubicBezTo>
                  <a:pt x="79" y="36"/>
                  <a:pt x="80" y="40"/>
                  <a:pt x="81" y="41"/>
                </a:cubicBezTo>
                <a:cubicBezTo>
                  <a:pt x="82" y="42"/>
                  <a:pt x="83" y="42"/>
                  <a:pt x="84" y="42"/>
                </a:cubicBezTo>
                <a:cubicBezTo>
                  <a:pt x="84" y="46"/>
                  <a:pt x="85" y="50"/>
                  <a:pt x="87" y="53"/>
                </a:cubicBezTo>
                <a:cubicBezTo>
                  <a:pt x="87" y="58"/>
                  <a:pt x="88" y="63"/>
                  <a:pt x="86" y="65"/>
                </a:cubicBezTo>
                <a:cubicBezTo>
                  <a:pt x="84" y="69"/>
                  <a:pt x="73" y="76"/>
                  <a:pt x="64" y="80"/>
                </a:cubicBezTo>
                <a:cubicBezTo>
                  <a:pt x="55" y="85"/>
                  <a:pt x="46" y="87"/>
                  <a:pt x="46" y="100"/>
                </a:cubicBezTo>
                <a:cubicBezTo>
                  <a:pt x="46" y="114"/>
                  <a:pt x="46" y="135"/>
                  <a:pt x="44" y="143"/>
                </a:cubicBezTo>
                <a:cubicBezTo>
                  <a:pt x="43" y="151"/>
                  <a:pt x="41" y="158"/>
                  <a:pt x="38" y="163"/>
                </a:cubicBezTo>
                <a:cubicBezTo>
                  <a:pt x="35" y="169"/>
                  <a:pt x="35" y="180"/>
                  <a:pt x="32" y="193"/>
                </a:cubicBezTo>
                <a:cubicBezTo>
                  <a:pt x="28" y="205"/>
                  <a:pt x="23" y="219"/>
                  <a:pt x="21" y="222"/>
                </a:cubicBezTo>
                <a:cubicBezTo>
                  <a:pt x="21" y="222"/>
                  <a:pt x="20" y="223"/>
                  <a:pt x="16" y="223"/>
                </a:cubicBezTo>
                <a:cubicBezTo>
                  <a:pt x="12" y="224"/>
                  <a:pt x="11" y="226"/>
                  <a:pt x="10" y="228"/>
                </a:cubicBezTo>
                <a:cubicBezTo>
                  <a:pt x="9" y="229"/>
                  <a:pt x="2" y="236"/>
                  <a:pt x="1" y="237"/>
                </a:cubicBezTo>
                <a:cubicBezTo>
                  <a:pt x="0" y="237"/>
                  <a:pt x="1" y="240"/>
                  <a:pt x="3" y="239"/>
                </a:cubicBezTo>
                <a:cubicBezTo>
                  <a:pt x="6" y="239"/>
                  <a:pt x="9" y="236"/>
                  <a:pt x="10" y="235"/>
                </a:cubicBezTo>
                <a:cubicBezTo>
                  <a:pt x="12" y="234"/>
                  <a:pt x="13" y="232"/>
                  <a:pt x="14" y="233"/>
                </a:cubicBezTo>
                <a:cubicBezTo>
                  <a:pt x="14" y="233"/>
                  <a:pt x="13" y="242"/>
                  <a:pt x="13" y="244"/>
                </a:cubicBezTo>
                <a:cubicBezTo>
                  <a:pt x="13" y="246"/>
                  <a:pt x="9" y="261"/>
                  <a:pt x="10" y="262"/>
                </a:cubicBezTo>
                <a:cubicBezTo>
                  <a:pt x="11" y="264"/>
                  <a:pt x="12" y="264"/>
                  <a:pt x="13" y="261"/>
                </a:cubicBezTo>
                <a:cubicBezTo>
                  <a:pt x="14" y="259"/>
                  <a:pt x="18" y="248"/>
                  <a:pt x="18" y="248"/>
                </a:cubicBezTo>
                <a:cubicBezTo>
                  <a:pt x="18" y="248"/>
                  <a:pt x="15" y="266"/>
                  <a:pt x="17" y="267"/>
                </a:cubicBezTo>
                <a:cubicBezTo>
                  <a:pt x="18" y="269"/>
                  <a:pt x="20" y="269"/>
                  <a:pt x="20" y="266"/>
                </a:cubicBezTo>
                <a:cubicBezTo>
                  <a:pt x="21" y="264"/>
                  <a:pt x="23" y="249"/>
                  <a:pt x="23" y="249"/>
                </a:cubicBezTo>
                <a:cubicBezTo>
                  <a:pt x="23" y="249"/>
                  <a:pt x="23" y="264"/>
                  <a:pt x="24" y="265"/>
                </a:cubicBezTo>
                <a:cubicBezTo>
                  <a:pt x="25" y="267"/>
                  <a:pt x="28" y="267"/>
                  <a:pt x="28" y="264"/>
                </a:cubicBezTo>
                <a:cubicBezTo>
                  <a:pt x="28" y="261"/>
                  <a:pt x="29" y="249"/>
                  <a:pt x="29" y="249"/>
                </a:cubicBezTo>
                <a:cubicBezTo>
                  <a:pt x="29" y="249"/>
                  <a:pt x="32" y="258"/>
                  <a:pt x="33" y="259"/>
                </a:cubicBezTo>
                <a:cubicBezTo>
                  <a:pt x="35" y="261"/>
                  <a:pt x="37" y="262"/>
                  <a:pt x="36" y="259"/>
                </a:cubicBezTo>
                <a:cubicBezTo>
                  <a:pt x="36" y="256"/>
                  <a:pt x="34" y="246"/>
                  <a:pt x="34" y="244"/>
                </a:cubicBezTo>
                <a:cubicBezTo>
                  <a:pt x="34" y="242"/>
                  <a:pt x="35" y="236"/>
                  <a:pt x="35" y="235"/>
                </a:cubicBezTo>
                <a:cubicBezTo>
                  <a:pt x="36" y="235"/>
                  <a:pt x="36" y="228"/>
                  <a:pt x="36" y="226"/>
                </a:cubicBezTo>
                <a:cubicBezTo>
                  <a:pt x="35" y="224"/>
                  <a:pt x="52" y="191"/>
                  <a:pt x="54" y="188"/>
                </a:cubicBezTo>
                <a:cubicBezTo>
                  <a:pt x="56" y="184"/>
                  <a:pt x="59" y="175"/>
                  <a:pt x="60" y="173"/>
                </a:cubicBezTo>
                <a:cubicBezTo>
                  <a:pt x="60" y="170"/>
                  <a:pt x="60" y="162"/>
                  <a:pt x="60" y="161"/>
                </a:cubicBezTo>
                <a:cubicBezTo>
                  <a:pt x="60" y="160"/>
                  <a:pt x="64" y="142"/>
                  <a:pt x="65" y="141"/>
                </a:cubicBezTo>
                <a:cubicBezTo>
                  <a:pt x="66" y="139"/>
                  <a:pt x="66" y="147"/>
                  <a:pt x="66" y="148"/>
                </a:cubicBezTo>
                <a:cubicBezTo>
                  <a:pt x="66" y="149"/>
                  <a:pt x="65" y="187"/>
                  <a:pt x="66" y="190"/>
                </a:cubicBezTo>
                <a:cubicBezTo>
                  <a:pt x="66" y="194"/>
                  <a:pt x="63" y="209"/>
                  <a:pt x="62" y="214"/>
                </a:cubicBezTo>
                <a:cubicBezTo>
                  <a:pt x="62" y="220"/>
                  <a:pt x="59" y="264"/>
                  <a:pt x="62" y="276"/>
                </a:cubicBezTo>
                <a:cubicBezTo>
                  <a:pt x="64" y="289"/>
                  <a:pt x="66" y="306"/>
                  <a:pt x="66" y="309"/>
                </a:cubicBezTo>
                <a:cubicBezTo>
                  <a:pt x="66" y="312"/>
                  <a:pt x="68" y="328"/>
                  <a:pt x="66" y="332"/>
                </a:cubicBezTo>
                <a:cubicBezTo>
                  <a:pt x="65" y="336"/>
                  <a:pt x="63" y="363"/>
                  <a:pt x="66" y="379"/>
                </a:cubicBezTo>
                <a:cubicBezTo>
                  <a:pt x="69" y="395"/>
                  <a:pt x="72" y="405"/>
                  <a:pt x="72" y="412"/>
                </a:cubicBezTo>
                <a:cubicBezTo>
                  <a:pt x="72" y="419"/>
                  <a:pt x="70" y="427"/>
                  <a:pt x="68" y="432"/>
                </a:cubicBezTo>
                <a:cubicBezTo>
                  <a:pt x="66" y="436"/>
                  <a:pt x="60" y="441"/>
                  <a:pt x="62" y="444"/>
                </a:cubicBezTo>
                <a:cubicBezTo>
                  <a:pt x="63" y="447"/>
                  <a:pt x="66" y="447"/>
                  <a:pt x="66" y="447"/>
                </a:cubicBezTo>
                <a:cubicBezTo>
                  <a:pt x="66" y="447"/>
                  <a:pt x="70" y="447"/>
                  <a:pt x="72" y="448"/>
                </a:cubicBezTo>
                <a:cubicBezTo>
                  <a:pt x="75" y="449"/>
                  <a:pt x="77" y="451"/>
                  <a:pt x="80" y="449"/>
                </a:cubicBezTo>
                <a:cubicBezTo>
                  <a:pt x="84" y="448"/>
                  <a:pt x="86" y="447"/>
                  <a:pt x="86" y="444"/>
                </a:cubicBezTo>
                <a:cubicBezTo>
                  <a:pt x="87" y="441"/>
                  <a:pt x="86" y="435"/>
                  <a:pt x="87" y="430"/>
                </a:cubicBezTo>
                <a:cubicBezTo>
                  <a:pt x="87" y="425"/>
                  <a:pt x="89" y="419"/>
                  <a:pt x="89" y="416"/>
                </a:cubicBezTo>
                <a:cubicBezTo>
                  <a:pt x="89" y="413"/>
                  <a:pt x="84" y="404"/>
                  <a:pt x="84" y="400"/>
                </a:cubicBezTo>
                <a:cubicBezTo>
                  <a:pt x="85" y="396"/>
                  <a:pt x="88" y="374"/>
                  <a:pt x="91" y="367"/>
                </a:cubicBezTo>
                <a:cubicBezTo>
                  <a:pt x="93" y="361"/>
                  <a:pt x="91" y="354"/>
                  <a:pt x="91" y="349"/>
                </a:cubicBezTo>
                <a:cubicBezTo>
                  <a:pt x="90" y="345"/>
                  <a:pt x="91" y="340"/>
                  <a:pt x="93" y="335"/>
                </a:cubicBezTo>
                <a:cubicBezTo>
                  <a:pt x="96" y="330"/>
                  <a:pt x="97" y="312"/>
                  <a:pt x="97" y="306"/>
                </a:cubicBezTo>
                <a:cubicBezTo>
                  <a:pt x="97" y="301"/>
                  <a:pt x="97" y="278"/>
                  <a:pt x="98" y="273"/>
                </a:cubicBezTo>
                <a:cubicBezTo>
                  <a:pt x="98" y="268"/>
                  <a:pt x="101" y="249"/>
                  <a:pt x="101" y="249"/>
                </a:cubicBezTo>
                <a:cubicBezTo>
                  <a:pt x="104" y="249"/>
                  <a:pt x="104" y="249"/>
                  <a:pt x="104" y="249"/>
                </a:cubicBezTo>
                <a:cubicBezTo>
                  <a:pt x="104" y="249"/>
                  <a:pt x="106" y="268"/>
                  <a:pt x="107" y="273"/>
                </a:cubicBezTo>
                <a:cubicBezTo>
                  <a:pt x="107" y="278"/>
                  <a:pt x="107" y="301"/>
                  <a:pt x="107" y="306"/>
                </a:cubicBezTo>
                <a:cubicBezTo>
                  <a:pt x="107" y="312"/>
                  <a:pt x="108" y="330"/>
                  <a:pt x="111" y="335"/>
                </a:cubicBezTo>
                <a:cubicBezTo>
                  <a:pt x="114" y="340"/>
                  <a:pt x="114" y="345"/>
                  <a:pt x="114" y="349"/>
                </a:cubicBezTo>
                <a:cubicBezTo>
                  <a:pt x="113" y="354"/>
                  <a:pt x="111" y="361"/>
                  <a:pt x="114" y="367"/>
                </a:cubicBezTo>
                <a:cubicBezTo>
                  <a:pt x="116" y="374"/>
                  <a:pt x="120" y="396"/>
                  <a:pt x="120" y="400"/>
                </a:cubicBezTo>
                <a:cubicBezTo>
                  <a:pt x="121" y="404"/>
                  <a:pt x="116" y="413"/>
                  <a:pt x="116" y="416"/>
                </a:cubicBezTo>
                <a:cubicBezTo>
                  <a:pt x="116" y="419"/>
                  <a:pt x="117" y="425"/>
                  <a:pt x="118" y="430"/>
                </a:cubicBezTo>
                <a:cubicBezTo>
                  <a:pt x="118" y="435"/>
                  <a:pt x="118" y="441"/>
                  <a:pt x="118" y="444"/>
                </a:cubicBezTo>
                <a:cubicBezTo>
                  <a:pt x="119" y="447"/>
                  <a:pt x="121" y="448"/>
                  <a:pt x="124" y="449"/>
                </a:cubicBezTo>
                <a:cubicBezTo>
                  <a:pt x="127" y="451"/>
                  <a:pt x="130" y="449"/>
                  <a:pt x="132" y="448"/>
                </a:cubicBezTo>
                <a:cubicBezTo>
                  <a:pt x="134" y="447"/>
                  <a:pt x="138" y="447"/>
                  <a:pt x="138" y="447"/>
                </a:cubicBezTo>
                <a:cubicBezTo>
                  <a:pt x="138" y="447"/>
                  <a:pt x="141" y="447"/>
                  <a:pt x="143" y="444"/>
                </a:cubicBezTo>
                <a:cubicBezTo>
                  <a:pt x="144" y="441"/>
                  <a:pt x="138" y="436"/>
                  <a:pt x="136" y="432"/>
                </a:cubicBezTo>
                <a:cubicBezTo>
                  <a:pt x="135" y="427"/>
                  <a:pt x="133" y="419"/>
                  <a:pt x="133" y="412"/>
                </a:cubicBezTo>
                <a:cubicBezTo>
                  <a:pt x="133" y="405"/>
                  <a:pt x="135" y="395"/>
                  <a:pt x="138" y="379"/>
                </a:cubicBezTo>
                <a:cubicBezTo>
                  <a:pt x="142" y="363"/>
                  <a:pt x="139" y="336"/>
                  <a:pt x="138" y="332"/>
                </a:cubicBezTo>
                <a:cubicBezTo>
                  <a:pt x="137" y="328"/>
                  <a:pt x="138" y="312"/>
                  <a:pt x="138" y="309"/>
                </a:cubicBezTo>
                <a:cubicBezTo>
                  <a:pt x="138" y="306"/>
                  <a:pt x="140" y="289"/>
                  <a:pt x="143" y="276"/>
                </a:cubicBezTo>
                <a:cubicBezTo>
                  <a:pt x="145" y="264"/>
                  <a:pt x="142" y="220"/>
                  <a:pt x="142" y="214"/>
                </a:cubicBezTo>
                <a:cubicBezTo>
                  <a:pt x="142" y="209"/>
                  <a:pt x="139" y="194"/>
                  <a:pt x="139" y="190"/>
                </a:cubicBezTo>
                <a:cubicBezTo>
                  <a:pt x="139" y="187"/>
                  <a:pt x="138" y="149"/>
                  <a:pt x="138" y="148"/>
                </a:cubicBezTo>
                <a:cubicBezTo>
                  <a:pt x="138" y="147"/>
                  <a:pt x="138" y="139"/>
                  <a:pt x="139" y="141"/>
                </a:cubicBezTo>
                <a:cubicBezTo>
                  <a:pt x="140" y="142"/>
                  <a:pt x="144" y="160"/>
                  <a:pt x="145" y="161"/>
                </a:cubicBezTo>
                <a:cubicBezTo>
                  <a:pt x="145" y="162"/>
                  <a:pt x="145" y="170"/>
                  <a:pt x="145" y="173"/>
                </a:cubicBezTo>
                <a:cubicBezTo>
                  <a:pt x="145" y="175"/>
                  <a:pt x="149" y="184"/>
                  <a:pt x="150" y="188"/>
                </a:cubicBezTo>
                <a:cubicBezTo>
                  <a:pt x="152" y="191"/>
                  <a:pt x="169" y="224"/>
                  <a:pt x="169" y="226"/>
                </a:cubicBezTo>
                <a:cubicBezTo>
                  <a:pt x="168" y="228"/>
                  <a:pt x="169" y="235"/>
                  <a:pt x="169" y="235"/>
                </a:cubicBezTo>
                <a:cubicBezTo>
                  <a:pt x="169" y="236"/>
                  <a:pt x="170" y="242"/>
                  <a:pt x="170" y="244"/>
                </a:cubicBezTo>
                <a:cubicBezTo>
                  <a:pt x="170" y="246"/>
                  <a:pt x="169" y="256"/>
                  <a:pt x="168" y="259"/>
                </a:cubicBezTo>
                <a:cubicBezTo>
                  <a:pt x="167" y="262"/>
                  <a:pt x="170" y="261"/>
                  <a:pt x="171" y="259"/>
                </a:cubicBezTo>
                <a:cubicBezTo>
                  <a:pt x="172" y="258"/>
                  <a:pt x="176" y="249"/>
                  <a:pt x="176" y="249"/>
                </a:cubicBezTo>
                <a:cubicBezTo>
                  <a:pt x="176" y="249"/>
                  <a:pt x="176" y="261"/>
                  <a:pt x="176" y="264"/>
                </a:cubicBezTo>
                <a:cubicBezTo>
                  <a:pt x="176" y="267"/>
                  <a:pt x="179" y="267"/>
                  <a:pt x="180" y="265"/>
                </a:cubicBezTo>
                <a:cubicBezTo>
                  <a:pt x="181" y="264"/>
                  <a:pt x="182" y="249"/>
                  <a:pt x="182" y="249"/>
                </a:cubicBezTo>
                <a:cubicBezTo>
                  <a:pt x="182" y="249"/>
                  <a:pt x="184" y="264"/>
                  <a:pt x="184" y="266"/>
                </a:cubicBezTo>
                <a:cubicBezTo>
                  <a:pt x="184" y="269"/>
                  <a:pt x="186" y="269"/>
                  <a:pt x="188" y="267"/>
                </a:cubicBezTo>
                <a:cubicBezTo>
                  <a:pt x="189" y="266"/>
                  <a:pt x="187" y="248"/>
                  <a:pt x="187" y="248"/>
                </a:cubicBezTo>
                <a:cubicBezTo>
                  <a:pt x="187" y="248"/>
                  <a:pt x="190" y="259"/>
                  <a:pt x="191" y="261"/>
                </a:cubicBezTo>
                <a:cubicBezTo>
                  <a:pt x="192" y="264"/>
                  <a:pt x="194" y="264"/>
                  <a:pt x="194" y="262"/>
                </a:cubicBezTo>
                <a:cubicBezTo>
                  <a:pt x="195" y="261"/>
                  <a:pt x="192" y="246"/>
                  <a:pt x="191" y="244"/>
                </a:cubicBezTo>
                <a:cubicBezTo>
                  <a:pt x="191" y="242"/>
                  <a:pt x="190" y="233"/>
                  <a:pt x="191" y="233"/>
                </a:cubicBezTo>
                <a:cubicBezTo>
                  <a:pt x="191" y="232"/>
                  <a:pt x="193" y="234"/>
                  <a:pt x="195" y="235"/>
                </a:cubicBezTo>
                <a:cubicBezTo>
                  <a:pt x="196" y="236"/>
                  <a:pt x="199" y="239"/>
                  <a:pt x="201" y="239"/>
                </a:cubicBezTo>
                <a:cubicBezTo>
                  <a:pt x="203" y="240"/>
                  <a:pt x="205" y="237"/>
                  <a:pt x="204" y="237"/>
                </a:cubicBezTo>
                <a:close/>
              </a:path>
            </a:pathLst>
          </a:custGeom>
          <a:solidFill>
            <a:srgbClr val="00B0F0"/>
          </a:solidFill>
          <a:ln>
            <a:noFill/>
          </a:ln>
        </p:spPr>
        <p:txBody>
          <a:bodyPr lIns="121917" tIns="60958" rIns="121917" bIns="60958"/>
          <a:lstStyle/>
          <a:p>
            <a:endParaRPr lang="zh-CN" altLang="en-US"/>
          </a:p>
        </p:txBody>
      </p:sp>
      <p:grpSp>
        <p:nvGrpSpPr>
          <p:cNvPr id="108" name="Group 81"/>
          <p:cNvGrpSpPr>
            <a:grpSpLocks noChangeAspect="1"/>
          </p:cNvGrpSpPr>
          <p:nvPr/>
        </p:nvGrpSpPr>
        <p:grpSpPr bwMode="auto">
          <a:xfrm>
            <a:off x="3072507" y="1398698"/>
            <a:ext cx="169513" cy="4814992"/>
            <a:chOff x="1570" y="541"/>
            <a:chExt cx="76" cy="2158"/>
          </a:xfrm>
          <a:solidFill>
            <a:srgbClr val="009BD2"/>
          </a:solidFill>
        </p:grpSpPr>
        <p:sp>
          <p:nvSpPr>
            <p:cNvPr id="109" name="Rectangle 82"/>
            <p:cNvSpPr>
              <a:spLocks noChangeArrowheads="1"/>
            </p:cNvSpPr>
            <p:nvPr/>
          </p:nvSpPr>
          <p:spPr bwMode="auto">
            <a:xfrm>
              <a:off x="1570" y="1078"/>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0" name="Rectangle 83"/>
            <p:cNvSpPr>
              <a:spLocks noChangeArrowheads="1"/>
            </p:cNvSpPr>
            <p:nvPr/>
          </p:nvSpPr>
          <p:spPr bwMode="auto">
            <a:xfrm>
              <a:off x="1570" y="1209"/>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1" name="Rectangle 84"/>
            <p:cNvSpPr>
              <a:spLocks noChangeArrowheads="1"/>
            </p:cNvSpPr>
            <p:nvPr/>
          </p:nvSpPr>
          <p:spPr bwMode="auto">
            <a:xfrm>
              <a:off x="1570" y="1344"/>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2" name="Rectangle 85"/>
            <p:cNvSpPr>
              <a:spLocks noChangeArrowheads="1"/>
            </p:cNvSpPr>
            <p:nvPr/>
          </p:nvSpPr>
          <p:spPr bwMode="auto">
            <a:xfrm>
              <a:off x="1570" y="1475"/>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3" name="Rectangle 86"/>
            <p:cNvSpPr>
              <a:spLocks noChangeArrowheads="1"/>
            </p:cNvSpPr>
            <p:nvPr/>
          </p:nvSpPr>
          <p:spPr bwMode="auto">
            <a:xfrm>
              <a:off x="1570" y="1610"/>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4" name="Rectangle 87"/>
            <p:cNvSpPr>
              <a:spLocks noChangeArrowheads="1"/>
            </p:cNvSpPr>
            <p:nvPr/>
          </p:nvSpPr>
          <p:spPr bwMode="auto">
            <a:xfrm>
              <a:off x="1570" y="158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5" name="Rectangle 88"/>
            <p:cNvSpPr>
              <a:spLocks noChangeArrowheads="1"/>
            </p:cNvSpPr>
            <p:nvPr/>
          </p:nvSpPr>
          <p:spPr bwMode="auto">
            <a:xfrm>
              <a:off x="1570" y="15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6" name="Rectangle 89"/>
            <p:cNvSpPr>
              <a:spLocks noChangeArrowheads="1"/>
            </p:cNvSpPr>
            <p:nvPr/>
          </p:nvSpPr>
          <p:spPr bwMode="auto">
            <a:xfrm>
              <a:off x="1570" y="15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7" name="Rectangle 90"/>
            <p:cNvSpPr>
              <a:spLocks noChangeArrowheads="1"/>
            </p:cNvSpPr>
            <p:nvPr/>
          </p:nvSpPr>
          <p:spPr bwMode="auto">
            <a:xfrm>
              <a:off x="1570" y="14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8" name="Rectangle 91"/>
            <p:cNvSpPr>
              <a:spLocks noChangeArrowheads="1"/>
            </p:cNvSpPr>
            <p:nvPr/>
          </p:nvSpPr>
          <p:spPr bwMode="auto">
            <a:xfrm>
              <a:off x="1570" y="14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9" name="Rectangle 92"/>
            <p:cNvSpPr>
              <a:spLocks noChangeArrowheads="1"/>
            </p:cNvSpPr>
            <p:nvPr/>
          </p:nvSpPr>
          <p:spPr bwMode="auto">
            <a:xfrm>
              <a:off x="1570" y="13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0" name="Rectangle 93"/>
            <p:cNvSpPr>
              <a:spLocks noChangeArrowheads="1"/>
            </p:cNvSpPr>
            <p:nvPr/>
          </p:nvSpPr>
          <p:spPr bwMode="auto">
            <a:xfrm>
              <a:off x="1570" y="13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1" name="Rectangle 94"/>
            <p:cNvSpPr>
              <a:spLocks noChangeArrowheads="1"/>
            </p:cNvSpPr>
            <p:nvPr/>
          </p:nvSpPr>
          <p:spPr bwMode="auto">
            <a:xfrm>
              <a:off x="1570" y="1281"/>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2" name="Rectangle 95"/>
            <p:cNvSpPr>
              <a:spLocks noChangeArrowheads="1"/>
            </p:cNvSpPr>
            <p:nvPr/>
          </p:nvSpPr>
          <p:spPr bwMode="auto">
            <a:xfrm>
              <a:off x="1570" y="12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3" name="Rectangle 96"/>
            <p:cNvSpPr>
              <a:spLocks noChangeArrowheads="1"/>
            </p:cNvSpPr>
            <p:nvPr/>
          </p:nvSpPr>
          <p:spPr bwMode="auto">
            <a:xfrm>
              <a:off x="1570" y="11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4" name="Rectangle 97"/>
            <p:cNvSpPr>
              <a:spLocks noChangeArrowheads="1"/>
            </p:cNvSpPr>
            <p:nvPr/>
          </p:nvSpPr>
          <p:spPr bwMode="auto">
            <a:xfrm>
              <a:off x="1570" y="11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5" name="Rectangle 98"/>
            <p:cNvSpPr>
              <a:spLocks noChangeArrowheads="1"/>
            </p:cNvSpPr>
            <p:nvPr/>
          </p:nvSpPr>
          <p:spPr bwMode="auto">
            <a:xfrm>
              <a:off x="1570" y="11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6" name="Rectangle 99"/>
            <p:cNvSpPr>
              <a:spLocks noChangeArrowheads="1"/>
            </p:cNvSpPr>
            <p:nvPr/>
          </p:nvSpPr>
          <p:spPr bwMode="auto">
            <a:xfrm>
              <a:off x="1570" y="10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7" name="Rectangle 100"/>
            <p:cNvSpPr>
              <a:spLocks noChangeArrowheads="1"/>
            </p:cNvSpPr>
            <p:nvPr/>
          </p:nvSpPr>
          <p:spPr bwMode="auto">
            <a:xfrm>
              <a:off x="1570" y="10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8" name="Rectangle 101"/>
            <p:cNvSpPr>
              <a:spLocks noChangeArrowheads="1"/>
            </p:cNvSpPr>
            <p:nvPr/>
          </p:nvSpPr>
          <p:spPr bwMode="auto">
            <a:xfrm>
              <a:off x="1570" y="9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9" name="Rectangle 102"/>
            <p:cNvSpPr>
              <a:spLocks noChangeArrowheads="1"/>
            </p:cNvSpPr>
            <p:nvPr/>
          </p:nvSpPr>
          <p:spPr bwMode="auto">
            <a:xfrm>
              <a:off x="1570" y="938"/>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0" name="Rectangle 103"/>
            <p:cNvSpPr>
              <a:spLocks noChangeArrowheads="1"/>
            </p:cNvSpPr>
            <p:nvPr/>
          </p:nvSpPr>
          <p:spPr bwMode="auto">
            <a:xfrm>
              <a:off x="1570" y="541"/>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1" name="Rectangle 104"/>
            <p:cNvSpPr>
              <a:spLocks noChangeArrowheads="1"/>
            </p:cNvSpPr>
            <p:nvPr/>
          </p:nvSpPr>
          <p:spPr bwMode="auto">
            <a:xfrm>
              <a:off x="1570" y="67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2" name="Rectangle 105"/>
            <p:cNvSpPr>
              <a:spLocks noChangeArrowheads="1"/>
            </p:cNvSpPr>
            <p:nvPr/>
          </p:nvSpPr>
          <p:spPr bwMode="auto">
            <a:xfrm>
              <a:off x="1570" y="80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3" name="Rectangle 106"/>
            <p:cNvSpPr>
              <a:spLocks noChangeArrowheads="1"/>
            </p:cNvSpPr>
            <p:nvPr/>
          </p:nvSpPr>
          <p:spPr bwMode="auto">
            <a:xfrm>
              <a:off x="1570" y="9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4" name="Rectangle 107"/>
            <p:cNvSpPr>
              <a:spLocks noChangeArrowheads="1"/>
            </p:cNvSpPr>
            <p:nvPr/>
          </p:nvSpPr>
          <p:spPr bwMode="auto">
            <a:xfrm>
              <a:off x="1570" y="8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5" name="Rectangle 108"/>
            <p:cNvSpPr>
              <a:spLocks noChangeArrowheads="1"/>
            </p:cNvSpPr>
            <p:nvPr/>
          </p:nvSpPr>
          <p:spPr bwMode="auto">
            <a:xfrm>
              <a:off x="1570" y="84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6" name="Rectangle 109"/>
            <p:cNvSpPr>
              <a:spLocks noChangeArrowheads="1"/>
            </p:cNvSpPr>
            <p:nvPr/>
          </p:nvSpPr>
          <p:spPr bwMode="auto">
            <a:xfrm>
              <a:off x="1570" y="77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7" name="Rectangle 110"/>
            <p:cNvSpPr>
              <a:spLocks noChangeArrowheads="1"/>
            </p:cNvSpPr>
            <p:nvPr/>
          </p:nvSpPr>
          <p:spPr bwMode="auto">
            <a:xfrm>
              <a:off x="1570" y="74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8" name="Rectangle 111"/>
            <p:cNvSpPr>
              <a:spLocks noChangeArrowheads="1"/>
            </p:cNvSpPr>
            <p:nvPr/>
          </p:nvSpPr>
          <p:spPr bwMode="auto">
            <a:xfrm>
              <a:off x="1570" y="7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9" name="Rectangle 112"/>
            <p:cNvSpPr>
              <a:spLocks noChangeArrowheads="1"/>
            </p:cNvSpPr>
            <p:nvPr/>
          </p:nvSpPr>
          <p:spPr bwMode="auto">
            <a:xfrm>
              <a:off x="1570" y="64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0" name="Rectangle 113"/>
            <p:cNvSpPr>
              <a:spLocks noChangeArrowheads="1"/>
            </p:cNvSpPr>
            <p:nvPr/>
          </p:nvSpPr>
          <p:spPr bwMode="auto">
            <a:xfrm>
              <a:off x="1570" y="6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1" name="Rectangle 114"/>
            <p:cNvSpPr>
              <a:spLocks noChangeArrowheads="1"/>
            </p:cNvSpPr>
            <p:nvPr/>
          </p:nvSpPr>
          <p:spPr bwMode="auto">
            <a:xfrm>
              <a:off x="1570" y="5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2" name="Rectangle 115"/>
            <p:cNvSpPr>
              <a:spLocks noChangeArrowheads="1"/>
            </p:cNvSpPr>
            <p:nvPr/>
          </p:nvSpPr>
          <p:spPr bwMode="auto">
            <a:xfrm>
              <a:off x="1570" y="214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3" name="Rectangle 116"/>
            <p:cNvSpPr>
              <a:spLocks noChangeArrowheads="1"/>
            </p:cNvSpPr>
            <p:nvPr/>
          </p:nvSpPr>
          <p:spPr bwMode="auto">
            <a:xfrm>
              <a:off x="1570" y="2283"/>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4" name="Rectangle 117"/>
            <p:cNvSpPr>
              <a:spLocks noChangeArrowheads="1"/>
            </p:cNvSpPr>
            <p:nvPr/>
          </p:nvSpPr>
          <p:spPr bwMode="auto">
            <a:xfrm>
              <a:off x="1570" y="2413"/>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5" name="Rectangle 118"/>
            <p:cNvSpPr>
              <a:spLocks noChangeArrowheads="1"/>
            </p:cNvSpPr>
            <p:nvPr/>
          </p:nvSpPr>
          <p:spPr bwMode="auto">
            <a:xfrm>
              <a:off x="1570" y="2549"/>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6" name="Rectangle 119"/>
            <p:cNvSpPr>
              <a:spLocks noChangeArrowheads="1"/>
            </p:cNvSpPr>
            <p:nvPr/>
          </p:nvSpPr>
          <p:spPr bwMode="auto">
            <a:xfrm>
              <a:off x="1570" y="2679"/>
              <a:ext cx="76"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7" name="Rectangle 120"/>
            <p:cNvSpPr>
              <a:spLocks noChangeArrowheads="1"/>
            </p:cNvSpPr>
            <p:nvPr/>
          </p:nvSpPr>
          <p:spPr bwMode="auto">
            <a:xfrm>
              <a:off x="1570" y="26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8" name="Rectangle 121"/>
            <p:cNvSpPr>
              <a:spLocks noChangeArrowheads="1"/>
            </p:cNvSpPr>
            <p:nvPr/>
          </p:nvSpPr>
          <p:spPr bwMode="auto">
            <a:xfrm>
              <a:off x="1570" y="26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9" name="Rectangle 122"/>
            <p:cNvSpPr>
              <a:spLocks noChangeArrowheads="1"/>
            </p:cNvSpPr>
            <p:nvPr/>
          </p:nvSpPr>
          <p:spPr bwMode="auto">
            <a:xfrm>
              <a:off x="1570" y="258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0" name="Rectangle 123"/>
            <p:cNvSpPr>
              <a:spLocks noChangeArrowheads="1"/>
            </p:cNvSpPr>
            <p:nvPr/>
          </p:nvSpPr>
          <p:spPr bwMode="auto">
            <a:xfrm>
              <a:off x="1570" y="25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1" name="Rectangle 124"/>
            <p:cNvSpPr>
              <a:spLocks noChangeArrowheads="1"/>
            </p:cNvSpPr>
            <p:nvPr/>
          </p:nvSpPr>
          <p:spPr bwMode="auto">
            <a:xfrm>
              <a:off x="1570" y="24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2" name="Rectangle 125"/>
            <p:cNvSpPr>
              <a:spLocks noChangeArrowheads="1"/>
            </p:cNvSpPr>
            <p:nvPr/>
          </p:nvSpPr>
          <p:spPr bwMode="auto">
            <a:xfrm>
              <a:off x="1570" y="245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3" name="Rectangle 126"/>
            <p:cNvSpPr>
              <a:spLocks noChangeArrowheads="1"/>
            </p:cNvSpPr>
            <p:nvPr/>
          </p:nvSpPr>
          <p:spPr bwMode="auto">
            <a:xfrm>
              <a:off x="1570" y="238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4" name="Rectangle 127"/>
            <p:cNvSpPr>
              <a:spLocks noChangeArrowheads="1"/>
            </p:cNvSpPr>
            <p:nvPr/>
          </p:nvSpPr>
          <p:spPr bwMode="auto">
            <a:xfrm>
              <a:off x="1570" y="23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5" name="Rectangle 128"/>
            <p:cNvSpPr>
              <a:spLocks noChangeArrowheads="1"/>
            </p:cNvSpPr>
            <p:nvPr/>
          </p:nvSpPr>
          <p:spPr bwMode="auto">
            <a:xfrm>
              <a:off x="1570" y="23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6" name="Rectangle 129"/>
            <p:cNvSpPr>
              <a:spLocks noChangeArrowheads="1"/>
            </p:cNvSpPr>
            <p:nvPr/>
          </p:nvSpPr>
          <p:spPr bwMode="auto">
            <a:xfrm>
              <a:off x="1570" y="225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7" name="Rectangle 130"/>
            <p:cNvSpPr>
              <a:spLocks noChangeArrowheads="1"/>
            </p:cNvSpPr>
            <p:nvPr/>
          </p:nvSpPr>
          <p:spPr bwMode="auto">
            <a:xfrm>
              <a:off x="1570" y="22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8" name="Rectangle 131"/>
            <p:cNvSpPr>
              <a:spLocks noChangeArrowheads="1"/>
            </p:cNvSpPr>
            <p:nvPr/>
          </p:nvSpPr>
          <p:spPr bwMode="auto">
            <a:xfrm>
              <a:off x="1570" y="219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9" name="Rectangle 132"/>
            <p:cNvSpPr>
              <a:spLocks noChangeArrowheads="1"/>
            </p:cNvSpPr>
            <p:nvPr/>
          </p:nvSpPr>
          <p:spPr bwMode="auto">
            <a:xfrm>
              <a:off x="1570" y="21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0" name="Rectangle 133"/>
            <p:cNvSpPr>
              <a:spLocks noChangeArrowheads="1"/>
            </p:cNvSpPr>
            <p:nvPr/>
          </p:nvSpPr>
          <p:spPr bwMode="auto">
            <a:xfrm>
              <a:off x="1570" y="208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1" name="Rectangle 134"/>
            <p:cNvSpPr>
              <a:spLocks noChangeArrowheads="1"/>
            </p:cNvSpPr>
            <p:nvPr/>
          </p:nvSpPr>
          <p:spPr bwMode="auto">
            <a:xfrm>
              <a:off x="1570" y="20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2" name="Rectangle 135"/>
            <p:cNvSpPr>
              <a:spLocks noChangeArrowheads="1"/>
            </p:cNvSpPr>
            <p:nvPr/>
          </p:nvSpPr>
          <p:spPr bwMode="auto">
            <a:xfrm>
              <a:off x="1570" y="201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3" name="Rectangle 136"/>
            <p:cNvSpPr>
              <a:spLocks noChangeArrowheads="1"/>
            </p:cNvSpPr>
            <p:nvPr/>
          </p:nvSpPr>
          <p:spPr bwMode="auto">
            <a:xfrm>
              <a:off x="1570" y="1741"/>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4" name="Rectangle 137"/>
            <p:cNvSpPr>
              <a:spLocks noChangeArrowheads="1"/>
            </p:cNvSpPr>
            <p:nvPr/>
          </p:nvSpPr>
          <p:spPr bwMode="auto">
            <a:xfrm>
              <a:off x="1570" y="1876"/>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5" name="Rectangle 138"/>
            <p:cNvSpPr>
              <a:spLocks noChangeArrowheads="1"/>
            </p:cNvSpPr>
            <p:nvPr/>
          </p:nvSpPr>
          <p:spPr bwMode="auto">
            <a:xfrm>
              <a:off x="1570" y="19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6" name="Rectangle 139"/>
            <p:cNvSpPr>
              <a:spLocks noChangeArrowheads="1"/>
            </p:cNvSpPr>
            <p:nvPr/>
          </p:nvSpPr>
          <p:spPr bwMode="auto">
            <a:xfrm>
              <a:off x="1570" y="19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7" name="Rectangle 140"/>
            <p:cNvSpPr>
              <a:spLocks noChangeArrowheads="1"/>
            </p:cNvSpPr>
            <p:nvPr/>
          </p:nvSpPr>
          <p:spPr bwMode="auto">
            <a:xfrm>
              <a:off x="1570" y="19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8" name="Rectangle 141"/>
            <p:cNvSpPr>
              <a:spLocks noChangeArrowheads="1"/>
            </p:cNvSpPr>
            <p:nvPr/>
          </p:nvSpPr>
          <p:spPr bwMode="auto">
            <a:xfrm>
              <a:off x="1570" y="1847"/>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9" name="Rectangle 142"/>
            <p:cNvSpPr>
              <a:spLocks noChangeArrowheads="1"/>
            </p:cNvSpPr>
            <p:nvPr/>
          </p:nvSpPr>
          <p:spPr bwMode="auto">
            <a:xfrm>
              <a:off x="1570" y="18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0" name="Rectangle 143"/>
            <p:cNvSpPr>
              <a:spLocks noChangeArrowheads="1"/>
            </p:cNvSpPr>
            <p:nvPr/>
          </p:nvSpPr>
          <p:spPr bwMode="auto">
            <a:xfrm>
              <a:off x="1570" y="17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1" name="Rectangle 144"/>
            <p:cNvSpPr>
              <a:spLocks noChangeArrowheads="1"/>
            </p:cNvSpPr>
            <p:nvPr/>
          </p:nvSpPr>
          <p:spPr bwMode="auto">
            <a:xfrm>
              <a:off x="1570" y="1717"/>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2" name="Rectangle 145"/>
            <p:cNvSpPr>
              <a:spLocks noChangeArrowheads="1"/>
            </p:cNvSpPr>
            <p:nvPr/>
          </p:nvSpPr>
          <p:spPr bwMode="auto">
            <a:xfrm>
              <a:off x="1570" y="16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3" name="Rectangle 146"/>
            <p:cNvSpPr>
              <a:spLocks noChangeArrowheads="1"/>
            </p:cNvSpPr>
            <p:nvPr/>
          </p:nvSpPr>
          <p:spPr bwMode="auto">
            <a:xfrm>
              <a:off x="1570" y="1649"/>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grpSp>
      <p:grpSp>
        <p:nvGrpSpPr>
          <p:cNvPr id="174" name="组合 173"/>
          <p:cNvGrpSpPr/>
          <p:nvPr/>
        </p:nvGrpSpPr>
        <p:grpSpPr bwMode="auto">
          <a:xfrm>
            <a:off x="3676503" y="1415154"/>
            <a:ext cx="7492025" cy="1225833"/>
            <a:chOff x="2902244" y="1148403"/>
            <a:chExt cx="5620158" cy="919291"/>
          </a:xfrm>
        </p:grpSpPr>
        <p:grpSp>
          <p:nvGrpSpPr>
            <p:cNvPr id="175" name="组合 6278"/>
            <p:cNvGrpSpPr/>
            <p:nvPr/>
          </p:nvGrpSpPr>
          <p:grpSpPr bwMode="auto">
            <a:xfrm>
              <a:off x="2902244" y="1148403"/>
              <a:ext cx="919291" cy="919291"/>
              <a:chOff x="2838310" y="1085031"/>
              <a:chExt cx="1129700" cy="1129700"/>
            </a:xfrm>
          </p:grpSpPr>
          <p:sp>
            <p:nvSpPr>
              <p:cNvPr id="178" name="圆角矩形 177"/>
              <p:cNvSpPr/>
              <p:nvPr/>
            </p:nvSpPr>
            <p:spPr>
              <a:xfrm>
                <a:off x="2838310" y="1085031"/>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grpSp>
            <p:nvGrpSpPr>
              <p:cNvPr id="179" name="组合 178"/>
              <p:cNvGrpSpPr/>
              <p:nvPr/>
            </p:nvGrpSpPr>
            <p:grpSpPr>
              <a:xfrm>
                <a:off x="2937999" y="1257752"/>
                <a:ext cx="930332" cy="784249"/>
                <a:chOff x="4475164" y="1866899"/>
                <a:chExt cx="192087" cy="161925"/>
              </a:xfrm>
              <a:solidFill>
                <a:srgbClr val="28C2A0"/>
              </a:solidFill>
            </p:grpSpPr>
            <p:sp>
              <p:nvSpPr>
                <p:cNvPr id="180" name="Freeform 153"/>
                <p:cNvSpPr/>
                <p:nvPr/>
              </p:nvSpPr>
              <p:spPr bwMode="auto">
                <a:xfrm>
                  <a:off x="4483100" y="1871664"/>
                  <a:ext cx="176212" cy="149225"/>
                </a:xfrm>
                <a:custGeom>
                  <a:avLst/>
                  <a:gdLst>
                    <a:gd name="T0" fmla="*/ 24 w 47"/>
                    <a:gd name="T1" fmla="*/ 39 h 40"/>
                    <a:gd name="T2" fmla="*/ 21 w 47"/>
                    <a:gd name="T3" fmla="*/ 34 h 40"/>
                    <a:gd name="T4" fmla="*/ 17 w 47"/>
                    <a:gd name="T5" fmla="*/ 32 h 40"/>
                    <a:gd name="T6" fmla="*/ 13 w 47"/>
                    <a:gd name="T7" fmla="*/ 32 h 40"/>
                    <a:gd name="T8" fmla="*/ 10 w 47"/>
                    <a:gd name="T9" fmla="*/ 28 h 40"/>
                    <a:gd name="T10" fmla="*/ 3 w 47"/>
                    <a:gd name="T11" fmla="*/ 23 h 40"/>
                    <a:gd name="T12" fmla="*/ 2 w 47"/>
                    <a:gd name="T13" fmla="*/ 19 h 40"/>
                    <a:gd name="T14" fmla="*/ 0 w 47"/>
                    <a:gd name="T15" fmla="*/ 14 h 40"/>
                    <a:gd name="T16" fmla="*/ 2 w 47"/>
                    <a:gd name="T17" fmla="*/ 11 h 40"/>
                    <a:gd name="T18" fmla="*/ 3 w 47"/>
                    <a:gd name="T19" fmla="*/ 8 h 40"/>
                    <a:gd name="T20" fmla="*/ 12 w 47"/>
                    <a:gd name="T21" fmla="*/ 3 h 40"/>
                    <a:gd name="T22" fmla="*/ 19 w 47"/>
                    <a:gd name="T23" fmla="*/ 1 h 40"/>
                    <a:gd name="T24" fmla="*/ 23 w 47"/>
                    <a:gd name="T25" fmla="*/ 1 h 40"/>
                    <a:gd name="T26" fmla="*/ 27 w 47"/>
                    <a:gd name="T27" fmla="*/ 2 h 40"/>
                    <a:gd name="T28" fmla="*/ 31 w 47"/>
                    <a:gd name="T29" fmla="*/ 2 h 40"/>
                    <a:gd name="T30" fmla="*/ 35 w 47"/>
                    <a:gd name="T31" fmla="*/ 3 h 40"/>
                    <a:gd name="T32" fmla="*/ 40 w 47"/>
                    <a:gd name="T33" fmla="*/ 5 h 40"/>
                    <a:gd name="T34" fmla="*/ 44 w 47"/>
                    <a:gd name="T35" fmla="*/ 9 h 40"/>
                    <a:gd name="T36" fmla="*/ 45 w 47"/>
                    <a:gd name="T37" fmla="*/ 13 h 40"/>
                    <a:gd name="T38" fmla="*/ 46 w 47"/>
                    <a:gd name="T39" fmla="*/ 18 h 40"/>
                    <a:gd name="T40" fmla="*/ 46 w 47"/>
                    <a:gd name="T41" fmla="*/ 21 h 40"/>
                    <a:gd name="T42" fmla="*/ 46 w 47"/>
                    <a:gd name="T43" fmla="*/ 24 h 40"/>
                    <a:gd name="T44" fmla="*/ 45 w 47"/>
                    <a:gd name="T45" fmla="*/ 27 h 40"/>
                    <a:gd name="T46" fmla="*/ 41 w 47"/>
                    <a:gd name="T47" fmla="*/ 29 h 40"/>
                    <a:gd name="T48" fmla="*/ 37 w 47"/>
                    <a:gd name="T49" fmla="*/ 37 h 40"/>
                    <a:gd name="T50" fmla="*/ 29 w 47"/>
                    <a:gd name="T51" fmla="*/ 37 h 40"/>
                    <a:gd name="T52" fmla="*/ 30 w 47"/>
                    <a:gd name="T53" fmla="*/ 39 h 40"/>
                    <a:gd name="T54" fmla="*/ 26 w 47"/>
                    <a:gd name="T55" fmla="*/ 40 h 40"/>
                    <a:gd name="T56" fmla="*/ 24 w 47"/>
                    <a:gd name="T5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24" y="39"/>
                      </a:moveTo>
                      <a:cubicBezTo>
                        <a:pt x="21" y="34"/>
                        <a:pt x="21" y="34"/>
                        <a:pt x="21" y="34"/>
                      </a:cubicBezTo>
                      <a:cubicBezTo>
                        <a:pt x="21" y="34"/>
                        <a:pt x="19" y="32"/>
                        <a:pt x="17" y="32"/>
                      </a:cubicBezTo>
                      <a:cubicBezTo>
                        <a:pt x="15" y="32"/>
                        <a:pt x="16" y="33"/>
                        <a:pt x="13" y="32"/>
                      </a:cubicBezTo>
                      <a:cubicBezTo>
                        <a:pt x="11" y="31"/>
                        <a:pt x="10" y="29"/>
                        <a:pt x="10" y="28"/>
                      </a:cubicBezTo>
                      <a:cubicBezTo>
                        <a:pt x="10" y="27"/>
                        <a:pt x="4" y="24"/>
                        <a:pt x="3" y="23"/>
                      </a:cubicBezTo>
                      <a:cubicBezTo>
                        <a:pt x="2" y="22"/>
                        <a:pt x="1" y="20"/>
                        <a:pt x="2" y="19"/>
                      </a:cubicBezTo>
                      <a:cubicBezTo>
                        <a:pt x="2" y="19"/>
                        <a:pt x="0" y="16"/>
                        <a:pt x="0" y="14"/>
                      </a:cubicBezTo>
                      <a:cubicBezTo>
                        <a:pt x="1" y="12"/>
                        <a:pt x="2" y="11"/>
                        <a:pt x="2" y="11"/>
                      </a:cubicBezTo>
                      <a:cubicBezTo>
                        <a:pt x="2" y="11"/>
                        <a:pt x="1" y="10"/>
                        <a:pt x="3" y="8"/>
                      </a:cubicBezTo>
                      <a:cubicBezTo>
                        <a:pt x="5" y="6"/>
                        <a:pt x="9" y="2"/>
                        <a:pt x="12" y="3"/>
                      </a:cubicBezTo>
                      <a:cubicBezTo>
                        <a:pt x="12" y="3"/>
                        <a:pt x="17" y="0"/>
                        <a:pt x="19" y="1"/>
                      </a:cubicBezTo>
                      <a:cubicBezTo>
                        <a:pt x="22" y="3"/>
                        <a:pt x="22" y="1"/>
                        <a:pt x="23" y="1"/>
                      </a:cubicBezTo>
                      <a:cubicBezTo>
                        <a:pt x="25" y="1"/>
                        <a:pt x="26" y="1"/>
                        <a:pt x="27" y="2"/>
                      </a:cubicBezTo>
                      <a:cubicBezTo>
                        <a:pt x="28" y="2"/>
                        <a:pt x="29" y="1"/>
                        <a:pt x="31" y="2"/>
                      </a:cubicBezTo>
                      <a:cubicBezTo>
                        <a:pt x="33" y="3"/>
                        <a:pt x="35" y="3"/>
                        <a:pt x="35" y="3"/>
                      </a:cubicBezTo>
                      <a:cubicBezTo>
                        <a:pt x="35" y="3"/>
                        <a:pt x="38" y="3"/>
                        <a:pt x="40" y="5"/>
                      </a:cubicBezTo>
                      <a:cubicBezTo>
                        <a:pt x="42" y="7"/>
                        <a:pt x="42" y="8"/>
                        <a:pt x="44" y="9"/>
                      </a:cubicBezTo>
                      <a:cubicBezTo>
                        <a:pt x="45" y="11"/>
                        <a:pt x="44" y="11"/>
                        <a:pt x="45" y="13"/>
                      </a:cubicBezTo>
                      <a:cubicBezTo>
                        <a:pt x="46" y="14"/>
                        <a:pt x="46" y="16"/>
                        <a:pt x="46" y="18"/>
                      </a:cubicBezTo>
                      <a:cubicBezTo>
                        <a:pt x="46" y="20"/>
                        <a:pt x="46" y="20"/>
                        <a:pt x="46" y="21"/>
                      </a:cubicBezTo>
                      <a:cubicBezTo>
                        <a:pt x="47" y="23"/>
                        <a:pt x="46" y="24"/>
                        <a:pt x="46" y="24"/>
                      </a:cubicBezTo>
                      <a:cubicBezTo>
                        <a:pt x="46" y="24"/>
                        <a:pt x="47" y="25"/>
                        <a:pt x="45" y="27"/>
                      </a:cubicBezTo>
                      <a:cubicBezTo>
                        <a:pt x="44" y="29"/>
                        <a:pt x="41" y="29"/>
                        <a:pt x="41" y="29"/>
                      </a:cubicBezTo>
                      <a:cubicBezTo>
                        <a:pt x="41" y="29"/>
                        <a:pt x="40" y="36"/>
                        <a:pt x="37" y="37"/>
                      </a:cubicBezTo>
                      <a:cubicBezTo>
                        <a:pt x="35" y="37"/>
                        <a:pt x="29" y="37"/>
                        <a:pt x="29" y="37"/>
                      </a:cubicBezTo>
                      <a:cubicBezTo>
                        <a:pt x="29" y="37"/>
                        <a:pt x="30" y="38"/>
                        <a:pt x="30" y="39"/>
                      </a:cubicBezTo>
                      <a:cubicBezTo>
                        <a:pt x="30" y="40"/>
                        <a:pt x="27" y="40"/>
                        <a:pt x="26" y="40"/>
                      </a:cubicBezTo>
                      <a:cubicBezTo>
                        <a:pt x="25" y="40"/>
                        <a:pt x="24"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181" name="Freeform 154"/>
                <p:cNvSpPr>
                  <a:spLocks noEditPoints="1"/>
                </p:cNvSpPr>
                <p:nvPr/>
              </p:nvSpPr>
              <p:spPr bwMode="auto">
                <a:xfrm>
                  <a:off x="4475164" y="1866899"/>
                  <a:ext cx="192087" cy="161925"/>
                </a:xfrm>
                <a:custGeom>
                  <a:avLst/>
                  <a:gdLst>
                    <a:gd name="T0" fmla="*/ 48 w 51"/>
                    <a:gd name="T1" fmla="*/ 12 h 43"/>
                    <a:gd name="T2" fmla="*/ 46 w 51"/>
                    <a:gd name="T3" fmla="*/ 8 h 43"/>
                    <a:gd name="T4" fmla="*/ 34 w 51"/>
                    <a:gd name="T5" fmla="*/ 1 h 43"/>
                    <a:gd name="T6" fmla="*/ 30 w 51"/>
                    <a:gd name="T7" fmla="*/ 1 h 43"/>
                    <a:gd name="T8" fmla="*/ 22 w 51"/>
                    <a:gd name="T9" fmla="*/ 1 h 43"/>
                    <a:gd name="T10" fmla="*/ 12 w 51"/>
                    <a:gd name="T11" fmla="*/ 2 h 43"/>
                    <a:gd name="T12" fmla="*/ 2 w 51"/>
                    <a:gd name="T13" fmla="*/ 12 h 43"/>
                    <a:gd name="T14" fmla="*/ 2 w 51"/>
                    <a:gd name="T15" fmla="*/ 20 h 43"/>
                    <a:gd name="T16" fmla="*/ 7 w 51"/>
                    <a:gd name="T17" fmla="*/ 28 h 43"/>
                    <a:gd name="T18" fmla="*/ 17 w 51"/>
                    <a:gd name="T19" fmla="*/ 36 h 43"/>
                    <a:gd name="T20" fmla="*/ 22 w 51"/>
                    <a:gd name="T21" fmla="*/ 36 h 43"/>
                    <a:gd name="T22" fmla="*/ 28 w 51"/>
                    <a:gd name="T23" fmla="*/ 43 h 43"/>
                    <a:gd name="T24" fmla="*/ 36 w 51"/>
                    <a:gd name="T25" fmla="*/ 40 h 43"/>
                    <a:gd name="T26" fmla="*/ 49 w 51"/>
                    <a:gd name="T27" fmla="*/ 29 h 43"/>
                    <a:gd name="T28" fmla="*/ 22 w 51"/>
                    <a:gd name="T29" fmla="*/ 31 h 43"/>
                    <a:gd name="T30" fmla="*/ 29 w 51"/>
                    <a:gd name="T31" fmla="*/ 28 h 43"/>
                    <a:gd name="T32" fmla="*/ 24 w 51"/>
                    <a:gd name="T33" fmla="*/ 33 h 43"/>
                    <a:gd name="T34" fmla="*/ 46 w 51"/>
                    <a:gd name="T35" fmla="*/ 27 h 43"/>
                    <a:gd name="T36" fmla="*/ 35 w 51"/>
                    <a:gd name="T37" fmla="*/ 30 h 43"/>
                    <a:gd name="T38" fmla="*/ 34 w 51"/>
                    <a:gd name="T39" fmla="*/ 28 h 43"/>
                    <a:gd name="T40" fmla="*/ 35 w 51"/>
                    <a:gd name="T41" fmla="*/ 23 h 43"/>
                    <a:gd name="T42" fmla="*/ 32 w 51"/>
                    <a:gd name="T43" fmla="*/ 18 h 43"/>
                    <a:gd name="T44" fmla="*/ 29 w 51"/>
                    <a:gd name="T45" fmla="*/ 19 h 43"/>
                    <a:gd name="T46" fmla="*/ 26 w 51"/>
                    <a:gd name="T47" fmla="*/ 26 h 43"/>
                    <a:gd name="T48" fmla="*/ 19 w 51"/>
                    <a:gd name="T49" fmla="*/ 31 h 43"/>
                    <a:gd name="T50" fmla="*/ 16 w 51"/>
                    <a:gd name="T51" fmla="*/ 31 h 43"/>
                    <a:gd name="T52" fmla="*/ 14 w 51"/>
                    <a:gd name="T53" fmla="*/ 28 h 43"/>
                    <a:gd name="T54" fmla="*/ 14 w 51"/>
                    <a:gd name="T55" fmla="*/ 24 h 43"/>
                    <a:gd name="T56" fmla="*/ 13 w 51"/>
                    <a:gd name="T57" fmla="*/ 20 h 43"/>
                    <a:gd name="T58" fmla="*/ 10 w 51"/>
                    <a:gd name="T59" fmla="*/ 23 h 43"/>
                    <a:gd name="T60" fmla="*/ 7 w 51"/>
                    <a:gd name="T61" fmla="*/ 23 h 43"/>
                    <a:gd name="T62" fmla="*/ 4 w 51"/>
                    <a:gd name="T63" fmla="*/ 15 h 43"/>
                    <a:gd name="T64" fmla="*/ 13 w 51"/>
                    <a:gd name="T65" fmla="*/ 11 h 43"/>
                    <a:gd name="T66" fmla="*/ 6 w 51"/>
                    <a:gd name="T67" fmla="*/ 11 h 43"/>
                    <a:gd name="T68" fmla="*/ 12 w 51"/>
                    <a:gd name="T69" fmla="*/ 6 h 43"/>
                    <a:gd name="T70" fmla="*/ 20 w 51"/>
                    <a:gd name="T71" fmla="*/ 4 h 43"/>
                    <a:gd name="T72" fmla="*/ 22 w 51"/>
                    <a:gd name="T73" fmla="*/ 5 h 43"/>
                    <a:gd name="T74" fmla="*/ 23 w 51"/>
                    <a:gd name="T75" fmla="*/ 9 h 43"/>
                    <a:gd name="T76" fmla="*/ 15 w 51"/>
                    <a:gd name="T77" fmla="*/ 15 h 43"/>
                    <a:gd name="T78" fmla="*/ 20 w 51"/>
                    <a:gd name="T79" fmla="*/ 14 h 43"/>
                    <a:gd name="T80" fmla="*/ 22 w 51"/>
                    <a:gd name="T81" fmla="*/ 18 h 43"/>
                    <a:gd name="T82" fmla="*/ 23 w 51"/>
                    <a:gd name="T83" fmla="*/ 15 h 43"/>
                    <a:gd name="T84" fmla="*/ 23 w 51"/>
                    <a:gd name="T85" fmla="*/ 12 h 43"/>
                    <a:gd name="T86" fmla="*/ 26 w 51"/>
                    <a:gd name="T87" fmla="*/ 10 h 43"/>
                    <a:gd name="T88" fmla="*/ 25 w 51"/>
                    <a:gd name="T89" fmla="*/ 4 h 43"/>
                    <a:gd name="T90" fmla="*/ 29 w 51"/>
                    <a:gd name="T91" fmla="*/ 5 h 43"/>
                    <a:gd name="T92" fmla="*/ 37 w 51"/>
                    <a:gd name="T93" fmla="*/ 6 h 43"/>
                    <a:gd name="T94" fmla="*/ 43 w 51"/>
                    <a:gd name="T95" fmla="*/ 10 h 43"/>
                    <a:gd name="T96" fmla="*/ 44 w 51"/>
                    <a:gd name="T97" fmla="*/ 12 h 43"/>
                    <a:gd name="T98" fmla="*/ 42 w 51"/>
                    <a:gd name="T99" fmla="*/ 11 h 43"/>
                    <a:gd name="T100" fmla="*/ 46 w 51"/>
                    <a:gd name="T101" fmla="*/ 19 h 43"/>
                    <a:gd name="T102" fmla="*/ 42 w 51"/>
                    <a:gd name="T103" fmla="*/ 19 h 43"/>
                    <a:gd name="T104" fmla="*/ 38 w 51"/>
                    <a:gd name="T105" fmla="*/ 10 h 43"/>
                    <a:gd name="T106" fmla="*/ 41 w 51"/>
                    <a:gd name="T107" fmla="*/ 22 h 43"/>
                    <a:gd name="T108" fmla="*/ 46 w 51"/>
                    <a:gd name="T10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3">
                      <a:moveTo>
                        <a:pt x="50" y="22"/>
                      </a:moveTo>
                      <a:cubicBezTo>
                        <a:pt x="50" y="21"/>
                        <a:pt x="50" y="21"/>
                        <a:pt x="50" y="19"/>
                      </a:cubicBezTo>
                      <a:cubicBezTo>
                        <a:pt x="50" y="17"/>
                        <a:pt x="50" y="14"/>
                        <a:pt x="48" y="12"/>
                      </a:cubicBezTo>
                      <a:cubicBezTo>
                        <a:pt x="48" y="12"/>
                        <a:pt x="48" y="12"/>
                        <a:pt x="48" y="12"/>
                      </a:cubicBezTo>
                      <a:cubicBezTo>
                        <a:pt x="48" y="11"/>
                        <a:pt x="48" y="10"/>
                        <a:pt x="47" y="9"/>
                      </a:cubicBezTo>
                      <a:cubicBezTo>
                        <a:pt x="47" y="8"/>
                        <a:pt x="46" y="8"/>
                        <a:pt x="46" y="8"/>
                      </a:cubicBezTo>
                      <a:cubicBezTo>
                        <a:pt x="45" y="7"/>
                        <a:pt x="44" y="6"/>
                        <a:pt x="43" y="5"/>
                      </a:cubicBezTo>
                      <a:cubicBezTo>
                        <a:pt x="41" y="2"/>
                        <a:pt x="38" y="2"/>
                        <a:pt x="37" y="2"/>
                      </a:cubicBezTo>
                      <a:cubicBezTo>
                        <a:pt x="37" y="2"/>
                        <a:pt x="36" y="2"/>
                        <a:pt x="34" y="1"/>
                      </a:cubicBezTo>
                      <a:cubicBezTo>
                        <a:pt x="33" y="1"/>
                        <a:pt x="32" y="1"/>
                        <a:pt x="32" y="1"/>
                      </a:cubicBezTo>
                      <a:cubicBezTo>
                        <a:pt x="31" y="1"/>
                        <a:pt x="30" y="1"/>
                        <a:pt x="30" y="1"/>
                      </a:cubicBezTo>
                      <a:cubicBezTo>
                        <a:pt x="30" y="1"/>
                        <a:pt x="30" y="1"/>
                        <a:pt x="30" y="1"/>
                      </a:cubicBezTo>
                      <a:cubicBezTo>
                        <a:pt x="28" y="0"/>
                        <a:pt x="27" y="0"/>
                        <a:pt x="25" y="0"/>
                      </a:cubicBezTo>
                      <a:cubicBezTo>
                        <a:pt x="24" y="0"/>
                        <a:pt x="23" y="1"/>
                        <a:pt x="23" y="1"/>
                      </a:cubicBezTo>
                      <a:cubicBezTo>
                        <a:pt x="23" y="1"/>
                        <a:pt x="23" y="1"/>
                        <a:pt x="22" y="1"/>
                      </a:cubicBezTo>
                      <a:cubicBezTo>
                        <a:pt x="22" y="0"/>
                        <a:pt x="21" y="0"/>
                        <a:pt x="20" y="0"/>
                      </a:cubicBezTo>
                      <a:cubicBezTo>
                        <a:pt x="17" y="0"/>
                        <a:pt x="15" y="1"/>
                        <a:pt x="13" y="2"/>
                      </a:cubicBezTo>
                      <a:cubicBezTo>
                        <a:pt x="13" y="2"/>
                        <a:pt x="13" y="2"/>
                        <a:pt x="12" y="2"/>
                      </a:cubicBezTo>
                      <a:cubicBezTo>
                        <a:pt x="9" y="2"/>
                        <a:pt x="7" y="5"/>
                        <a:pt x="4" y="7"/>
                      </a:cubicBezTo>
                      <a:cubicBezTo>
                        <a:pt x="4" y="7"/>
                        <a:pt x="4" y="7"/>
                        <a:pt x="4" y="8"/>
                      </a:cubicBezTo>
                      <a:cubicBezTo>
                        <a:pt x="3" y="9"/>
                        <a:pt x="1" y="10"/>
                        <a:pt x="2" y="12"/>
                      </a:cubicBezTo>
                      <a:cubicBezTo>
                        <a:pt x="1" y="12"/>
                        <a:pt x="1" y="13"/>
                        <a:pt x="1" y="14"/>
                      </a:cubicBezTo>
                      <a:cubicBezTo>
                        <a:pt x="0" y="16"/>
                        <a:pt x="1" y="18"/>
                        <a:pt x="1" y="20"/>
                      </a:cubicBezTo>
                      <a:cubicBezTo>
                        <a:pt x="2" y="20"/>
                        <a:pt x="2" y="20"/>
                        <a:pt x="2" y="20"/>
                      </a:cubicBezTo>
                      <a:cubicBezTo>
                        <a:pt x="2" y="21"/>
                        <a:pt x="2" y="21"/>
                        <a:pt x="2" y="23"/>
                      </a:cubicBezTo>
                      <a:cubicBezTo>
                        <a:pt x="2" y="23"/>
                        <a:pt x="3" y="25"/>
                        <a:pt x="4" y="26"/>
                      </a:cubicBezTo>
                      <a:cubicBezTo>
                        <a:pt x="4" y="26"/>
                        <a:pt x="5" y="27"/>
                        <a:pt x="7" y="28"/>
                      </a:cubicBezTo>
                      <a:cubicBezTo>
                        <a:pt x="8" y="28"/>
                        <a:pt x="10" y="29"/>
                        <a:pt x="10" y="30"/>
                      </a:cubicBezTo>
                      <a:cubicBezTo>
                        <a:pt x="11" y="31"/>
                        <a:pt x="12" y="33"/>
                        <a:pt x="14" y="35"/>
                      </a:cubicBezTo>
                      <a:cubicBezTo>
                        <a:pt x="16" y="35"/>
                        <a:pt x="16" y="36"/>
                        <a:pt x="17" y="36"/>
                      </a:cubicBezTo>
                      <a:cubicBezTo>
                        <a:pt x="18" y="36"/>
                        <a:pt x="18" y="35"/>
                        <a:pt x="18" y="35"/>
                      </a:cubicBezTo>
                      <a:cubicBezTo>
                        <a:pt x="19" y="35"/>
                        <a:pt x="19" y="35"/>
                        <a:pt x="19" y="35"/>
                      </a:cubicBezTo>
                      <a:cubicBezTo>
                        <a:pt x="20" y="35"/>
                        <a:pt x="21" y="36"/>
                        <a:pt x="22" y="36"/>
                      </a:cubicBezTo>
                      <a:cubicBezTo>
                        <a:pt x="24" y="41"/>
                        <a:pt x="24" y="41"/>
                        <a:pt x="24" y="41"/>
                      </a:cubicBezTo>
                      <a:cubicBezTo>
                        <a:pt x="24" y="41"/>
                        <a:pt x="24" y="42"/>
                        <a:pt x="25" y="42"/>
                      </a:cubicBezTo>
                      <a:cubicBezTo>
                        <a:pt x="25" y="42"/>
                        <a:pt x="27" y="43"/>
                        <a:pt x="28" y="43"/>
                      </a:cubicBezTo>
                      <a:cubicBezTo>
                        <a:pt x="29" y="43"/>
                        <a:pt x="34" y="43"/>
                        <a:pt x="34" y="41"/>
                      </a:cubicBezTo>
                      <a:cubicBezTo>
                        <a:pt x="34" y="40"/>
                        <a:pt x="34" y="40"/>
                        <a:pt x="34" y="40"/>
                      </a:cubicBezTo>
                      <a:cubicBezTo>
                        <a:pt x="35" y="40"/>
                        <a:pt x="35" y="40"/>
                        <a:pt x="36" y="40"/>
                      </a:cubicBezTo>
                      <a:cubicBezTo>
                        <a:pt x="38" y="40"/>
                        <a:pt x="39" y="40"/>
                        <a:pt x="40" y="39"/>
                      </a:cubicBezTo>
                      <a:cubicBezTo>
                        <a:pt x="43" y="39"/>
                        <a:pt x="44" y="34"/>
                        <a:pt x="44" y="32"/>
                      </a:cubicBezTo>
                      <a:cubicBezTo>
                        <a:pt x="46" y="31"/>
                        <a:pt x="47" y="31"/>
                        <a:pt x="49" y="29"/>
                      </a:cubicBezTo>
                      <a:cubicBezTo>
                        <a:pt x="50" y="28"/>
                        <a:pt x="50" y="26"/>
                        <a:pt x="50" y="25"/>
                      </a:cubicBezTo>
                      <a:cubicBezTo>
                        <a:pt x="50" y="24"/>
                        <a:pt x="51" y="23"/>
                        <a:pt x="50" y="22"/>
                      </a:cubicBezTo>
                      <a:close/>
                      <a:moveTo>
                        <a:pt x="22" y="31"/>
                      </a:moveTo>
                      <a:cubicBezTo>
                        <a:pt x="23" y="30"/>
                        <a:pt x="25" y="29"/>
                        <a:pt x="27" y="28"/>
                      </a:cubicBezTo>
                      <a:cubicBezTo>
                        <a:pt x="27" y="28"/>
                        <a:pt x="28" y="28"/>
                        <a:pt x="29" y="28"/>
                      </a:cubicBezTo>
                      <a:cubicBezTo>
                        <a:pt x="29" y="28"/>
                        <a:pt x="29" y="28"/>
                        <a:pt x="29" y="28"/>
                      </a:cubicBezTo>
                      <a:cubicBezTo>
                        <a:pt x="29" y="29"/>
                        <a:pt x="29" y="31"/>
                        <a:pt x="29" y="32"/>
                      </a:cubicBezTo>
                      <a:cubicBezTo>
                        <a:pt x="29" y="32"/>
                        <a:pt x="29" y="32"/>
                        <a:pt x="29" y="32"/>
                      </a:cubicBezTo>
                      <a:cubicBezTo>
                        <a:pt x="27" y="32"/>
                        <a:pt x="25" y="33"/>
                        <a:pt x="24" y="33"/>
                      </a:cubicBezTo>
                      <a:cubicBezTo>
                        <a:pt x="23" y="32"/>
                        <a:pt x="23" y="32"/>
                        <a:pt x="22" y="32"/>
                      </a:cubicBezTo>
                      <a:cubicBezTo>
                        <a:pt x="22" y="32"/>
                        <a:pt x="22" y="31"/>
                        <a:pt x="22" y="31"/>
                      </a:cubicBezTo>
                      <a:close/>
                      <a:moveTo>
                        <a:pt x="46" y="27"/>
                      </a:moveTo>
                      <a:cubicBezTo>
                        <a:pt x="45" y="27"/>
                        <a:pt x="44" y="28"/>
                        <a:pt x="44" y="28"/>
                      </a:cubicBezTo>
                      <a:cubicBezTo>
                        <a:pt x="44" y="28"/>
                        <a:pt x="44" y="28"/>
                        <a:pt x="43" y="28"/>
                      </a:cubicBezTo>
                      <a:cubicBezTo>
                        <a:pt x="41" y="27"/>
                        <a:pt x="37" y="29"/>
                        <a:pt x="35" y="30"/>
                      </a:cubicBezTo>
                      <a:cubicBezTo>
                        <a:pt x="33" y="30"/>
                        <a:pt x="32" y="31"/>
                        <a:pt x="31" y="31"/>
                      </a:cubicBezTo>
                      <a:cubicBezTo>
                        <a:pt x="31" y="30"/>
                        <a:pt x="32" y="29"/>
                        <a:pt x="32" y="29"/>
                      </a:cubicBezTo>
                      <a:cubicBezTo>
                        <a:pt x="33" y="28"/>
                        <a:pt x="34" y="28"/>
                        <a:pt x="34" y="28"/>
                      </a:cubicBezTo>
                      <a:cubicBezTo>
                        <a:pt x="35" y="28"/>
                        <a:pt x="37" y="28"/>
                        <a:pt x="38" y="27"/>
                      </a:cubicBezTo>
                      <a:cubicBezTo>
                        <a:pt x="38" y="26"/>
                        <a:pt x="38" y="25"/>
                        <a:pt x="38" y="25"/>
                      </a:cubicBezTo>
                      <a:cubicBezTo>
                        <a:pt x="38" y="23"/>
                        <a:pt x="36" y="23"/>
                        <a:pt x="35" y="23"/>
                      </a:cubicBezTo>
                      <a:cubicBezTo>
                        <a:pt x="34" y="23"/>
                        <a:pt x="34" y="23"/>
                        <a:pt x="33" y="23"/>
                      </a:cubicBezTo>
                      <a:cubicBezTo>
                        <a:pt x="32" y="22"/>
                        <a:pt x="32" y="21"/>
                        <a:pt x="32" y="19"/>
                      </a:cubicBezTo>
                      <a:cubicBezTo>
                        <a:pt x="32" y="18"/>
                        <a:pt x="32" y="18"/>
                        <a:pt x="32" y="18"/>
                      </a:cubicBezTo>
                      <a:cubicBezTo>
                        <a:pt x="32" y="17"/>
                        <a:pt x="32" y="16"/>
                        <a:pt x="31" y="16"/>
                      </a:cubicBezTo>
                      <a:cubicBezTo>
                        <a:pt x="30" y="16"/>
                        <a:pt x="30" y="17"/>
                        <a:pt x="29" y="17"/>
                      </a:cubicBezTo>
                      <a:cubicBezTo>
                        <a:pt x="29" y="18"/>
                        <a:pt x="29" y="18"/>
                        <a:pt x="29" y="19"/>
                      </a:cubicBezTo>
                      <a:cubicBezTo>
                        <a:pt x="29" y="21"/>
                        <a:pt x="29" y="24"/>
                        <a:pt x="32" y="25"/>
                      </a:cubicBezTo>
                      <a:cubicBezTo>
                        <a:pt x="32" y="26"/>
                        <a:pt x="30" y="26"/>
                        <a:pt x="29" y="26"/>
                      </a:cubicBezTo>
                      <a:cubicBezTo>
                        <a:pt x="28" y="26"/>
                        <a:pt x="27" y="26"/>
                        <a:pt x="26" y="26"/>
                      </a:cubicBezTo>
                      <a:cubicBezTo>
                        <a:pt x="26" y="26"/>
                        <a:pt x="22" y="27"/>
                        <a:pt x="20" y="30"/>
                      </a:cubicBezTo>
                      <a:cubicBezTo>
                        <a:pt x="20" y="30"/>
                        <a:pt x="20" y="31"/>
                        <a:pt x="20" y="31"/>
                      </a:cubicBezTo>
                      <a:cubicBezTo>
                        <a:pt x="19" y="31"/>
                        <a:pt x="19" y="31"/>
                        <a:pt x="19" y="31"/>
                      </a:cubicBezTo>
                      <a:cubicBezTo>
                        <a:pt x="18" y="31"/>
                        <a:pt x="18" y="31"/>
                        <a:pt x="17" y="32"/>
                      </a:cubicBezTo>
                      <a:cubicBezTo>
                        <a:pt x="17" y="32"/>
                        <a:pt x="17" y="32"/>
                        <a:pt x="17" y="32"/>
                      </a:cubicBezTo>
                      <a:cubicBezTo>
                        <a:pt x="17" y="32"/>
                        <a:pt x="17" y="32"/>
                        <a:pt x="16" y="31"/>
                      </a:cubicBezTo>
                      <a:cubicBezTo>
                        <a:pt x="15" y="30"/>
                        <a:pt x="14" y="29"/>
                        <a:pt x="14" y="28"/>
                      </a:cubicBezTo>
                      <a:cubicBezTo>
                        <a:pt x="14" y="28"/>
                        <a:pt x="14" y="28"/>
                        <a:pt x="14" y="28"/>
                      </a:cubicBezTo>
                      <a:cubicBezTo>
                        <a:pt x="14" y="28"/>
                        <a:pt x="14" y="28"/>
                        <a:pt x="14" y="28"/>
                      </a:cubicBezTo>
                      <a:cubicBezTo>
                        <a:pt x="14" y="28"/>
                        <a:pt x="15" y="26"/>
                        <a:pt x="15" y="26"/>
                      </a:cubicBezTo>
                      <a:cubicBezTo>
                        <a:pt x="16" y="26"/>
                        <a:pt x="16" y="25"/>
                        <a:pt x="16" y="25"/>
                      </a:cubicBezTo>
                      <a:cubicBezTo>
                        <a:pt x="16" y="24"/>
                        <a:pt x="15" y="23"/>
                        <a:pt x="14" y="24"/>
                      </a:cubicBezTo>
                      <a:cubicBezTo>
                        <a:pt x="14" y="24"/>
                        <a:pt x="13" y="24"/>
                        <a:pt x="13" y="25"/>
                      </a:cubicBezTo>
                      <a:cubicBezTo>
                        <a:pt x="13" y="24"/>
                        <a:pt x="13" y="24"/>
                        <a:pt x="13" y="23"/>
                      </a:cubicBezTo>
                      <a:cubicBezTo>
                        <a:pt x="13" y="22"/>
                        <a:pt x="13" y="21"/>
                        <a:pt x="13" y="20"/>
                      </a:cubicBezTo>
                      <a:cubicBezTo>
                        <a:pt x="13" y="19"/>
                        <a:pt x="12" y="18"/>
                        <a:pt x="12" y="18"/>
                      </a:cubicBezTo>
                      <a:cubicBezTo>
                        <a:pt x="11" y="19"/>
                        <a:pt x="10" y="19"/>
                        <a:pt x="10" y="20"/>
                      </a:cubicBezTo>
                      <a:cubicBezTo>
                        <a:pt x="11" y="21"/>
                        <a:pt x="10" y="22"/>
                        <a:pt x="10" y="23"/>
                      </a:cubicBezTo>
                      <a:cubicBezTo>
                        <a:pt x="10" y="24"/>
                        <a:pt x="10" y="25"/>
                        <a:pt x="10" y="25"/>
                      </a:cubicBezTo>
                      <a:cubicBezTo>
                        <a:pt x="10" y="25"/>
                        <a:pt x="9" y="25"/>
                        <a:pt x="9" y="24"/>
                      </a:cubicBezTo>
                      <a:cubicBezTo>
                        <a:pt x="8" y="24"/>
                        <a:pt x="7" y="23"/>
                        <a:pt x="7" y="23"/>
                      </a:cubicBezTo>
                      <a:cubicBezTo>
                        <a:pt x="6" y="22"/>
                        <a:pt x="6" y="21"/>
                        <a:pt x="6" y="21"/>
                      </a:cubicBezTo>
                      <a:cubicBezTo>
                        <a:pt x="6" y="20"/>
                        <a:pt x="5" y="19"/>
                        <a:pt x="5" y="18"/>
                      </a:cubicBezTo>
                      <a:cubicBezTo>
                        <a:pt x="5" y="17"/>
                        <a:pt x="4" y="16"/>
                        <a:pt x="4" y="15"/>
                      </a:cubicBezTo>
                      <a:cubicBezTo>
                        <a:pt x="5" y="14"/>
                        <a:pt x="5" y="14"/>
                        <a:pt x="5" y="14"/>
                      </a:cubicBezTo>
                      <a:cubicBezTo>
                        <a:pt x="5" y="13"/>
                        <a:pt x="6" y="13"/>
                        <a:pt x="6" y="13"/>
                      </a:cubicBezTo>
                      <a:cubicBezTo>
                        <a:pt x="8" y="13"/>
                        <a:pt x="11" y="13"/>
                        <a:pt x="13" y="11"/>
                      </a:cubicBezTo>
                      <a:cubicBezTo>
                        <a:pt x="13" y="10"/>
                        <a:pt x="13" y="9"/>
                        <a:pt x="13" y="9"/>
                      </a:cubicBezTo>
                      <a:cubicBezTo>
                        <a:pt x="12" y="8"/>
                        <a:pt x="11" y="8"/>
                        <a:pt x="11" y="9"/>
                      </a:cubicBezTo>
                      <a:cubicBezTo>
                        <a:pt x="9" y="10"/>
                        <a:pt x="8" y="11"/>
                        <a:pt x="6" y="11"/>
                      </a:cubicBezTo>
                      <a:cubicBezTo>
                        <a:pt x="6" y="11"/>
                        <a:pt x="6" y="11"/>
                        <a:pt x="6" y="10"/>
                      </a:cubicBezTo>
                      <a:cubicBezTo>
                        <a:pt x="7" y="10"/>
                        <a:pt x="7" y="10"/>
                        <a:pt x="7" y="10"/>
                      </a:cubicBezTo>
                      <a:cubicBezTo>
                        <a:pt x="9" y="8"/>
                        <a:pt x="11" y="6"/>
                        <a:pt x="12" y="6"/>
                      </a:cubicBezTo>
                      <a:cubicBezTo>
                        <a:pt x="13" y="6"/>
                        <a:pt x="13" y="6"/>
                        <a:pt x="13" y="6"/>
                      </a:cubicBezTo>
                      <a:cubicBezTo>
                        <a:pt x="13" y="6"/>
                        <a:pt x="14" y="6"/>
                        <a:pt x="15" y="6"/>
                      </a:cubicBezTo>
                      <a:cubicBezTo>
                        <a:pt x="15" y="5"/>
                        <a:pt x="18" y="4"/>
                        <a:pt x="20" y="4"/>
                      </a:cubicBezTo>
                      <a:cubicBezTo>
                        <a:pt x="20" y="4"/>
                        <a:pt x="20" y="4"/>
                        <a:pt x="20" y="4"/>
                      </a:cubicBezTo>
                      <a:cubicBezTo>
                        <a:pt x="21" y="4"/>
                        <a:pt x="21" y="4"/>
                        <a:pt x="21" y="4"/>
                      </a:cubicBezTo>
                      <a:cubicBezTo>
                        <a:pt x="21" y="4"/>
                        <a:pt x="21" y="5"/>
                        <a:pt x="22" y="5"/>
                      </a:cubicBezTo>
                      <a:cubicBezTo>
                        <a:pt x="22" y="5"/>
                        <a:pt x="23" y="6"/>
                        <a:pt x="24" y="7"/>
                      </a:cubicBezTo>
                      <a:cubicBezTo>
                        <a:pt x="24" y="8"/>
                        <a:pt x="24" y="9"/>
                        <a:pt x="24" y="9"/>
                      </a:cubicBezTo>
                      <a:cubicBezTo>
                        <a:pt x="24" y="9"/>
                        <a:pt x="24" y="9"/>
                        <a:pt x="23" y="9"/>
                      </a:cubicBezTo>
                      <a:cubicBezTo>
                        <a:pt x="23" y="9"/>
                        <a:pt x="22" y="9"/>
                        <a:pt x="21" y="10"/>
                      </a:cubicBezTo>
                      <a:cubicBezTo>
                        <a:pt x="19" y="11"/>
                        <a:pt x="17" y="13"/>
                        <a:pt x="15" y="14"/>
                      </a:cubicBezTo>
                      <a:cubicBezTo>
                        <a:pt x="15" y="14"/>
                        <a:pt x="14" y="15"/>
                        <a:pt x="15" y="15"/>
                      </a:cubicBezTo>
                      <a:cubicBezTo>
                        <a:pt x="15" y="16"/>
                        <a:pt x="15" y="16"/>
                        <a:pt x="16" y="16"/>
                      </a:cubicBezTo>
                      <a:cubicBezTo>
                        <a:pt x="16" y="16"/>
                        <a:pt x="16" y="16"/>
                        <a:pt x="17" y="16"/>
                      </a:cubicBezTo>
                      <a:cubicBezTo>
                        <a:pt x="18" y="15"/>
                        <a:pt x="19" y="15"/>
                        <a:pt x="20" y="14"/>
                      </a:cubicBezTo>
                      <a:cubicBezTo>
                        <a:pt x="20" y="14"/>
                        <a:pt x="20" y="15"/>
                        <a:pt x="21" y="15"/>
                      </a:cubicBezTo>
                      <a:cubicBezTo>
                        <a:pt x="21" y="16"/>
                        <a:pt x="21" y="16"/>
                        <a:pt x="21" y="16"/>
                      </a:cubicBezTo>
                      <a:cubicBezTo>
                        <a:pt x="21" y="17"/>
                        <a:pt x="21" y="18"/>
                        <a:pt x="22" y="18"/>
                      </a:cubicBezTo>
                      <a:cubicBezTo>
                        <a:pt x="22" y="18"/>
                        <a:pt x="22" y="18"/>
                        <a:pt x="22" y="18"/>
                      </a:cubicBezTo>
                      <a:cubicBezTo>
                        <a:pt x="23" y="18"/>
                        <a:pt x="23" y="17"/>
                        <a:pt x="23" y="16"/>
                      </a:cubicBezTo>
                      <a:cubicBezTo>
                        <a:pt x="23" y="16"/>
                        <a:pt x="23" y="15"/>
                        <a:pt x="23" y="15"/>
                      </a:cubicBezTo>
                      <a:cubicBezTo>
                        <a:pt x="23" y="14"/>
                        <a:pt x="23" y="13"/>
                        <a:pt x="23" y="12"/>
                      </a:cubicBezTo>
                      <a:cubicBezTo>
                        <a:pt x="23" y="12"/>
                        <a:pt x="23" y="12"/>
                        <a:pt x="23" y="12"/>
                      </a:cubicBezTo>
                      <a:cubicBezTo>
                        <a:pt x="23" y="12"/>
                        <a:pt x="23" y="12"/>
                        <a:pt x="23" y="12"/>
                      </a:cubicBezTo>
                      <a:cubicBezTo>
                        <a:pt x="23" y="12"/>
                        <a:pt x="23" y="12"/>
                        <a:pt x="23" y="12"/>
                      </a:cubicBezTo>
                      <a:cubicBezTo>
                        <a:pt x="23" y="12"/>
                        <a:pt x="24" y="12"/>
                        <a:pt x="24" y="12"/>
                      </a:cubicBezTo>
                      <a:cubicBezTo>
                        <a:pt x="25" y="12"/>
                        <a:pt x="26" y="11"/>
                        <a:pt x="26" y="10"/>
                      </a:cubicBezTo>
                      <a:cubicBezTo>
                        <a:pt x="27" y="9"/>
                        <a:pt x="27" y="7"/>
                        <a:pt x="26" y="6"/>
                      </a:cubicBezTo>
                      <a:cubicBezTo>
                        <a:pt x="26" y="6"/>
                        <a:pt x="26" y="5"/>
                        <a:pt x="25" y="4"/>
                      </a:cubicBezTo>
                      <a:cubicBezTo>
                        <a:pt x="25" y="4"/>
                        <a:pt x="25" y="4"/>
                        <a:pt x="25" y="4"/>
                      </a:cubicBezTo>
                      <a:cubicBezTo>
                        <a:pt x="25" y="4"/>
                        <a:pt x="25" y="4"/>
                        <a:pt x="25" y="4"/>
                      </a:cubicBezTo>
                      <a:cubicBezTo>
                        <a:pt x="26" y="4"/>
                        <a:pt x="27" y="4"/>
                        <a:pt x="28" y="4"/>
                      </a:cubicBezTo>
                      <a:cubicBezTo>
                        <a:pt x="28" y="5"/>
                        <a:pt x="29" y="5"/>
                        <a:pt x="29" y="5"/>
                      </a:cubicBezTo>
                      <a:cubicBezTo>
                        <a:pt x="30" y="5"/>
                        <a:pt x="30" y="5"/>
                        <a:pt x="31" y="5"/>
                      </a:cubicBezTo>
                      <a:cubicBezTo>
                        <a:pt x="31" y="5"/>
                        <a:pt x="32" y="5"/>
                        <a:pt x="32" y="5"/>
                      </a:cubicBezTo>
                      <a:cubicBezTo>
                        <a:pt x="35" y="6"/>
                        <a:pt x="37" y="6"/>
                        <a:pt x="37" y="6"/>
                      </a:cubicBezTo>
                      <a:cubicBezTo>
                        <a:pt x="37" y="6"/>
                        <a:pt x="37" y="6"/>
                        <a:pt x="37" y="6"/>
                      </a:cubicBezTo>
                      <a:cubicBezTo>
                        <a:pt x="37" y="6"/>
                        <a:pt x="39" y="6"/>
                        <a:pt x="40" y="7"/>
                      </a:cubicBezTo>
                      <a:cubicBezTo>
                        <a:pt x="42" y="9"/>
                        <a:pt x="42" y="9"/>
                        <a:pt x="43" y="10"/>
                      </a:cubicBezTo>
                      <a:cubicBezTo>
                        <a:pt x="43" y="11"/>
                        <a:pt x="44" y="11"/>
                        <a:pt x="44" y="12"/>
                      </a:cubicBezTo>
                      <a:cubicBezTo>
                        <a:pt x="44" y="12"/>
                        <a:pt x="44" y="12"/>
                        <a:pt x="44" y="12"/>
                      </a:cubicBezTo>
                      <a:cubicBezTo>
                        <a:pt x="44" y="12"/>
                        <a:pt x="44" y="12"/>
                        <a:pt x="44" y="12"/>
                      </a:cubicBezTo>
                      <a:cubicBezTo>
                        <a:pt x="44" y="12"/>
                        <a:pt x="44" y="13"/>
                        <a:pt x="44" y="13"/>
                      </a:cubicBezTo>
                      <a:cubicBezTo>
                        <a:pt x="44" y="13"/>
                        <a:pt x="43" y="12"/>
                        <a:pt x="43" y="12"/>
                      </a:cubicBezTo>
                      <a:cubicBezTo>
                        <a:pt x="43" y="11"/>
                        <a:pt x="43" y="11"/>
                        <a:pt x="42" y="11"/>
                      </a:cubicBezTo>
                      <a:cubicBezTo>
                        <a:pt x="41" y="11"/>
                        <a:pt x="41" y="12"/>
                        <a:pt x="41" y="12"/>
                      </a:cubicBezTo>
                      <a:cubicBezTo>
                        <a:pt x="41" y="15"/>
                        <a:pt x="44" y="16"/>
                        <a:pt x="46" y="16"/>
                      </a:cubicBezTo>
                      <a:cubicBezTo>
                        <a:pt x="46" y="17"/>
                        <a:pt x="46" y="18"/>
                        <a:pt x="46" y="19"/>
                      </a:cubicBezTo>
                      <a:cubicBezTo>
                        <a:pt x="46" y="21"/>
                        <a:pt x="46" y="21"/>
                        <a:pt x="46" y="22"/>
                      </a:cubicBezTo>
                      <a:cubicBezTo>
                        <a:pt x="46" y="21"/>
                        <a:pt x="45" y="21"/>
                        <a:pt x="44" y="20"/>
                      </a:cubicBezTo>
                      <a:cubicBezTo>
                        <a:pt x="44" y="20"/>
                        <a:pt x="43" y="20"/>
                        <a:pt x="42" y="19"/>
                      </a:cubicBezTo>
                      <a:cubicBezTo>
                        <a:pt x="42" y="19"/>
                        <a:pt x="41" y="19"/>
                        <a:pt x="41" y="18"/>
                      </a:cubicBezTo>
                      <a:cubicBezTo>
                        <a:pt x="39" y="17"/>
                        <a:pt x="38" y="14"/>
                        <a:pt x="38" y="12"/>
                      </a:cubicBezTo>
                      <a:cubicBezTo>
                        <a:pt x="39" y="12"/>
                        <a:pt x="38" y="11"/>
                        <a:pt x="38" y="10"/>
                      </a:cubicBezTo>
                      <a:cubicBezTo>
                        <a:pt x="37" y="10"/>
                        <a:pt x="36" y="11"/>
                        <a:pt x="36" y="11"/>
                      </a:cubicBezTo>
                      <a:cubicBezTo>
                        <a:pt x="35" y="14"/>
                        <a:pt x="37" y="18"/>
                        <a:pt x="39" y="20"/>
                      </a:cubicBezTo>
                      <a:cubicBezTo>
                        <a:pt x="40" y="21"/>
                        <a:pt x="41" y="21"/>
                        <a:pt x="41" y="22"/>
                      </a:cubicBezTo>
                      <a:cubicBezTo>
                        <a:pt x="42" y="22"/>
                        <a:pt x="42" y="22"/>
                        <a:pt x="43" y="22"/>
                      </a:cubicBezTo>
                      <a:cubicBezTo>
                        <a:pt x="43" y="23"/>
                        <a:pt x="44" y="24"/>
                        <a:pt x="45" y="24"/>
                      </a:cubicBezTo>
                      <a:cubicBezTo>
                        <a:pt x="45" y="25"/>
                        <a:pt x="46" y="25"/>
                        <a:pt x="46" y="26"/>
                      </a:cubicBezTo>
                      <a:cubicBezTo>
                        <a:pt x="46" y="26"/>
                        <a:pt x="46" y="26"/>
                        <a:pt x="46" y="26"/>
                      </a:cubicBezTo>
                      <a:cubicBezTo>
                        <a:pt x="46" y="26"/>
                        <a:pt x="46" y="27"/>
                        <a:pt x="46" y="27"/>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grpSp>
        </p:grpSp>
        <p:sp>
          <p:nvSpPr>
            <p:cNvPr id="176" name="TextBox 368"/>
            <p:cNvSpPr txBox="1">
              <a:spLocks noChangeArrowheads="1"/>
            </p:cNvSpPr>
            <p:nvPr/>
          </p:nvSpPr>
          <p:spPr bwMode="auto">
            <a:xfrm>
              <a:off x="3848944" y="1196356"/>
              <a:ext cx="2041543" cy="28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a:solidFill>
                    <a:srgbClr val="262626"/>
                  </a:solidFill>
                  <a:latin typeface="微软雅黑" panose="020B0503020204020204" pitchFamily="34" charset="-122"/>
                  <a:ea typeface="微软雅黑" panose="020B0503020204020204" pitchFamily="34" charset="-122"/>
                </a:rPr>
                <a:t>点击添加标题</a:t>
              </a:r>
              <a:endParaRPr lang="zh-CN" altLang="en-US" sz="1900">
                <a:solidFill>
                  <a:srgbClr val="262626"/>
                </a:solidFill>
                <a:latin typeface="微软雅黑" panose="020B0503020204020204" pitchFamily="34" charset="-122"/>
                <a:ea typeface="微软雅黑" panose="020B0503020204020204" pitchFamily="34" charset="-122"/>
              </a:endParaRPr>
            </a:p>
          </p:txBody>
        </p:sp>
        <p:sp>
          <p:nvSpPr>
            <p:cNvPr id="177" name="TextBox 47"/>
            <p:cNvSpPr txBox="1">
              <a:spLocks noChangeArrowheads="1"/>
            </p:cNvSpPr>
            <p:nvPr/>
          </p:nvSpPr>
          <p:spPr bwMode="auto">
            <a:xfrm>
              <a:off x="3848944" y="1496660"/>
              <a:ext cx="4673458"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3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300" dirty="0">
                  <a:solidFill>
                    <a:srgbClr val="262626"/>
                  </a:solidFill>
                  <a:latin typeface="微软雅黑" panose="020B0503020204020204" pitchFamily="34" charset="-122"/>
                  <a:ea typeface="微软雅黑" panose="020B0503020204020204" pitchFamily="34" charset="-122"/>
                </a:rPr>
                <a:t>PPT</a:t>
              </a:r>
              <a:r>
                <a:rPr lang="zh-CN" altLang="en-US" sz="13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300" dirty="0">
                <a:solidFill>
                  <a:srgbClr val="262626"/>
                </a:solidFill>
                <a:latin typeface="微软雅黑" panose="020B0503020204020204" pitchFamily="34" charset="-122"/>
                <a:ea typeface="微软雅黑" panose="020B0503020204020204" pitchFamily="34" charset="-122"/>
              </a:endParaRPr>
            </a:p>
          </p:txBody>
        </p:sp>
      </p:grpSp>
      <p:grpSp>
        <p:nvGrpSpPr>
          <p:cNvPr id="182" name="组合 181"/>
          <p:cNvGrpSpPr/>
          <p:nvPr/>
        </p:nvGrpSpPr>
        <p:grpSpPr bwMode="auto">
          <a:xfrm>
            <a:off x="3676503" y="3168160"/>
            <a:ext cx="7492025" cy="1225833"/>
            <a:chOff x="2902244" y="2462685"/>
            <a:chExt cx="5620158" cy="919291"/>
          </a:xfrm>
        </p:grpSpPr>
        <p:grpSp>
          <p:nvGrpSpPr>
            <p:cNvPr id="183" name="组合 6276"/>
            <p:cNvGrpSpPr/>
            <p:nvPr/>
          </p:nvGrpSpPr>
          <p:grpSpPr bwMode="auto">
            <a:xfrm>
              <a:off x="2902244" y="2462685"/>
              <a:ext cx="919291" cy="919291"/>
              <a:chOff x="2838310" y="2277105"/>
              <a:chExt cx="1129700" cy="1129700"/>
            </a:xfrm>
          </p:grpSpPr>
          <p:sp>
            <p:nvSpPr>
              <p:cNvPr id="186" name="圆角矩形 185"/>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grpSp>
            <p:nvGrpSpPr>
              <p:cNvPr id="187" name="组合 6274"/>
              <p:cNvGrpSpPr/>
              <p:nvPr/>
            </p:nvGrpSpPr>
            <p:grpSpPr bwMode="auto">
              <a:xfrm>
                <a:off x="2993429" y="2432225"/>
                <a:ext cx="819461" cy="819460"/>
                <a:chOff x="4838988" y="2441128"/>
                <a:chExt cx="1171863" cy="1171862"/>
              </a:xfrm>
            </p:grpSpPr>
            <p:sp>
              <p:nvSpPr>
                <p:cNvPr id="188" name="Freeform 156"/>
                <p:cNvSpPr>
                  <a:spLocks noEditPoints="1"/>
                </p:cNvSpPr>
                <p:nvPr/>
              </p:nvSpPr>
              <p:spPr bwMode="auto">
                <a:xfrm>
                  <a:off x="4838988" y="2441128"/>
                  <a:ext cx="1171863" cy="1171862"/>
                </a:xfrm>
                <a:custGeom>
                  <a:avLst/>
                  <a:gdLst>
                    <a:gd name="T0" fmla="*/ 600955 w 39"/>
                    <a:gd name="T1" fmla="*/ 0 h 39"/>
                    <a:gd name="T2" fmla="*/ 0 w 39"/>
                    <a:gd name="T3" fmla="*/ 570907 h 39"/>
                    <a:gd name="T4" fmla="*/ 600955 w 39"/>
                    <a:gd name="T5" fmla="*/ 1171862 h 39"/>
                    <a:gd name="T6" fmla="*/ 1171863 w 39"/>
                    <a:gd name="T7" fmla="*/ 570907 h 39"/>
                    <a:gd name="T8" fmla="*/ 600955 w 39"/>
                    <a:gd name="T9" fmla="*/ 0 h 39"/>
                    <a:gd name="T10" fmla="*/ 600955 w 39"/>
                    <a:gd name="T11" fmla="*/ 1021623 h 39"/>
                    <a:gd name="T12" fmla="*/ 150239 w 39"/>
                    <a:gd name="T13" fmla="*/ 570907 h 39"/>
                    <a:gd name="T14" fmla="*/ 600955 w 39"/>
                    <a:gd name="T15" fmla="*/ 150239 h 39"/>
                    <a:gd name="T16" fmla="*/ 1021624 w 39"/>
                    <a:gd name="T17" fmla="*/ 570907 h 39"/>
                    <a:gd name="T18" fmla="*/ 600955 w 39"/>
                    <a:gd name="T19" fmla="*/ 102162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20" y="0"/>
                      </a:moveTo>
                      <a:cubicBezTo>
                        <a:pt x="9" y="0"/>
                        <a:pt x="0" y="9"/>
                        <a:pt x="0" y="19"/>
                      </a:cubicBezTo>
                      <a:cubicBezTo>
                        <a:pt x="0" y="30"/>
                        <a:pt x="9" y="39"/>
                        <a:pt x="20" y="39"/>
                      </a:cubicBezTo>
                      <a:cubicBezTo>
                        <a:pt x="30" y="39"/>
                        <a:pt x="39" y="30"/>
                        <a:pt x="39" y="19"/>
                      </a:cubicBezTo>
                      <a:cubicBezTo>
                        <a:pt x="39" y="9"/>
                        <a:pt x="30" y="0"/>
                        <a:pt x="20" y="0"/>
                      </a:cubicBezTo>
                      <a:close/>
                      <a:moveTo>
                        <a:pt x="20" y="34"/>
                      </a:moveTo>
                      <a:cubicBezTo>
                        <a:pt x="12" y="34"/>
                        <a:pt x="5" y="27"/>
                        <a:pt x="5" y="19"/>
                      </a:cubicBezTo>
                      <a:cubicBezTo>
                        <a:pt x="5" y="11"/>
                        <a:pt x="12" y="5"/>
                        <a:pt x="20" y="5"/>
                      </a:cubicBezTo>
                      <a:cubicBezTo>
                        <a:pt x="27" y="5"/>
                        <a:pt x="34" y="11"/>
                        <a:pt x="34" y="19"/>
                      </a:cubicBezTo>
                      <a:cubicBezTo>
                        <a:pt x="34" y="27"/>
                        <a:pt x="27" y="34"/>
                        <a:pt x="20" y="3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9" name="Oval 157"/>
                <p:cNvSpPr>
                  <a:spLocks noChangeArrowheads="1"/>
                </p:cNvSpPr>
                <p:nvPr/>
              </p:nvSpPr>
              <p:spPr bwMode="auto">
                <a:xfrm>
                  <a:off x="5170167" y="2772305"/>
                  <a:ext cx="509506" cy="509506"/>
                </a:xfrm>
                <a:custGeom>
                  <a:avLst/>
                  <a:gdLst>
                    <a:gd name="T0" fmla="*/ 254753 w 509506"/>
                    <a:gd name="T1" fmla="*/ 0 h 509506"/>
                    <a:gd name="T2" fmla="*/ 509506 w 509506"/>
                    <a:gd name="T3" fmla="*/ 254753 h 509506"/>
                    <a:gd name="T4" fmla="*/ 500690 w 509506"/>
                    <a:gd name="T5" fmla="*/ 317823 h 509506"/>
                    <a:gd name="T6" fmla="*/ 390879 w 509506"/>
                    <a:gd name="T7" fmla="*/ 272798 h 509506"/>
                    <a:gd name="T8" fmla="*/ 233088 w 509506"/>
                    <a:gd name="T9" fmla="*/ 430584 h 509506"/>
                    <a:gd name="T10" fmla="*/ 257129 w 509506"/>
                    <a:gd name="T11" fmla="*/ 509267 h 509506"/>
                    <a:gd name="T12" fmla="*/ 254753 w 509506"/>
                    <a:gd name="T13" fmla="*/ 509506 h 509506"/>
                    <a:gd name="T14" fmla="*/ 0 w 509506"/>
                    <a:gd name="T15" fmla="*/ 254753 h 509506"/>
                    <a:gd name="T16" fmla="*/ 254753 w 509506"/>
                    <a:gd name="T17" fmla="*/ 0 h 50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506" h="509506">
                      <a:moveTo>
                        <a:pt x="254753" y="0"/>
                      </a:moveTo>
                      <a:cubicBezTo>
                        <a:pt x="395449" y="0"/>
                        <a:pt x="509506" y="114057"/>
                        <a:pt x="509506" y="254753"/>
                      </a:cubicBezTo>
                      <a:cubicBezTo>
                        <a:pt x="509506" y="276604"/>
                        <a:pt x="506755" y="297812"/>
                        <a:pt x="500690" y="317823"/>
                      </a:cubicBezTo>
                      <a:cubicBezTo>
                        <a:pt x="472535" y="289854"/>
                        <a:pt x="433699" y="272798"/>
                        <a:pt x="390879" y="272798"/>
                      </a:cubicBezTo>
                      <a:cubicBezTo>
                        <a:pt x="303733" y="272798"/>
                        <a:pt x="233088" y="343441"/>
                        <a:pt x="233088" y="430584"/>
                      </a:cubicBezTo>
                      <a:cubicBezTo>
                        <a:pt x="233088" y="459791"/>
                        <a:pt x="241024" y="487145"/>
                        <a:pt x="257129" y="509267"/>
                      </a:cubicBezTo>
                      <a:cubicBezTo>
                        <a:pt x="256339" y="509502"/>
                        <a:pt x="255547" y="509506"/>
                        <a:pt x="254753" y="509506"/>
                      </a:cubicBezTo>
                      <a:cubicBezTo>
                        <a:pt x="114057" y="509506"/>
                        <a:pt x="0" y="395449"/>
                        <a:pt x="0" y="254753"/>
                      </a:cubicBezTo>
                      <a:cubicBezTo>
                        <a:pt x="0" y="114057"/>
                        <a:pt x="114057" y="0"/>
                        <a:pt x="254753"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0" name="Oval 157"/>
                <p:cNvSpPr>
                  <a:spLocks noChangeArrowheads="1"/>
                </p:cNvSpPr>
                <p:nvPr/>
              </p:nvSpPr>
              <p:spPr bwMode="auto">
                <a:xfrm>
                  <a:off x="5204532" y="2836247"/>
                  <a:ext cx="180020" cy="1800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srgbClr val="000000"/>
                    </a:solidFill>
                  </a:endParaRPr>
                </a:p>
              </p:txBody>
            </p:sp>
          </p:grpSp>
        </p:grpSp>
        <p:sp>
          <p:nvSpPr>
            <p:cNvPr id="184" name="TextBox 370"/>
            <p:cNvSpPr txBox="1">
              <a:spLocks noChangeArrowheads="1"/>
            </p:cNvSpPr>
            <p:nvPr/>
          </p:nvSpPr>
          <p:spPr bwMode="auto">
            <a:xfrm>
              <a:off x="3848944" y="2531535"/>
              <a:ext cx="2041543" cy="28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a:solidFill>
                    <a:srgbClr val="262626"/>
                  </a:solidFill>
                  <a:latin typeface="微软雅黑" panose="020B0503020204020204" pitchFamily="34" charset="-122"/>
                  <a:ea typeface="微软雅黑" panose="020B0503020204020204" pitchFamily="34" charset="-122"/>
                </a:rPr>
                <a:t>点击添加标题</a:t>
              </a:r>
              <a:endParaRPr lang="zh-CN" altLang="en-US" sz="1900">
                <a:solidFill>
                  <a:srgbClr val="262626"/>
                </a:solidFill>
                <a:latin typeface="微软雅黑" panose="020B0503020204020204" pitchFamily="34" charset="-122"/>
                <a:ea typeface="微软雅黑" panose="020B0503020204020204" pitchFamily="34" charset="-122"/>
              </a:endParaRPr>
            </a:p>
          </p:txBody>
        </p:sp>
        <p:sp>
          <p:nvSpPr>
            <p:cNvPr id="185" name="TextBox 47"/>
            <p:cNvSpPr txBox="1">
              <a:spLocks noChangeArrowheads="1"/>
            </p:cNvSpPr>
            <p:nvPr/>
          </p:nvSpPr>
          <p:spPr bwMode="auto">
            <a:xfrm>
              <a:off x="3848944" y="2831839"/>
              <a:ext cx="4673458"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3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300" dirty="0">
                  <a:solidFill>
                    <a:srgbClr val="262626"/>
                  </a:solidFill>
                  <a:latin typeface="微软雅黑" panose="020B0503020204020204" pitchFamily="34" charset="-122"/>
                  <a:ea typeface="微软雅黑" panose="020B0503020204020204" pitchFamily="34" charset="-122"/>
                </a:rPr>
                <a:t>PPT</a:t>
              </a:r>
              <a:r>
                <a:rPr lang="zh-CN" altLang="en-US" sz="13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300" dirty="0">
                <a:solidFill>
                  <a:srgbClr val="262626"/>
                </a:solidFill>
                <a:latin typeface="微软雅黑" panose="020B0503020204020204" pitchFamily="34" charset="-122"/>
                <a:ea typeface="微软雅黑" panose="020B0503020204020204" pitchFamily="34" charset="-122"/>
              </a:endParaRPr>
            </a:p>
          </p:txBody>
        </p:sp>
      </p:grpSp>
      <p:grpSp>
        <p:nvGrpSpPr>
          <p:cNvPr id="191" name="组合 190"/>
          <p:cNvGrpSpPr/>
          <p:nvPr/>
        </p:nvGrpSpPr>
        <p:grpSpPr bwMode="auto">
          <a:xfrm>
            <a:off x="3676503" y="2933155"/>
            <a:ext cx="7445464" cy="1746655"/>
            <a:chOff x="2902244" y="2285650"/>
            <a:chExt cx="5585233" cy="1310457"/>
          </a:xfrm>
        </p:grpSpPr>
        <p:cxnSp>
          <p:nvCxnSpPr>
            <p:cNvPr id="192" name="直接连接符 191"/>
            <p:cNvCxnSpPr/>
            <p:nvPr/>
          </p:nvCxnSpPr>
          <p:spPr>
            <a:xfrm>
              <a:off x="2902244" y="2285650"/>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2902244" y="3596107"/>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4" name="组合 193"/>
          <p:cNvGrpSpPr/>
          <p:nvPr/>
        </p:nvGrpSpPr>
        <p:grpSpPr bwMode="auto">
          <a:xfrm>
            <a:off x="3676503" y="4921166"/>
            <a:ext cx="7492025" cy="1225833"/>
            <a:chOff x="2902244" y="3776966"/>
            <a:chExt cx="5620158" cy="919291"/>
          </a:xfrm>
        </p:grpSpPr>
        <p:sp>
          <p:nvSpPr>
            <p:cNvPr id="195" name="TextBox 372"/>
            <p:cNvSpPr txBox="1">
              <a:spLocks noChangeArrowheads="1"/>
            </p:cNvSpPr>
            <p:nvPr/>
          </p:nvSpPr>
          <p:spPr bwMode="auto">
            <a:xfrm>
              <a:off x="3848944" y="3866713"/>
              <a:ext cx="2041543" cy="28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a:solidFill>
                    <a:srgbClr val="262626"/>
                  </a:solidFill>
                  <a:latin typeface="微软雅黑" panose="020B0503020204020204" pitchFamily="34" charset="-122"/>
                  <a:ea typeface="微软雅黑" panose="020B0503020204020204" pitchFamily="34" charset="-122"/>
                </a:rPr>
                <a:t>点击添加标题</a:t>
              </a:r>
              <a:endParaRPr lang="zh-CN" altLang="en-US" sz="1900">
                <a:solidFill>
                  <a:srgbClr val="262626"/>
                </a:solidFill>
                <a:latin typeface="微软雅黑" panose="020B0503020204020204" pitchFamily="34" charset="-122"/>
                <a:ea typeface="微软雅黑" panose="020B0503020204020204" pitchFamily="34" charset="-122"/>
              </a:endParaRPr>
            </a:p>
          </p:txBody>
        </p:sp>
        <p:sp>
          <p:nvSpPr>
            <p:cNvPr id="196" name="TextBox 47"/>
            <p:cNvSpPr txBox="1">
              <a:spLocks noChangeArrowheads="1"/>
            </p:cNvSpPr>
            <p:nvPr/>
          </p:nvSpPr>
          <p:spPr bwMode="auto">
            <a:xfrm>
              <a:off x="3848944" y="4167017"/>
              <a:ext cx="4673458"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3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300" dirty="0">
                  <a:solidFill>
                    <a:srgbClr val="262626"/>
                  </a:solidFill>
                  <a:latin typeface="微软雅黑" panose="020B0503020204020204" pitchFamily="34" charset="-122"/>
                  <a:ea typeface="微软雅黑" panose="020B0503020204020204" pitchFamily="34" charset="-122"/>
                </a:rPr>
                <a:t>PPT</a:t>
              </a:r>
              <a:r>
                <a:rPr lang="zh-CN" altLang="en-US" sz="13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300" dirty="0">
                <a:solidFill>
                  <a:srgbClr val="262626"/>
                </a:solidFill>
                <a:latin typeface="微软雅黑" panose="020B0503020204020204" pitchFamily="34" charset="-122"/>
                <a:ea typeface="微软雅黑" panose="020B0503020204020204" pitchFamily="34" charset="-122"/>
              </a:endParaRPr>
            </a:p>
          </p:txBody>
        </p:sp>
        <p:grpSp>
          <p:nvGrpSpPr>
            <p:cNvPr id="197" name="组合 6285"/>
            <p:cNvGrpSpPr/>
            <p:nvPr/>
          </p:nvGrpSpPr>
          <p:grpSpPr bwMode="auto">
            <a:xfrm>
              <a:off x="2902244" y="3776966"/>
              <a:ext cx="919291" cy="919291"/>
              <a:chOff x="2902244" y="3776966"/>
              <a:chExt cx="919291" cy="919291"/>
            </a:xfrm>
          </p:grpSpPr>
          <p:sp>
            <p:nvSpPr>
              <p:cNvPr id="198" name="圆角矩形 197"/>
              <p:cNvSpPr/>
              <p:nvPr/>
            </p:nvSpPr>
            <p:spPr>
              <a:xfrm>
                <a:off x="2902244" y="3776966"/>
                <a:ext cx="919291" cy="919291"/>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199" name="Freeform 164"/>
              <p:cNvSpPr>
                <a:spLocks noEditPoints="1"/>
              </p:cNvSpPr>
              <p:nvPr/>
            </p:nvSpPr>
            <p:spPr bwMode="auto">
              <a:xfrm>
                <a:off x="2997047" y="3920907"/>
                <a:ext cx="729684" cy="631409"/>
              </a:xfrm>
              <a:custGeom>
                <a:avLst/>
                <a:gdLst>
                  <a:gd name="T0" fmla="*/ 654399 w 126"/>
                  <a:gd name="T1" fmla="*/ 307015 h 109"/>
                  <a:gd name="T2" fmla="*/ 579114 w 126"/>
                  <a:gd name="T3" fmla="*/ 98477 h 109"/>
                  <a:gd name="T4" fmla="*/ 474874 w 126"/>
                  <a:gd name="T5" fmla="*/ 46342 h 109"/>
                  <a:gd name="T6" fmla="*/ 393798 w 126"/>
                  <a:gd name="T7" fmla="*/ 214331 h 109"/>
                  <a:gd name="T8" fmla="*/ 393798 w 126"/>
                  <a:gd name="T9" fmla="*/ 231710 h 109"/>
                  <a:gd name="T10" fmla="*/ 382215 w 126"/>
                  <a:gd name="T11" fmla="*/ 0 h 109"/>
                  <a:gd name="T12" fmla="*/ 347469 w 126"/>
                  <a:gd name="T13" fmla="*/ 0 h 109"/>
                  <a:gd name="T14" fmla="*/ 335886 w 126"/>
                  <a:gd name="T15" fmla="*/ 237502 h 109"/>
                  <a:gd name="T16" fmla="*/ 330095 w 126"/>
                  <a:gd name="T17" fmla="*/ 214331 h 109"/>
                  <a:gd name="T18" fmla="*/ 249019 w 126"/>
                  <a:gd name="T19" fmla="*/ 46342 h 109"/>
                  <a:gd name="T20" fmla="*/ 144779 w 126"/>
                  <a:gd name="T21" fmla="*/ 98477 h 109"/>
                  <a:gd name="T22" fmla="*/ 69494 w 126"/>
                  <a:gd name="T23" fmla="*/ 307015 h 109"/>
                  <a:gd name="T24" fmla="*/ 17373 w 126"/>
                  <a:gd name="T25" fmla="*/ 538725 h 109"/>
                  <a:gd name="T26" fmla="*/ 110032 w 126"/>
                  <a:gd name="T27" fmla="*/ 625616 h 109"/>
                  <a:gd name="T28" fmla="*/ 156361 w 126"/>
                  <a:gd name="T29" fmla="*/ 544518 h 109"/>
                  <a:gd name="T30" fmla="*/ 277975 w 126"/>
                  <a:gd name="T31" fmla="*/ 550311 h 109"/>
                  <a:gd name="T32" fmla="*/ 330095 w 126"/>
                  <a:gd name="T33" fmla="*/ 463419 h 109"/>
                  <a:gd name="T34" fmla="*/ 341677 w 126"/>
                  <a:gd name="T35" fmla="*/ 295430 h 109"/>
                  <a:gd name="T36" fmla="*/ 382215 w 126"/>
                  <a:gd name="T37" fmla="*/ 295430 h 109"/>
                  <a:gd name="T38" fmla="*/ 393798 w 126"/>
                  <a:gd name="T39" fmla="*/ 463419 h 109"/>
                  <a:gd name="T40" fmla="*/ 451709 w 126"/>
                  <a:gd name="T41" fmla="*/ 550311 h 109"/>
                  <a:gd name="T42" fmla="*/ 573323 w 126"/>
                  <a:gd name="T43" fmla="*/ 544518 h 109"/>
                  <a:gd name="T44" fmla="*/ 619652 w 126"/>
                  <a:gd name="T45" fmla="*/ 625616 h 109"/>
                  <a:gd name="T46" fmla="*/ 706519 w 126"/>
                  <a:gd name="T47" fmla="*/ 538725 h 109"/>
                  <a:gd name="T48" fmla="*/ 654399 w 126"/>
                  <a:gd name="T49" fmla="*/ 307015 h 109"/>
                  <a:gd name="T50" fmla="*/ 202690 w 126"/>
                  <a:gd name="T51" fmla="*/ 295430 h 109"/>
                  <a:gd name="T52" fmla="*/ 225855 w 126"/>
                  <a:gd name="T53" fmla="*/ 382321 h 109"/>
                  <a:gd name="T54" fmla="*/ 191108 w 126"/>
                  <a:gd name="T55" fmla="*/ 475005 h 109"/>
                  <a:gd name="T56" fmla="*/ 202690 w 126"/>
                  <a:gd name="T57" fmla="*/ 382321 h 109"/>
                  <a:gd name="T58" fmla="*/ 185317 w 126"/>
                  <a:gd name="T59" fmla="*/ 312808 h 109"/>
                  <a:gd name="T60" fmla="*/ 185317 w 126"/>
                  <a:gd name="T61" fmla="*/ 312808 h 109"/>
                  <a:gd name="T62" fmla="*/ 75285 w 126"/>
                  <a:gd name="T63" fmla="*/ 451834 h 109"/>
                  <a:gd name="T64" fmla="*/ 173734 w 126"/>
                  <a:gd name="T65" fmla="*/ 295430 h 109"/>
                  <a:gd name="T66" fmla="*/ 231646 w 126"/>
                  <a:gd name="T67" fmla="*/ 243295 h 109"/>
                  <a:gd name="T68" fmla="*/ 191108 w 126"/>
                  <a:gd name="T69" fmla="*/ 191161 h 109"/>
                  <a:gd name="T70" fmla="*/ 127405 w 126"/>
                  <a:gd name="T71" fmla="*/ 185368 h 109"/>
                  <a:gd name="T72" fmla="*/ 167943 w 126"/>
                  <a:gd name="T73" fmla="*/ 162197 h 109"/>
                  <a:gd name="T74" fmla="*/ 173734 w 126"/>
                  <a:gd name="T75" fmla="*/ 162197 h 109"/>
                  <a:gd name="T76" fmla="*/ 202690 w 126"/>
                  <a:gd name="T77" fmla="*/ 167990 h 109"/>
                  <a:gd name="T78" fmla="*/ 254810 w 126"/>
                  <a:gd name="T79" fmla="*/ 237502 h 109"/>
                  <a:gd name="T80" fmla="*/ 277975 w 126"/>
                  <a:gd name="T81" fmla="*/ 231710 h 109"/>
                  <a:gd name="T82" fmla="*/ 335886 w 126"/>
                  <a:gd name="T83" fmla="*/ 243295 h 109"/>
                  <a:gd name="T84" fmla="*/ 335886 w 126"/>
                  <a:gd name="T85" fmla="*/ 266466 h 109"/>
                  <a:gd name="T86" fmla="*/ 202690 w 126"/>
                  <a:gd name="T87" fmla="*/ 295430 h 109"/>
                  <a:gd name="T88" fmla="*/ 544367 w 126"/>
                  <a:gd name="T89" fmla="*/ 312808 h 109"/>
                  <a:gd name="T90" fmla="*/ 544367 w 126"/>
                  <a:gd name="T91" fmla="*/ 312808 h 109"/>
                  <a:gd name="T92" fmla="*/ 521203 w 126"/>
                  <a:gd name="T93" fmla="*/ 382321 h 109"/>
                  <a:gd name="T94" fmla="*/ 532785 w 126"/>
                  <a:gd name="T95" fmla="*/ 475005 h 109"/>
                  <a:gd name="T96" fmla="*/ 503829 w 126"/>
                  <a:gd name="T97" fmla="*/ 382321 h 109"/>
                  <a:gd name="T98" fmla="*/ 526994 w 126"/>
                  <a:gd name="T99" fmla="*/ 295430 h 109"/>
                  <a:gd name="T100" fmla="*/ 388007 w 126"/>
                  <a:gd name="T101" fmla="*/ 266466 h 109"/>
                  <a:gd name="T102" fmla="*/ 393798 w 126"/>
                  <a:gd name="T103" fmla="*/ 243295 h 109"/>
                  <a:gd name="T104" fmla="*/ 445918 w 126"/>
                  <a:gd name="T105" fmla="*/ 231710 h 109"/>
                  <a:gd name="T106" fmla="*/ 474874 w 126"/>
                  <a:gd name="T107" fmla="*/ 237502 h 109"/>
                  <a:gd name="T108" fmla="*/ 526994 w 126"/>
                  <a:gd name="T109" fmla="*/ 167990 h 109"/>
                  <a:gd name="T110" fmla="*/ 555950 w 126"/>
                  <a:gd name="T111" fmla="*/ 162197 h 109"/>
                  <a:gd name="T112" fmla="*/ 561741 w 126"/>
                  <a:gd name="T113" fmla="*/ 162197 h 109"/>
                  <a:gd name="T114" fmla="*/ 602279 w 126"/>
                  <a:gd name="T115" fmla="*/ 185368 h 109"/>
                  <a:gd name="T116" fmla="*/ 532785 w 126"/>
                  <a:gd name="T117" fmla="*/ 191161 h 109"/>
                  <a:gd name="T118" fmla="*/ 492247 w 126"/>
                  <a:gd name="T119" fmla="*/ 243295 h 109"/>
                  <a:gd name="T120" fmla="*/ 555950 w 126"/>
                  <a:gd name="T121" fmla="*/ 295430 h 109"/>
                  <a:gd name="T122" fmla="*/ 654399 w 126"/>
                  <a:gd name="T123" fmla="*/ 451834 h 109"/>
                  <a:gd name="T124" fmla="*/ 544367 w 126"/>
                  <a:gd name="T125" fmla="*/ 312808 h 1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 h="109">
                    <a:moveTo>
                      <a:pt x="113" y="53"/>
                    </a:moveTo>
                    <a:cubicBezTo>
                      <a:pt x="110" y="41"/>
                      <a:pt x="108" y="26"/>
                      <a:pt x="100" y="17"/>
                    </a:cubicBezTo>
                    <a:cubicBezTo>
                      <a:pt x="96" y="12"/>
                      <a:pt x="88" y="6"/>
                      <a:pt x="82" y="8"/>
                    </a:cubicBezTo>
                    <a:cubicBezTo>
                      <a:pt x="73" y="12"/>
                      <a:pt x="71" y="26"/>
                      <a:pt x="68" y="37"/>
                    </a:cubicBezTo>
                    <a:cubicBezTo>
                      <a:pt x="68" y="38"/>
                      <a:pt x="68" y="39"/>
                      <a:pt x="68" y="40"/>
                    </a:cubicBezTo>
                    <a:cubicBezTo>
                      <a:pt x="68" y="40"/>
                      <a:pt x="66" y="20"/>
                      <a:pt x="66" y="0"/>
                    </a:cubicBezTo>
                    <a:cubicBezTo>
                      <a:pt x="60" y="0"/>
                      <a:pt x="60" y="0"/>
                      <a:pt x="60" y="0"/>
                    </a:cubicBezTo>
                    <a:cubicBezTo>
                      <a:pt x="60" y="20"/>
                      <a:pt x="58" y="41"/>
                      <a:pt x="58" y="41"/>
                    </a:cubicBezTo>
                    <a:cubicBezTo>
                      <a:pt x="58" y="39"/>
                      <a:pt x="57" y="38"/>
                      <a:pt x="57" y="37"/>
                    </a:cubicBezTo>
                    <a:cubicBezTo>
                      <a:pt x="55" y="26"/>
                      <a:pt x="52" y="12"/>
                      <a:pt x="43" y="8"/>
                    </a:cubicBezTo>
                    <a:cubicBezTo>
                      <a:pt x="37" y="6"/>
                      <a:pt x="30" y="12"/>
                      <a:pt x="25" y="17"/>
                    </a:cubicBezTo>
                    <a:cubicBezTo>
                      <a:pt x="17" y="26"/>
                      <a:pt x="16" y="41"/>
                      <a:pt x="12" y="53"/>
                    </a:cubicBezTo>
                    <a:cubicBezTo>
                      <a:pt x="8" y="66"/>
                      <a:pt x="0" y="80"/>
                      <a:pt x="3" y="93"/>
                    </a:cubicBezTo>
                    <a:cubicBezTo>
                      <a:pt x="6" y="101"/>
                      <a:pt x="13" y="109"/>
                      <a:pt x="19" y="108"/>
                    </a:cubicBezTo>
                    <a:cubicBezTo>
                      <a:pt x="23" y="107"/>
                      <a:pt x="23" y="97"/>
                      <a:pt x="27" y="94"/>
                    </a:cubicBezTo>
                    <a:cubicBezTo>
                      <a:pt x="33" y="90"/>
                      <a:pt x="41" y="99"/>
                      <a:pt x="48" y="95"/>
                    </a:cubicBezTo>
                    <a:cubicBezTo>
                      <a:pt x="52" y="92"/>
                      <a:pt x="55" y="86"/>
                      <a:pt x="57" y="80"/>
                    </a:cubicBezTo>
                    <a:cubicBezTo>
                      <a:pt x="60" y="71"/>
                      <a:pt x="60" y="61"/>
                      <a:pt x="59" y="51"/>
                    </a:cubicBezTo>
                    <a:cubicBezTo>
                      <a:pt x="61" y="53"/>
                      <a:pt x="64" y="53"/>
                      <a:pt x="66" y="51"/>
                    </a:cubicBezTo>
                    <a:cubicBezTo>
                      <a:pt x="65" y="61"/>
                      <a:pt x="66" y="71"/>
                      <a:pt x="68" y="80"/>
                    </a:cubicBezTo>
                    <a:cubicBezTo>
                      <a:pt x="70" y="86"/>
                      <a:pt x="73" y="92"/>
                      <a:pt x="78" y="95"/>
                    </a:cubicBezTo>
                    <a:cubicBezTo>
                      <a:pt x="84" y="99"/>
                      <a:pt x="93" y="90"/>
                      <a:pt x="99" y="94"/>
                    </a:cubicBezTo>
                    <a:cubicBezTo>
                      <a:pt x="103" y="97"/>
                      <a:pt x="102" y="107"/>
                      <a:pt x="107" y="108"/>
                    </a:cubicBezTo>
                    <a:cubicBezTo>
                      <a:pt x="113" y="109"/>
                      <a:pt x="120" y="101"/>
                      <a:pt x="122" y="93"/>
                    </a:cubicBezTo>
                    <a:cubicBezTo>
                      <a:pt x="126" y="80"/>
                      <a:pt x="117" y="66"/>
                      <a:pt x="113" y="53"/>
                    </a:cubicBezTo>
                    <a:close/>
                    <a:moveTo>
                      <a:pt x="35" y="51"/>
                    </a:moveTo>
                    <a:cubicBezTo>
                      <a:pt x="38" y="56"/>
                      <a:pt x="39" y="61"/>
                      <a:pt x="39" y="66"/>
                    </a:cubicBezTo>
                    <a:cubicBezTo>
                      <a:pt x="39" y="72"/>
                      <a:pt x="37" y="77"/>
                      <a:pt x="33" y="82"/>
                    </a:cubicBezTo>
                    <a:cubicBezTo>
                      <a:pt x="33" y="82"/>
                      <a:pt x="36" y="71"/>
                      <a:pt x="35" y="66"/>
                    </a:cubicBezTo>
                    <a:cubicBezTo>
                      <a:pt x="35" y="62"/>
                      <a:pt x="34" y="58"/>
                      <a:pt x="32" y="54"/>
                    </a:cubicBezTo>
                    <a:cubicBezTo>
                      <a:pt x="32" y="54"/>
                      <a:pt x="32" y="54"/>
                      <a:pt x="32" y="54"/>
                    </a:cubicBezTo>
                    <a:cubicBezTo>
                      <a:pt x="28" y="61"/>
                      <a:pt x="13" y="78"/>
                      <a:pt x="13" y="78"/>
                    </a:cubicBezTo>
                    <a:cubicBezTo>
                      <a:pt x="13" y="78"/>
                      <a:pt x="23" y="59"/>
                      <a:pt x="30" y="51"/>
                    </a:cubicBezTo>
                    <a:cubicBezTo>
                      <a:pt x="33" y="47"/>
                      <a:pt x="36" y="44"/>
                      <a:pt x="40" y="42"/>
                    </a:cubicBezTo>
                    <a:cubicBezTo>
                      <a:pt x="38" y="37"/>
                      <a:pt x="36" y="35"/>
                      <a:pt x="33" y="33"/>
                    </a:cubicBezTo>
                    <a:cubicBezTo>
                      <a:pt x="30" y="31"/>
                      <a:pt x="22" y="32"/>
                      <a:pt x="22" y="32"/>
                    </a:cubicBezTo>
                    <a:cubicBezTo>
                      <a:pt x="22" y="32"/>
                      <a:pt x="26" y="28"/>
                      <a:pt x="29" y="28"/>
                    </a:cubicBezTo>
                    <a:cubicBezTo>
                      <a:pt x="29" y="28"/>
                      <a:pt x="30" y="28"/>
                      <a:pt x="30" y="28"/>
                    </a:cubicBezTo>
                    <a:cubicBezTo>
                      <a:pt x="32" y="28"/>
                      <a:pt x="33" y="28"/>
                      <a:pt x="35" y="29"/>
                    </a:cubicBezTo>
                    <a:cubicBezTo>
                      <a:pt x="38" y="31"/>
                      <a:pt x="41" y="34"/>
                      <a:pt x="44" y="41"/>
                    </a:cubicBezTo>
                    <a:cubicBezTo>
                      <a:pt x="45" y="40"/>
                      <a:pt x="47" y="40"/>
                      <a:pt x="48" y="40"/>
                    </a:cubicBezTo>
                    <a:cubicBezTo>
                      <a:pt x="51" y="40"/>
                      <a:pt x="55" y="40"/>
                      <a:pt x="58" y="42"/>
                    </a:cubicBezTo>
                    <a:cubicBezTo>
                      <a:pt x="58" y="46"/>
                      <a:pt x="58" y="46"/>
                      <a:pt x="58" y="46"/>
                    </a:cubicBezTo>
                    <a:cubicBezTo>
                      <a:pt x="48" y="43"/>
                      <a:pt x="41" y="46"/>
                      <a:pt x="35" y="51"/>
                    </a:cubicBezTo>
                    <a:close/>
                    <a:moveTo>
                      <a:pt x="94" y="54"/>
                    </a:moveTo>
                    <a:cubicBezTo>
                      <a:pt x="94" y="54"/>
                      <a:pt x="94" y="54"/>
                      <a:pt x="94" y="54"/>
                    </a:cubicBezTo>
                    <a:cubicBezTo>
                      <a:pt x="91" y="58"/>
                      <a:pt x="91" y="62"/>
                      <a:pt x="90" y="66"/>
                    </a:cubicBezTo>
                    <a:cubicBezTo>
                      <a:pt x="90" y="71"/>
                      <a:pt x="92" y="82"/>
                      <a:pt x="92" y="82"/>
                    </a:cubicBezTo>
                    <a:cubicBezTo>
                      <a:pt x="89" y="77"/>
                      <a:pt x="87" y="72"/>
                      <a:pt x="87" y="66"/>
                    </a:cubicBezTo>
                    <a:cubicBezTo>
                      <a:pt x="87" y="61"/>
                      <a:pt x="88" y="56"/>
                      <a:pt x="91" y="51"/>
                    </a:cubicBezTo>
                    <a:cubicBezTo>
                      <a:pt x="85" y="46"/>
                      <a:pt x="77" y="43"/>
                      <a:pt x="67" y="46"/>
                    </a:cubicBezTo>
                    <a:cubicBezTo>
                      <a:pt x="68" y="42"/>
                      <a:pt x="68" y="42"/>
                      <a:pt x="68" y="42"/>
                    </a:cubicBezTo>
                    <a:cubicBezTo>
                      <a:pt x="71" y="40"/>
                      <a:pt x="75" y="40"/>
                      <a:pt x="77" y="40"/>
                    </a:cubicBezTo>
                    <a:cubicBezTo>
                      <a:pt x="79" y="40"/>
                      <a:pt x="80" y="40"/>
                      <a:pt x="82" y="41"/>
                    </a:cubicBezTo>
                    <a:cubicBezTo>
                      <a:pt x="84" y="34"/>
                      <a:pt x="87" y="31"/>
                      <a:pt x="91" y="29"/>
                    </a:cubicBezTo>
                    <a:cubicBezTo>
                      <a:pt x="93" y="28"/>
                      <a:pt x="94" y="28"/>
                      <a:pt x="96" y="28"/>
                    </a:cubicBezTo>
                    <a:cubicBezTo>
                      <a:pt x="96" y="28"/>
                      <a:pt x="97" y="28"/>
                      <a:pt x="97" y="28"/>
                    </a:cubicBezTo>
                    <a:cubicBezTo>
                      <a:pt x="99" y="28"/>
                      <a:pt x="104" y="32"/>
                      <a:pt x="104" y="32"/>
                    </a:cubicBezTo>
                    <a:cubicBezTo>
                      <a:pt x="104" y="32"/>
                      <a:pt x="96" y="31"/>
                      <a:pt x="92" y="33"/>
                    </a:cubicBezTo>
                    <a:cubicBezTo>
                      <a:pt x="89" y="35"/>
                      <a:pt x="87" y="37"/>
                      <a:pt x="85" y="42"/>
                    </a:cubicBezTo>
                    <a:cubicBezTo>
                      <a:pt x="90" y="44"/>
                      <a:pt x="93" y="47"/>
                      <a:pt x="96" y="51"/>
                    </a:cubicBezTo>
                    <a:cubicBezTo>
                      <a:pt x="103" y="59"/>
                      <a:pt x="113" y="78"/>
                      <a:pt x="113" y="78"/>
                    </a:cubicBezTo>
                    <a:cubicBezTo>
                      <a:pt x="113" y="78"/>
                      <a:pt x="98" y="61"/>
                      <a:pt x="94" y="5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400" advTm="4283">
        <p14:ripple/>
      </p:transition>
    </mc:Choice>
    <mc:Fallback>
      <p:transition spd="slow" advTm="42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500" fill="hold"/>
                                        <p:tgtEl>
                                          <p:spTgt spid="107"/>
                                        </p:tgtEl>
                                        <p:attrNameLst>
                                          <p:attrName>ppt_x</p:attrName>
                                        </p:attrNameLst>
                                      </p:cBhvr>
                                      <p:tavLst>
                                        <p:tav tm="0">
                                          <p:val>
                                            <p:strVal val="0-#ppt_w/2"/>
                                          </p:val>
                                        </p:tav>
                                        <p:tav tm="100000">
                                          <p:val>
                                            <p:strVal val="#ppt_x"/>
                                          </p:val>
                                        </p:tav>
                                      </p:tavLst>
                                    </p:anim>
                                    <p:anim calcmode="lin" valueType="num">
                                      <p:cBhvr additive="base">
                                        <p:cTn id="11" dur="500" fill="hold"/>
                                        <p:tgtEl>
                                          <p:spTgt spid="107"/>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500"/>
                                  </p:stCondLst>
                                  <p:childTnLst>
                                    <p:set>
                                      <p:cBhvr>
                                        <p:cTn id="13" dur="1" fill="hold">
                                          <p:stCondLst>
                                            <p:cond delay="0"/>
                                          </p:stCondLst>
                                        </p:cTn>
                                        <p:tgtEl>
                                          <p:spTgt spid="108"/>
                                        </p:tgtEl>
                                        <p:attrNameLst>
                                          <p:attrName>style.visibility</p:attrName>
                                        </p:attrNameLst>
                                      </p:cBhvr>
                                      <p:to>
                                        <p:strVal val="visible"/>
                                      </p:to>
                                    </p:set>
                                    <p:animEffect transition="in" filter="wipe(up)">
                                      <p:cBhvr>
                                        <p:cTn id="14" dur="500"/>
                                        <p:tgtEl>
                                          <p:spTgt spid="108"/>
                                        </p:tgtEl>
                                      </p:cBhvr>
                                    </p:animEffect>
                                  </p:childTnLst>
                                </p:cTn>
                              </p:par>
                              <p:par>
                                <p:cTn id="15" presetID="2" presetClass="entr" presetSubtype="2" fill="hold" nodeType="withEffect">
                                  <p:stCondLst>
                                    <p:cond delay="1000"/>
                                  </p:stCondLst>
                                  <p:childTnLst>
                                    <p:set>
                                      <p:cBhvr>
                                        <p:cTn id="16" dur="1" fill="hold">
                                          <p:stCondLst>
                                            <p:cond delay="0"/>
                                          </p:stCondLst>
                                        </p:cTn>
                                        <p:tgtEl>
                                          <p:spTgt spid="174"/>
                                        </p:tgtEl>
                                        <p:attrNameLst>
                                          <p:attrName>style.visibility</p:attrName>
                                        </p:attrNameLst>
                                      </p:cBhvr>
                                      <p:to>
                                        <p:strVal val="visible"/>
                                      </p:to>
                                    </p:set>
                                    <p:anim calcmode="lin" valueType="num">
                                      <p:cBhvr additive="base">
                                        <p:cTn id="17" dur="500" fill="hold"/>
                                        <p:tgtEl>
                                          <p:spTgt spid="174"/>
                                        </p:tgtEl>
                                        <p:attrNameLst>
                                          <p:attrName>ppt_x</p:attrName>
                                        </p:attrNameLst>
                                      </p:cBhvr>
                                      <p:tavLst>
                                        <p:tav tm="0">
                                          <p:val>
                                            <p:strVal val="1+#ppt_w/2"/>
                                          </p:val>
                                        </p:tav>
                                        <p:tav tm="100000">
                                          <p:val>
                                            <p:strVal val="#ppt_x"/>
                                          </p:val>
                                        </p:tav>
                                      </p:tavLst>
                                    </p:anim>
                                    <p:anim calcmode="lin" valueType="num">
                                      <p:cBhvr additive="base">
                                        <p:cTn id="18" dur="500" fill="hold"/>
                                        <p:tgtEl>
                                          <p:spTgt spid="17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1500"/>
                                  </p:stCondLst>
                                  <p:childTnLst>
                                    <p:set>
                                      <p:cBhvr>
                                        <p:cTn id="20" dur="1" fill="hold">
                                          <p:stCondLst>
                                            <p:cond delay="0"/>
                                          </p:stCondLst>
                                        </p:cTn>
                                        <p:tgtEl>
                                          <p:spTgt spid="182"/>
                                        </p:tgtEl>
                                        <p:attrNameLst>
                                          <p:attrName>style.visibility</p:attrName>
                                        </p:attrNameLst>
                                      </p:cBhvr>
                                      <p:to>
                                        <p:strVal val="visible"/>
                                      </p:to>
                                    </p:set>
                                    <p:anim calcmode="lin" valueType="num">
                                      <p:cBhvr additive="base">
                                        <p:cTn id="21" dur="500" fill="hold"/>
                                        <p:tgtEl>
                                          <p:spTgt spid="182"/>
                                        </p:tgtEl>
                                        <p:attrNameLst>
                                          <p:attrName>ppt_x</p:attrName>
                                        </p:attrNameLst>
                                      </p:cBhvr>
                                      <p:tavLst>
                                        <p:tav tm="0">
                                          <p:val>
                                            <p:strVal val="1+#ppt_w/2"/>
                                          </p:val>
                                        </p:tav>
                                        <p:tav tm="100000">
                                          <p:val>
                                            <p:strVal val="#ppt_x"/>
                                          </p:val>
                                        </p:tav>
                                      </p:tavLst>
                                    </p:anim>
                                    <p:anim calcmode="lin" valueType="num">
                                      <p:cBhvr additive="base">
                                        <p:cTn id="22" dur="500" fill="hold"/>
                                        <p:tgtEl>
                                          <p:spTgt spid="18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100"/>
                                  </p:stCondLst>
                                  <p:childTnLst>
                                    <p:set>
                                      <p:cBhvr>
                                        <p:cTn id="24" dur="1" fill="hold">
                                          <p:stCondLst>
                                            <p:cond delay="0"/>
                                          </p:stCondLst>
                                        </p:cTn>
                                        <p:tgtEl>
                                          <p:spTgt spid="194"/>
                                        </p:tgtEl>
                                        <p:attrNameLst>
                                          <p:attrName>style.visibility</p:attrName>
                                        </p:attrNameLst>
                                      </p:cBhvr>
                                      <p:to>
                                        <p:strVal val="visible"/>
                                      </p:to>
                                    </p:set>
                                    <p:anim calcmode="lin" valueType="num">
                                      <p:cBhvr additive="base">
                                        <p:cTn id="25" dur="500" fill="hold"/>
                                        <p:tgtEl>
                                          <p:spTgt spid="194"/>
                                        </p:tgtEl>
                                        <p:attrNameLst>
                                          <p:attrName>ppt_x</p:attrName>
                                        </p:attrNameLst>
                                      </p:cBhvr>
                                      <p:tavLst>
                                        <p:tav tm="0">
                                          <p:val>
                                            <p:strVal val="1+#ppt_w/2"/>
                                          </p:val>
                                        </p:tav>
                                        <p:tav tm="100000">
                                          <p:val>
                                            <p:strVal val="#ppt_x"/>
                                          </p:val>
                                        </p:tav>
                                      </p:tavLst>
                                    </p:anim>
                                    <p:anim calcmode="lin" valueType="num">
                                      <p:cBhvr additive="base">
                                        <p:cTn id="26" dur="500" fill="hold"/>
                                        <p:tgtEl>
                                          <p:spTgt spid="194"/>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2750"/>
                                  </p:stCondLst>
                                  <p:childTnLst>
                                    <p:set>
                                      <p:cBhvr>
                                        <p:cTn id="28" dur="1" fill="hold">
                                          <p:stCondLst>
                                            <p:cond delay="0"/>
                                          </p:stCondLst>
                                        </p:cTn>
                                        <p:tgtEl>
                                          <p:spTgt spid="191"/>
                                        </p:tgtEl>
                                        <p:attrNameLst>
                                          <p:attrName>style.visibility</p:attrName>
                                        </p:attrNameLst>
                                      </p:cBhvr>
                                      <p:to>
                                        <p:strVal val="visible"/>
                                      </p:to>
                                    </p:set>
                                    <p:animEffect transition="in" filter="wipe(left)">
                                      <p:cBhvr>
                                        <p:cTn id="29"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6939" y="4656787"/>
            <a:ext cx="6132143" cy="1038335"/>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5" name="Freeform 329"/>
          <p:cNvSpPr>
            <a:spLocks noEditPoints="1"/>
          </p:cNvSpPr>
          <p:nvPr/>
        </p:nvSpPr>
        <p:spPr bwMode="auto">
          <a:xfrm>
            <a:off x="6591486" y="1671594"/>
            <a:ext cx="3765061" cy="3757954"/>
          </a:xfrm>
          <a:custGeom>
            <a:avLst/>
            <a:gdLst>
              <a:gd name="T0" fmla="*/ 198 w 396"/>
              <a:gd name="T1" fmla="*/ 395 h 395"/>
              <a:gd name="T2" fmla="*/ 0 w 396"/>
              <a:gd name="T3" fmla="*/ 198 h 395"/>
              <a:gd name="T4" fmla="*/ 198 w 396"/>
              <a:gd name="T5" fmla="*/ 0 h 395"/>
              <a:gd name="T6" fmla="*/ 396 w 396"/>
              <a:gd name="T7" fmla="*/ 198 h 395"/>
              <a:gd name="T8" fmla="*/ 198 w 396"/>
              <a:gd name="T9" fmla="*/ 395 h 395"/>
              <a:gd name="T10" fmla="*/ 198 w 396"/>
              <a:gd name="T11" fmla="*/ 1 h 395"/>
              <a:gd name="T12" fmla="*/ 2 w 396"/>
              <a:gd name="T13" fmla="*/ 198 h 395"/>
              <a:gd name="T14" fmla="*/ 198 w 396"/>
              <a:gd name="T15" fmla="*/ 394 h 395"/>
              <a:gd name="T16" fmla="*/ 394 w 396"/>
              <a:gd name="T17" fmla="*/ 198 h 395"/>
              <a:gd name="T18" fmla="*/ 198 w 396"/>
              <a:gd name="T19" fmla="*/ 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5">
                <a:moveTo>
                  <a:pt x="198" y="395"/>
                </a:moveTo>
                <a:cubicBezTo>
                  <a:pt x="89" y="395"/>
                  <a:pt x="0" y="307"/>
                  <a:pt x="0" y="198"/>
                </a:cubicBezTo>
                <a:cubicBezTo>
                  <a:pt x="0" y="89"/>
                  <a:pt x="89" y="0"/>
                  <a:pt x="198" y="0"/>
                </a:cubicBezTo>
                <a:cubicBezTo>
                  <a:pt x="307" y="0"/>
                  <a:pt x="396" y="89"/>
                  <a:pt x="396" y="198"/>
                </a:cubicBezTo>
                <a:cubicBezTo>
                  <a:pt x="396" y="307"/>
                  <a:pt x="307" y="395"/>
                  <a:pt x="198" y="395"/>
                </a:cubicBezTo>
                <a:close/>
                <a:moveTo>
                  <a:pt x="198" y="1"/>
                </a:moveTo>
                <a:cubicBezTo>
                  <a:pt x="90" y="1"/>
                  <a:pt x="2" y="89"/>
                  <a:pt x="2" y="198"/>
                </a:cubicBezTo>
                <a:cubicBezTo>
                  <a:pt x="2" y="306"/>
                  <a:pt x="90" y="394"/>
                  <a:pt x="198" y="394"/>
                </a:cubicBezTo>
                <a:cubicBezTo>
                  <a:pt x="306" y="394"/>
                  <a:pt x="394" y="306"/>
                  <a:pt x="394" y="198"/>
                </a:cubicBezTo>
                <a:cubicBezTo>
                  <a:pt x="394" y="89"/>
                  <a:pt x="306" y="1"/>
                  <a:pt x="198" y="1"/>
                </a:cubicBezTo>
                <a:close/>
              </a:path>
            </a:pathLst>
          </a:custGeom>
          <a:solidFill>
            <a:srgbClr val="7A7C74"/>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lstStyle/>
          <a:p>
            <a:endParaRPr lang="zh-CN" altLang="en-US"/>
          </a:p>
        </p:txBody>
      </p:sp>
      <p:sp>
        <p:nvSpPr>
          <p:cNvPr id="16" name="矩形 15"/>
          <p:cNvSpPr/>
          <p:nvPr/>
        </p:nvSpPr>
        <p:spPr>
          <a:xfrm>
            <a:off x="7571660" y="3168820"/>
            <a:ext cx="1998878" cy="615696"/>
          </a:xfrm>
          <a:prstGeom prst="rect">
            <a:avLst/>
          </a:prstGeom>
        </p:spPr>
        <p:txBody>
          <a:bodyPr wrap="square" lIns="121917" tIns="60958" rIns="121917" bIns="60958">
            <a:spAutoFit/>
          </a:bodyPr>
          <a:lstStyle/>
          <a:p>
            <a:pPr algn="just">
              <a:lnSpc>
                <a:spcPct val="150000"/>
              </a:lnSpc>
              <a:buClr>
                <a:srgbClr val="0070C0"/>
              </a:buClr>
            </a:pPr>
            <a:r>
              <a:rPr lang="zh-CN" altLang="en-US" sz="2100" dirty="0">
                <a:latin typeface="微软雅黑" panose="020B0503020204020204" pitchFamily="34" charset="-122"/>
                <a:ea typeface="微软雅黑" panose="020B0503020204020204" pitchFamily="34" charset="-122"/>
              </a:rPr>
              <a:t>点击添加标题</a:t>
            </a:r>
            <a:endParaRPr lang="en-US" altLang="zh-CN" sz="2100"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346618" y="2017815"/>
            <a:ext cx="1939044" cy="890199"/>
            <a:chOff x="611560" y="1275606"/>
            <a:chExt cx="1454472" cy="667495"/>
          </a:xfrm>
        </p:grpSpPr>
        <p:sp>
          <p:nvSpPr>
            <p:cNvPr id="18" name="Freeform 342"/>
            <p:cNvSpPr/>
            <p:nvPr/>
          </p:nvSpPr>
          <p:spPr bwMode="auto">
            <a:xfrm>
              <a:off x="989707" y="1371601"/>
              <a:ext cx="1076325" cy="571500"/>
            </a:xfrm>
            <a:custGeom>
              <a:avLst/>
              <a:gdLst>
                <a:gd name="T0" fmla="*/ 674 w 678"/>
                <a:gd name="T1" fmla="*/ 360 h 360"/>
                <a:gd name="T2" fmla="*/ 134 w 678"/>
                <a:gd name="T3" fmla="*/ 9 h 360"/>
                <a:gd name="T4" fmla="*/ 0 w 678"/>
                <a:gd name="T5" fmla="*/ 9 h 360"/>
                <a:gd name="T6" fmla="*/ 0 w 678"/>
                <a:gd name="T7" fmla="*/ 0 h 360"/>
                <a:gd name="T8" fmla="*/ 139 w 678"/>
                <a:gd name="T9" fmla="*/ 0 h 360"/>
                <a:gd name="T10" fmla="*/ 139 w 678"/>
                <a:gd name="T11" fmla="*/ 0 h 360"/>
                <a:gd name="T12" fmla="*/ 678 w 678"/>
                <a:gd name="T13" fmla="*/ 351 h 360"/>
                <a:gd name="T14" fmla="*/ 674 w 678"/>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360">
                  <a:moveTo>
                    <a:pt x="674" y="360"/>
                  </a:moveTo>
                  <a:lnTo>
                    <a:pt x="134" y="9"/>
                  </a:lnTo>
                  <a:lnTo>
                    <a:pt x="0" y="9"/>
                  </a:lnTo>
                  <a:lnTo>
                    <a:pt x="0" y="0"/>
                  </a:lnTo>
                  <a:lnTo>
                    <a:pt x="139" y="0"/>
                  </a:lnTo>
                  <a:lnTo>
                    <a:pt x="139" y="0"/>
                  </a:lnTo>
                  <a:lnTo>
                    <a:pt x="678" y="351"/>
                  </a:lnTo>
                  <a:lnTo>
                    <a:pt x="674" y="360"/>
                  </a:ln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19" name="矩形 18"/>
            <p:cNvSpPr/>
            <p:nvPr/>
          </p:nvSpPr>
          <p:spPr>
            <a:xfrm>
              <a:off x="611560" y="1275606"/>
              <a:ext cx="792088" cy="536562"/>
            </a:xfrm>
            <a:prstGeom prst="rect">
              <a:avLst/>
            </a:prstGeom>
          </p:spPr>
          <p:txBody>
            <a:bodyPr wrap="square">
              <a:spAutoFit/>
            </a:bodyPr>
            <a:lstStyle/>
            <a:p>
              <a:pPr algn="just">
                <a:lnSpc>
                  <a:spcPct val="150000"/>
                </a:lnSpc>
                <a:buClr>
                  <a:srgbClr val="0070C0"/>
                </a:buClr>
              </a:pPr>
              <a:r>
                <a:rPr lang="en-US" altLang="zh-CN" sz="2700" dirty="0">
                  <a:solidFill>
                    <a:schemeClr val="accent5">
                      <a:lumMod val="75000"/>
                    </a:schemeClr>
                  </a:solidFill>
                  <a:latin typeface="微软雅黑" panose="020B0503020204020204" pitchFamily="34" charset="-122"/>
                  <a:ea typeface="微软雅黑" panose="020B0503020204020204" pitchFamily="34" charset="-122"/>
                </a:rPr>
                <a:t>57%</a:t>
              </a:r>
              <a:endParaRPr lang="en-US" altLang="zh-CN" sz="2700" dirty="0">
                <a:solidFill>
                  <a:schemeClr val="accent5">
                    <a:lumMod val="7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9109991" y="1704310"/>
            <a:ext cx="1907629" cy="651125"/>
            <a:chOff x="3434457" y="1040532"/>
            <a:chExt cx="1430908" cy="488231"/>
          </a:xfrm>
        </p:grpSpPr>
        <p:sp>
          <p:nvSpPr>
            <p:cNvPr id="21" name="Freeform 340"/>
            <p:cNvSpPr/>
            <p:nvPr/>
          </p:nvSpPr>
          <p:spPr bwMode="auto">
            <a:xfrm>
              <a:off x="3434457" y="1087438"/>
              <a:ext cx="1235075" cy="441325"/>
            </a:xfrm>
            <a:custGeom>
              <a:avLst/>
              <a:gdLst>
                <a:gd name="T0" fmla="*/ 0 w 778"/>
                <a:gd name="T1" fmla="*/ 278 h 278"/>
                <a:gd name="T2" fmla="*/ 0 w 778"/>
                <a:gd name="T3" fmla="*/ 269 h 278"/>
                <a:gd name="T4" fmla="*/ 584 w 778"/>
                <a:gd name="T5" fmla="*/ 0 h 278"/>
                <a:gd name="T6" fmla="*/ 778 w 778"/>
                <a:gd name="T7" fmla="*/ 0 h 278"/>
                <a:gd name="T8" fmla="*/ 778 w 778"/>
                <a:gd name="T9" fmla="*/ 13 h 278"/>
                <a:gd name="T10" fmla="*/ 584 w 778"/>
                <a:gd name="T11" fmla="*/ 13 h 278"/>
                <a:gd name="T12" fmla="*/ 0 w 778"/>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778" h="278">
                  <a:moveTo>
                    <a:pt x="0" y="278"/>
                  </a:moveTo>
                  <a:lnTo>
                    <a:pt x="0" y="269"/>
                  </a:lnTo>
                  <a:lnTo>
                    <a:pt x="584" y="0"/>
                  </a:lnTo>
                  <a:lnTo>
                    <a:pt x="778" y="0"/>
                  </a:lnTo>
                  <a:lnTo>
                    <a:pt x="778" y="13"/>
                  </a:lnTo>
                  <a:lnTo>
                    <a:pt x="584" y="13"/>
                  </a:lnTo>
                  <a:lnTo>
                    <a:pt x="0" y="278"/>
                  </a:lnTo>
                  <a:close/>
                </a:path>
              </a:pathLst>
            </a:custGeom>
            <a:solidFill>
              <a:srgbClr val="7A7C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矩形 21"/>
            <p:cNvSpPr/>
            <p:nvPr/>
          </p:nvSpPr>
          <p:spPr>
            <a:xfrm>
              <a:off x="4260418" y="1040532"/>
              <a:ext cx="604947" cy="432711"/>
            </a:xfrm>
            <a:prstGeom prst="rect">
              <a:avLst/>
            </a:prstGeom>
          </p:spPr>
          <p:txBody>
            <a:bodyPr wrap="square">
              <a:spAutoFit/>
            </a:bodyPr>
            <a:lstStyle/>
            <a:p>
              <a:pPr algn="just">
                <a:lnSpc>
                  <a:spcPct val="150000"/>
                </a:lnSpc>
                <a:buClr>
                  <a:srgbClr val="0070C0"/>
                </a:buClr>
              </a:pPr>
              <a:r>
                <a:rPr lang="en-US" altLang="zh-CN" sz="2100" dirty="0">
                  <a:latin typeface="微软雅黑" panose="020B0503020204020204" pitchFamily="34" charset="-122"/>
                  <a:ea typeface="微软雅黑" panose="020B0503020204020204" pitchFamily="34" charset="-122"/>
                </a:rPr>
                <a:t>19%</a:t>
              </a:r>
              <a:endParaRPr lang="en-US" altLang="zh-CN" sz="2100"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9624275" y="4144432"/>
            <a:ext cx="1654833" cy="1235416"/>
            <a:chOff x="3820220" y="2870201"/>
            <a:chExt cx="1241286" cy="926348"/>
          </a:xfrm>
        </p:grpSpPr>
        <p:sp>
          <p:nvSpPr>
            <p:cNvPr id="24" name="Freeform 341"/>
            <p:cNvSpPr/>
            <p:nvPr/>
          </p:nvSpPr>
          <p:spPr bwMode="auto">
            <a:xfrm>
              <a:off x="3820220" y="2870201"/>
              <a:ext cx="1112838" cy="569913"/>
            </a:xfrm>
            <a:custGeom>
              <a:avLst/>
              <a:gdLst>
                <a:gd name="T0" fmla="*/ 701 w 701"/>
                <a:gd name="T1" fmla="*/ 359 h 359"/>
                <a:gd name="T2" fmla="*/ 539 w 701"/>
                <a:gd name="T3" fmla="*/ 359 h 359"/>
                <a:gd name="T4" fmla="*/ 539 w 701"/>
                <a:gd name="T5" fmla="*/ 359 h 359"/>
                <a:gd name="T6" fmla="*/ 0 w 701"/>
                <a:gd name="T7" fmla="*/ 9 h 359"/>
                <a:gd name="T8" fmla="*/ 5 w 701"/>
                <a:gd name="T9" fmla="*/ 0 h 359"/>
                <a:gd name="T10" fmla="*/ 544 w 701"/>
                <a:gd name="T11" fmla="*/ 350 h 359"/>
                <a:gd name="T12" fmla="*/ 701 w 701"/>
                <a:gd name="T13" fmla="*/ 350 h 359"/>
                <a:gd name="T14" fmla="*/ 701 w 701"/>
                <a:gd name="T15" fmla="*/ 359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1" h="359">
                  <a:moveTo>
                    <a:pt x="701" y="359"/>
                  </a:moveTo>
                  <a:lnTo>
                    <a:pt x="539" y="359"/>
                  </a:lnTo>
                  <a:lnTo>
                    <a:pt x="539" y="359"/>
                  </a:lnTo>
                  <a:lnTo>
                    <a:pt x="0" y="9"/>
                  </a:lnTo>
                  <a:lnTo>
                    <a:pt x="5" y="0"/>
                  </a:lnTo>
                  <a:lnTo>
                    <a:pt x="544" y="350"/>
                  </a:lnTo>
                  <a:lnTo>
                    <a:pt x="701" y="350"/>
                  </a:lnTo>
                  <a:lnTo>
                    <a:pt x="701" y="35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25" name="矩形 24"/>
            <p:cNvSpPr/>
            <p:nvPr/>
          </p:nvSpPr>
          <p:spPr>
            <a:xfrm>
              <a:off x="4456559" y="3363838"/>
              <a:ext cx="604947" cy="432711"/>
            </a:xfrm>
            <a:prstGeom prst="rect">
              <a:avLst/>
            </a:prstGeom>
          </p:spPr>
          <p:txBody>
            <a:bodyPr wrap="square">
              <a:spAutoFit/>
            </a:bodyPr>
            <a:lstStyle/>
            <a:p>
              <a:pPr algn="just">
                <a:lnSpc>
                  <a:spcPct val="150000"/>
                </a:lnSpc>
                <a:buClr>
                  <a:srgbClr val="0070C0"/>
                </a:buClr>
              </a:pPr>
              <a:r>
                <a:rPr lang="en-US" altLang="zh-CN" sz="2100" dirty="0">
                  <a:latin typeface="微软雅黑" panose="020B0503020204020204" pitchFamily="34" charset="-122"/>
                  <a:ea typeface="微软雅黑" panose="020B0503020204020204" pitchFamily="34" charset="-122"/>
                </a:rPr>
                <a:t>24%</a:t>
              </a:r>
              <a:endParaRPr lang="en-US" altLang="zh-CN" sz="2100"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934341" y="2003987"/>
            <a:ext cx="3022207" cy="3101635"/>
            <a:chOff x="1802507" y="1265238"/>
            <a:chExt cx="2266950" cy="2325688"/>
          </a:xfrm>
        </p:grpSpPr>
        <p:sp>
          <p:nvSpPr>
            <p:cNvPr id="27" name="Freeform 327"/>
            <p:cNvSpPr/>
            <p:nvPr/>
          </p:nvSpPr>
          <p:spPr bwMode="auto">
            <a:xfrm>
              <a:off x="2921695" y="1322388"/>
              <a:ext cx="933450" cy="555625"/>
            </a:xfrm>
            <a:custGeom>
              <a:avLst/>
              <a:gdLst>
                <a:gd name="T0" fmla="*/ 6 w 131"/>
                <a:gd name="T1" fmla="*/ 25 h 78"/>
                <a:gd name="T2" fmla="*/ 110 w 131"/>
                <a:gd name="T3" fmla="*/ 78 h 78"/>
                <a:gd name="T4" fmla="*/ 131 w 131"/>
                <a:gd name="T5" fmla="*/ 63 h 78"/>
                <a:gd name="T6" fmla="*/ 6 w 131"/>
                <a:gd name="T7" fmla="*/ 0 h 78"/>
                <a:gd name="T8" fmla="*/ 0 w 131"/>
                <a:gd name="T9" fmla="*/ 0 h 78"/>
                <a:gd name="T10" fmla="*/ 1 w 131"/>
                <a:gd name="T11" fmla="*/ 25 h 78"/>
                <a:gd name="T12" fmla="*/ 6 w 131"/>
                <a:gd name="T13" fmla="*/ 25 h 78"/>
              </a:gdLst>
              <a:ahLst/>
              <a:cxnLst>
                <a:cxn ang="0">
                  <a:pos x="T0" y="T1"/>
                </a:cxn>
                <a:cxn ang="0">
                  <a:pos x="T2" y="T3"/>
                </a:cxn>
                <a:cxn ang="0">
                  <a:pos x="T4" y="T5"/>
                </a:cxn>
                <a:cxn ang="0">
                  <a:pos x="T6" y="T7"/>
                </a:cxn>
                <a:cxn ang="0">
                  <a:pos x="T8" y="T9"/>
                </a:cxn>
                <a:cxn ang="0">
                  <a:pos x="T10" y="T11"/>
                </a:cxn>
                <a:cxn ang="0">
                  <a:pos x="T12" y="T13"/>
                </a:cxn>
              </a:cxnLst>
              <a:rect l="0" t="0" r="r" b="b"/>
              <a:pathLst>
                <a:path w="131" h="78">
                  <a:moveTo>
                    <a:pt x="6" y="25"/>
                  </a:moveTo>
                  <a:cubicBezTo>
                    <a:pt x="48" y="25"/>
                    <a:pt x="86" y="46"/>
                    <a:pt x="110" y="78"/>
                  </a:cubicBezTo>
                  <a:cubicBezTo>
                    <a:pt x="131" y="63"/>
                    <a:pt x="131" y="63"/>
                    <a:pt x="131" y="63"/>
                  </a:cubicBezTo>
                  <a:cubicBezTo>
                    <a:pt x="102" y="25"/>
                    <a:pt x="57" y="0"/>
                    <a:pt x="6" y="0"/>
                  </a:cubicBezTo>
                  <a:cubicBezTo>
                    <a:pt x="4" y="0"/>
                    <a:pt x="2" y="0"/>
                    <a:pt x="0" y="0"/>
                  </a:cubicBezTo>
                  <a:cubicBezTo>
                    <a:pt x="1" y="25"/>
                    <a:pt x="1" y="25"/>
                    <a:pt x="1" y="25"/>
                  </a:cubicBezTo>
                  <a:cubicBezTo>
                    <a:pt x="3" y="25"/>
                    <a:pt x="4" y="25"/>
                    <a:pt x="6" y="25"/>
                  </a:cubicBezTo>
                  <a:close/>
                </a:path>
              </a:pathLst>
            </a:custGeom>
            <a:solidFill>
              <a:schemeClr val="bg1">
                <a:lumMod val="50000"/>
              </a:schemeClr>
            </a:solidFill>
            <a:ln>
              <a:noFill/>
            </a:ln>
            <a:effectLst/>
          </p:spPr>
          <p:txBody>
            <a:bodyPr vert="horz" wrap="square" lIns="91440" tIns="45720" rIns="91440" bIns="45720" numCol="1" anchor="t" anchorCtr="0" compatLnSpc="1"/>
            <a:lstStyle/>
            <a:p>
              <a:endParaRPr lang="zh-CN" altLang="en-US"/>
            </a:p>
          </p:txBody>
        </p:sp>
        <p:sp>
          <p:nvSpPr>
            <p:cNvPr id="28" name="Freeform 326"/>
            <p:cNvSpPr/>
            <p:nvPr/>
          </p:nvSpPr>
          <p:spPr bwMode="auto">
            <a:xfrm>
              <a:off x="3463032" y="1771651"/>
              <a:ext cx="606425" cy="1584325"/>
            </a:xfrm>
            <a:custGeom>
              <a:avLst/>
              <a:gdLst>
                <a:gd name="T0" fmla="*/ 85 w 85"/>
                <a:gd name="T1" fmla="*/ 92 h 222"/>
                <a:gd name="T2" fmla="*/ 55 w 85"/>
                <a:gd name="T3" fmla="*/ 0 h 222"/>
                <a:gd name="T4" fmla="*/ 34 w 85"/>
                <a:gd name="T5" fmla="*/ 15 h 222"/>
                <a:gd name="T6" fmla="*/ 59 w 85"/>
                <a:gd name="T7" fmla="*/ 92 h 222"/>
                <a:gd name="T8" fmla="*/ 0 w 85"/>
                <a:gd name="T9" fmla="*/ 201 h 222"/>
                <a:gd name="T10" fmla="*/ 14 w 85"/>
                <a:gd name="T11" fmla="*/ 222 h 222"/>
                <a:gd name="T12" fmla="*/ 85 w 85"/>
                <a:gd name="T13" fmla="*/ 92 h 222"/>
              </a:gdLst>
              <a:ahLst/>
              <a:cxnLst>
                <a:cxn ang="0">
                  <a:pos x="T0" y="T1"/>
                </a:cxn>
                <a:cxn ang="0">
                  <a:pos x="T2" y="T3"/>
                </a:cxn>
                <a:cxn ang="0">
                  <a:pos x="T4" y="T5"/>
                </a:cxn>
                <a:cxn ang="0">
                  <a:pos x="T6" y="T7"/>
                </a:cxn>
                <a:cxn ang="0">
                  <a:pos x="T8" y="T9"/>
                </a:cxn>
                <a:cxn ang="0">
                  <a:pos x="T10" y="T11"/>
                </a:cxn>
                <a:cxn ang="0">
                  <a:pos x="T12" y="T13"/>
                </a:cxn>
              </a:cxnLst>
              <a:rect l="0" t="0" r="r" b="b"/>
              <a:pathLst>
                <a:path w="85" h="222">
                  <a:moveTo>
                    <a:pt x="85" y="92"/>
                  </a:moveTo>
                  <a:cubicBezTo>
                    <a:pt x="85" y="57"/>
                    <a:pt x="74" y="26"/>
                    <a:pt x="55" y="0"/>
                  </a:cubicBezTo>
                  <a:cubicBezTo>
                    <a:pt x="34" y="15"/>
                    <a:pt x="34" y="15"/>
                    <a:pt x="34" y="15"/>
                  </a:cubicBezTo>
                  <a:cubicBezTo>
                    <a:pt x="50" y="36"/>
                    <a:pt x="59" y="63"/>
                    <a:pt x="59" y="92"/>
                  </a:cubicBezTo>
                  <a:cubicBezTo>
                    <a:pt x="59" y="137"/>
                    <a:pt x="36" y="177"/>
                    <a:pt x="0" y="201"/>
                  </a:cubicBezTo>
                  <a:cubicBezTo>
                    <a:pt x="14" y="222"/>
                    <a:pt x="14" y="222"/>
                    <a:pt x="14" y="222"/>
                  </a:cubicBezTo>
                  <a:cubicBezTo>
                    <a:pt x="56" y="194"/>
                    <a:pt x="85" y="146"/>
                    <a:pt x="85" y="92"/>
                  </a:cubicBezTo>
                  <a:close/>
                </a:path>
              </a:pathLst>
            </a:custGeom>
            <a:solidFill>
              <a:schemeClr val="bg1">
                <a:lumMod val="65000"/>
              </a:schemeClr>
            </a:solidFill>
            <a:ln>
              <a:noFill/>
            </a:ln>
            <a:effectLst/>
          </p:spPr>
          <p:txBody>
            <a:bodyPr vert="horz" wrap="square" lIns="91440" tIns="45720" rIns="91440" bIns="45720" numCol="1" anchor="t" anchorCtr="0" compatLnSpc="1"/>
            <a:lstStyle/>
            <a:p>
              <a:endParaRPr lang="zh-CN" altLang="en-US"/>
            </a:p>
          </p:txBody>
        </p:sp>
        <p:sp>
          <p:nvSpPr>
            <p:cNvPr id="29" name="Freeform 328"/>
            <p:cNvSpPr/>
            <p:nvPr/>
          </p:nvSpPr>
          <p:spPr bwMode="auto">
            <a:xfrm>
              <a:off x="1802507" y="1265238"/>
              <a:ext cx="1954213" cy="2325688"/>
            </a:xfrm>
            <a:custGeom>
              <a:avLst/>
              <a:gdLst>
                <a:gd name="T0" fmla="*/ 246 w 274"/>
                <a:gd name="T1" fmla="*/ 252 h 326"/>
                <a:gd name="T2" fmla="*/ 163 w 274"/>
                <a:gd name="T3" fmla="*/ 284 h 326"/>
                <a:gd name="T4" fmla="*/ 69 w 274"/>
                <a:gd name="T5" fmla="*/ 240 h 326"/>
                <a:gd name="T6" fmla="*/ 41 w 274"/>
                <a:gd name="T7" fmla="*/ 163 h 326"/>
                <a:gd name="T8" fmla="*/ 162 w 274"/>
                <a:gd name="T9" fmla="*/ 41 h 326"/>
                <a:gd name="T10" fmla="*/ 162 w 274"/>
                <a:gd name="T11" fmla="*/ 0 h 326"/>
                <a:gd name="T12" fmla="*/ 0 w 274"/>
                <a:gd name="T13" fmla="*/ 163 h 326"/>
                <a:gd name="T14" fmla="*/ 37 w 274"/>
                <a:gd name="T15" fmla="*/ 266 h 326"/>
                <a:gd name="T16" fmla="*/ 163 w 274"/>
                <a:gd name="T17" fmla="*/ 326 h 326"/>
                <a:gd name="T18" fmla="*/ 274 w 274"/>
                <a:gd name="T19" fmla="*/ 282 h 326"/>
                <a:gd name="T20" fmla="*/ 246 w 274"/>
                <a:gd name="T21" fmla="*/ 25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326">
                  <a:moveTo>
                    <a:pt x="246" y="252"/>
                  </a:moveTo>
                  <a:cubicBezTo>
                    <a:pt x="224" y="272"/>
                    <a:pt x="195" y="284"/>
                    <a:pt x="163" y="284"/>
                  </a:cubicBezTo>
                  <a:cubicBezTo>
                    <a:pt x="125" y="284"/>
                    <a:pt x="91" y="267"/>
                    <a:pt x="69" y="240"/>
                  </a:cubicBezTo>
                  <a:cubicBezTo>
                    <a:pt x="51" y="219"/>
                    <a:pt x="41" y="192"/>
                    <a:pt x="41" y="163"/>
                  </a:cubicBezTo>
                  <a:cubicBezTo>
                    <a:pt x="41" y="96"/>
                    <a:pt x="95" y="41"/>
                    <a:pt x="162" y="41"/>
                  </a:cubicBezTo>
                  <a:cubicBezTo>
                    <a:pt x="162" y="0"/>
                    <a:pt x="162" y="0"/>
                    <a:pt x="162" y="0"/>
                  </a:cubicBezTo>
                  <a:cubicBezTo>
                    <a:pt x="73" y="0"/>
                    <a:pt x="0" y="73"/>
                    <a:pt x="0" y="163"/>
                  </a:cubicBezTo>
                  <a:cubicBezTo>
                    <a:pt x="0" y="202"/>
                    <a:pt x="14" y="238"/>
                    <a:pt x="37" y="266"/>
                  </a:cubicBezTo>
                  <a:cubicBezTo>
                    <a:pt x="67" y="302"/>
                    <a:pt x="112" y="326"/>
                    <a:pt x="163" y="326"/>
                  </a:cubicBezTo>
                  <a:cubicBezTo>
                    <a:pt x="206" y="326"/>
                    <a:pt x="245" y="309"/>
                    <a:pt x="274" y="282"/>
                  </a:cubicBezTo>
                  <a:lnTo>
                    <a:pt x="246" y="252"/>
                  </a:lnTo>
                  <a:close/>
                </a:path>
              </a:pathLst>
            </a:custGeom>
            <a:solidFill>
              <a:srgbClr val="009B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0" name="组合 29"/>
          <p:cNvGrpSpPr/>
          <p:nvPr/>
        </p:nvGrpSpPr>
        <p:grpSpPr>
          <a:xfrm>
            <a:off x="623312" y="4850542"/>
            <a:ext cx="3162840" cy="584776"/>
            <a:chOff x="1614385" y="3932535"/>
            <a:chExt cx="2372439" cy="438480"/>
          </a:xfrm>
        </p:grpSpPr>
        <p:sp>
          <p:nvSpPr>
            <p:cNvPr id="31" name="TextBox 30"/>
            <p:cNvSpPr txBox="1"/>
            <p:nvPr/>
          </p:nvSpPr>
          <p:spPr>
            <a:xfrm>
              <a:off x="1769092" y="3932535"/>
              <a:ext cx="2217732" cy="438480"/>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点击添加标题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614385" y="4095171"/>
              <a:ext cx="152324" cy="152324"/>
              <a:chOff x="842767" y="3616395"/>
              <a:chExt cx="116421" cy="116421"/>
            </a:xfrm>
          </p:grpSpPr>
          <p:sp>
            <p:nvSpPr>
              <p:cNvPr id="33" name="矩形 32"/>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等腰三角形 33"/>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5" name="矩形 242"/>
          <p:cNvSpPr>
            <a:spLocks noChangeArrowheads="1"/>
          </p:cNvSpPr>
          <p:nvPr/>
        </p:nvSpPr>
        <p:spPr bwMode="auto">
          <a:xfrm>
            <a:off x="431315" y="2107608"/>
            <a:ext cx="4915304" cy="110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defTabSz="931545">
              <a:defRPr>
                <a:solidFill>
                  <a:schemeClr val="tx1"/>
                </a:solidFill>
                <a:latin typeface="Calibri" panose="020F0502020204030204" pitchFamily="34" charset="0"/>
                <a:ea typeface="宋体" panose="02010600030101010101" pitchFamily="2" charset="-122"/>
              </a:defRPr>
            </a:lvl1pPr>
            <a:lvl2pPr marL="742950" indent="-285750" defTabSz="931545">
              <a:defRPr>
                <a:solidFill>
                  <a:schemeClr val="tx1"/>
                </a:solidFill>
                <a:latin typeface="Calibri" panose="020F0502020204030204" pitchFamily="34" charset="0"/>
                <a:ea typeface="宋体" panose="02010600030101010101" pitchFamily="2" charset="-122"/>
              </a:defRPr>
            </a:lvl2pPr>
            <a:lvl3pPr marL="1143000" indent="-228600" defTabSz="931545">
              <a:defRPr>
                <a:solidFill>
                  <a:schemeClr val="tx1"/>
                </a:solidFill>
                <a:latin typeface="Calibri" panose="020F0502020204030204" pitchFamily="34" charset="0"/>
                <a:ea typeface="宋体" panose="02010600030101010101" pitchFamily="2" charset="-122"/>
              </a:defRPr>
            </a:lvl3pPr>
            <a:lvl4pPr marL="1600200" indent="-228600" defTabSz="931545">
              <a:defRPr>
                <a:solidFill>
                  <a:schemeClr val="tx1"/>
                </a:solidFill>
                <a:latin typeface="Calibri" panose="020F0502020204030204" pitchFamily="34" charset="0"/>
                <a:ea typeface="宋体" panose="02010600030101010101" pitchFamily="2" charset="-122"/>
              </a:defRPr>
            </a:lvl4pPr>
            <a:lvl5pPr marL="2057400" indent="-228600" defTabSz="931545">
              <a:defRPr>
                <a:solidFill>
                  <a:schemeClr val="tx1"/>
                </a:solidFill>
                <a:latin typeface="Calibri" panose="020F0502020204030204" pitchFamily="34" charset="0"/>
                <a:ea typeface="宋体" panose="02010600030101010101" pitchFamily="2" charset="-122"/>
              </a:defRPr>
            </a:lvl5pPr>
            <a:lvl6pPr marL="25146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1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2100" dirty="0">
                <a:solidFill>
                  <a:srgbClr val="262626"/>
                </a:solidFill>
                <a:latin typeface="微软雅黑" panose="020B0503020204020204" pitchFamily="34" charset="-122"/>
                <a:ea typeface="微软雅黑" panose="020B0503020204020204" pitchFamily="34" charset="-122"/>
              </a:rPr>
              <a:t>PPT</a:t>
            </a:r>
            <a:r>
              <a:rPr lang="zh-CN" altLang="en-US" sz="21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21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3036">
        <p14:ripple/>
      </p:transition>
    </mc:Choice>
    <mc:Fallback>
      <p:transition spd="slow" advTm="30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heel(1)">
                                      <p:cBhvr>
                                        <p:cTn id="10" dur="500"/>
                                        <p:tgtEl>
                                          <p:spTgt spid="26"/>
                                        </p:tgtEl>
                                      </p:cBhvr>
                                    </p:animEffect>
                                  </p:childTnLst>
                                </p:cTn>
                              </p:par>
                              <p:par>
                                <p:cTn id="11" presetID="53" presetClass="entr" presetSubtype="16" fill="hold" grpId="0" nodeType="withEffect">
                                  <p:stCondLst>
                                    <p:cond delay="4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300" fill="hold"/>
                                        <p:tgtEl>
                                          <p:spTgt spid="15"/>
                                        </p:tgtEl>
                                        <p:attrNameLst>
                                          <p:attrName>ppt_w</p:attrName>
                                        </p:attrNameLst>
                                      </p:cBhvr>
                                      <p:tavLst>
                                        <p:tav tm="0">
                                          <p:val>
                                            <p:fltVal val="0"/>
                                          </p:val>
                                        </p:tav>
                                        <p:tav tm="100000">
                                          <p:val>
                                            <p:strVal val="#ppt_w"/>
                                          </p:val>
                                        </p:tav>
                                      </p:tavLst>
                                    </p:anim>
                                    <p:anim calcmode="lin" valueType="num">
                                      <p:cBhvr>
                                        <p:cTn id="14" dur="300" fill="hold"/>
                                        <p:tgtEl>
                                          <p:spTgt spid="15"/>
                                        </p:tgtEl>
                                        <p:attrNameLst>
                                          <p:attrName>ppt_h</p:attrName>
                                        </p:attrNameLst>
                                      </p:cBhvr>
                                      <p:tavLst>
                                        <p:tav tm="0">
                                          <p:val>
                                            <p:fltVal val="0"/>
                                          </p:val>
                                        </p:tav>
                                        <p:tav tm="100000">
                                          <p:val>
                                            <p:strVal val="#ppt_h"/>
                                          </p:val>
                                        </p:tav>
                                      </p:tavLst>
                                    </p:anim>
                                    <p:animEffect transition="in" filter="fade">
                                      <p:cBhvr>
                                        <p:cTn id="15" dur="300"/>
                                        <p:tgtEl>
                                          <p:spTgt spid="15"/>
                                        </p:tgtEl>
                                      </p:cBhvr>
                                    </p:animEffect>
                                  </p:childTnLst>
                                </p:cTn>
                              </p:par>
                              <p:par>
                                <p:cTn id="16" presetID="26" presetClass="emph" presetSubtype="0" fill="hold" grpId="1" nodeType="withEffect">
                                  <p:stCondLst>
                                    <p:cond delay="600"/>
                                  </p:stCondLst>
                                  <p:childTnLst>
                                    <p:animEffect transition="out" filter="fade">
                                      <p:cBhvr>
                                        <p:cTn id="17" dur="500" tmFilter="0, 0; .2, .5; .8, .5; 1, 0"/>
                                        <p:tgtEl>
                                          <p:spTgt spid="15"/>
                                        </p:tgtEl>
                                      </p:cBhvr>
                                    </p:animEffect>
                                    <p:animScale>
                                      <p:cBhvr>
                                        <p:cTn id="18" dur="250" autoRev="1" fill="hold"/>
                                        <p:tgtEl>
                                          <p:spTgt spid="15"/>
                                        </p:tgtEl>
                                      </p:cBhvr>
                                      <p:by x="105000" y="105000"/>
                                    </p:animScale>
                                  </p:childTnLst>
                                </p:cTn>
                              </p:par>
                              <p:par>
                                <p:cTn id="19" presetID="22" presetClass="entr" presetSubtype="2" fill="hold" nodeType="withEffect">
                                  <p:stCondLst>
                                    <p:cond delay="9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par>
                                <p:cTn id="22" presetID="22" presetClass="entr" presetSubtype="8" fill="hold" nodeType="withEffect">
                                  <p:stCondLst>
                                    <p:cond delay="120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1" fill="hold" nodeType="withEffect">
                                  <p:stCondLst>
                                    <p:cond delay="140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par>
                                <p:cTn id="28" presetID="53" presetClass="entr" presetSubtype="16" fill="hold" grpId="0" nodeType="withEffect">
                                  <p:stCondLst>
                                    <p:cond delay="8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2" presetClass="entr" presetSubtype="8"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12" presetClass="entr" presetSubtype="1" fill="hold" grpId="0" nodeType="withEffect">
                                  <p:stCondLst>
                                    <p:cond delay="50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p:tgtEl>
                                          <p:spTgt spid="35"/>
                                        </p:tgtEl>
                                        <p:attrNameLst>
                                          <p:attrName>ppt_y</p:attrName>
                                        </p:attrNameLst>
                                      </p:cBhvr>
                                      <p:tavLst>
                                        <p:tav tm="0">
                                          <p:val>
                                            <p:strVal val="#ppt_y-#ppt_h*1.125000"/>
                                          </p:val>
                                        </p:tav>
                                        <p:tav tm="100000">
                                          <p:val>
                                            <p:strVal val="#ppt_y"/>
                                          </p:val>
                                        </p:tav>
                                      </p:tavLst>
                                    </p:anim>
                                    <p:animEffect transition="in" filter="wipe(down)">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5" grpId="1" animBg="1"/>
      <p:bldP spid="16"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9215"/>
          <p:cNvGrpSpPr/>
          <p:nvPr/>
        </p:nvGrpSpPr>
        <p:grpSpPr bwMode="auto">
          <a:xfrm>
            <a:off x="7604162" y="2814147"/>
            <a:ext cx="3561910" cy="3562730"/>
            <a:chOff x="5485328" y="1193800"/>
            <a:chExt cx="1397000" cy="1397000"/>
          </a:xfrm>
        </p:grpSpPr>
        <p:sp>
          <p:nvSpPr>
            <p:cNvPr id="15" name="椭圆 14"/>
            <p:cNvSpPr/>
            <p:nvPr/>
          </p:nvSpPr>
          <p:spPr bwMode="auto">
            <a:xfrm>
              <a:off x="5485340" y="1193626"/>
              <a:ext cx="1396991" cy="1397174"/>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6" name="椭圆 15"/>
            <p:cNvSpPr/>
            <p:nvPr/>
          </p:nvSpPr>
          <p:spPr bwMode="auto">
            <a:xfrm>
              <a:off x="5523523" y="1266681"/>
              <a:ext cx="1228489" cy="122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17" name="任意多边形 16"/>
          <p:cNvSpPr/>
          <p:nvPr/>
        </p:nvSpPr>
        <p:spPr>
          <a:xfrm>
            <a:off x="4590453" y="2822171"/>
            <a:ext cx="3809504" cy="1253357"/>
          </a:xfrm>
          <a:custGeom>
            <a:avLst/>
            <a:gdLst>
              <a:gd name="connsiteX0" fmla="*/ 5232400 w 5232400"/>
              <a:gd name="connsiteY0" fmla="*/ 1524000 h 1524000"/>
              <a:gd name="connsiteX1" fmla="*/ 3594100 w 5232400"/>
              <a:gd name="connsiteY1" fmla="*/ 0 h 1524000"/>
              <a:gd name="connsiteX2" fmla="*/ 0 w 5232400"/>
              <a:gd name="connsiteY2" fmla="*/ 0 h 1524000"/>
              <a:gd name="connsiteX0-1" fmla="*/ 4610100 w 4610100"/>
              <a:gd name="connsiteY0-2" fmla="*/ 939800 h 939800"/>
              <a:gd name="connsiteX1-3" fmla="*/ 3594100 w 4610100"/>
              <a:gd name="connsiteY1-4" fmla="*/ 0 h 939800"/>
              <a:gd name="connsiteX2-5" fmla="*/ 0 w 4610100"/>
              <a:gd name="connsiteY2-6" fmla="*/ 0 h 939800"/>
              <a:gd name="connsiteX0-7" fmla="*/ 2857500 w 2857500"/>
              <a:gd name="connsiteY0-8" fmla="*/ 939800 h 939800"/>
              <a:gd name="connsiteX1-9" fmla="*/ 1841500 w 2857500"/>
              <a:gd name="connsiteY1-10" fmla="*/ 0 h 939800"/>
              <a:gd name="connsiteX2-11" fmla="*/ 0 w 2857500"/>
              <a:gd name="connsiteY2-12" fmla="*/ 0 h 939800"/>
            </a:gdLst>
            <a:ahLst/>
            <a:cxnLst>
              <a:cxn ang="0">
                <a:pos x="connsiteX0-1" y="connsiteY0-2"/>
              </a:cxn>
              <a:cxn ang="0">
                <a:pos x="connsiteX1-3" y="connsiteY1-4"/>
              </a:cxn>
              <a:cxn ang="0">
                <a:pos x="connsiteX2-5" y="connsiteY2-6"/>
              </a:cxn>
            </a:cxnLst>
            <a:rect l="l" t="t" r="r" b="b"/>
            <a:pathLst>
              <a:path w="2857500" h="939800">
                <a:moveTo>
                  <a:pt x="2857500" y="939800"/>
                </a:moveTo>
                <a:lnTo>
                  <a:pt x="1841500" y="0"/>
                </a:lnTo>
                <a:lnTo>
                  <a:pt x="0" y="0"/>
                </a:lnTo>
              </a:path>
            </a:pathLst>
          </a:custGeom>
          <a:no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solidFill>
                <a:prstClr val="white"/>
              </a:solidFill>
            </a:endParaRPr>
          </a:p>
        </p:txBody>
      </p:sp>
      <p:grpSp>
        <p:nvGrpSpPr>
          <p:cNvPr id="18" name="组合 17"/>
          <p:cNvGrpSpPr/>
          <p:nvPr/>
        </p:nvGrpSpPr>
        <p:grpSpPr bwMode="auto">
          <a:xfrm>
            <a:off x="780949" y="1001416"/>
            <a:ext cx="4162941" cy="4164447"/>
            <a:chOff x="586444" y="750718"/>
            <a:chExt cx="3122488" cy="3122488"/>
          </a:xfrm>
        </p:grpSpPr>
        <p:grpSp>
          <p:nvGrpSpPr>
            <p:cNvPr id="19" name="组合 80"/>
            <p:cNvGrpSpPr/>
            <p:nvPr/>
          </p:nvGrpSpPr>
          <p:grpSpPr bwMode="auto">
            <a:xfrm>
              <a:off x="586444" y="750718"/>
              <a:ext cx="3122488" cy="3122488"/>
              <a:chOff x="5485328" y="1193800"/>
              <a:chExt cx="1397000" cy="1397000"/>
            </a:xfrm>
          </p:grpSpPr>
          <p:sp>
            <p:nvSpPr>
              <p:cNvPr id="22" name="椭圆 21"/>
              <p:cNvSpPr/>
              <p:nvPr/>
            </p:nvSpPr>
            <p:spPr bwMode="auto">
              <a:xfrm>
                <a:off x="5485328" y="1193800"/>
                <a:ext cx="1397000"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3" name="椭圆 22"/>
              <p:cNvSpPr/>
              <p:nvPr/>
            </p:nvSpPr>
            <p:spPr bwMode="auto">
              <a:xfrm>
                <a:off x="5523680" y="1266952"/>
                <a:ext cx="1228678" cy="1228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0" name="TextBox 83"/>
            <p:cNvSpPr txBox="1">
              <a:spLocks noChangeArrowheads="1"/>
            </p:cNvSpPr>
            <p:nvPr/>
          </p:nvSpPr>
          <p:spPr bwMode="auto">
            <a:xfrm>
              <a:off x="1024015" y="1374018"/>
              <a:ext cx="2041543" cy="34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a:solidFill>
                    <a:srgbClr val="262626"/>
                  </a:solidFill>
                  <a:latin typeface="微软雅黑" panose="020B0503020204020204" pitchFamily="34" charset="-122"/>
                  <a:ea typeface="微软雅黑" panose="020B0503020204020204" pitchFamily="34" charset="-122"/>
                </a:rPr>
                <a:t>点击添加标题</a:t>
              </a:r>
              <a:endParaRPr lang="zh-CN" altLang="en-US">
                <a:solidFill>
                  <a:srgbClr val="262626"/>
                </a:solidFill>
                <a:latin typeface="微软雅黑" panose="020B0503020204020204" pitchFamily="34" charset="-122"/>
                <a:ea typeface="微软雅黑" panose="020B0503020204020204" pitchFamily="34" charset="-122"/>
              </a:endParaRPr>
            </a:p>
          </p:txBody>
        </p:sp>
        <p:sp>
          <p:nvSpPr>
            <p:cNvPr id="21" name="TextBox 47"/>
            <p:cNvSpPr txBox="1">
              <a:spLocks noChangeArrowheads="1"/>
            </p:cNvSpPr>
            <p:nvPr/>
          </p:nvSpPr>
          <p:spPr bwMode="auto">
            <a:xfrm>
              <a:off x="750872" y="1861803"/>
              <a:ext cx="2661106" cy="95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900" dirty="0">
                  <a:solidFill>
                    <a:srgbClr val="262626"/>
                  </a:solidFill>
                  <a:latin typeface="微软雅黑" panose="020B0503020204020204" pitchFamily="34" charset="-122"/>
                  <a:ea typeface="微软雅黑" panose="020B0503020204020204" pitchFamily="34" charset="-122"/>
                </a:rPr>
                <a:t>PPT</a:t>
              </a:r>
              <a:r>
                <a:rPr lang="zh-CN" altLang="en-US" sz="19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900" dirty="0">
                <a:solidFill>
                  <a:srgbClr val="262626"/>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bwMode="auto">
          <a:xfrm>
            <a:off x="3716384" y="3910389"/>
            <a:ext cx="1496289" cy="1496829"/>
            <a:chOff x="2786933" y="2931790"/>
            <a:chExt cx="1122481" cy="1122481"/>
          </a:xfrm>
        </p:grpSpPr>
        <p:grpSp>
          <p:nvGrpSpPr>
            <p:cNvPr id="25" name="组合 85"/>
            <p:cNvGrpSpPr/>
            <p:nvPr/>
          </p:nvGrpSpPr>
          <p:grpSpPr bwMode="auto">
            <a:xfrm>
              <a:off x="2786933" y="2931790"/>
              <a:ext cx="1122481" cy="1122481"/>
              <a:chOff x="5485328" y="1193800"/>
              <a:chExt cx="1397000" cy="1397000"/>
            </a:xfrm>
          </p:grpSpPr>
          <p:sp>
            <p:nvSpPr>
              <p:cNvPr id="30" name="椭圆 29"/>
              <p:cNvSpPr/>
              <p:nvPr/>
            </p:nvSpPr>
            <p:spPr bwMode="auto">
              <a:xfrm>
                <a:off x="5485328" y="1193800"/>
                <a:ext cx="1397000"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1" name="椭圆 30"/>
              <p:cNvSpPr/>
              <p:nvPr/>
            </p:nvSpPr>
            <p:spPr bwMode="auto">
              <a:xfrm>
                <a:off x="5522872" y="1266910"/>
                <a:ext cx="1229043" cy="1229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26" name="Group 6"/>
            <p:cNvGrpSpPr>
              <a:grpSpLocks noChangeAspect="1"/>
            </p:cNvGrpSpPr>
            <p:nvPr/>
          </p:nvGrpSpPr>
          <p:grpSpPr bwMode="auto">
            <a:xfrm>
              <a:off x="3103282" y="3165053"/>
              <a:ext cx="420182" cy="647307"/>
              <a:chOff x="2731" y="1391"/>
              <a:chExt cx="296" cy="456"/>
            </a:xfrm>
            <a:solidFill>
              <a:srgbClr val="28C2A0"/>
            </a:solidFill>
          </p:grpSpPr>
          <p:sp>
            <p:nvSpPr>
              <p:cNvPr id="27" name="Freeform 7"/>
              <p:cNvSpPr>
                <a:spLocks noEditPoints="1"/>
              </p:cNvSpPr>
              <p:nvPr/>
            </p:nvSpPr>
            <p:spPr bwMode="auto">
              <a:xfrm>
                <a:off x="2731" y="1424"/>
                <a:ext cx="296" cy="423"/>
              </a:xfrm>
              <a:custGeom>
                <a:avLst/>
                <a:gdLst>
                  <a:gd name="T0" fmla="*/ 63 w 125"/>
                  <a:gd name="T1" fmla="*/ 0 h 179"/>
                  <a:gd name="T2" fmla="*/ 80 w 125"/>
                  <a:gd name="T3" fmla="*/ 0 h 179"/>
                  <a:gd name="T4" fmla="*/ 91 w 125"/>
                  <a:gd name="T5" fmla="*/ 4 h 179"/>
                  <a:gd name="T6" fmla="*/ 95 w 125"/>
                  <a:gd name="T7" fmla="*/ 15 h 179"/>
                  <a:gd name="T8" fmla="*/ 95 w 125"/>
                  <a:gd name="T9" fmla="*/ 45 h 179"/>
                  <a:gd name="T10" fmla="*/ 100 w 125"/>
                  <a:gd name="T11" fmla="*/ 45 h 179"/>
                  <a:gd name="T12" fmla="*/ 118 w 125"/>
                  <a:gd name="T13" fmla="*/ 53 h 179"/>
                  <a:gd name="T14" fmla="*/ 118 w 125"/>
                  <a:gd name="T15" fmla="*/ 53 h 179"/>
                  <a:gd name="T16" fmla="*/ 125 w 125"/>
                  <a:gd name="T17" fmla="*/ 71 h 179"/>
                  <a:gd name="T18" fmla="*/ 125 w 125"/>
                  <a:gd name="T19" fmla="*/ 153 h 179"/>
                  <a:gd name="T20" fmla="*/ 118 w 125"/>
                  <a:gd name="T21" fmla="*/ 171 h 179"/>
                  <a:gd name="T22" fmla="*/ 118 w 125"/>
                  <a:gd name="T23" fmla="*/ 171 h 179"/>
                  <a:gd name="T24" fmla="*/ 100 w 125"/>
                  <a:gd name="T25" fmla="*/ 179 h 179"/>
                  <a:gd name="T26" fmla="*/ 63 w 125"/>
                  <a:gd name="T27" fmla="*/ 179 h 179"/>
                  <a:gd name="T28" fmla="*/ 63 w 125"/>
                  <a:gd name="T29" fmla="*/ 169 h 179"/>
                  <a:gd name="T30" fmla="*/ 100 w 125"/>
                  <a:gd name="T31" fmla="*/ 169 h 179"/>
                  <a:gd name="T32" fmla="*/ 110 w 125"/>
                  <a:gd name="T33" fmla="*/ 164 h 179"/>
                  <a:gd name="T34" fmla="*/ 115 w 125"/>
                  <a:gd name="T35" fmla="*/ 153 h 179"/>
                  <a:gd name="T36" fmla="*/ 115 w 125"/>
                  <a:gd name="T37" fmla="*/ 71 h 179"/>
                  <a:gd name="T38" fmla="*/ 110 w 125"/>
                  <a:gd name="T39" fmla="*/ 60 h 179"/>
                  <a:gd name="T40" fmla="*/ 100 w 125"/>
                  <a:gd name="T41" fmla="*/ 56 h 179"/>
                  <a:gd name="T42" fmla="*/ 90 w 125"/>
                  <a:gd name="T43" fmla="*/ 56 h 179"/>
                  <a:gd name="T44" fmla="*/ 85 w 125"/>
                  <a:gd name="T45" fmla="*/ 56 h 179"/>
                  <a:gd name="T46" fmla="*/ 85 w 125"/>
                  <a:gd name="T47" fmla="*/ 50 h 179"/>
                  <a:gd name="T48" fmla="*/ 85 w 125"/>
                  <a:gd name="T49" fmla="*/ 15 h 179"/>
                  <a:gd name="T50" fmla="*/ 83 w 125"/>
                  <a:gd name="T51" fmla="*/ 11 h 179"/>
                  <a:gd name="T52" fmla="*/ 80 w 125"/>
                  <a:gd name="T53" fmla="*/ 10 h 179"/>
                  <a:gd name="T54" fmla="*/ 63 w 125"/>
                  <a:gd name="T55" fmla="*/ 10 h 179"/>
                  <a:gd name="T56" fmla="*/ 63 w 125"/>
                  <a:gd name="T57" fmla="*/ 0 h 179"/>
                  <a:gd name="T58" fmla="*/ 25 w 125"/>
                  <a:gd name="T59" fmla="*/ 45 h 179"/>
                  <a:gd name="T60" fmla="*/ 30 w 125"/>
                  <a:gd name="T61" fmla="*/ 45 h 179"/>
                  <a:gd name="T62" fmla="*/ 30 w 125"/>
                  <a:gd name="T63" fmla="*/ 15 h 179"/>
                  <a:gd name="T64" fmla="*/ 34 w 125"/>
                  <a:gd name="T65" fmla="*/ 4 h 179"/>
                  <a:gd name="T66" fmla="*/ 45 w 125"/>
                  <a:gd name="T67" fmla="*/ 0 h 179"/>
                  <a:gd name="T68" fmla="*/ 63 w 125"/>
                  <a:gd name="T69" fmla="*/ 0 h 179"/>
                  <a:gd name="T70" fmla="*/ 63 w 125"/>
                  <a:gd name="T71" fmla="*/ 10 h 179"/>
                  <a:gd name="T72" fmla="*/ 45 w 125"/>
                  <a:gd name="T73" fmla="*/ 10 h 179"/>
                  <a:gd name="T74" fmla="*/ 42 w 125"/>
                  <a:gd name="T75" fmla="*/ 11 h 179"/>
                  <a:gd name="T76" fmla="*/ 40 w 125"/>
                  <a:gd name="T77" fmla="*/ 15 h 179"/>
                  <a:gd name="T78" fmla="*/ 40 w 125"/>
                  <a:gd name="T79" fmla="*/ 50 h 179"/>
                  <a:gd name="T80" fmla="*/ 40 w 125"/>
                  <a:gd name="T81" fmla="*/ 56 h 179"/>
                  <a:gd name="T82" fmla="*/ 35 w 125"/>
                  <a:gd name="T83" fmla="*/ 56 h 179"/>
                  <a:gd name="T84" fmla="*/ 25 w 125"/>
                  <a:gd name="T85" fmla="*/ 56 h 179"/>
                  <a:gd name="T86" fmla="*/ 15 w 125"/>
                  <a:gd name="T87" fmla="*/ 60 h 179"/>
                  <a:gd name="T88" fmla="*/ 10 w 125"/>
                  <a:gd name="T89" fmla="*/ 71 h 179"/>
                  <a:gd name="T90" fmla="*/ 10 w 125"/>
                  <a:gd name="T91" fmla="*/ 153 h 179"/>
                  <a:gd name="T92" fmla="*/ 15 w 125"/>
                  <a:gd name="T93" fmla="*/ 164 h 179"/>
                  <a:gd name="T94" fmla="*/ 25 w 125"/>
                  <a:gd name="T95" fmla="*/ 169 h 179"/>
                  <a:gd name="T96" fmla="*/ 63 w 125"/>
                  <a:gd name="T97" fmla="*/ 169 h 179"/>
                  <a:gd name="T98" fmla="*/ 63 w 125"/>
                  <a:gd name="T99" fmla="*/ 179 h 179"/>
                  <a:gd name="T100" fmla="*/ 25 w 125"/>
                  <a:gd name="T101" fmla="*/ 179 h 179"/>
                  <a:gd name="T102" fmla="*/ 7 w 125"/>
                  <a:gd name="T103" fmla="*/ 171 h 179"/>
                  <a:gd name="T104" fmla="*/ 7 w 125"/>
                  <a:gd name="T105" fmla="*/ 171 h 179"/>
                  <a:gd name="T106" fmla="*/ 0 w 125"/>
                  <a:gd name="T107" fmla="*/ 153 h 179"/>
                  <a:gd name="T108" fmla="*/ 0 w 125"/>
                  <a:gd name="T109" fmla="*/ 71 h 179"/>
                  <a:gd name="T110" fmla="*/ 7 w 125"/>
                  <a:gd name="T111" fmla="*/ 53 h 179"/>
                  <a:gd name="T112" fmla="*/ 7 w 125"/>
                  <a:gd name="T113" fmla="*/ 53 h 179"/>
                  <a:gd name="T114" fmla="*/ 25 w 125"/>
                  <a:gd name="T115" fmla="*/ 4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79">
                    <a:moveTo>
                      <a:pt x="63" y="0"/>
                    </a:moveTo>
                    <a:cubicBezTo>
                      <a:pt x="80" y="0"/>
                      <a:pt x="80" y="0"/>
                      <a:pt x="80" y="0"/>
                    </a:cubicBezTo>
                    <a:cubicBezTo>
                      <a:pt x="84" y="0"/>
                      <a:pt x="88" y="1"/>
                      <a:pt x="91" y="4"/>
                    </a:cubicBezTo>
                    <a:cubicBezTo>
                      <a:pt x="93" y="7"/>
                      <a:pt x="95" y="11"/>
                      <a:pt x="95" y="15"/>
                    </a:cubicBezTo>
                    <a:cubicBezTo>
                      <a:pt x="95" y="45"/>
                      <a:pt x="95" y="45"/>
                      <a:pt x="95" y="45"/>
                    </a:cubicBezTo>
                    <a:cubicBezTo>
                      <a:pt x="100" y="45"/>
                      <a:pt x="100" y="45"/>
                      <a:pt x="100" y="45"/>
                    </a:cubicBezTo>
                    <a:cubicBezTo>
                      <a:pt x="107" y="45"/>
                      <a:pt x="113" y="48"/>
                      <a:pt x="118" y="53"/>
                    </a:cubicBezTo>
                    <a:cubicBezTo>
                      <a:pt x="118" y="53"/>
                      <a:pt x="118" y="53"/>
                      <a:pt x="118" y="53"/>
                    </a:cubicBezTo>
                    <a:cubicBezTo>
                      <a:pt x="122" y="57"/>
                      <a:pt x="125" y="64"/>
                      <a:pt x="125" y="71"/>
                    </a:cubicBezTo>
                    <a:cubicBezTo>
                      <a:pt x="125" y="153"/>
                      <a:pt x="125" y="153"/>
                      <a:pt x="125" y="153"/>
                    </a:cubicBezTo>
                    <a:cubicBezTo>
                      <a:pt x="125" y="160"/>
                      <a:pt x="122" y="167"/>
                      <a:pt x="118" y="171"/>
                    </a:cubicBezTo>
                    <a:cubicBezTo>
                      <a:pt x="118" y="171"/>
                      <a:pt x="118" y="171"/>
                      <a:pt x="118" y="171"/>
                    </a:cubicBezTo>
                    <a:cubicBezTo>
                      <a:pt x="113" y="176"/>
                      <a:pt x="107" y="179"/>
                      <a:pt x="100" y="179"/>
                    </a:cubicBezTo>
                    <a:cubicBezTo>
                      <a:pt x="63" y="179"/>
                      <a:pt x="63" y="179"/>
                      <a:pt x="63" y="179"/>
                    </a:cubicBezTo>
                    <a:cubicBezTo>
                      <a:pt x="63" y="169"/>
                      <a:pt x="63" y="169"/>
                      <a:pt x="63" y="169"/>
                    </a:cubicBezTo>
                    <a:cubicBezTo>
                      <a:pt x="100" y="169"/>
                      <a:pt x="100" y="169"/>
                      <a:pt x="100" y="169"/>
                    </a:cubicBezTo>
                    <a:cubicBezTo>
                      <a:pt x="104" y="169"/>
                      <a:pt x="108" y="167"/>
                      <a:pt x="110" y="164"/>
                    </a:cubicBezTo>
                    <a:cubicBezTo>
                      <a:pt x="113" y="161"/>
                      <a:pt x="115" y="158"/>
                      <a:pt x="115" y="153"/>
                    </a:cubicBezTo>
                    <a:cubicBezTo>
                      <a:pt x="115" y="71"/>
                      <a:pt x="115" y="71"/>
                      <a:pt x="115" y="71"/>
                    </a:cubicBezTo>
                    <a:cubicBezTo>
                      <a:pt x="115" y="67"/>
                      <a:pt x="113" y="63"/>
                      <a:pt x="110" y="60"/>
                    </a:cubicBezTo>
                    <a:cubicBezTo>
                      <a:pt x="108" y="57"/>
                      <a:pt x="104" y="56"/>
                      <a:pt x="100" y="56"/>
                    </a:cubicBezTo>
                    <a:cubicBezTo>
                      <a:pt x="90" y="56"/>
                      <a:pt x="90" y="56"/>
                      <a:pt x="90" y="56"/>
                    </a:cubicBezTo>
                    <a:cubicBezTo>
                      <a:pt x="85" y="56"/>
                      <a:pt x="85" y="56"/>
                      <a:pt x="85" y="56"/>
                    </a:cubicBezTo>
                    <a:cubicBezTo>
                      <a:pt x="85" y="50"/>
                      <a:pt x="85" y="50"/>
                      <a:pt x="85" y="50"/>
                    </a:cubicBezTo>
                    <a:cubicBezTo>
                      <a:pt x="85" y="15"/>
                      <a:pt x="85" y="15"/>
                      <a:pt x="85" y="15"/>
                    </a:cubicBezTo>
                    <a:cubicBezTo>
                      <a:pt x="85" y="13"/>
                      <a:pt x="84" y="12"/>
                      <a:pt x="83" y="11"/>
                    </a:cubicBezTo>
                    <a:cubicBezTo>
                      <a:pt x="82" y="11"/>
                      <a:pt x="81" y="10"/>
                      <a:pt x="80" y="10"/>
                    </a:cubicBezTo>
                    <a:cubicBezTo>
                      <a:pt x="63" y="10"/>
                      <a:pt x="63" y="10"/>
                      <a:pt x="63" y="10"/>
                    </a:cubicBezTo>
                    <a:lnTo>
                      <a:pt x="63" y="0"/>
                    </a:lnTo>
                    <a:close/>
                    <a:moveTo>
                      <a:pt x="25" y="45"/>
                    </a:moveTo>
                    <a:cubicBezTo>
                      <a:pt x="30" y="45"/>
                      <a:pt x="30" y="45"/>
                      <a:pt x="30" y="45"/>
                    </a:cubicBezTo>
                    <a:cubicBezTo>
                      <a:pt x="30" y="15"/>
                      <a:pt x="30" y="15"/>
                      <a:pt x="30" y="15"/>
                    </a:cubicBezTo>
                    <a:cubicBezTo>
                      <a:pt x="30" y="11"/>
                      <a:pt x="32" y="7"/>
                      <a:pt x="34" y="4"/>
                    </a:cubicBezTo>
                    <a:cubicBezTo>
                      <a:pt x="37" y="1"/>
                      <a:pt x="41" y="0"/>
                      <a:pt x="45" y="0"/>
                    </a:cubicBezTo>
                    <a:cubicBezTo>
                      <a:pt x="63" y="0"/>
                      <a:pt x="63" y="0"/>
                      <a:pt x="63" y="0"/>
                    </a:cubicBezTo>
                    <a:cubicBezTo>
                      <a:pt x="63" y="10"/>
                      <a:pt x="63" y="10"/>
                      <a:pt x="63" y="10"/>
                    </a:cubicBezTo>
                    <a:cubicBezTo>
                      <a:pt x="45" y="10"/>
                      <a:pt x="45" y="10"/>
                      <a:pt x="45" y="10"/>
                    </a:cubicBezTo>
                    <a:cubicBezTo>
                      <a:pt x="44" y="10"/>
                      <a:pt x="43" y="11"/>
                      <a:pt x="42" y="11"/>
                    </a:cubicBezTo>
                    <a:cubicBezTo>
                      <a:pt x="41" y="12"/>
                      <a:pt x="40" y="13"/>
                      <a:pt x="40" y="15"/>
                    </a:cubicBezTo>
                    <a:cubicBezTo>
                      <a:pt x="40" y="50"/>
                      <a:pt x="40" y="50"/>
                      <a:pt x="40" y="50"/>
                    </a:cubicBezTo>
                    <a:cubicBezTo>
                      <a:pt x="40" y="56"/>
                      <a:pt x="40" y="56"/>
                      <a:pt x="40" y="56"/>
                    </a:cubicBezTo>
                    <a:cubicBezTo>
                      <a:pt x="35" y="56"/>
                      <a:pt x="35" y="56"/>
                      <a:pt x="35" y="56"/>
                    </a:cubicBezTo>
                    <a:cubicBezTo>
                      <a:pt x="25" y="56"/>
                      <a:pt x="25" y="56"/>
                      <a:pt x="25" y="56"/>
                    </a:cubicBezTo>
                    <a:cubicBezTo>
                      <a:pt x="21" y="56"/>
                      <a:pt x="17" y="57"/>
                      <a:pt x="15" y="60"/>
                    </a:cubicBezTo>
                    <a:cubicBezTo>
                      <a:pt x="12" y="63"/>
                      <a:pt x="10" y="67"/>
                      <a:pt x="10" y="71"/>
                    </a:cubicBezTo>
                    <a:cubicBezTo>
                      <a:pt x="10" y="153"/>
                      <a:pt x="10" y="153"/>
                      <a:pt x="10" y="153"/>
                    </a:cubicBezTo>
                    <a:cubicBezTo>
                      <a:pt x="10" y="158"/>
                      <a:pt x="12" y="161"/>
                      <a:pt x="15" y="164"/>
                    </a:cubicBezTo>
                    <a:cubicBezTo>
                      <a:pt x="17" y="167"/>
                      <a:pt x="21" y="169"/>
                      <a:pt x="25" y="169"/>
                    </a:cubicBezTo>
                    <a:cubicBezTo>
                      <a:pt x="63" y="169"/>
                      <a:pt x="63" y="169"/>
                      <a:pt x="63" y="169"/>
                    </a:cubicBezTo>
                    <a:cubicBezTo>
                      <a:pt x="63" y="179"/>
                      <a:pt x="63" y="179"/>
                      <a:pt x="63" y="179"/>
                    </a:cubicBezTo>
                    <a:cubicBezTo>
                      <a:pt x="25" y="179"/>
                      <a:pt x="25" y="179"/>
                      <a:pt x="25" y="179"/>
                    </a:cubicBezTo>
                    <a:cubicBezTo>
                      <a:pt x="18" y="179"/>
                      <a:pt x="12" y="176"/>
                      <a:pt x="7" y="171"/>
                    </a:cubicBezTo>
                    <a:cubicBezTo>
                      <a:pt x="7" y="171"/>
                      <a:pt x="7" y="171"/>
                      <a:pt x="7" y="171"/>
                    </a:cubicBezTo>
                    <a:cubicBezTo>
                      <a:pt x="3" y="167"/>
                      <a:pt x="0" y="160"/>
                      <a:pt x="0" y="153"/>
                    </a:cubicBezTo>
                    <a:cubicBezTo>
                      <a:pt x="0" y="71"/>
                      <a:pt x="0" y="71"/>
                      <a:pt x="0" y="71"/>
                    </a:cubicBezTo>
                    <a:cubicBezTo>
                      <a:pt x="0" y="64"/>
                      <a:pt x="3" y="57"/>
                      <a:pt x="7" y="53"/>
                    </a:cubicBezTo>
                    <a:cubicBezTo>
                      <a:pt x="7" y="53"/>
                      <a:pt x="7" y="53"/>
                      <a:pt x="7" y="53"/>
                    </a:cubicBezTo>
                    <a:cubicBezTo>
                      <a:pt x="12" y="48"/>
                      <a:pt x="18" y="45"/>
                      <a:pt x="25" y="45"/>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28" name="Freeform 8"/>
              <p:cNvSpPr/>
              <p:nvPr/>
            </p:nvSpPr>
            <p:spPr bwMode="auto">
              <a:xfrm>
                <a:off x="2762" y="1665"/>
                <a:ext cx="234" cy="151"/>
              </a:xfrm>
              <a:custGeom>
                <a:avLst/>
                <a:gdLst>
                  <a:gd name="T0" fmla="*/ 99 w 99"/>
                  <a:gd name="T1" fmla="*/ 0 h 64"/>
                  <a:gd name="T2" fmla="*/ 99 w 99"/>
                  <a:gd name="T3" fmla="*/ 48 h 64"/>
                  <a:gd name="T4" fmla="*/ 82 w 99"/>
                  <a:gd name="T5" fmla="*/ 64 h 64"/>
                  <a:gd name="T6" fmla="*/ 18 w 99"/>
                  <a:gd name="T7" fmla="*/ 64 h 64"/>
                  <a:gd name="T8" fmla="*/ 0 w 99"/>
                  <a:gd name="T9" fmla="*/ 48 h 64"/>
                  <a:gd name="T10" fmla="*/ 0 w 99"/>
                  <a:gd name="T11" fmla="*/ 0 h 64"/>
                  <a:gd name="T12" fmla="*/ 99 w 9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99" h="64">
                    <a:moveTo>
                      <a:pt x="99" y="0"/>
                    </a:moveTo>
                    <a:cubicBezTo>
                      <a:pt x="99" y="48"/>
                      <a:pt x="99" y="48"/>
                      <a:pt x="99" y="48"/>
                    </a:cubicBezTo>
                    <a:cubicBezTo>
                      <a:pt x="99" y="57"/>
                      <a:pt x="91" y="64"/>
                      <a:pt x="82" y="64"/>
                    </a:cubicBezTo>
                    <a:cubicBezTo>
                      <a:pt x="18" y="64"/>
                      <a:pt x="18" y="64"/>
                      <a:pt x="18" y="64"/>
                    </a:cubicBezTo>
                    <a:cubicBezTo>
                      <a:pt x="8" y="64"/>
                      <a:pt x="0" y="57"/>
                      <a:pt x="0" y="48"/>
                    </a:cubicBezTo>
                    <a:cubicBezTo>
                      <a:pt x="0" y="0"/>
                      <a:pt x="0" y="0"/>
                      <a:pt x="0" y="0"/>
                    </a:cubicBezTo>
                    <a:cubicBezTo>
                      <a:pt x="35" y="0"/>
                      <a:pt x="71" y="0"/>
                      <a:pt x="99"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29" name="Freeform 9"/>
              <p:cNvSpPr/>
              <p:nvPr/>
            </p:nvSpPr>
            <p:spPr bwMode="auto">
              <a:xfrm>
                <a:off x="2790" y="1391"/>
                <a:ext cx="177" cy="116"/>
              </a:xfrm>
              <a:custGeom>
                <a:avLst/>
                <a:gdLst>
                  <a:gd name="T0" fmla="*/ 75 w 75"/>
                  <a:gd name="T1" fmla="*/ 49 h 49"/>
                  <a:gd name="T2" fmla="*/ 75 w 75"/>
                  <a:gd name="T3" fmla="*/ 12 h 49"/>
                  <a:gd name="T4" fmla="*/ 62 w 75"/>
                  <a:gd name="T5" fmla="*/ 0 h 49"/>
                  <a:gd name="T6" fmla="*/ 13 w 75"/>
                  <a:gd name="T7" fmla="*/ 0 h 49"/>
                  <a:gd name="T8" fmla="*/ 0 w 75"/>
                  <a:gd name="T9" fmla="*/ 12 h 49"/>
                  <a:gd name="T10" fmla="*/ 0 w 75"/>
                  <a:gd name="T11" fmla="*/ 49 h 49"/>
                  <a:gd name="T12" fmla="*/ 75 w 75"/>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5" h="49">
                    <a:moveTo>
                      <a:pt x="75" y="49"/>
                    </a:moveTo>
                    <a:cubicBezTo>
                      <a:pt x="75" y="12"/>
                      <a:pt x="75" y="12"/>
                      <a:pt x="75" y="12"/>
                    </a:cubicBezTo>
                    <a:cubicBezTo>
                      <a:pt x="75" y="6"/>
                      <a:pt x="69" y="0"/>
                      <a:pt x="62" y="0"/>
                    </a:cubicBezTo>
                    <a:cubicBezTo>
                      <a:pt x="13" y="0"/>
                      <a:pt x="13" y="0"/>
                      <a:pt x="13" y="0"/>
                    </a:cubicBezTo>
                    <a:cubicBezTo>
                      <a:pt x="6" y="0"/>
                      <a:pt x="0" y="6"/>
                      <a:pt x="0" y="12"/>
                    </a:cubicBezTo>
                    <a:cubicBezTo>
                      <a:pt x="0" y="49"/>
                      <a:pt x="0" y="49"/>
                      <a:pt x="0" y="49"/>
                    </a:cubicBezTo>
                    <a:cubicBezTo>
                      <a:pt x="27" y="49"/>
                      <a:pt x="54" y="49"/>
                      <a:pt x="75" y="4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grpSp>
      </p:grpSp>
      <p:pic>
        <p:nvPicPr>
          <p:cNvPr id="32" name="Picture 4" descr="C:\Users\Administrator\Desktop\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81494" y="2762890"/>
            <a:ext cx="4372364" cy="40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400" advTm="3237">
        <p14:ripple/>
      </p:transition>
    </mc:Choice>
    <mc:Fallback>
      <p:transition spd="slow" advTm="32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750"/>
                                        <p:tgtEl>
                                          <p:spTgt spid="14"/>
                                        </p:tgtEl>
                                      </p:cBhvr>
                                    </p:animEffect>
                                    <p:anim calcmode="lin" valueType="num">
                                      <p:cBhvr>
                                        <p:cTn id="11" dur="750" fill="hold"/>
                                        <p:tgtEl>
                                          <p:spTgt spid="14"/>
                                        </p:tgtEl>
                                        <p:attrNameLst>
                                          <p:attrName>ppt_x</p:attrName>
                                        </p:attrNameLst>
                                      </p:cBhvr>
                                      <p:tavLst>
                                        <p:tav tm="0">
                                          <p:val>
                                            <p:strVal val="#ppt_x"/>
                                          </p:val>
                                        </p:tav>
                                        <p:tav tm="100000">
                                          <p:val>
                                            <p:strVal val="#ppt_x"/>
                                          </p:val>
                                        </p:tav>
                                      </p:tavLst>
                                    </p:anim>
                                    <p:anim calcmode="lin" valueType="num">
                                      <p:cBhvr>
                                        <p:cTn id="12" dur="750" fill="hold"/>
                                        <p:tgtEl>
                                          <p:spTgt spid="14"/>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60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par>
                                <p:cTn id="18" presetID="22" presetClass="entr" presetSubtype="2" fill="hold" nodeType="with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par>
                                <p:cTn id="21" presetID="22" presetClass="entr" presetSubtype="2" fill="hold" nodeType="withEffect">
                                  <p:stCondLst>
                                    <p:cond delay="150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par>
                                <p:cTn id="24" presetID="22" presetClass="entr" presetSubtype="1" fill="hold" nodeType="withEffect">
                                  <p:stCondLst>
                                    <p:cond delay="200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4088808" y="2978668"/>
            <a:ext cx="8108698" cy="3884502"/>
            <a:chOff x="4078023" y="2973498"/>
            <a:chExt cx="8113977" cy="3884502"/>
          </a:xfrm>
          <a:solidFill>
            <a:srgbClr val="00B0F0"/>
          </a:solidFill>
        </p:grpSpPr>
        <p:sp>
          <p:nvSpPr>
            <p:cNvPr id="41"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42"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0070C0"/>
            </a:solid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43"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44"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grpSp>
      <p:sp>
        <p:nvSpPr>
          <p:cNvPr id="45" name="Content Placeholder 2"/>
          <p:cNvSpPr txBox="1"/>
          <p:nvPr/>
        </p:nvSpPr>
        <p:spPr>
          <a:xfrm>
            <a:off x="1022762" y="1848921"/>
            <a:ext cx="5360290" cy="1388807"/>
          </a:xfrm>
          <a:prstGeom prst="rect">
            <a:avLst/>
          </a:prstGeom>
        </p:spPr>
        <p:txBody>
          <a:bodyPr vert="horz" lIns="91388" tIns="45695" rIns="91388" bIns="45695"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21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点击添加小标题</a:t>
            </a:r>
            <a:endParaRPr lang="en-US" altLang="zh-CN" sz="21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endParaRPr>
          </a:p>
          <a:p>
            <a:pPr marL="0" indent="0">
              <a:lnSpc>
                <a:spcPct val="130000"/>
              </a:lnSpc>
              <a:buFont typeface="Arial" panose="020B0604020202020204" pitchFamily="34" charset="0"/>
              <a:buNone/>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在此处添加详细描述文本，尽量与标题文本语言风格相符合，语言描述尽量简洁生动。在此处添加详细描述文本，尽量与标题文本语言风格相符合，语言描述尽量简洁生动。</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7058439" y="4434650"/>
            <a:ext cx="2122806" cy="998051"/>
            <a:chOff x="4982259" y="5322156"/>
            <a:chExt cx="2124188" cy="998051"/>
          </a:xfrm>
          <a:solidFill>
            <a:srgbClr val="080808">
              <a:lumMod val="85000"/>
              <a:lumOff val="15000"/>
              <a:alpha val="35000"/>
            </a:srgbClr>
          </a:solidFill>
        </p:grpSpPr>
        <p:sp>
          <p:nvSpPr>
            <p:cNvPr id="47"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48" name="直接连接符 47"/>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49" name="直接连接符 48"/>
            <p:cNvCxnSpPr>
              <a:endCxn id="47"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grpSp>
        <p:nvGrpSpPr>
          <p:cNvPr id="50" name="组合 49"/>
          <p:cNvGrpSpPr/>
          <p:nvPr/>
        </p:nvGrpSpPr>
        <p:grpSpPr>
          <a:xfrm>
            <a:off x="4909037" y="5319087"/>
            <a:ext cx="2122806" cy="998051"/>
            <a:chOff x="4982259" y="5322156"/>
            <a:chExt cx="2124188" cy="998051"/>
          </a:xfrm>
          <a:solidFill>
            <a:srgbClr val="080808">
              <a:lumMod val="85000"/>
              <a:lumOff val="15000"/>
              <a:alpha val="35000"/>
            </a:srgbClr>
          </a:solidFill>
        </p:grpSpPr>
        <p:sp>
          <p:nvSpPr>
            <p:cNvPr id="51"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53" name="直接连接符 52"/>
            <p:cNvCxnSpPr>
              <a:endCxn id="51"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grpSp>
        <p:nvGrpSpPr>
          <p:cNvPr id="54" name="组合 53"/>
          <p:cNvGrpSpPr/>
          <p:nvPr/>
        </p:nvGrpSpPr>
        <p:grpSpPr>
          <a:xfrm>
            <a:off x="8629562" y="3436599"/>
            <a:ext cx="2122806" cy="998051"/>
            <a:chOff x="4982259" y="5322156"/>
            <a:chExt cx="2124188" cy="998051"/>
          </a:xfrm>
          <a:solidFill>
            <a:srgbClr val="080808">
              <a:lumMod val="85000"/>
              <a:lumOff val="15000"/>
              <a:alpha val="35000"/>
            </a:srgbClr>
          </a:solidFill>
        </p:grpSpPr>
        <p:sp>
          <p:nvSpPr>
            <p:cNvPr id="55"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56" name="直接连接符 55"/>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57" name="直接连接符 56"/>
            <p:cNvCxnSpPr>
              <a:endCxn id="55"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grpSp>
        <p:nvGrpSpPr>
          <p:cNvPr id="58" name="组合 57"/>
          <p:cNvGrpSpPr/>
          <p:nvPr/>
        </p:nvGrpSpPr>
        <p:grpSpPr>
          <a:xfrm>
            <a:off x="9671145" y="2432226"/>
            <a:ext cx="2122806" cy="998051"/>
            <a:chOff x="4982259" y="5322156"/>
            <a:chExt cx="2124188" cy="998051"/>
          </a:xfrm>
          <a:solidFill>
            <a:srgbClr val="080808">
              <a:lumMod val="85000"/>
              <a:lumOff val="15000"/>
              <a:alpha val="35000"/>
            </a:srgbClr>
          </a:solidFill>
        </p:grpSpPr>
        <p:sp>
          <p:nvSpPr>
            <p:cNvPr id="59"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60" name="直接连接符 59"/>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61" name="直接连接符 60"/>
            <p:cNvCxnSpPr>
              <a:endCxn id="59"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sp>
        <p:nvSpPr>
          <p:cNvPr id="62" name="文本框 12"/>
          <p:cNvSpPr txBox="1"/>
          <p:nvPr/>
        </p:nvSpPr>
        <p:spPr>
          <a:xfrm>
            <a:off x="2990254" y="5183848"/>
            <a:ext cx="1873057" cy="420677"/>
          </a:xfrm>
          <a:prstGeom prst="rect">
            <a:avLst/>
          </a:prstGeom>
          <a:noFill/>
        </p:spPr>
        <p:txBody>
          <a:bodyPr wrap="square" lIns="91388" tIns="45695" rIns="91388" bIns="45695"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rPr>
              <a:t>点击添加内容</a:t>
            </a:r>
            <a:endPar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endParaRPr>
          </a:p>
        </p:txBody>
      </p:sp>
      <p:sp>
        <p:nvSpPr>
          <p:cNvPr id="63" name="文本框 12"/>
          <p:cNvSpPr txBox="1"/>
          <p:nvPr/>
        </p:nvSpPr>
        <p:spPr>
          <a:xfrm>
            <a:off x="5139327" y="4330290"/>
            <a:ext cx="1873057" cy="420677"/>
          </a:xfrm>
          <a:prstGeom prst="rect">
            <a:avLst/>
          </a:prstGeom>
          <a:noFill/>
        </p:spPr>
        <p:txBody>
          <a:bodyPr wrap="square" lIns="91388" tIns="45695" rIns="91388" bIns="45695"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rPr>
              <a:t>点击添加内容</a:t>
            </a:r>
            <a:endPar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endParaRPr>
          </a:p>
        </p:txBody>
      </p:sp>
      <p:sp>
        <p:nvSpPr>
          <p:cNvPr id="64" name="文本框 12"/>
          <p:cNvSpPr txBox="1"/>
          <p:nvPr/>
        </p:nvSpPr>
        <p:spPr>
          <a:xfrm>
            <a:off x="6709175" y="3332239"/>
            <a:ext cx="1873057" cy="420677"/>
          </a:xfrm>
          <a:prstGeom prst="rect">
            <a:avLst/>
          </a:prstGeom>
          <a:noFill/>
        </p:spPr>
        <p:txBody>
          <a:bodyPr wrap="square" lIns="91388" tIns="45695" rIns="91388" bIns="45695"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rPr>
              <a:t>点击添加内容</a:t>
            </a:r>
            <a:endPar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endParaRPr>
          </a:p>
        </p:txBody>
      </p:sp>
      <p:sp>
        <p:nvSpPr>
          <p:cNvPr id="65" name="文本框 12"/>
          <p:cNvSpPr txBox="1"/>
          <p:nvPr/>
        </p:nvSpPr>
        <p:spPr>
          <a:xfrm>
            <a:off x="7776213" y="2278992"/>
            <a:ext cx="1873057" cy="420677"/>
          </a:xfrm>
          <a:prstGeom prst="rect">
            <a:avLst/>
          </a:prstGeom>
          <a:noFill/>
        </p:spPr>
        <p:txBody>
          <a:bodyPr wrap="square" lIns="91388" tIns="45695" rIns="91388" bIns="456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00" dirty="0">
                <a:solidFill>
                  <a:srgbClr val="080808">
                    <a:lumMod val="85000"/>
                    <a:lumOff val="15000"/>
                  </a:srgbClr>
                </a:solidFill>
                <a:latin typeface="微软雅黑" panose="020B0503020204020204" pitchFamily="34" charset="-122"/>
                <a:ea typeface="微软雅黑" panose="020B0503020204020204" pitchFamily="34" charset="-122"/>
              </a:rPr>
              <a:t>点击添加内容</a:t>
            </a:r>
            <a:endParaRPr lang="zh-CN" altLang="en-US" sz="2100" dirty="0">
              <a:solidFill>
                <a:srgbClr val="080808">
                  <a:lumMod val="85000"/>
                  <a:lumOff val="1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7223">
        <p14:ripple/>
      </p:transition>
    </mc:Choice>
    <mc:Fallback>
      <p:transition spd="slow" advTm="72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right)">
                                      <p:cBhvr>
                                        <p:cTn id="15" dur="500"/>
                                        <p:tgtEl>
                                          <p:spTgt spid="5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right)">
                                      <p:cBhvr>
                                        <p:cTn id="23" dur="500"/>
                                        <p:tgtEl>
                                          <p:spTgt spid="4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right)">
                                      <p:cBhvr>
                                        <p:cTn id="31" dur="500"/>
                                        <p:tgtEl>
                                          <p:spTgt spid="5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right)">
                                      <p:cBhvr>
                                        <p:cTn id="39" dur="500"/>
                                        <p:tgtEl>
                                          <p:spTgt spid="5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1" y="3816112"/>
            <a:ext cx="12192530" cy="87219"/>
          </a:xfrm>
          <a:prstGeom prst="rect">
            <a:avLst/>
          </a:prstGeom>
          <a:solidFill>
            <a:sysClr val="window" lastClr="FFFFFF">
              <a:lumMod val="75000"/>
            </a:sysClr>
          </a:solidFill>
          <a:ln w="12700" cap="flat" cmpd="sng" algn="ctr">
            <a:noFill/>
            <a:prstDash val="solid"/>
            <a:miter lim="800000"/>
          </a:ln>
          <a:effectLst/>
        </p:spPr>
        <p:txBody>
          <a:bodyPr lIns="123121" tIns="61561" rIns="123121" bIns="61561"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nvGrpSpPr>
          <p:cNvPr id="120" name="组合 119"/>
          <p:cNvGrpSpPr/>
          <p:nvPr/>
        </p:nvGrpSpPr>
        <p:grpSpPr>
          <a:xfrm>
            <a:off x="1307098" y="3251775"/>
            <a:ext cx="1159796" cy="1160030"/>
            <a:chOff x="1466675" y="3784103"/>
            <a:chExt cx="1301392" cy="1301862"/>
          </a:xfrm>
        </p:grpSpPr>
        <p:grpSp>
          <p:nvGrpSpPr>
            <p:cNvPr id="121" name="组合 120"/>
            <p:cNvGrpSpPr/>
            <p:nvPr/>
          </p:nvGrpSpPr>
          <p:grpSpPr>
            <a:xfrm>
              <a:off x="1466675" y="3784103"/>
              <a:ext cx="1301392" cy="1301862"/>
              <a:chOff x="4345444" y="2542859"/>
              <a:chExt cx="1810550" cy="1811205"/>
            </a:xfrm>
          </p:grpSpPr>
          <p:grpSp>
            <p:nvGrpSpPr>
              <p:cNvPr id="123" name="组合 12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5" name="同心圆 12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26" name="椭圆 12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24" name="椭圆 123"/>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22" name="TextBox 121"/>
            <p:cNvSpPr txBox="1"/>
            <p:nvPr/>
          </p:nvSpPr>
          <p:spPr>
            <a:xfrm>
              <a:off x="1692269" y="4180596"/>
              <a:ext cx="850204"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6</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2777883" y="3407788"/>
            <a:ext cx="877786" cy="877962"/>
            <a:chOff x="3117025" y="3959191"/>
            <a:chExt cx="984950" cy="985306"/>
          </a:xfrm>
        </p:grpSpPr>
        <p:grpSp>
          <p:nvGrpSpPr>
            <p:cNvPr id="128" name="组合 127"/>
            <p:cNvGrpSpPr/>
            <p:nvPr/>
          </p:nvGrpSpPr>
          <p:grpSpPr>
            <a:xfrm>
              <a:off x="3117025" y="3959191"/>
              <a:ext cx="984950" cy="985306"/>
              <a:chOff x="4345444" y="2542859"/>
              <a:chExt cx="1810550" cy="1811205"/>
            </a:xfrm>
          </p:grpSpPr>
          <p:grpSp>
            <p:nvGrpSpPr>
              <p:cNvPr id="130" name="组合 12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2" name="同心圆 13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33" name="椭圆 13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31" name="椭圆 130"/>
              <p:cNvSpPr/>
              <p:nvPr/>
            </p:nvSpPr>
            <p:spPr>
              <a:xfrm>
                <a:off x="4565570" y="2763062"/>
                <a:ext cx="1370298" cy="1370793"/>
              </a:xfrm>
              <a:prstGeom prst="ellipse">
                <a:avLst/>
              </a:prstGeom>
              <a:solidFill>
                <a:srgbClr val="6194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29" name="TextBox 128"/>
            <p:cNvSpPr txBox="1"/>
            <p:nvPr/>
          </p:nvSpPr>
          <p:spPr>
            <a:xfrm>
              <a:off x="3188495" y="4196695"/>
              <a:ext cx="850204"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7</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34" name="组合 133"/>
          <p:cNvGrpSpPr/>
          <p:nvPr/>
        </p:nvGrpSpPr>
        <p:grpSpPr>
          <a:xfrm>
            <a:off x="3966658" y="3258767"/>
            <a:ext cx="1175762" cy="1175999"/>
            <a:chOff x="4450933" y="3791953"/>
            <a:chExt cx="1319306" cy="1319782"/>
          </a:xfrm>
        </p:grpSpPr>
        <p:grpSp>
          <p:nvGrpSpPr>
            <p:cNvPr id="135" name="组合 134"/>
            <p:cNvGrpSpPr/>
            <p:nvPr/>
          </p:nvGrpSpPr>
          <p:grpSpPr>
            <a:xfrm>
              <a:off x="4450933" y="3791953"/>
              <a:ext cx="1319306" cy="1319782"/>
              <a:chOff x="4345444" y="2542859"/>
              <a:chExt cx="1810550" cy="1811205"/>
            </a:xfrm>
          </p:grpSpPr>
          <p:grpSp>
            <p:nvGrpSpPr>
              <p:cNvPr id="137" name="组合 1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9" name="同心圆 13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40" name="椭圆 139"/>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38" name="椭圆 137"/>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36" name="TextBox 135"/>
            <p:cNvSpPr txBox="1"/>
            <p:nvPr/>
          </p:nvSpPr>
          <p:spPr>
            <a:xfrm>
              <a:off x="4685484" y="4180595"/>
              <a:ext cx="850203"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8</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5453409" y="3392806"/>
            <a:ext cx="907735" cy="907918"/>
            <a:chOff x="6119197" y="3942381"/>
            <a:chExt cx="1018558" cy="1018926"/>
          </a:xfrm>
        </p:grpSpPr>
        <p:grpSp>
          <p:nvGrpSpPr>
            <p:cNvPr id="142" name="组合 141"/>
            <p:cNvGrpSpPr/>
            <p:nvPr/>
          </p:nvGrpSpPr>
          <p:grpSpPr>
            <a:xfrm>
              <a:off x="6119197" y="3942381"/>
              <a:ext cx="1018558" cy="1018926"/>
              <a:chOff x="4345444" y="2542859"/>
              <a:chExt cx="1810550" cy="1811205"/>
            </a:xfrm>
          </p:grpSpPr>
          <p:grpSp>
            <p:nvGrpSpPr>
              <p:cNvPr id="144" name="组合 1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6" name="同心圆 145"/>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47" name="椭圆 146"/>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45" name="椭圆 144"/>
              <p:cNvSpPr/>
              <p:nvPr/>
            </p:nvSpPr>
            <p:spPr>
              <a:xfrm>
                <a:off x="4565570" y="2763062"/>
                <a:ext cx="1370298" cy="1370793"/>
              </a:xfrm>
              <a:prstGeom prst="ellipse">
                <a:avLst/>
              </a:prstGeom>
              <a:solidFill>
                <a:srgbClr val="6194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43" name="TextBox 142"/>
            <p:cNvSpPr txBox="1"/>
            <p:nvPr/>
          </p:nvSpPr>
          <p:spPr>
            <a:xfrm>
              <a:off x="6209133" y="4196696"/>
              <a:ext cx="850204"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9</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6672137" y="3392808"/>
            <a:ext cx="944697" cy="907918"/>
            <a:chOff x="7486713" y="3942381"/>
            <a:chExt cx="1060031" cy="1018926"/>
          </a:xfrm>
        </p:grpSpPr>
        <p:grpSp>
          <p:nvGrpSpPr>
            <p:cNvPr id="149" name="组合 148"/>
            <p:cNvGrpSpPr/>
            <p:nvPr/>
          </p:nvGrpSpPr>
          <p:grpSpPr>
            <a:xfrm>
              <a:off x="7486713" y="3942381"/>
              <a:ext cx="1018558" cy="1018926"/>
              <a:chOff x="4345444" y="2542859"/>
              <a:chExt cx="1810550" cy="1811205"/>
            </a:xfrm>
          </p:grpSpPr>
          <p:grpSp>
            <p:nvGrpSpPr>
              <p:cNvPr id="151" name="组合 15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53" name="同心圆 15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54" name="椭圆 15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2" name="椭圆 151"/>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0" name="TextBox 149"/>
            <p:cNvSpPr txBox="1"/>
            <p:nvPr/>
          </p:nvSpPr>
          <p:spPr>
            <a:xfrm>
              <a:off x="7555666" y="4199440"/>
              <a:ext cx="991078" cy="43292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10</a:t>
              </a:r>
              <a:r>
                <a:rPr kumimoji="0" lang="zh-CN" altLang="en-US"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55" name="组合 154"/>
          <p:cNvGrpSpPr/>
          <p:nvPr/>
        </p:nvGrpSpPr>
        <p:grpSpPr>
          <a:xfrm>
            <a:off x="7890862" y="3242222"/>
            <a:ext cx="1208849" cy="1209095"/>
            <a:chOff x="8854229" y="3773382"/>
            <a:chExt cx="1356434" cy="1356924"/>
          </a:xfrm>
        </p:grpSpPr>
        <p:grpSp>
          <p:nvGrpSpPr>
            <p:cNvPr id="156" name="组合 155"/>
            <p:cNvGrpSpPr/>
            <p:nvPr/>
          </p:nvGrpSpPr>
          <p:grpSpPr>
            <a:xfrm>
              <a:off x="8854229" y="3773382"/>
              <a:ext cx="1356434" cy="1356924"/>
              <a:chOff x="4345444" y="2542859"/>
              <a:chExt cx="1810550" cy="1811205"/>
            </a:xfrm>
          </p:grpSpPr>
          <p:grpSp>
            <p:nvGrpSpPr>
              <p:cNvPr id="158" name="组合 15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60" name="同心圆 159"/>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61" name="椭圆 160"/>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9" name="椭圆 158"/>
              <p:cNvSpPr/>
              <p:nvPr/>
            </p:nvSpPr>
            <p:spPr>
              <a:xfrm>
                <a:off x="4565570" y="2763062"/>
                <a:ext cx="1370298" cy="1370793"/>
              </a:xfrm>
              <a:prstGeom prst="ellipse">
                <a:avLst/>
              </a:prstGeom>
              <a:solidFill>
                <a:srgbClr val="6194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7" name="TextBox 156"/>
            <p:cNvSpPr txBox="1"/>
            <p:nvPr/>
          </p:nvSpPr>
          <p:spPr>
            <a:xfrm>
              <a:off x="9068720" y="4180596"/>
              <a:ext cx="1015119" cy="484738"/>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11</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62" name="组合 161"/>
          <p:cNvGrpSpPr/>
          <p:nvPr/>
        </p:nvGrpSpPr>
        <p:grpSpPr>
          <a:xfrm>
            <a:off x="9410702" y="3024552"/>
            <a:ext cx="1644095" cy="1644427"/>
            <a:chOff x="10559621" y="3529102"/>
            <a:chExt cx="1844818" cy="1845484"/>
          </a:xfrm>
        </p:grpSpPr>
        <p:grpSp>
          <p:nvGrpSpPr>
            <p:cNvPr id="163" name="组合 162"/>
            <p:cNvGrpSpPr/>
            <p:nvPr/>
          </p:nvGrpSpPr>
          <p:grpSpPr>
            <a:xfrm>
              <a:off x="10559621" y="3529102"/>
              <a:ext cx="1844818" cy="1845484"/>
              <a:chOff x="4345444" y="2542859"/>
              <a:chExt cx="1810550" cy="1811205"/>
            </a:xfrm>
          </p:grpSpPr>
          <p:grpSp>
            <p:nvGrpSpPr>
              <p:cNvPr id="165" name="组合 16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67" name="同心圆 166"/>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68" name="椭圆 167"/>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66" name="椭圆 165"/>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64" name="TextBox 163"/>
            <p:cNvSpPr txBox="1"/>
            <p:nvPr/>
          </p:nvSpPr>
          <p:spPr>
            <a:xfrm>
              <a:off x="10948736" y="4180595"/>
              <a:ext cx="1097152"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12</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69" name="组合 168"/>
          <p:cNvGrpSpPr/>
          <p:nvPr/>
        </p:nvGrpSpPr>
        <p:grpSpPr>
          <a:xfrm>
            <a:off x="694115" y="1701202"/>
            <a:ext cx="2588460" cy="1456724"/>
            <a:chOff x="689131" y="1318791"/>
            <a:chExt cx="1631535" cy="1036935"/>
          </a:xfrm>
        </p:grpSpPr>
        <p:sp>
          <p:nvSpPr>
            <p:cNvPr id="170" name="TextBox 169"/>
            <p:cNvSpPr txBox="1"/>
            <p:nvPr/>
          </p:nvSpPr>
          <p:spPr>
            <a:xfrm>
              <a:off x="800766" y="1667530"/>
              <a:ext cx="1363987" cy="407488"/>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71" name="组合 170"/>
            <p:cNvGrpSpPr/>
            <p:nvPr/>
          </p:nvGrpSpPr>
          <p:grpSpPr>
            <a:xfrm>
              <a:off x="689131" y="1318791"/>
              <a:ext cx="1631535" cy="1036935"/>
              <a:chOff x="689131" y="1318791"/>
              <a:chExt cx="1631535" cy="1036935"/>
            </a:xfrm>
          </p:grpSpPr>
          <p:cxnSp>
            <p:nvCxnSpPr>
              <p:cNvPr id="172" name="直接连接符 171"/>
              <p:cNvCxnSpPr/>
              <p:nvPr/>
            </p:nvCxnSpPr>
            <p:spPr>
              <a:xfrm flipV="1">
                <a:off x="1481601" y="2139702"/>
                <a:ext cx="0" cy="216024"/>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73" name="TextBox 172"/>
              <p:cNvSpPr txBox="1"/>
              <p:nvPr/>
            </p:nvSpPr>
            <p:spPr>
              <a:xfrm>
                <a:off x="689131" y="1318791"/>
                <a:ext cx="1631535" cy="350615"/>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74" name="组合 173"/>
          <p:cNvGrpSpPr/>
          <p:nvPr/>
        </p:nvGrpSpPr>
        <p:grpSpPr>
          <a:xfrm>
            <a:off x="3407258" y="1822753"/>
            <a:ext cx="2100145" cy="1287521"/>
            <a:chOff x="873900" y="1541325"/>
            <a:chExt cx="1166203" cy="814401"/>
          </a:xfrm>
        </p:grpSpPr>
        <p:sp>
          <p:nvSpPr>
            <p:cNvPr id="175" name="TextBox 174"/>
            <p:cNvSpPr txBox="1"/>
            <p:nvPr/>
          </p:nvSpPr>
          <p:spPr>
            <a:xfrm>
              <a:off x="873900" y="1767302"/>
              <a:ext cx="1166203" cy="362097"/>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76" name="组合 175"/>
            <p:cNvGrpSpPr/>
            <p:nvPr/>
          </p:nvGrpSpPr>
          <p:grpSpPr>
            <a:xfrm>
              <a:off x="947384" y="1541325"/>
              <a:ext cx="1008112" cy="814401"/>
              <a:chOff x="947384" y="1541325"/>
              <a:chExt cx="1008112" cy="814401"/>
            </a:xfrm>
          </p:grpSpPr>
          <p:cxnSp>
            <p:nvCxnSpPr>
              <p:cNvPr id="177" name="直接连接符 176"/>
              <p:cNvCxnSpPr/>
              <p:nvPr/>
            </p:nvCxnSpPr>
            <p:spPr>
              <a:xfrm flipV="1">
                <a:off x="1481601" y="2139702"/>
                <a:ext cx="0" cy="216024"/>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78" name="TextBox 177"/>
              <p:cNvSpPr txBox="1"/>
              <p:nvPr/>
            </p:nvSpPr>
            <p:spPr>
              <a:xfrm>
                <a:off x="947384" y="1541325"/>
                <a:ext cx="1008112" cy="306620"/>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79" name="组合 178"/>
          <p:cNvGrpSpPr/>
          <p:nvPr/>
        </p:nvGrpSpPr>
        <p:grpSpPr>
          <a:xfrm>
            <a:off x="5999209" y="1701201"/>
            <a:ext cx="2185469" cy="1401849"/>
            <a:chOff x="873900" y="1541325"/>
            <a:chExt cx="1166203" cy="814401"/>
          </a:xfrm>
        </p:grpSpPr>
        <p:sp>
          <p:nvSpPr>
            <p:cNvPr id="180" name="TextBox 179"/>
            <p:cNvSpPr txBox="1"/>
            <p:nvPr/>
          </p:nvSpPr>
          <p:spPr>
            <a:xfrm>
              <a:off x="873900" y="1767302"/>
              <a:ext cx="1166203" cy="332566"/>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81" name="组合 180"/>
            <p:cNvGrpSpPr/>
            <p:nvPr/>
          </p:nvGrpSpPr>
          <p:grpSpPr>
            <a:xfrm>
              <a:off x="947384" y="1541325"/>
              <a:ext cx="1008112" cy="814401"/>
              <a:chOff x="947384" y="1541325"/>
              <a:chExt cx="1008112" cy="814401"/>
            </a:xfrm>
          </p:grpSpPr>
          <p:cxnSp>
            <p:nvCxnSpPr>
              <p:cNvPr id="182" name="直接连接符 181"/>
              <p:cNvCxnSpPr/>
              <p:nvPr/>
            </p:nvCxnSpPr>
            <p:spPr>
              <a:xfrm flipV="1">
                <a:off x="1481601" y="2139702"/>
                <a:ext cx="0" cy="216024"/>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83" name="TextBox 182"/>
              <p:cNvSpPr txBox="1"/>
              <p:nvPr/>
            </p:nvSpPr>
            <p:spPr>
              <a:xfrm>
                <a:off x="947384" y="1541325"/>
                <a:ext cx="1008112" cy="281613"/>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84" name="组合 183"/>
          <p:cNvGrpSpPr/>
          <p:nvPr/>
        </p:nvGrpSpPr>
        <p:grpSpPr>
          <a:xfrm>
            <a:off x="9115850" y="1768541"/>
            <a:ext cx="2067260" cy="1090002"/>
            <a:chOff x="873900" y="1541325"/>
            <a:chExt cx="1166203" cy="652383"/>
          </a:xfrm>
        </p:grpSpPr>
        <p:sp>
          <p:nvSpPr>
            <p:cNvPr id="185" name="TextBox 184"/>
            <p:cNvSpPr txBox="1"/>
            <p:nvPr/>
          </p:nvSpPr>
          <p:spPr>
            <a:xfrm>
              <a:off x="873900" y="1767302"/>
              <a:ext cx="1166203" cy="3426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86" name="组合 185"/>
            <p:cNvGrpSpPr/>
            <p:nvPr/>
          </p:nvGrpSpPr>
          <p:grpSpPr>
            <a:xfrm>
              <a:off x="947384" y="1541325"/>
              <a:ext cx="1008112" cy="652383"/>
              <a:chOff x="947384" y="1541325"/>
              <a:chExt cx="1008112" cy="652383"/>
            </a:xfrm>
          </p:grpSpPr>
          <p:cxnSp>
            <p:nvCxnSpPr>
              <p:cNvPr id="187" name="直接连接符 186"/>
              <p:cNvCxnSpPr/>
              <p:nvPr/>
            </p:nvCxnSpPr>
            <p:spPr>
              <a:xfrm flipV="1">
                <a:off x="1481601" y="2085697"/>
                <a:ext cx="0" cy="108011"/>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88" name="TextBox 187"/>
              <p:cNvSpPr txBox="1"/>
              <p:nvPr/>
            </p:nvSpPr>
            <p:spPr>
              <a:xfrm>
                <a:off x="947384" y="1541325"/>
                <a:ext cx="1008112" cy="290129"/>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89" name="组合 188"/>
          <p:cNvGrpSpPr/>
          <p:nvPr/>
        </p:nvGrpSpPr>
        <p:grpSpPr>
          <a:xfrm>
            <a:off x="2079629" y="4564167"/>
            <a:ext cx="2165779" cy="1189385"/>
            <a:chOff x="873900" y="1340833"/>
            <a:chExt cx="1166203" cy="822191"/>
          </a:xfrm>
        </p:grpSpPr>
        <p:sp>
          <p:nvSpPr>
            <p:cNvPr id="190" name="TextBox 189"/>
            <p:cNvSpPr txBox="1"/>
            <p:nvPr/>
          </p:nvSpPr>
          <p:spPr>
            <a:xfrm>
              <a:off x="873900" y="1767301"/>
              <a:ext cx="1166203" cy="3957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91" name="组合 190"/>
            <p:cNvGrpSpPr/>
            <p:nvPr/>
          </p:nvGrpSpPr>
          <p:grpSpPr>
            <a:xfrm>
              <a:off x="947384" y="1340833"/>
              <a:ext cx="1008112" cy="535586"/>
              <a:chOff x="947384" y="1340833"/>
              <a:chExt cx="1008112" cy="535586"/>
            </a:xfrm>
          </p:grpSpPr>
          <p:cxnSp>
            <p:nvCxnSpPr>
              <p:cNvPr id="192" name="直接连接符 191"/>
              <p:cNvCxnSpPr/>
              <p:nvPr/>
            </p:nvCxnSpPr>
            <p:spPr>
              <a:xfrm>
                <a:off x="1481601" y="1340833"/>
                <a:ext cx="0" cy="200492"/>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93" name="TextBox 192"/>
              <p:cNvSpPr txBox="1"/>
              <p:nvPr/>
            </p:nvSpPr>
            <p:spPr>
              <a:xfrm>
                <a:off x="947384" y="1541325"/>
                <a:ext cx="1008112" cy="335094"/>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94" name="组合 193"/>
          <p:cNvGrpSpPr/>
          <p:nvPr/>
        </p:nvGrpSpPr>
        <p:grpSpPr>
          <a:xfrm>
            <a:off x="4736733" y="4564167"/>
            <a:ext cx="2165779" cy="1189385"/>
            <a:chOff x="873900" y="1340833"/>
            <a:chExt cx="1166203" cy="822191"/>
          </a:xfrm>
        </p:grpSpPr>
        <p:sp>
          <p:nvSpPr>
            <p:cNvPr id="195" name="TextBox 194"/>
            <p:cNvSpPr txBox="1"/>
            <p:nvPr/>
          </p:nvSpPr>
          <p:spPr>
            <a:xfrm>
              <a:off x="873900" y="1767301"/>
              <a:ext cx="1166203" cy="3957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96" name="组合 195"/>
            <p:cNvGrpSpPr/>
            <p:nvPr/>
          </p:nvGrpSpPr>
          <p:grpSpPr>
            <a:xfrm>
              <a:off x="947384" y="1340833"/>
              <a:ext cx="1008112" cy="535586"/>
              <a:chOff x="947384" y="1340833"/>
              <a:chExt cx="1008112" cy="535586"/>
            </a:xfrm>
          </p:grpSpPr>
          <p:cxnSp>
            <p:nvCxnSpPr>
              <p:cNvPr id="197" name="直接连接符 196"/>
              <p:cNvCxnSpPr/>
              <p:nvPr/>
            </p:nvCxnSpPr>
            <p:spPr>
              <a:xfrm>
                <a:off x="1481601" y="1340833"/>
                <a:ext cx="0" cy="200492"/>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98" name="TextBox 197"/>
              <p:cNvSpPr txBox="1"/>
              <p:nvPr/>
            </p:nvSpPr>
            <p:spPr>
              <a:xfrm>
                <a:off x="947384" y="1541325"/>
                <a:ext cx="1008112" cy="335094"/>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99" name="组合 198"/>
          <p:cNvGrpSpPr/>
          <p:nvPr/>
        </p:nvGrpSpPr>
        <p:grpSpPr>
          <a:xfrm>
            <a:off x="7385361" y="4638356"/>
            <a:ext cx="2165779" cy="1189385"/>
            <a:chOff x="873900" y="1340833"/>
            <a:chExt cx="1166203" cy="822191"/>
          </a:xfrm>
        </p:grpSpPr>
        <p:sp>
          <p:nvSpPr>
            <p:cNvPr id="200" name="TextBox 199"/>
            <p:cNvSpPr txBox="1"/>
            <p:nvPr/>
          </p:nvSpPr>
          <p:spPr>
            <a:xfrm>
              <a:off x="873900" y="1767301"/>
              <a:ext cx="1166203" cy="3957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201" name="组合 200"/>
            <p:cNvGrpSpPr/>
            <p:nvPr/>
          </p:nvGrpSpPr>
          <p:grpSpPr>
            <a:xfrm>
              <a:off x="947384" y="1340833"/>
              <a:ext cx="1008112" cy="535586"/>
              <a:chOff x="947384" y="1340833"/>
              <a:chExt cx="1008112" cy="535586"/>
            </a:xfrm>
          </p:grpSpPr>
          <p:cxnSp>
            <p:nvCxnSpPr>
              <p:cNvPr id="202" name="直接连接符 201"/>
              <p:cNvCxnSpPr/>
              <p:nvPr/>
            </p:nvCxnSpPr>
            <p:spPr>
              <a:xfrm>
                <a:off x="1481601" y="1340833"/>
                <a:ext cx="0" cy="200492"/>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203" name="TextBox 202"/>
              <p:cNvSpPr txBox="1"/>
              <p:nvPr/>
            </p:nvSpPr>
            <p:spPr>
              <a:xfrm>
                <a:off x="947384" y="1541325"/>
                <a:ext cx="1008112" cy="335094"/>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400" advTm="6245">
        <p14:ripple/>
      </p:transition>
    </mc:Choice>
    <mc:Fallback>
      <p:transition spd="slow" advTm="6245">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1000"/>
                                            <p:tgtEl>
                                              <p:spTgt spid="119"/>
                                            </p:tgtEl>
                                          </p:cBhvr>
                                        </p:animEffect>
                                      </p:childTnLst>
                                    </p:cTn>
                                  </p:par>
                                </p:childTnLst>
                              </p:cTn>
                            </p:par>
                            <p:par>
                              <p:cTn id="12" fill="hold">
                                <p:stCondLst>
                                  <p:cond delay="1500"/>
                                </p:stCondLst>
                                <p:childTnLst>
                                  <p:par>
                                    <p:cTn id="13" presetID="2" presetClass="entr" presetSubtype="2" accel="58000" fill="hold" nodeType="afterEffect" p14:presetBounceEnd="55000">
                                      <p:stCondLst>
                                        <p:cond delay="0"/>
                                      </p:stCondLst>
                                      <p:childTnLst>
                                        <p:set>
                                          <p:cBhvr>
                                            <p:cTn id="14" dur="1" fill="hold">
                                              <p:stCondLst>
                                                <p:cond delay="0"/>
                                              </p:stCondLst>
                                            </p:cTn>
                                            <p:tgtEl>
                                              <p:spTgt spid="120"/>
                                            </p:tgtEl>
                                            <p:attrNameLst>
                                              <p:attrName>style.visibility</p:attrName>
                                            </p:attrNameLst>
                                          </p:cBhvr>
                                          <p:to>
                                            <p:strVal val="visible"/>
                                          </p:to>
                                        </p:set>
                                        <p:anim calcmode="lin" valueType="num" p14:bounceEnd="55000">
                                          <p:cBhvr additive="base">
                                            <p:cTn id="15" dur="1500" fill="hold"/>
                                            <p:tgtEl>
                                              <p:spTgt spid="120"/>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20"/>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200"/>
                                      </p:stCondLst>
                                      <p:childTnLst>
                                        <p:set>
                                          <p:cBhvr>
                                            <p:cTn id="18" dur="1" fill="hold">
                                              <p:stCondLst>
                                                <p:cond delay="0"/>
                                              </p:stCondLst>
                                            </p:cTn>
                                            <p:tgtEl>
                                              <p:spTgt spid="127"/>
                                            </p:tgtEl>
                                            <p:attrNameLst>
                                              <p:attrName>style.visibility</p:attrName>
                                            </p:attrNameLst>
                                          </p:cBhvr>
                                          <p:to>
                                            <p:strVal val="visible"/>
                                          </p:to>
                                        </p:set>
                                        <p:anim calcmode="lin" valueType="num" p14:bounceEnd="55000">
                                          <p:cBhvr additive="base">
                                            <p:cTn id="19" dur="1500" fill="hold"/>
                                            <p:tgtEl>
                                              <p:spTgt spid="127"/>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127"/>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400"/>
                                      </p:stCondLst>
                                      <p:childTnLst>
                                        <p:set>
                                          <p:cBhvr>
                                            <p:cTn id="22" dur="1" fill="hold">
                                              <p:stCondLst>
                                                <p:cond delay="0"/>
                                              </p:stCondLst>
                                            </p:cTn>
                                            <p:tgtEl>
                                              <p:spTgt spid="134"/>
                                            </p:tgtEl>
                                            <p:attrNameLst>
                                              <p:attrName>style.visibility</p:attrName>
                                            </p:attrNameLst>
                                          </p:cBhvr>
                                          <p:to>
                                            <p:strVal val="visible"/>
                                          </p:to>
                                        </p:set>
                                        <p:anim calcmode="lin" valueType="num" p14:bounceEnd="55000">
                                          <p:cBhvr additive="base">
                                            <p:cTn id="23" dur="1500" fill="hold"/>
                                            <p:tgtEl>
                                              <p:spTgt spid="134"/>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600"/>
                                      </p:stCondLst>
                                      <p:childTnLst>
                                        <p:set>
                                          <p:cBhvr>
                                            <p:cTn id="26" dur="1" fill="hold">
                                              <p:stCondLst>
                                                <p:cond delay="0"/>
                                              </p:stCondLst>
                                            </p:cTn>
                                            <p:tgtEl>
                                              <p:spTgt spid="141"/>
                                            </p:tgtEl>
                                            <p:attrNameLst>
                                              <p:attrName>style.visibility</p:attrName>
                                            </p:attrNameLst>
                                          </p:cBhvr>
                                          <p:to>
                                            <p:strVal val="visible"/>
                                          </p:to>
                                        </p:set>
                                        <p:anim calcmode="lin" valueType="num" p14:bounceEnd="55000">
                                          <p:cBhvr additive="base">
                                            <p:cTn id="27" dur="1500" fill="hold"/>
                                            <p:tgtEl>
                                              <p:spTgt spid="141"/>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141"/>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800"/>
                                      </p:stCondLst>
                                      <p:childTnLst>
                                        <p:set>
                                          <p:cBhvr>
                                            <p:cTn id="30" dur="1" fill="hold">
                                              <p:stCondLst>
                                                <p:cond delay="0"/>
                                              </p:stCondLst>
                                            </p:cTn>
                                            <p:tgtEl>
                                              <p:spTgt spid="148"/>
                                            </p:tgtEl>
                                            <p:attrNameLst>
                                              <p:attrName>style.visibility</p:attrName>
                                            </p:attrNameLst>
                                          </p:cBhvr>
                                          <p:to>
                                            <p:strVal val="visible"/>
                                          </p:to>
                                        </p:set>
                                        <p:anim calcmode="lin" valueType="num" p14:bounceEnd="55000">
                                          <p:cBhvr additive="base">
                                            <p:cTn id="31" dur="1500" fill="hold"/>
                                            <p:tgtEl>
                                              <p:spTgt spid="148"/>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148"/>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000"/>
                                      </p:stCondLst>
                                      <p:childTnLst>
                                        <p:set>
                                          <p:cBhvr>
                                            <p:cTn id="34" dur="1" fill="hold">
                                              <p:stCondLst>
                                                <p:cond delay="0"/>
                                              </p:stCondLst>
                                            </p:cTn>
                                            <p:tgtEl>
                                              <p:spTgt spid="155"/>
                                            </p:tgtEl>
                                            <p:attrNameLst>
                                              <p:attrName>style.visibility</p:attrName>
                                            </p:attrNameLst>
                                          </p:cBhvr>
                                          <p:to>
                                            <p:strVal val="visible"/>
                                          </p:to>
                                        </p:set>
                                        <p:anim calcmode="lin" valueType="num" p14:bounceEnd="55000">
                                          <p:cBhvr additive="base">
                                            <p:cTn id="35" dur="1500" fill="hold"/>
                                            <p:tgtEl>
                                              <p:spTgt spid="155"/>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155"/>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14:presetBounceEnd="55000">
                                      <p:stCondLst>
                                        <p:cond delay="1200"/>
                                      </p:stCondLst>
                                      <p:childTnLst>
                                        <p:set>
                                          <p:cBhvr>
                                            <p:cTn id="38" dur="1" fill="hold">
                                              <p:stCondLst>
                                                <p:cond delay="0"/>
                                              </p:stCondLst>
                                            </p:cTn>
                                            <p:tgtEl>
                                              <p:spTgt spid="162"/>
                                            </p:tgtEl>
                                            <p:attrNameLst>
                                              <p:attrName>style.visibility</p:attrName>
                                            </p:attrNameLst>
                                          </p:cBhvr>
                                          <p:to>
                                            <p:strVal val="visible"/>
                                          </p:to>
                                        </p:set>
                                        <p:anim calcmode="lin" valueType="num" p14:bounceEnd="55000">
                                          <p:cBhvr additive="base">
                                            <p:cTn id="39" dur="1500" fill="hold"/>
                                            <p:tgtEl>
                                              <p:spTgt spid="162"/>
                                            </p:tgtEl>
                                            <p:attrNameLst>
                                              <p:attrName>ppt_x</p:attrName>
                                            </p:attrNameLst>
                                          </p:cBhvr>
                                          <p:tavLst>
                                            <p:tav tm="0">
                                              <p:val>
                                                <p:strVal val="1+#ppt_w/2"/>
                                              </p:val>
                                            </p:tav>
                                            <p:tav tm="100000">
                                              <p:val>
                                                <p:strVal val="#ppt_x"/>
                                              </p:val>
                                            </p:tav>
                                          </p:tavLst>
                                        </p:anim>
                                        <p:anim calcmode="lin" valueType="num" p14:bounceEnd="55000">
                                          <p:cBhvr additive="base">
                                            <p:cTn id="40" dur="1500" fill="hold"/>
                                            <p:tgtEl>
                                              <p:spTgt spid="162"/>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7" presetClass="entr" presetSubtype="0" fill="hold" nodeType="afterEffect">
                                      <p:stCondLst>
                                        <p:cond delay="0"/>
                                      </p:stCondLst>
                                      <p:childTnLst>
                                        <p:set>
                                          <p:cBhvr>
                                            <p:cTn id="43" dur="1" fill="hold">
                                              <p:stCondLst>
                                                <p:cond delay="0"/>
                                              </p:stCondLst>
                                            </p:cTn>
                                            <p:tgtEl>
                                              <p:spTgt spid="184"/>
                                            </p:tgtEl>
                                            <p:attrNameLst>
                                              <p:attrName>style.visibility</p:attrName>
                                            </p:attrNameLst>
                                          </p:cBhvr>
                                          <p:to>
                                            <p:strVal val="visible"/>
                                          </p:to>
                                        </p:set>
                                        <p:animEffect transition="in" filter="fade">
                                          <p:cBhvr>
                                            <p:cTn id="44" dur="500"/>
                                            <p:tgtEl>
                                              <p:spTgt spid="184"/>
                                            </p:tgtEl>
                                          </p:cBhvr>
                                        </p:animEffect>
                                        <p:anim calcmode="lin" valueType="num">
                                          <p:cBhvr>
                                            <p:cTn id="45" dur="500" fill="hold"/>
                                            <p:tgtEl>
                                              <p:spTgt spid="184"/>
                                            </p:tgtEl>
                                            <p:attrNameLst>
                                              <p:attrName>ppt_x</p:attrName>
                                            </p:attrNameLst>
                                          </p:cBhvr>
                                          <p:tavLst>
                                            <p:tav tm="0">
                                              <p:val>
                                                <p:strVal val="#ppt_x"/>
                                              </p:val>
                                            </p:tav>
                                            <p:tav tm="100000">
                                              <p:val>
                                                <p:strVal val="#ppt_x"/>
                                              </p:val>
                                            </p:tav>
                                          </p:tavLst>
                                        </p:anim>
                                        <p:anim calcmode="lin" valueType="num">
                                          <p:cBhvr>
                                            <p:cTn id="46" dur="500" fill="hold"/>
                                            <p:tgtEl>
                                              <p:spTgt spid="18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79"/>
                                            </p:tgtEl>
                                            <p:attrNameLst>
                                              <p:attrName>style.visibility</p:attrName>
                                            </p:attrNameLst>
                                          </p:cBhvr>
                                          <p:to>
                                            <p:strVal val="visible"/>
                                          </p:to>
                                        </p:set>
                                        <p:animEffect transition="in" filter="fade">
                                          <p:cBhvr>
                                            <p:cTn id="49" dur="500"/>
                                            <p:tgtEl>
                                              <p:spTgt spid="179"/>
                                            </p:tgtEl>
                                          </p:cBhvr>
                                        </p:animEffect>
                                        <p:anim calcmode="lin" valueType="num">
                                          <p:cBhvr>
                                            <p:cTn id="50" dur="500" fill="hold"/>
                                            <p:tgtEl>
                                              <p:spTgt spid="179"/>
                                            </p:tgtEl>
                                            <p:attrNameLst>
                                              <p:attrName>ppt_x</p:attrName>
                                            </p:attrNameLst>
                                          </p:cBhvr>
                                          <p:tavLst>
                                            <p:tav tm="0">
                                              <p:val>
                                                <p:strVal val="#ppt_x"/>
                                              </p:val>
                                            </p:tav>
                                            <p:tav tm="100000">
                                              <p:val>
                                                <p:strVal val="#ppt_x"/>
                                              </p:val>
                                            </p:tav>
                                          </p:tavLst>
                                        </p:anim>
                                        <p:anim calcmode="lin" valueType="num">
                                          <p:cBhvr>
                                            <p:cTn id="51" dur="500" fill="hold"/>
                                            <p:tgtEl>
                                              <p:spTgt spid="179"/>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600"/>
                                      </p:stCondLst>
                                      <p:childTnLst>
                                        <p:set>
                                          <p:cBhvr>
                                            <p:cTn id="53" dur="1" fill="hold">
                                              <p:stCondLst>
                                                <p:cond delay="0"/>
                                              </p:stCondLst>
                                            </p:cTn>
                                            <p:tgtEl>
                                              <p:spTgt spid="174"/>
                                            </p:tgtEl>
                                            <p:attrNameLst>
                                              <p:attrName>style.visibility</p:attrName>
                                            </p:attrNameLst>
                                          </p:cBhvr>
                                          <p:to>
                                            <p:strVal val="visible"/>
                                          </p:to>
                                        </p:set>
                                        <p:animEffect transition="in" filter="fade">
                                          <p:cBhvr>
                                            <p:cTn id="54" dur="500"/>
                                            <p:tgtEl>
                                              <p:spTgt spid="174"/>
                                            </p:tgtEl>
                                          </p:cBhvr>
                                        </p:animEffect>
                                        <p:anim calcmode="lin" valueType="num">
                                          <p:cBhvr>
                                            <p:cTn id="55" dur="500" fill="hold"/>
                                            <p:tgtEl>
                                              <p:spTgt spid="174"/>
                                            </p:tgtEl>
                                            <p:attrNameLst>
                                              <p:attrName>ppt_x</p:attrName>
                                            </p:attrNameLst>
                                          </p:cBhvr>
                                          <p:tavLst>
                                            <p:tav tm="0">
                                              <p:val>
                                                <p:strVal val="#ppt_x"/>
                                              </p:val>
                                            </p:tav>
                                            <p:tav tm="100000">
                                              <p:val>
                                                <p:strVal val="#ppt_x"/>
                                              </p:val>
                                            </p:tav>
                                          </p:tavLst>
                                        </p:anim>
                                        <p:anim calcmode="lin" valueType="num">
                                          <p:cBhvr>
                                            <p:cTn id="56" dur="500" fill="hold"/>
                                            <p:tgtEl>
                                              <p:spTgt spid="174"/>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800"/>
                                      </p:stCondLst>
                                      <p:childTnLst>
                                        <p:set>
                                          <p:cBhvr>
                                            <p:cTn id="58" dur="1" fill="hold">
                                              <p:stCondLst>
                                                <p:cond delay="0"/>
                                              </p:stCondLst>
                                            </p:cTn>
                                            <p:tgtEl>
                                              <p:spTgt spid="169"/>
                                            </p:tgtEl>
                                            <p:attrNameLst>
                                              <p:attrName>style.visibility</p:attrName>
                                            </p:attrNameLst>
                                          </p:cBhvr>
                                          <p:to>
                                            <p:strVal val="visible"/>
                                          </p:to>
                                        </p:set>
                                        <p:animEffect transition="in" filter="fade">
                                          <p:cBhvr>
                                            <p:cTn id="59" dur="500"/>
                                            <p:tgtEl>
                                              <p:spTgt spid="169"/>
                                            </p:tgtEl>
                                          </p:cBhvr>
                                        </p:animEffect>
                                        <p:anim calcmode="lin" valueType="num">
                                          <p:cBhvr>
                                            <p:cTn id="60" dur="500" fill="hold"/>
                                            <p:tgtEl>
                                              <p:spTgt spid="169"/>
                                            </p:tgtEl>
                                            <p:attrNameLst>
                                              <p:attrName>ppt_x</p:attrName>
                                            </p:attrNameLst>
                                          </p:cBhvr>
                                          <p:tavLst>
                                            <p:tav tm="0">
                                              <p:val>
                                                <p:strVal val="#ppt_x"/>
                                              </p:val>
                                            </p:tav>
                                            <p:tav tm="100000">
                                              <p:val>
                                                <p:strVal val="#ppt_x"/>
                                              </p:val>
                                            </p:tav>
                                          </p:tavLst>
                                        </p:anim>
                                        <p:anim calcmode="lin" valueType="num">
                                          <p:cBhvr>
                                            <p:cTn id="61" dur="500" fill="hold"/>
                                            <p:tgtEl>
                                              <p:spTgt spid="16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89"/>
                                            </p:tgtEl>
                                            <p:attrNameLst>
                                              <p:attrName>style.visibility</p:attrName>
                                            </p:attrNameLst>
                                          </p:cBhvr>
                                          <p:to>
                                            <p:strVal val="visible"/>
                                          </p:to>
                                        </p:set>
                                        <p:animEffect transition="in" filter="fade">
                                          <p:cBhvr>
                                            <p:cTn id="64" dur="500"/>
                                            <p:tgtEl>
                                              <p:spTgt spid="189"/>
                                            </p:tgtEl>
                                          </p:cBhvr>
                                        </p:animEffect>
                                        <p:anim calcmode="lin" valueType="num">
                                          <p:cBhvr>
                                            <p:cTn id="65" dur="500" fill="hold"/>
                                            <p:tgtEl>
                                              <p:spTgt spid="189"/>
                                            </p:tgtEl>
                                            <p:attrNameLst>
                                              <p:attrName>ppt_x</p:attrName>
                                            </p:attrNameLst>
                                          </p:cBhvr>
                                          <p:tavLst>
                                            <p:tav tm="0">
                                              <p:val>
                                                <p:strVal val="#ppt_x"/>
                                              </p:val>
                                            </p:tav>
                                            <p:tav tm="100000">
                                              <p:val>
                                                <p:strVal val="#ppt_x"/>
                                              </p:val>
                                            </p:tav>
                                          </p:tavLst>
                                        </p:anim>
                                        <p:anim calcmode="lin" valueType="num">
                                          <p:cBhvr>
                                            <p:cTn id="66" dur="500" fill="hold"/>
                                            <p:tgtEl>
                                              <p:spTgt spid="18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300"/>
                                      </p:stCondLst>
                                      <p:childTnLst>
                                        <p:set>
                                          <p:cBhvr>
                                            <p:cTn id="68" dur="1" fill="hold">
                                              <p:stCondLst>
                                                <p:cond delay="0"/>
                                              </p:stCondLst>
                                            </p:cTn>
                                            <p:tgtEl>
                                              <p:spTgt spid="194"/>
                                            </p:tgtEl>
                                            <p:attrNameLst>
                                              <p:attrName>style.visibility</p:attrName>
                                            </p:attrNameLst>
                                          </p:cBhvr>
                                          <p:to>
                                            <p:strVal val="visible"/>
                                          </p:to>
                                        </p:set>
                                        <p:animEffect transition="in" filter="fade">
                                          <p:cBhvr>
                                            <p:cTn id="69" dur="500"/>
                                            <p:tgtEl>
                                              <p:spTgt spid="194"/>
                                            </p:tgtEl>
                                          </p:cBhvr>
                                        </p:animEffect>
                                        <p:anim calcmode="lin" valueType="num">
                                          <p:cBhvr>
                                            <p:cTn id="70" dur="500" fill="hold"/>
                                            <p:tgtEl>
                                              <p:spTgt spid="194"/>
                                            </p:tgtEl>
                                            <p:attrNameLst>
                                              <p:attrName>ppt_x</p:attrName>
                                            </p:attrNameLst>
                                          </p:cBhvr>
                                          <p:tavLst>
                                            <p:tav tm="0">
                                              <p:val>
                                                <p:strVal val="#ppt_x"/>
                                              </p:val>
                                            </p:tav>
                                            <p:tav tm="100000">
                                              <p:val>
                                                <p:strVal val="#ppt_x"/>
                                              </p:val>
                                            </p:tav>
                                          </p:tavLst>
                                        </p:anim>
                                        <p:anim calcmode="lin" valueType="num">
                                          <p:cBhvr>
                                            <p:cTn id="71" dur="500" fill="hold"/>
                                            <p:tgtEl>
                                              <p:spTgt spid="19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600"/>
                                      </p:stCondLst>
                                      <p:childTnLst>
                                        <p:set>
                                          <p:cBhvr>
                                            <p:cTn id="73" dur="1" fill="hold">
                                              <p:stCondLst>
                                                <p:cond delay="0"/>
                                              </p:stCondLst>
                                            </p:cTn>
                                            <p:tgtEl>
                                              <p:spTgt spid="199"/>
                                            </p:tgtEl>
                                            <p:attrNameLst>
                                              <p:attrName>style.visibility</p:attrName>
                                            </p:attrNameLst>
                                          </p:cBhvr>
                                          <p:to>
                                            <p:strVal val="visible"/>
                                          </p:to>
                                        </p:set>
                                        <p:animEffect transition="in" filter="fade">
                                          <p:cBhvr>
                                            <p:cTn id="74" dur="500"/>
                                            <p:tgtEl>
                                              <p:spTgt spid="199"/>
                                            </p:tgtEl>
                                          </p:cBhvr>
                                        </p:animEffect>
                                        <p:anim calcmode="lin" valueType="num">
                                          <p:cBhvr>
                                            <p:cTn id="75" dur="500" fill="hold"/>
                                            <p:tgtEl>
                                              <p:spTgt spid="199"/>
                                            </p:tgtEl>
                                            <p:attrNameLst>
                                              <p:attrName>ppt_x</p:attrName>
                                            </p:attrNameLst>
                                          </p:cBhvr>
                                          <p:tavLst>
                                            <p:tav tm="0">
                                              <p:val>
                                                <p:strVal val="#ppt_x"/>
                                              </p:val>
                                            </p:tav>
                                            <p:tav tm="100000">
                                              <p:val>
                                                <p:strVal val="#ppt_x"/>
                                              </p:val>
                                            </p:tav>
                                          </p:tavLst>
                                        </p:anim>
                                        <p:anim calcmode="lin" valueType="num">
                                          <p:cBhvr>
                                            <p:cTn id="76" dur="5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1000"/>
                                            <p:tgtEl>
                                              <p:spTgt spid="119"/>
                                            </p:tgtEl>
                                          </p:cBhvr>
                                        </p:animEffect>
                                      </p:childTnLst>
                                    </p:cTn>
                                  </p:par>
                                </p:childTnLst>
                              </p:cTn>
                            </p:par>
                            <p:par>
                              <p:cTn id="12" fill="hold">
                                <p:stCondLst>
                                  <p:cond delay="1500"/>
                                </p:stCondLst>
                                <p:childTnLst>
                                  <p:par>
                                    <p:cTn id="13" presetID="2" presetClass="entr" presetSubtype="2" accel="58000" fill="hold" nodeType="afterEffect">
                                      <p:stCondLst>
                                        <p:cond delay="0"/>
                                      </p:stCondLst>
                                      <p:childTnLst>
                                        <p:set>
                                          <p:cBhvr>
                                            <p:cTn id="14" dur="1" fill="hold">
                                              <p:stCondLst>
                                                <p:cond delay="0"/>
                                              </p:stCondLst>
                                            </p:cTn>
                                            <p:tgtEl>
                                              <p:spTgt spid="120"/>
                                            </p:tgtEl>
                                            <p:attrNameLst>
                                              <p:attrName>style.visibility</p:attrName>
                                            </p:attrNameLst>
                                          </p:cBhvr>
                                          <p:to>
                                            <p:strVal val="visible"/>
                                          </p:to>
                                        </p:set>
                                        <p:anim calcmode="lin" valueType="num">
                                          <p:cBhvr additive="base">
                                            <p:cTn id="15" dur="1500" fill="hold"/>
                                            <p:tgtEl>
                                              <p:spTgt spid="120"/>
                                            </p:tgtEl>
                                            <p:attrNameLst>
                                              <p:attrName>ppt_x</p:attrName>
                                            </p:attrNameLst>
                                          </p:cBhvr>
                                          <p:tavLst>
                                            <p:tav tm="0">
                                              <p:val>
                                                <p:strVal val="1+#ppt_w/2"/>
                                              </p:val>
                                            </p:tav>
                                            <p:tav tm="100000">
                                              <p:val>
                                                <p:strVal val="#ppt_x"/>
                                              </p:val>
                                            </p:tav>
                                          </p:tavLst>
                                        </p:anim>
                                        <p:anim calcmode="lin" valueType="num">
                                          <p:cBhvr additive="base">
                                            <p:cTn id="16" dur="1500" fill="hold"/>
                                            <p:tgtEl>
                                              <p:spTgt spid="120"/>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20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1500" fill="hold"/>
                                            <p:tgtEl>
                                              <p:spTgt spid="127"/>
                                            </p:tgtEl>
                                            <p:attrNameLst>
                                              <p:attrName>ppt_x</p:attrName>
                                            </p:attrNameLst>
                                          </p:cBhvr>
                                          <p:tavLst>
                                            <p:tav tm="0">
                                              <p:val>
                                                <p:strVal val="1+#ppt_w/2"/>
                                              </p:val>
                                            </p:tav>
                                            <p:tav tm="100000">
                                              <p:val>
                                                <p:strVal val="#ppt_x"/>
                                              </p:val>
                                            </p:tav>
                                          </p:tavLst>
                                        </p:anim>
                                        <p:anim calcmode="lin" valueType="num">
                                          <p:cBhvr additive="base">
                                            <p:cTn id="20" dur="1500" fill="hold"/>
                                            <p:tgtEl>
                                              <p:spTgt spid="127"/>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40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1500" fill="hold"/>
                                            <p:tgtEl>
                                              <p:spTgt spid="134"/>
                                            </p:tgtEl>
                                            <p:attrNameLst>
                                              <p:attrName>ppt_x</p:attrName>
                                            </p:attrNameLst>
                                          </p:cBhvr>
                                          <p:tavLst>
                                            <p:tav tm="0">
                                              <p:val>
                                                <p:strVal val="1+#ppt_w/2"/>
                                              </p:val>
                                            </p:tav>
                                            <p:tav tm="100000">
                                              <p:val>
                                                <p:strVal val="#ppt_x"/>
                                              </p:val>
                                            </p:tav>
                                          </p:tavLst>
                                        </p:anim>
                                        <p:anim calcmode="lin" valueType="num">
                                          <p:cBhvr additive="base">
                                            <p:cTn id="24" dur="1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600"/>
                                      </p:stCondLst>
                                      <p:childTnLst>
                                        <p:set>
                                          <p:cBhvr>
                                            <p:cTn id="26" dur="1" fill="hold">
                                              <p:stCondLst>
                                                <p:cond delay="0"/>
                                              </p:stCondLst>
                                            </p:cTn>
                                            <p:tgtEl>
                                              <p:spTgt spid="141"/>
                                            </p:tgtEl>
                                            <p:attrNameLst>
                                              <p:attrName>style.visibility</p:attrName>
                                            </p:attrNameLst>
                                          </p:cBhvr>
                                          <p:to>
                                            <p:strVal val="visible"/>
                                          </p:to>
                                        </p:set>
                                        <p:anim calcmode="lin" valueType="num">
                                          <p:cBhvr additive="base">
                                            <p:cTn id="27" dur="1500" fill="hold"/>
                                            <p:tgtEl>
                                              <p:spTgt spid="141"/>
                                            </p:tgtEl>
                                            <p:attrNameLst>
                                              <p:attrName>ppt_x</p:attrName>
                                            </p:attrNameLst>
                                          </p:cBhvr>
                                          <p:tavLst>
                                            <p:tav tm="0">
                                              <p:val>
                                                <p:strVal val="1+#ppt_w/2"/>
                                              </p:val>
                                            </p:tav>
                                            <p:tav tm="100000">
                                              <p:val>
                                                <p:strVal val="#ppt_x"/>
                                              </p:val>
                                            </p:tav>
                                          </p:tavLst>
                                        </p:anim>
                                        <p:anim calcmode="lin" valueType="num">
                                          <p:cBhvr additive="base">
                                            <p:cTn id="28" dur="1500" fill="hold"/>
                                            <p:tgtEl>
                                              <p:spTgt spid="141"/>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800"/>
                                      </p:stCondLst>
                                      <p:childTnLst>
                                        <p:set>
                                          <p:cBhvr>
                                            <p:cTn id="30" dur="1" fill="hold">
                                              <p:stCondLst>
                                                <p:cond delay="0"/>
                                              </p:stCondLst>
                                            </p:cTn>
                                            <p:tgtEl>
                                              <p:spTgt spid="148"/>
                                            </p:tgtEl>
                                            <p:attrNameLst>
                                              <p:attrName>style.visibility</p:attrName>
                                            </p:attrNameLst>
                                          </p:cBhvr>
                                          <p:to>
                                            <p:strVal val="visible"/>
                                          </p:to>
                                        </p:set>
                                        <p:anim calcmode="lin" valueType="num">
                                          <p:cBhvr additive="base">
                                            <p:cTn id="31" dur="1500" fill="hold"/>
                                            <p:tgtEl>
                                              <p:spTgt spid="148"/>
                                            </p:tgtEl>
                                            <p:attrNameLst>
                                              <p:attrName>ppt_x</p:attrName>
                                            </p:attrNameLst>
                                          </p:cBhvr>
                                          <p:tavLst>
                                            <p:tav tm="0">
                                              <p:val>
                                                <p:strVal val="1+#ppt_w/2"/>
                                              </p:val>
                                            </p:tav>
                                            <p:tav tm="100000">
                                              <p:val>
                                                <p:strVal val="#ppt_x"/>
                                              </p:val>
                                            </p:tav>
                                          </p:tavLst>
                                        </p:anim>
                                        <p:anim calcmode="lin" valueType="num">
                                          <p:cBhvr additive="base">
                                            <p:cTn id="32" dur="1500" fill="hold"/>
                                            <p:tgtEl>
                                              <p:spTgt spid="148"/>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000"/>
                                      </p:stCondLst>
                                      <p:childTnLst>
                                        <p:set>
                                          <p:cBhvr>
                                            <p:cTn id="34" dur="1" fill="hold">
                                              <p:stCondLst>
                                                <p:cond delay="0"/>
                                              </p:stCondLst>
                                            </p:cTn>
                                            <p:tgtEl>
                                              <p:spTgt spid="155"/>
                                            </p:tgtEl>
                                            <p:attrNameLst>
                                              <p:attrName>style.visibility</p:attrName>
                                            </p:attrNameLst>
                                          </p:cBhvr>
                                          <p:to>
                                            <p:strVal val="visible"/>
                                          </p:to>
                                        </p:set>
                                        <p:anim calcmode="lin" valueType="num">
                                          <p:cBhvr additive="base">
                                            <p:cTn id="35" dur="1500" fill="hold"/>
                                            <p:tgtEl>
                                              <p:spTgt spid="155"/>
                                            </p:tgtEl>
                                            <p:attrNameLst>
                                              <p:attrName>ppt_x</p:attrName>
                                            </p:attrNameLst>
                                          </p:cBhvr>
                                          <p:tavLst>
                                            <p:tav tm="0">
                                              <p:val>
                                                <p:strVal val="1+#ppt_w/2"/>
                                              </p:val>
                                            </p:tav>
                                            <p:tav tm="100000">
                                              <p:val>
                                                <p:strVal val="#ppt_x"/>
                                              </p:val>
                                            </p:tav>
                                          </p:tavLst>
                                        </p:anim>
                                        <p:anim calcmode="lin" valueType="num">
                                          <p:cBhvr additive="base">
                                            <p:cTn id="36" dur="1500" fill="hold"/>
                                            <p:tgtEl>
                                              <p:spTgt spid="155"/>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stCondLst>
                                        <p:cond delay="1200"/>
                                      </p:stCondLst>
                                      <p:childTnLst>
                                        <p:set>
                                          <p:cBhvr>
                                            <p:cTn id="38" dur="1" fill="hold">
                                              <p:stCondLst>
                                                <p:cond delay="0"/>
                                              </p:stCondLst>
                                            </p:cTn>
                                            <p:tgtEl>
                                              <p:spTgt spid="162"/>
                                            </p:tgtEl>
                                            <p:attrNameLst>
                                              <p:attrName>style.visibility</p:attrName>
                                            </p:attrNameLst>
                                          </p:cBhvr>
                                          <p:to>
                                            <p:strVal val="visible"/>
                                          </p:to>
                                        </p:set>
                                        <p:anim calcmode="lin" valueType="num">
                                          <p:cBhvr additive="base">
                                            <p:cTn id="39" dur="1500" fill="hold"/>
                                            <p:tgtEl>
                                              <p:spTgt spid="162"/>
                                            </p:tgtEl>
                                            <p:attrNameLst>
                                              <p:attrName>ppt_x</p:attrName>
                                            </p:attrNameLst>
                                          </p:cBhvr>
                                          <p:tavLst>
                                            <p:tav tm="0">
                                              <p:val>
                                                <p:strVal val="1+#ppt_w/2"/>
                                              </p:val>
                                            </p:tav>
                                            <p:tav tm="100000">
                                              <p:val>
                                                <p:strVal val="#ppt_x"/>
                                              </p:val>
                                            </p:tav>
                                          </p:tavLst>
                                        </p:anim>
                                        <p:anim calcmode="lin" valueType="num">
                                          <p:cBhvr additive="base">
                                            <p:cTn id="40" dur="1500" fill="hold"/>
                                            <p:tgtEl>
                                              <p:spTgt spid="162"/>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7" presetClass="entr" presetSubtype="0" fill="hold" nodeType="afterEffect">
                                      <p:stCondLst>
                                        <p:cond delay="0"/>
                                      </p:stCondLst>
                                      <p:childTnLst>
                                        <p:set>
                                          <p:cBhvr>
                                            <p:cTn id="43" dur="1" fill="hold">
                                              <p:stCondLst>
                                                <p:cond delay="0"/>
                                              </p:stCondLst>
                                            </p:cTn>
                                            <p:tgtEl>
                                              <p:spTgt spid="184"/>
                                            </p:tgtEl>
                                            <p:attrNameLst>
                                              <p:attrName>style.visibility</p:attrName>
                                            </p:attrNameLst>
                                          </p:cBhvr>
                                          <p:to>
                                            <p:strVal val="visible"/>
                                          </p:to>
                                        </p:set>
                                        <p:animEffect transition="in" filter="fade">
                                          <p:cBhvr>
                                            <p:cTn id="44" dur="500"/>
                                            <p:tgtEl>
                                              <p:spTgt spid="184"/>
                                            </p:tgtEl>
                                          </p:cBhvr>
                                        </p:animEffect>
                                        <p:anim calcmode="lin" valueType="num">
                                          <p:cBhvr>
                                            <p:cTn id="45" dur="500" fill="hold"/>
                                            <p:tgtEl>
                                              <p:spTgt spid="184"/>
                                            </p:tgtEl>
                                            <p:attrNameLst>
                                              <p:attrName>ppt_x</p:attrName>
                                            </p:attrNameLst>
                                          </p:cBhvr>
                                          <p:tavLst>
                                            <p:tav tm="0">
                                              <p:val>
                                                <p:strVal val="#ppt_x"/>
                                              </p:val>
                                            </p:tav>
                                            <p:tav tm="100000">
                                              <p:val>
                                                <p:strVal val="#ppt_x"/>
                                              </p:val>
                                            </p:tav>
                                          </p:tavLst>
                                        </p:anim>
                                        <p:anim calcmode="lin" valueType="num">
                                          <p:cBhvr>
                                            <p:cTn id="46" dur="500" fill="hold"/>
                                            <p:tgtEl>
                                              <p:spTgt spid="18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79"/>
                                            </p:tgtEl>
                                            <p:attrNameLst>
                                              <p:attrName>style.visibility</p:attrName>
                                            </p:attrNameLst>
                                          </p:cBhvr>
                                          <p:to>
                                            <p:strVal val="visible"/>
                                          </p:to>
                                        </p:set>
                                        <p:animEffect transition="in" filter="fade">
                                          <p:cBhvr>
                                            <p:cTn id="49" dur="500"/>
                                            <p:tgtEl>
                                              <p:spTgt spid="179"/>
                                            </p:tgtEl>
                                          </p:cBhvr>
                                        </p:animEffect>
                                        <p:anim calcmode="lin" valueType="num">
                                          <p:cBhvr>
                                            <p:cTn id="50" dur="500" fill="hold"/>
                                            <p:tgtEl>
                                              <p:spTgt spid="179"/>
                                            </p:tgtEl>
                                            <p:attrNameLst>
                                              <p:attrName>ppt_x</p:attrName>
                                            </p:attrNameLst>
                                          </p:cBhvr>
                                          <p:tavLst>
                                            <p:tav tm="0">
                                              <p:val>
                                                <p:strVal val="#ppt_x"/>
                                              </p:val>
                                            </p:tav>
                                            <p:tav tm="100000">
                                              <p:val>
                                                <p:strVal val="#ppt_x"/>
                                              </p:val>
                                            </p:tav>
                                          </p:tavLst>
                                        </p:anim>
                                        <p:anim calcmode="lin" valueType="num">
                                          <p:cBhvr>
                                            <p:cTn id="51" dur="500" fill="hold"/>
                                            <p:tgtEl>
                                              <p:spTgt spid="179"/>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600"/>
                                      </p:stCondLst>
                                      <p:childTnLst>
                                        <p:set>
                                          <p:cBhvr>
                                            <p:cTn id="53" dur="1" fill="hold">
                                              <p:stCondLst>
                                                <p:cond delay="0"/>
                                              </p:stCondLst>
                                            </p:cTn>
                                            <p:tgtEl>
                                              <p:spTgt spid="174"/>
                                            </p:tgtEl>
                                            <p:attrNameLst>
                                              <p:attrName>style.visibility</p:attrName>
                                            </p:attrNameLst>
                                          </p:cBhvr>
                                          <p:to>
                                            <p:strVal val="visible"/>
                                          </p:to>
                                        </p:set>
                                        <p:animEffect transition="in" filter="fade">
                                          <p:cBhvr>
                                            <p:cTn id="54" dur="500"/>
                                            <p:tgtEl>
                                              <p:spTgt spid="174"/>
                                            </p:tgtEl>
                                          </p:cBhvr>
                                        </p:animEffect>
                                        <p:anim calcmode="lin" valueType="num">
                                          <p:cBhvr>
                                            <p:cTn id="55" dur="500" fill="hold"/>
                                            <p:tgtEl>
                                              <p:spTgt spid="174"/>
                                            </p:tgtEl>
                                            <p:attrNameLst>
                                              <p:attrName>ppt_x</p:attrName>
                                            </p:attrNameLst>
                                          </p:cBhvr>
                                          <p:tavLst>
                                            <p:tav tm="0">
                                              <p:val>
                                                <p:strVal val="#ppt_x"/>
                                              </p:val>
                                            </p:tav>
                                            <p:tav tm="100000">
                                              <p:val>
                                                <p:strVal val="#ppt_x"/>
                                              </p:val>
                                            </p:tav>
                                          </p:tavLst>
                                        </p:anim>
                                        <p:anim calcmode="lin" valueType="num">
                                          <p:cBhvr>
                                            <p:cTn id="56" dur="500" fill="hold"/>
                                            <p:tgtEl>
                                              <p:spTgt spid="174"/>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800"/>
                                      </p:stCondLst>
                                      <p:childTnLst>
                                        <p:set>
                                          <p:cBhvr>
                                            <p:cTn id="58" dur="1" fill="hold">
                                              <p:stCondLst>
                                                <p:cond delay="0"/>
                                              </p:stCondLst>
                                            </p:cTn>
                                            <p:tgtEl>
                                              <p:spTgt spid="169"/>
                                            </p:tgtEl>
                                            <p:attrNameLst>
                                              <p:attrName>style.visibility</p:attrName>
                                            </p:attrNameLst>
                                          </p:cBhvr>
                                          <p:to>
                                            <p:strVal val="visible"/>
                                          </p:to>
                                        </p:set>
                                        <p:animEffect transition="in" filter="fade">
                                          <p:cBhvr>
                                            <p:cTn id="59" dur="500"/>
                                            <p:tgtEl>
                                              <p:spTgt spid="169"/>
                                            </p:tgtEl>
                                          </p:cBhvr>
                                        </p:animEffect>
                                        <p:anim calcmode="lin" valueType="num">
                                          <p:cBhvr>
                                            <p:cTn id="60" dur="500" fill="hold"/>
                                            <p:tgtEl>
                                              <p:spTgt spid="169"/>
                                            </p:tgtEl>
                                            <p:attrNameLst>
                                              <p:attrName>ppt_x</p:attrName>
                                            </p:attrNameLst>
                                          </p:cBhvr>
                                          <p:tavLst>
                                            <p:tav tm="0">
                                              <p:val>
                                                <p:strVal val="#ppt_x"/>
                                              </p:val>
                                            </p:tav>
                                            <p:tav tm="100000">
                                              <p:val>
                                                <p:strVal val="#ppt_x"/>
                                              </p:val>
                                            </p:tav>
                                          </p:tavLst>
                                        </p:anim>
                                        <p:anim calcmode="lin" valueType="num">
                                          <p:cBhvr>
                                            <p:cTn id="61" dur="500" fill="hold"/>
                                            <p:tgtEl>
                                              <p:spTgt spid="16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89"/>
                                            </p:tgtEl>
                                            <p:attrNameLst>
                                              <p:attrName>style.visibility</p:attrName>
                                            </p:attrNameLst>
                                          </p:cBhvr>
                                          <p:to>
                                            <p:strVal val="visible"/>
                                          </p:to>
                                        </p:set>
                                        <p:animEffect transition="in" filter="fade">
                                          <p:cBhvr>
                                            <p:cTn id="64" dur="500"/>
                                            <p:tgtEl>
                                              <p:spTgt spid="189"/>
                                            </p:tgtEl>
                                          </p:cBhvr>
                                        </p:animEffect>
                                        <p:anim calcmode="lin" valueType="num">
                                          <p:cBhvr>
                                            <p:cTn id="65" dur="500" fill="hold"/>
                                            <p:tgtEl>
                                              <p:spTgt spid="189"/>
                                            </p:tgtEl>
                                            <p:attrNameLst>
                                              <p:attrName>ppt_x</p:attrName>
                                            </p:attrNameLst>
                                          </p:cBhvr>
                                          <p:tavLst>
                                            <p:tav tm="0">
                                              <p:val>
                                                <p:strVal val="#ppt_x"/>
                                              </p:val>
                                            </p:tav>
                                            <p:tav tm="100000">
                                              <p:val>
                                                <p:strVal val="#ppt_x"/>
                                              </p:val>
                                            </p:tav>
                                          </p:tavLst>
                                        </p:anim>
                                        <p:anim calcmode="lin" valueType="num">
                                          <p:cBhvr>
                                            <p:cTn id="66" dur="500" fill="hold"/>
                                            <p:tgtEl>
                                              <p:spTgt spid="18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300"/>
                                      </p:stCondLst>
                                      <p:childTnLst>
                                        <p:set>
                                          <p:cBhvr>
                                            <p:cTn id="68" dur="1" fill="hold">
                                              <p:stCondLst>
                                                <p:cond delay="0"/>
                                              </p:stCondLst>
                                            </p:cTn>
                                            <p:tgtEl>
                                              <p:spTgt spid="194"/>
                                            </p:tgtEl>
                                            <p:attrNameLst>
                                              <p:attrName>style.visibility</p:attrName>
                                            </p:attrNameLst>
                                          </p:cBhvr>
                                          <p:to>
                                            <p:strVal val="visible"/>
                                          </p:to>
                                        </p:set>
                                        <p:animEffect transition="in" filter="fade">
                                          <p:cBhvr>
                                            <p:cTn id="69" dur="500"/>
                                            <p:tgtEl>
                                              <p:spTgt spid="194"/>
                                            </p:tgtEl>
                                          </p:cBhvr>
                                        </p:animEffect>
                                        <p:anim calcmode="lin" valueType="num">
                                          <p:cBhvr>
                                            <p:cTn id="70" dur="500" fill="hold"/>
                                            <p:tgtEl>
                                              <p:spTgt spid="194"/>
                                            </p:tgtEl>
                                            <p:attrNameLst>
                                              <p:attrName>ppt_x</p:attrName>
                                            </p:attrNameLst>
                                          </p:cBhvr>
                                          <p:tavLst>
                                            <p:tav tm="0">
                                              <p:val>
                                                <p:strVal val="#ppt_x"/>
                                              </p:val>
                                            </p:tav>
                                            <p:tav tm="100000">
                                              <p:val>
                                                <p:strVal val="#ppt_x"/>
                                              </p:val>
                                            </p:tav>
                                          </p:tavLst>
                                        </p:anim>
                                        <p:anim calcmode="lin" valueType="num">
                                          <p:cBhvr>
                                            <p:cTn id="71" dur="500" fill="hold"/>
                                            <p:tgtEl>
                                              <p:spTgt spid="19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600"/>
                                      </p:stCondLst>
                                      <p:childTnLst>
                                        <p:set>
                                          <p:cBhvr>
                                            <p:cTn id="73" dur="1" fill="hold">
                                              <p:stCondLst>
                                                <p:cond delay="0"/>
                                              </p:stCondLst>
                                            </p:cTn>
                                            <p:tgtEl>
                                              <p:spTgt spid="199"/>
                                            </p:tgtEl>
                                            <p:attrNameLst>
                                              <p:attrName>style.visibility</p:attrName>
                                            </p:attrNameLst>
                                          </p:cBhvr>
                                          <p:to>
                                            <p:strVal val="visible"/>
                                          </p:to>
                                        </p:set>
                                        <p:animEffect transition="in" filter="fade">
                                          <p:cBhvr>
                                            <p:cTn id="74" dur="500"/>
                                            <p:tgtEl>
                                              <p:spTgt spid="199"/>
                                            </p:tgtEl>
                                          </p:cBhvr>
                                        </p:animEffect>
                                        <p:anim calcmode="lin" valueType="num">
                                          <p:cBhvr>
                                            <p:cTn id="75" dur="500" fill="hold"/>
                                            <p:tgtEl>
                                              <p:spTgt spid="199"/>
                                            </p:tgtEl>
                                            <p:attrNameLst>
                                              <p:attrName>ppt_x</p:attrName>
                                            </p:attrNameLst>
                                          </p:cBhvr>
                                          <p:tavLst>
                                            <p:tav tm="0">
                                              <p:val>
                                                <p:strVal val="#ppt_x"/>
                                              </p:val>
                                            </p:tav>
                                            <p:tav tm="100000">
                                              <p:val>
                                                <p:strVal val="#ppt_x"/>
                                              </p:val>
                                            </p:tav>
                                          </p:tavLst>
                                        </p:anim>
                                        <p:anim calcmode="lin" valueType="num">
                                          <p:cBhvr>
                                            <p:cTn id="76" dur="5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9"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105"/>
          <p:cNvSpPr/>
          <p:nvPr/>
        </p:nvSpPr>
        <p:spPr bwMode="auto">
          <a:xfrm>
            <a:off x="6093332" y="4331920"/>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6" tIns="45712" rIns="91426" bIns="45712"/>
          <a:lstStyle/>
          <a:p>
            <a:pPr defTabSz="1218565"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6" name="Freeform 107"/>
          <p:cNvSpPr/>
          <p:nvPr/>
        </p:nvSpPr>
        <p:spPr bwMode="auto">
          <a:xfrm>
            <a:off x="4751364" y="4331920"/>
            <a:ext cx="1155700" cy="1250951"/>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6" tIns="45712" rIns="91426" bIns="45712"/>
          <a:lstStyle/>
          <a:p>
            <a:pPr defTabSz="1218565" fontAlgn="base">
              <a:spcBef>
                <a:spcPct val="0"/>
              </a:spcBef>
              <a:spcAft>
                <a:spcPct val="0"/>
              </a:spcAft>
              <a:defRPr/>
            </a:pPr>
            <a:endParaRPr lang="zh-CN" altLang="en-US" sz="2400">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7" name="组合 46"/>
          <p:cNvGrpSpPr/>
          <p:nvPr/>
        </p:nvGrpSpPr>
        <p:grpSpPr>
          <a:xfrm>
            <a:off x="3983012" y="1749586"/>
            <a:ext cx="4030134" cy="3833285"/>
            <a:chOff x="3748193" y="2000673"/>
            <a:chExt cx="4030134" cy="3833285"/>
          </a:xfrm>
        </p:grpSpPr>
        <p:sp>
          <p:nvSpPr>
            <p:cNvPr id="48"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FFFFFF"/>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4"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5"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FFFFFF"/>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56" name="矩形 1"/>
          <p:cNvSpPr>
            <a:spLocks noChangeArrowheads="1"/>
          </p:cNvSpPr>
          <p:nvPr/>
        </p:nvSpPr>
        <p:spPr bwMode="auto">
          <a:xfrm>
            <a:off x="8228339" y="1701203"/>
            <a:ext cx="2505946" cy="6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7" name="矩形 1"/>
          <p:cNvSpPr>
            <a:spLocks noChangeArrowheads="1"/>
          </p:cNvSpPr>
          <p:nvPr/>
        </p:nvSpPr>
        <p:spPr bwMode="auto">
          <a:xfrm>
            <a:off x="1305928" y="1701202"/>
            <a:ext cx="2627139"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8" name="矩形 1"/>
          <p:cNvSpPr>
            <a:spLocks noChangeArrowheads="1"/>
          </p:cNvSpPr>
          <p:nvPr/>
        </p:nvSpPr>
        <p:spPr bwMode="auto">
          <a:xfrm>
            <a:off x="8228335" y="3726855"/>
            <a:ext cx="2505946" cy="6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9" name="矩形 1"/>
          <p:cNvSpPr>
            <a:spLocks noChangeArrowheads="1"/>
          </p:cNvSpPr>
          <p:nvPr/>
        </p:nvSpPr>
        <p:spPr bwMode="auto">
          <a:xfrm>
            <a:off x="1257286" y="3728968"/>
            <a:ext cx="2627139"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1411868" y="2289336"/>
            <a:ext cx="4018947" cy="882650"/>
            <a:chOff x="1177047" y="2540424"/>
            <a:chExt cx="4018947" cy="882650"/>
          </a:xfrm>
        </p:grpSpPr>
        <p:sp>
          <p:nvSpPr>
            <p:cNvPr id="61" name="任意多边形 60"/>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2" name="Oval 54"/>
            <p:cNvSpPr>
              <a:spLocks noChangeArrowheads="1"/>
            </p:cNvSpPr>
            <p:nvPr/>
          </p:nvSpPr>
          <p:spPr bwMode="auto">
            <a:xfrm>
              <a:off x="5085927" y="3313007"/>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3" name="组合 62"/>
          <p:cNvGrpSpPr/>
          <p:nvPr/>
        </p:nvGrpSpPr>
        <p:grpSpPr>
          <a:xfrm>
            <a:off x="6798181" y="2302038"/>
            <a:ext cx="3712633" cy="878415"/>
            <a:chOff x="6563360" y="2553124"/>
            <a:chExt cx="3712633" cy="878416"/>
          </a:xfrm>
        </p:grpSpPr>
        <p:sp>
          <p:nvSpPr>
            <p:cNvPr id="64" name="任意多边形 63"/>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5" name="Oval 54"/>
            <p:cNvSpPr>
              <a:spLocks noChangeArrowheads="1"/>
            </p:cNvSpPr>
            <p:nvPr/>
          </p:nvSpPr>
          <p:spPr bwMode="auto">
            <a:xfrm>
              <a:off x="6563360" y="3321473"/>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6" name="组合 65"/>
          <p:cNvGrpSpPr/>
          <p:nvPr/>
        </p:nvGrpSpPr>
        <p:grpSpPr>
          <a:xfrm>
            <a:off x="6861681" y="4323453"/>
            <a:ext cx="3676651" cy="882650"/>
            <a:chOff x="6626860" y="4574541"/>
            <a:chExt cx="3676651" cy="882650"/>
          </a:xfrm>
        </p:grpSpPr>
        <p:sp>
          <p:nvSpPr>
            <p:cNvPr id="67" name="任意多边形 66"/>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Oval 54"/>
            <p:cNvSpPr>
              <a:spLocks noChangeArrowheads="1"/>
            </p:cNvSpPr>
            <p:nvPr/>
          </p:nvSpPr>
          <p:spPr bwMode="auto">
            <a:xfrm>
              <a:off x="6626860" y="5347124"/>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9" name="组合 68"/>
          <p:cNvGrpSpPr/>
          <p:nvPr/>
        </p:nvGrpSpPr>
        <p:grpSpPr>
          <a:xfrm>
            <a:off x="1411865" y="4323453"/>
            <a:ext cx="3640065" cy="882650"/>
            <a:chOff x="1177046" y="4574541"/>
            <a:chExt cx="3640065" cy="882650"/>
          </a:xfrm>
        </p:grpSpPr>
        <p:sp>
          <p:nvSpPr>
            <p:cNvPr id="70" name="任意多边形 69"/>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1" name="Oval 54"/>
            <p:cNvSpPr>
              <a:spLocks noChangeArrowheads="1"/>
            </p:cNvSpPr>
            <p:nvPr/>
          </p:nvSpPr>
          <p:spPr bwMode="auto">
            <a:xfrm>
              <a:off x="4707044" y="5347124"/>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2" name="矩形 1"/>
          <p:cNvSpPr>
            <a:spLocks noChangeArrowheads="1"/>
          </p:cNvSpPr>
          <p:nvPr/>
        </p:nvSpPr>
        <p:spPr bwMode="auto">
          <a:xfrm>
            <a:off x="1219870" y="2378694"/>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73" name="矩形 1"/>
          <p:cNvSpPr>
            <a:spLocks noChangeArrowheads="1"/>
          </p:cNvSpPr>
          <p:nvPr/>
        </p:nvSpPr>
        <p:spPr bwMode="auto">
          <a:xfrm>
            <a:off x="1253375" y="4406013"/>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74" name="矩形 1"/>
          <p:cNvSpPr>
            <a:spLocks noChangeArrowheads="1"/>
          </p:cNvSpPr>
          <p:nvPr/>
        </p:nvSpPr>
        <p:spPr bwMode="auto">
          <a:xfrm>
            <a:off x="8202386" y="2393148"/>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75" name="矩形 1"/>
          <p:cNvSpPr>
            <a:spLocks noChangeArrowheads="1"/>
          </p:cNvSpPr>
          <p:nvPr/>
        </p:nvSpPr>
        <p:spPr bwMode="auto">
          <a:xfrm>
            <a:off x="8277917" y="4422687"/>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7686">
        <p14:ripple/>
      </p:transition>
    </mc:Choice>
    <mc:Fallback>
      <p:transition spd="slow" advTm="76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right)">
                                      <p:cBhvr>
                                        <p:cTn id="17" dur="500"/>
                                        <p:tgtEl>
                                          <p:spTgt spid="6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left)">
                                      <p:cBhvr>
                                        <p:cTn id="21" dur="500"/>
                                        <p:tgtEl>
                                          <p:spTgt spid="57"/>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up)">
                                      <p:cBhvr>
                                        <p:cTn id="25" dur="500"/>
                                        <p:tgtEl>
                                          <p:spTgt spid="72"/>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up)">
                                      <p:cBhvr>
                                        <p:cTn id="37" dur="500"/>
                                        <p:tgtEl>
                                          <p:spTgt spid="74"/>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right)">
                                      <p:cBhvr>
                                        <p:cTn id="41" dur="500"/>
                                        <p:tgtEl>
                                          <p:spTgt spid="69"/>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up)">
                                      <p:cBhvr>
                                        <p:cTn id="49" dur="500"/>
                                        <p:tgtEl>
                                          <p:spTgt spid="73"/>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left)">
                                      <p:cBhvr>
                                        <p:cTn id="53" dur="500"/>
                                        <p:tgtEl>
                                          <p:spTgt spid="66"/>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left)">
                                      <p:cBhvr>
                                        <p:cTn id="57" dur="500"/>
                                        <p:tgtEl>
                                          <p:spTgt spid="58"/>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p:bldP spid="57" grpId="0"/>
      <p:bldP spid="58" grpId="0"/>
      <p:bldP spid="59" grpId="0"/>
      <p:bldP spid="72" grpId="0"/>
      <p:bldP spid="73" grpId="0"/>
      <p:bldP spid="74"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smtClean="0">
                <a:solidFill>
                  <a:srgbClr val="70C6EB"/>
                </a:solidFill>
                <a:latin typeface="微软雅黑" panose="020B0503020204020204" pitchFamily="34" charset="-122"/>
                <a:ea typeface="微软雅黑" panose="020B0503020204020204" pitchFamily="34" charset="-122"/>
              </a:rPr>
              <a:t>这里输入章节大标题</a:t>
            </a:r>
            <a:endParaRPr lang="zh-CN" altLang="en-US" sz="3200" b="1" dirty="0">
              <a:solidFill>
                <a:srgbClr val="70C6EB"/>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7893">
        <p14:ripple/>
      </p:transition>
    </mc:Choice>
    <mc:Fallback>
      <p:transition spd="slow" advTm="78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00974" y="1799711"/>
            <a:ext cx="1387129" cy="1368469"/>
          </a:xfrm>
          <a:prstGeom prst="ellipse">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rPr>
              <a:t>01</a:t>
            </a:r>
            <a:endParaRPr kumimoji="0" lang="zh-CN" altLang="en-US" sz="4300" b="1" i="0" u="none" strike="noStrike" kern="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endParaRPr>
          </a:p>
        </p:txBody>
      </p:sp>
      <p:sp>
        <p:nvSpPr>
          <p:cNvPr id="15" name="矩形 14"/>
          <p:cNvSpPr/>
          <p:nvPr/>
        </p:nvSpPr>
        <p:spPr>
          <a:xfrm>
            <a:off x="2117" y="3168181"/>
            <a:ext cx="1869933" cy="261614"/>
          </a:xfrm>
          <a:prstGeom prst="rect">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同心圆 15"/>
          <p:cNvSpPr/>
          <p:nvPr/>
        </p:nvSpPr>
        <p:spPr>
          <a:xfrm>
            <a:off x="837855" y="1557152"/>
            <a:ext cx="1898177" cy="1872642"/>
          </a:xfrm>
          <a:prstGeom prst="donut">
            <a:avLst>
              <a:gd name="adj" fmla="val 13848"/>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TextBox 16"/>
          <p:cNvSpPr txBox="1"/>
          <p:nvPr/>
        </p:nvSpPr>
        <p:spPr>
          <a:xfrm>
            <a:off x="2843445" y="1796149"/>
            <a:ext cx="3347760" cy="1304969"/>
          </a:xfrm>
          <a:prstGeom prst="rect">
            <a:avLst/>
          </a:prstGeom>
          <a:noFill/>
        </p:spPr>
        <p:txBody>
          <a:bodyPr wrap="square" lIns="121917" tIns="60958" rIns="121917" bIns="60958" rtlCol="0">
            <a:spAutoFit/>
          </a:bodyPr>
          <a:lstStyle/>
          <a:p>
            <a:pPr algn="just" defTabSz="1218565">
              <a:lnSpc>
                <a:spcPct val="120000"/>
              </a:lnSpc>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详写内容</a:t>
            </a:r>
            <a:r>
              <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rPr>
              <a:t>……</a:t>
            </a: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18" name="椭圆 17"/>
          <p:cNvSpPr/>
          <p:nvPr/>
        </p:nvSpPr>
        <p:spPr>
          <a:xfrm>
            <a:off x="6544844" y="2478162"/>
            <a:ext cx="1387129" cy="1368469"/>
          </a:xfrm>
          <a:prstGeom prst="ellipse">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charset="-122"/>
              </a:rPr>
              <a:t>02</a:t>
            </a:r>
            <a:endParaRPr kumimoji="0" lang="zh-CN" altLang="en-US" sz="43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charset="-122"/>
            </a:endParaRPr>
          </a:p>
        </p:txBody>
      </p:sp>
      <p:sp>
        <p:nvSpPr>
          <p:cNvPr id="19" name="矩形 18"/>
          <p:cNvSpPr/>
          <p:nvPr/>
        </p:nvSpPr>
        <p:spPr>
          <a:xfrm>
            <a:off x="2118" y="3846631"/>
            <a:ext cx="7236291" cy="261614"/>
          </a:xfrm>
          <a:prstGeom prst="rect">
            <a:avLst/>
          </a:prstGeom>
          <a:solidFill>
            <a:srgbClr val="0070C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同心圆 19"/>
          <p:cNvSpPr/>
          <p:nvPr/>
        </p:nvSpPr>
        <p:spPr>
          <a:xfrm>
            <a:off x="6289320" y="2235603"/>
            <a:ext cx="1898177" cy="1872642"/>
          </a:xfrm>
          <a:prstGeom prst="donut">
            <a:avLst>
              <a:gd name="adj" fmla="val 13848"/>
            </a:avLst>
          </a:prstGeom>
          <a:solidFill>
            <a:srgbClr val="0070C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椭圆 20"/>
          <p:cNvSpPr/>
          <p:nvPr/>
        </p:nvSpPr>
        <p:spPr>
          <a:xfrm>
            <a:off x="5112466" y="4776731"/>
            <a:ext cx="1387129" cy="1368469"/>
          </a:xfrm>
          <a:prstGeom prst="ellipse">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rPr>
              <a:t>03</a:t>
            </a:r>
            <a:endParaRPr kumimoji="0" lang="zh-CN" altLang="en-US" sz="4300" b="1" i="0" u="none" strike="noStrike" kern="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endParaRPr>
          </a:p>
        </p:txBody>
      </p:sp>
      <p:sp>
        <p:nvSpPr>
          <p:cNvPr id="22" name="矩形 21"/>
          <p:cNvSpPr/>
          <p:nvPr/>
        </p:nvSpPr>
        <p:spPr>
          <a:xfrm>
            <a:off x="2119" y="4534173"/>
            <a:ext cx="5807211" cy="261614"/>
          </a:xfrm>
          <a:prstGeom prst="rect">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同心圆 22"/>
          <p:cNvSpPr/>
          <p:nvPr/>
        </p:nvSpPr>
        <p:spPr>
          <a:xfrm flipV="1">
            <a:off x="4849347" y="4534172"/>
            <a:ext cx="1898177" cy="1872642"/>
          </a:xfrm>
          <a:prstGeom prst="donut">
            <a:avLst>
              <a:gd name="adj" fmla="val 13848"/>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8303164" y="2534518"/>
            <a:ext cx="3453817" cy="1304969"/>
          </a:xfrm>
          <a:prstGeom prst="rect">
            <a:avLst/>
          </a:prstGeom>
          <a:noFill/>
        </p:spPr>
        <p:txBody>
          <a:bodyPr wrap="square" lIns="121917" tIns="60958" rIns="121917" bIns="60958" rtlCol="0">
            <a:spAutoFit/>
          </a:bodyPr>
          <a:lstStyle/>
          <a:p>
            <a:pPr algn="just" defTabSz="1218565">
              <a:lnSpc>
                <a:spcPct val="120000"/>
              </a:lnSpc>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详写内容</a:t>
            </a:r>
            <a:r>
              <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rPr>
              <a:t>……</a:t>
            </a: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961307" y="4941963"/>
            <a:ext cx="4029806" cy="1009503"/>
          </a:xfrm>
          <a:prstGeom prst="rect">
            <a:avLst/>
          </a:prstGeom>
          <a:noFill/>
        </p:spPr>
        <p:txBody>
          <a:bodyPr wrap="square" lIns="121917" tIns="60958" rIns="121917" bIns="60958" rtlCol="0">
            <a:spAutoFit/>
          </a:bodyPr>
          <a:lstStyle/>
          <a:p>
            <a:pPr algn="just" defTabSz="1218565">
              <a:lnSpc>
                <a:spcPct val="120000"/>
              </a:lnSpc>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详写内容</a:t>
            </a:r>
            <a:r>
              <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rPr>
              <a:t>……</a:t>
            </a: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5956">
        <p14:ripple/>
      </p:transition>
    </mc:Choice>
    <mc:Fallback>
      <p:transition spd="slow" advTm="59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par>
                                <p:cTn id="44" presetID="10" presetClass="entr" presetSubtype="0" fill="hold" grpId="0" nodeType="withEffect">
                                  <p:stCondLst>
                                    <p:cond delay="3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animBg="1"/>
      <p:bldP spid="16" grpId="0" animBg="1"/>
      <p:bldP spid="17" grpId="0"/>
      <p:bldP spid="18" grpId="0"/>
      <p:bldP spid="19" grpId="0" animBg="1"/>
      <p:bldP spid="20" grpId="0" animBg="1"/>
      <p:bldP spid="21" grpId="0"/>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905422" y="2056782"/>
            <a:ext cx="2702506" cy="2694612"/>
            <a:chOff x="1440917" y="1548121"/>
            <a:chExt cx="2027143" cy="2020491"/>
          </a:xfrm>
          <a:solidFill>
            <a:srgbClr val="00B0F0"/>
          </a:solidFill>
        </p:grpSpPr>
        <p:sp>
          <p:nvSpPr>
            <p:cNvPr id="15" name="Freeform 6"/>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1889683" y="2173729"/>
              <a:ext cx="1304283" cy="311551"/>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7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添加文本</a:t>
              </a:r>
              <a:endParaRPr kumimoji="0" lang="zh-CN" altLang="en-US" sz="27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TextBox 9"/>
            <p:cNvSpPr txBox="1">
              <a:spLocks noChangeArrowheads="1"/>
            </p:cNvSpPr>
            <p:nvPr/>
          </p:nvSpPr>
          <p:spPr bwMode="auto">
            <a:xfrm>
              <a:off x="1970406" y="2491031"/>
              <a:ext cx="890023" cy="5654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40</a:t>
              </a:r>
              <a:r>
                <a:rPr kumimoji="0" lang="en-US" altLang="zh-CN"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132801" y="3919486"/>
            <a:ext cx="2187023" cy="2180635"/>
            <a:chOff x="3111668" y="2944827"/>
            <a:chExt cx="1640481" cy="1635098"/>
          </a:xfrm>
          <a:solidFill>
            <a:srgbClr val="00B0F0"/>
          </a:solidFill>
        </p:grpSpPr>
        <p:sp>
          <p:nvSpPr>
            <p:cNvPr id="19"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3421327" y="3347926"/>
              <a:ext cx="1078663" cy="276999"/>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添加文本</a:t>
              </a:r>
              <a:endPar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1" name="TextBox 9"/>
            <p:cNvSpPr txBox="1">
              <a:spLocks noChangeArrowheads="1"/>
            </p:cNvSpPr>
            <p:nvPr/>
          </p:nvSpPr>
          <p:spPr bwMode="auto">
            <a:xfrm>
              <a:off x="3466877" y="3620484"/>
              <a:ext cx="890023" cy="5654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30</a:t>
              </a:r>
              <a:r>
                <a:rPr kumimoji="0" lang="en-US" altLang="zh-CN"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656197" y="2539899"/>
            <a:ext cx="1733316" cy="1728373"/>
            <a:chOff x="4254365" y="1910376"/>
            <a:chExt cx="1300156" cy="1295980"/>
          </a:xfrm>
          <a:solidFill>
            <a:srgbClr val="0070C0"/>
          </a:solidFill>
        </p:grpSpPr>
        <p:sp>
          <p:nvSpPr>
            <p:cNvPr id="23"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4434737" y="2241239"/>
              <a:ext cx="901312" cy="219240"/>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9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添加文本</a:t>
              </a:r>
              <a:endParaRPr kumimoji="0" lang="zh-CN" altLang="en-US" sz="19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5" name="TextBox 9"/>
            <p:cNvSpPr txBox="1">
              <a:spLocks noChangeArrowheads="1"/>
            </p:cNvSpPr>
            <p:nvPr/>
          </p:nvSpPr>
          <p:spPr bwMode="auto">
            <a:xfrm>
              <a:off x="4478200" y="2460479"/>
              <a:ext cx="890023" cy="5654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20</a:t>
              </a:r>
              <a:r>
                <a:rPr kumimoji="0" lang="en-US" altLang="zh-CN"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510874" y="1605171"/>
            <a:ext cx="1430878" cy="1426798"/>
            <a:chOff x="3395261" y="1209491"/>
            <a:chExt cx="1073298" cy="1069851"/>
          </a:xfrm>
          <a:solidFill>
            <a:srgbClr val="00B0F0"/>
          </a:solidFill>
        </p:grpSpPr>
        <p:sp>
          <p:nvSpPr>
            <p:cNvPr id="27"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3582648" y="1516900"/>
              <a:ext cx="698523" cy="184623"/>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添加文本</a:t>
              </a:r>
              <a:endPar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9" name="TextBox 9"/>
            <p:cNvSpPr txBox="1">
              <a:spLocks noChangeArrowheads="1"/>
            </p:cNvSpPr>
            <p:nvPr/>
          </p:nvSpPr>
          <p:spPr bwMode="auto">
            <a:xfrm>
              <a:off x="3555043" y="1654258"/>
              <a:ext cx="706054" cy="4384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10</a:t>
              </a:r>
              <a:r>
                <a:rPr kumimoji="0" lang="en-US" altLang="zh-CN" sz="21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1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30" name="TextBox 29"/>
          <p:cNvSpPr txBox="1"/>
          <p:nvPr/>
        </p:nvSpPr>
        <p:spPr>
          <a:xfrm>
            <a:off x="6236473" y="1807769"/>
            <a:ext cx="4643090"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31" name="TextBox 30"/>
          <p:cNvSpPr txBox="1"/>
          <p:nvPr/>
        </p:nvSpPr>
        <p:spPr>
          <a:xfrm>
            <a:off x="7615627" y="3066750"/>
            <a:ext cx="3263936"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32" name="TextBox 31"/>
          <p:cNvSpPr txBox="1"/>
          <p:nvPr/>
        </p:nvSpPr>
        <p:spPr>
          <a:xfrm>
            <a:off x="6522856" y="4799524"/>
            <a:ext cx="3588723"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911306" y="4799522"/>
            <a:ext cx="2345369" cy="76944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3506">
        <p14:ripple/>
      </p:transition>
    </mc:Choice>
    <mc:Fallback>
      <p:transition spd="slow" advTm="35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0-#ppt_h/2"/>
                                          </p:val>
                                        </p:tav>
                                        <p:tav tm="100000">
                                          <p:val>
                                            <p:strVal val="#ppt_y"/>
                                          </p:val>
                                        </p:tav>
                                      </p:tavLst>
                                    </p:anim>
                                  </p:childTnLst>
                                </p:cTn>
                              </p:par>
                              <p:par>
                                <p:cTn id="12" presetID="2" presetClass="entr" presetSubtype="2" fill="hold" nodeType="withEffect">
                                  <p:stCondLst>
                                    <p:cond delay="20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1+#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 presetClass="entr" presetSubtype="8" fill="hold" nodeType="withEffect">
                                  <p:stCondLst>
                                    <p:cond delay="6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4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a:off x="-83128" y="0"/>
            <a:ext cx="6305797" cy="6858000"/>
          </a:xfrm>
          <a:prstGeom prst="rect">
            <a:avLst/>
          </a:prstGeom>
        </p:spPr>
      </p:pic>
      <p:sp>
        <p:nvSpPr>
          <p:cNvPr id="5" name="椭圆 4"/>
          <p:cNvSpPr/>
          <p:nvPr/>
        </p:nvSpPr>
        <p:spPr>
          <a:xfrm>
            <a:off x="1099067" y="1429258"/>
            <a:ext cx="2016835" cy="20168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273244" y="1615310"/>
            <a:ext cx="1668480" cy="1668480"/>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1165192" y="2352569"/>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a:off x="2828908" y="2352569"/>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0775" y="1992711"/>
            <a:ext cx="913417" cy="868159"/>
            <a:chOff x="5639291" y="1223517"/>
            <a:chExt cx="913417" cy="868159"/>
          </a:xfrm>
          <a:solidFill>
            <a:schemeClr val="bg1"/>
          </a:solidFill>
        </p:grpSpPr>
        <p:sp>
          <p:nvSpPr>
            <p:cNvPr id="10" name="圆角矩形 9"/>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607479" y="3833580"/>
            <a:ext cx="2901756" cy="477054"/>
          </a:xfrm>
          <a:prstGeom prst="rect">
            <a:avLst/>
          </a:prstGeom>
          <a:noFill/>
        </p:spPr>
        <p:txBody>
          <a:bodyPr wrap="none" rtlCol="0">
            <a:spAutoFit/>
          </a:bodyPr>
          <a:lstStyle/>
          <a:p>
            <a:r>
              <a:rPr lang="en-US" altLang="zh-CN" sz="2500" dirty="0" smtClean="0">
                <a:solidFill>
                  <a:schemeClr val="bg1"/>
                </a:solidFill>
                <a:latin typeface="方正正大黑简体" panose="02000000000000000000" pitchFamily="2" charset="-122"/>
                <a:ea typeface="方正正大黑简体" panose="02000000000000000000" pitchFamily="2" charset="-122"/>
              </a:rPr>
              <a:t>Hospital name</a:t>
            </a:r>
            <a:endParaRPr lang="zh-CN" altLang="en-US" sz="2500" dirty="0">
              <a:solidFill>
                <a:schemeClr val="bg1"/>
              </a:solidFill>
              <a:latin typeface="方正正大黑简体" panose="02000000000000000000" pitchFamily="2" charset="-122"/>
              <a:ea typeface="方正正大黑简体" panose="02000000000000000000" pitchFamily="2" charset="-122"/>
            </a:endParaRPr>
          </a:p>
        </p:txBody>
      </p:sp>
      <p:sp>
        <p:nvSpPr>
          <p:cNvPr id="14" name="TextBox 13"/>
          <p:cNvSpPr txBox="1"/>
          <p:nvPr/>
        </p:nvSpPr>
        <p:spPr>
          <a:xfrm>
            <a:off x="5266697" y="451760"/>
            <a:ext cx="4778872" cy="800219"/>
          </a:xfrm>
          <a:prstGeom prst="rect">
            <a:avLst/>
          </a:prstGeom>
          <a:noFill/>
        </p:spPr>
        <p:txBody>
          <a:bodyPr wrap="none" rtlCol="0">
            <a:spAutoFit/>
          </a:bodyPr>
          <a:lstStyle>
            <a:defPPr>
              <a:defRPr lang="zh-CN"/>
            </a:defPPr>
            <a:lvl1pPr>
              <a:defRPr sz="460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defRPr>
            </a:lvl1pPr>
          </a:lstStyle>
          <a:p>
            <a:r>
              <a:rPr lang="en-US" altLang="zh-CN" dirty="0"/>
              <a:t>Contents/</a:t>
            </a:r>
            <a:r>
              <a:rPr lang="zh-CN" altLang="en-US" dirty="0"/>
              <a:t>目录</a:t>
            </a:r>
            <a:endParaRPr lang="zh-CN" altLang="en-US" dirty="0"/>
          </a:p>
        </p:txBody>
      </p:sp>
      <p:grpSp>
        <p:nvGrpSpPr>
          <p:cNvPr id="19" name="组合 18"/>
          <p:cNvGrpSpPr/>
          <p:nvPr/>
        </p:nvGrpSpPr>
        <p:grpSpPr>
          <a:xfrm>
            <a:off x="5531981" y="1831773"/>
            <a:ext cx="728982" cy="692863"/>
            <a:chOff x="5700395" y="2327844"/>
            <a:chExt cx="728982" cy="692863"/>
          </a:xfrm>
        </p:grpSpPr>
        <p:grpSp>
          <p:nvGrpSpPr>
            <p:cNvPr id="15" name="组合 14"/>
            <p:cNvGrpSpPr/>
            <p:nvPr/>
          </p:nvGrpSpPr>
          <p:grpSpPr>
            <a:xfrm>
              <a:off x="5700395" y="2327844"/>
              <a:ext cx="728982" cy="692863"/>
              <a:chOff x="5639291" y="1223517"/>
              <a:chExt cx="913417" cy="868159"/>
            </a:xfrm>
            <a:solidFill>
              <a:srgbClr val="70C6EB"/>
            </a:solidFill>
          </p:grpSpPr>
          <p:sp>
            <p:nvSpPr>
              <p:cNvPr id="16" name="圆角矩形 15"/>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心形 17"/>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5751056" y="2923973"/>
            <a:ext cx="728982" cy="692863"/>
            <a:chOff x="5700395" y="2327844"/>
            <a:chExt cx="728982" cy="692863"/>
          </a:xfrm>
        </p:grpSpPr>
        <p:grpSp>
          <p:nvGrpSpPr>
            <p:cNvPr id="21" name="组合 20"/>
            <p:cNvGrpSpPr/>
            <p:nvPr/>
          </p:nvGrpSpPr>
          <p:grpSpPr>
            <a:xfrm>
              <a:off x="5700395" y="2327844"/>
              <a:ext cx="728982" cy="692863"/>
              <a:chOff x="5639291" y="1223517"/>
              <a:chExt cx="913417" cy="868159"/>
            </a:xfrm>
            <a:solidFill>
              <a:srgbClr val="70C6EB"/>
            </a:solidFill>
          </p:grpSpPr>
          <p:sp>
            <p:nvSpPr>
              <p:cNvPr id="23" name="圆角矩形 22"/>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心形 21"/>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5855831" y="4016173"/>
            <a:ext cx="728982" cy="692863"/>
            <a:chOff x="5700395" y="2327844"/>
            <a:chExt cx="728982" cy="692863"/>
          </a:xfrm>
        </p:grpSpPr>
        <p:grpSp>
          <p:nvGrpSpPr>
            <p:cNvPr id="26" name="组合 25"/>
            <p:cNvGrpSpPr/>
            <p:nvPr/>
          </p:nvGrpSpPr>
          <p:grpSpPr>
            <a:xfrm>
              <a:off x="5700395" y="2327844"/>
              <a:ext cx="728982" cy="692863"/>
              <a:chOff x="5639291" y="1223517"/>
              <a:chExt cx="913417" cy="868159"/>
            </a:xfrm>
            <a:solidFill>
              <a:srgbClr val="70C6EB"/>
            </a:solidFill>
          </p:grpSpPr>
          <p:sp>
            <p:nvSpPr>
              <p:cNvPr id="28" name="圆角矩形 27"/>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心形 26"/>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960606" y="5108373"/>
            <a:ext cx="728982" cy="692863"/>
            <a:chOff x="5700395" y="2327844"/>
            <a:chExt cx="728982" cy="692863"/>
          </a:xfrm>
        </p:grpSpPr>
        <p:grpSp>
          <p:nvGrpSpPr>
            <p:cNvPr id="31" name="组合 30"/>
            <p:cNvGrpSpPr/>
            <p:nvPr/>
          </p:nvGrpSpPr>
          <p:grpSpPr>
            <a:xfrm>
              <a:off x="5700395" y="2327844"/>
              <a:ext cx="728982" cy="692863"/>
              <a:chOff x="5639291" y="1223517"/>
              <a:chExt cx="913417" cy="868159"/>
            </a:xfrm>
            <a:solidFill>
              <a:srgbClr val="70C6EB"/>
            </a:solidFill>
          </p:grpSpPr>
          <p:sp>
            <p:nvSpPr>
              <p:cNvPr id="33" name="圆角矩形 32"/>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心形 31"/>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34"/>
          <p:cNvSpPr txBox="1"/>
          <p:nvPr/>
        </p:nvSpPr>
        <p:spPr>
          <a:xfrm>
            <a:off x="6371597" y="1989689"/>
            <a:ext cx="3057247" cy="523220"/>
          </a:xfrm>
          <a:prstGeom prst="rect">
            <a:avLst/>
          </a:prstGeom>
          <a:noFill/>
        </p:spPr>
        <p:txBody>
          <a:bodyPr wrap="none" rtlCol="0">
            <a:spAutoFit/>
          </a:bodyPr>
          <a:lstStyle/>
          <a:p>
            <a:r>
              <a:rPr lang="zh-CN" altLang="en-US" sz="2800" b="1" dirty="0" smtClean="0">
                <a:solidFill>
                  <a:srgbClr val="70C6EB"/>
                </a:solidFill>
                <a:latin typeface="微软雅黑" panose="020B0503020204020204" pitchFamily="34" charset="-122"/>
                <a:ea typeface="微软雅黑" panose="020B0503020204020204" pitchFamily="34" charset="-122"/>
              </a:rPr>
              <a:t>这里输入内容标题</a:t>
            </a:r>
            <a:endParaRPr lang="zh-CN" altLang="en-US" sz="2800" b="1" dirty="0">
              <a:solidFill>
                <a:srgbClr val="70C6EB"/>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590672" y="3080227"/>
            <a:ext cx="3057247" cy="523220"/>
          </a:xfrm>
          <a:prstGeom prst="rect">
            <a:avLst/>
          </a:prstGeom>
          <a:noFill/>
        </p:spPr>
        <p:txBody>
          <a:bodyPr wrap="none" rtlCol="0">
            <a:spAutoFit/>
          </a:bodyPr>
          <a:lstStyle/>
          <a:p>
            <a:r>
              <a:rPr lang="zh-CN" altLang="en-US" sz="2800" b="1" dirty="0" smtClean="0">
                <a:solidFill>
                  <a:srgbClr val="70C6EB"/>
                </a:solidFill>
                <a:latin typeface="微软雅黑" panose="020B0503020204020204" pitchFamily="34" charset="-122"/>
                <a:ea typeface="微软雅黑" panose="020B0503020204020204" pitchFamily="34" charset="-122"/>
              </a:rPr>
              <a:t>这里输入内容标题</a:t>
            </a:r>
            <a:endParaRPr lang="zh-CN" altLang="en-US" sz="2800" b="1" dirty="0">
              <a:solidFill>
                <a:srgbClr val="70C6EB"/>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695447" y="4180290"/>
            <a:ext cx="3057247" cy="523220"/>
          </a:xfrm>
          <a:prstGeom prst="rect">
            <a:avLst/>
          </a:prstGeom>
          <a:noFill/>
        </p:spPr>
        <p:txBody>
          <a:bodyPr wrap="none" rtlCol="0">
            <a:spAutoFit/>
          </a:bodyPr>
          <a:lstStyle/>
          <a:p>
            <a:r>
              <a:rPr lang="zh-CN" altLang="en-US" sz="2800" b="1" dirty="0" smtClean="0">
                <a:solidFill>
                  <a:srgbClr val="70C6EB"/>
                </a:solidFill>
                <a:latin typeface="微软雅黑" panose="020B0503020204020204" pitchFamily="34" charset="-122"/>
                <a:ea typeface="微软雅黑" panose="020B0503020204020204" pitchFamily="34" charset="-122"/>
              </a:rPr>
              <a:t>这里输入内容标题</a:t>
            </a:r>
            <a:endParaRPr lang="zh-CN" altLang="en-US" sz="2800" b="1" dirty="0">
              <a:solidFill>
                <a:srgbClr val="70C6EB"/>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800222" y="5251778"/>
            <a:ext cx="3027680" cy="521970"/>
          </a:xfrm>
          <a:prstGeom prst="rect">
            <a:avLst/>
          </a:prstGeom>
          <a:noFill/>
        </p:spPr>
        <p:txBody>
          <a:bodyPr wrap="none" rtlCol="0">
            <a:spAutoFit/>
          </a:bodyPr>
          <a:lstStyle/>
          <a:p>
            <a:pPr algn="l"/>
            <a:r>
              <a:rPr lang="zh-CN" altLang="en-US" sz="2800" b="1" dirty="0" smtClean="0">
                <a:solidFill>
                  <a:srgbClr val="70C6EB"/>
                </a:solidFill>
                <a:latin typeface="微软雅黑" panose="020B0503020204020204" pitchFamily="34" charset="-122"/>
                <a:ea typeface="微软雅黑" panose="020B0503020204020204" pitchFamily="34" charset="-122"/>
                <a:sym typeface="+mn-ea"/>
              </a:rPr>
              <a:t>这里输入内容标题</a:t>
            </a:r>
            <a:endParaRPr lang="zh-CN" altLang="en-US" sz="2800" b="1" dirty="0">
              <a:solidFill>
                <a:srgbClr val="70C6EB"/>
              </a:solidFill>
              <a:latin typeface="微软雅黑" panose="020B0503020204020204" pitchFamily="34" charset="-122"/>
              <a:ea typeface="微软雅黑" panose="020B0503020204020204" pitchFamily="34" charset="-122"/>
            </a:endParaRPr>
          </a:p>
        </p:txBody>
      </p:sp>
      <p:sp>
        <p:nvSpPr>
          <p:cNvPr id="39" name="十字形 38"/>
          <p:cNvSpPr/>
          <p:nvPr/>
        </p:nvSpPr>
        <p:spPr>
          <a:xfrm>
            <a:off x="10478048" y="4257628"/>
            <a:ext cx="1671995" cy="1671995"/>
          </a:xfrm>
          <a:prstGeom prst="plus">
            <a:avLst/>
          </a:prstGeom>
          <a:solidFill>
            <a:srgbClr val="70C6E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十字形 39"/>
          <p:cNvSpPr/>
          <p:nvPr/>
        </p:nvSpPr>
        <p:spPr>
          <a:xfrm>
            <a:off x="10008056" y="6110284"/>
            <a:ext cx="524781" cy="524781"/>
          </a:xfrm>
          <a:prstGeom prst="plus">
            <a:avLst/>
          </a:prstGeom>
          <a:solidFill>
            <a:srgbClr val="70C6E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十字形 40"/>
          <p:cNvSpPr/>
          <p:nvPr/>
        </p:nvSpPr>
        <p:spPr>
          <a:xfrm>
            <a:off x="10733410" y="6053176"/>
            <a:ext cx="304251" cy="304251"/>
          </a:xfrm>
          <a:prstGeom prst="plus">
            <a:avLst/>
          </a:prstGeom>
          <a:solidFill>
            <a:srgbClr val="70C6E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Tm="13190">
        <p:circle/>
      </p:transition>
    </mc:Choice>
    <mc:Fallback>
      <p:transition spd="slow" advTm="1319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21" presetClass="entr" presetSubtype="1" fill="hold" nodeType="withEffect">
                                  <p:stCondLst>
                                    <p:cond delay="90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7"/>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8"/>
                                        </p:tgtEl>
                                        <p:attrNameLst>
                                          <p:attrName>ppt_x</p:attrName>
                                          <p:attrName>ppt_y</p:attrName>
                                        </p:attrNameLst>
                                      </p:cBhvr>
                                      <p:rCtr x="-3151" y="6042"/>
                                    </p:animMotion>
                                  </p:childTnLst>
                                </p:cTn>
                              </p:par>
                              <p:par>
                                <p:cTn id="31" presetID="42" presetClass="entr" presetSubtype="0" fill="hold" grpId="0" nodeType="withEffect">
                                  <p:stCondLst>
                                    <p:cond delay="3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31"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ppt_w</p:attrName>
                                        </p:attrNameLst>
                                      </p:cBhvr>
                                      <p:tavLst>
                                        <p:tav tm="0">
                                          <p:val>
                                            <p:fltVal val="0"/>
                                          </p:val>
                                        </p:tav>
                                        <p:tav tm="100000">
                                          <p:val>
                                            <p:strVal val="#ppt_w"/>
                                          </p:val>
                                        </p:tav>
                                      </p:tavLst>
                                    </p:anim>
                                    <p:anim calcmode="lin" valueType="num">
                                      <p:cBhvr>
                                        <p:cTn id="45" dur="1000" fill="hold"/>
                                        <p:tgtEl>
                                          <p:spTgt spid="19"/>
                                        </p:tgtEl>
                                        <p:attrNameLst>
                                          <p:attrName>ppt_h</p:attrName>
                                        </p:attrNameLst>
                                      </p:cBhvr>
                                      <p:tavLst>
                                        <p:tav tm="0">
                                          <p:val>
                                            <p:fltVal val="0"/>
                                          </p:val>
                                        </p:tav>
                                        <p:tav tm="100000">
                                          <p:val>
                                            <p:strVal val="#ppt_h"/>
                                          </p:val>
                                        </p:tav>
                                      </p:tavLst>
                                    </p:anim>
                                    <p:anim calcmode="lin" valueType="num">
                                      <p:cBhvr>
                                        <p:cTn id="46" dur="1000" fill="hold"/>
                                        <p:tgtEl>
                                          <p:spTgt spid="19"/>
                                        </p:tgtEl>
                                        <p:attrNameLst>
                                          <p:attrName>style.rotation</p:attrName>
                                        </p:attrNameLst>
                                      </p:cBhvr>
                                      <p:tavLst>
                                        <p:tav tm="0">
                                          <p:val>
                                            <p:fltVal val="90"/>
                                          </p:val>
                                        </p:tav>
                                        <p:tav tm="100000">
                                          <p:val>
                                            <p:fltVal val="0"/>
                                          </p:val>
                                        </p:tav>
                                      </p:tavLst>
                                    </p:anim>
                                    <p:animEffect transition="in" filter="fade">
                                      <p:cBhvr>
                                        <p:cTn id="47" dur="1000"/>
                                        <p:tgtEl>
                                          <p:spTgt spid="19"/>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3000"/>
                            </p:stCondLst>
                            <p:childTnLst>
                              <p:par>
                                <p:cTn id="53" presetID="31"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left)">
                                      <p:cBhvr>
                                        <p:cTn id="62" dur="500"/>
                                        <p:tgtEl>
                                          <p:spTgt spid="36"/>
                                        </p:tgtEl>
                                      </p:cBhvr>
                                    </p:animEffect>
                                  </p:childTnLst>
                                </p:cTn>
                              </p:par>
                            </p:childTnLst>
                          </p:cTn>
                        </p:par>
                        <p:par>
                          <p:cTn id="63" fill="hold">
                            <p:stCondLst>
                              <p:cond delay="4500"/>
                            </p:stCondLst>
                            <p:childTnLst>
                              <p:par>
                                <p:cTn id="64" presetID="31"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 calcmode="lin" valueType="num">
                                      <p:cBhvr>
                                        <p:cTn id="68" dur="1000" fill="hold"/>
                                        <p:tgtEl>
                                          <p:spTgt spid="25"/>
                                        </p:tgtEl>
                                        <p:attrNameLst>
                                          <p:attrName>style.rotation</p:attrName>
                                        </p:attrNameLst>
                                      </p:cBhvr>
                                      <p:tavLst>
                                        <p:tav tm="0">
                                          <p:val>
                                            <p:fltVal val="90"/>
                                          </p:val>
                                        </p:tav>
                                        <p:tav tm="100000">
                                          <p:val>
                                            <p:fltVal val="0"/>
                                          </p:val>
                                        </p:tav>
                                      </p:tavLst>
                                    </p:anim>
                                    <p:animEffect transition="in" filter="fade">
                                      <p:cBhvr>
                                        <p:cTn id="69" dur="1000"/>
                                        <p:tgtEl>
                                          <p:spTgt spid="25"/>
                                        </p:tgtEl>
                                      </p:cBhvr>
                                    </p:animEffect>
                                  </p:childTnLst>
                                </p:cTn>
                              </p:par>
                            </p:childTnLst>
                          </p:cTn>
                        </p:par>
                        <p:par>
                          <p:cTn id="70" fill="hold">
                            <p:stCondLst>
                              <p:cond delay="5500"/>
                            </p:stCondLst>
                            <p:childTnLst>
                              <p:par>
                                <p:cTn id="71" presetID="22" presetClass="entr" presetSubtype="8"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left)">
                                      <p:cBhvr>
                                        <p:cTn id="73" dur="500"/>
                                        <p:tgtEl>
                                          <p:spTgt spid="37"/>
                                        </p:tgtEl>
                                      </p:cBhvr>
                                    </p:animEffect>
                                  </p:childTnLst>
                                </p:cTn>
                              </p:par>
                            </p:childTnLst>
                          </p:cTn>
                        </p:par>
                        <p:par>
                          <p:cTn id="74" fill="hold">
                            <p:stCondLst>
                              <p:cond delay="6000"/>
                            </p:stCondLst>
                            <p:childTnLst>
                              <p:par>
                                <p:cTn id="75" presetID="31" presetClass="entr" presetSubtype="0"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1000" fill="hold"/>
                                        <p:tgtEl>
                                          <p:spTgt spid="30"/>
                                        </p:tgtEl>
                                        <p:attrNameLst>
                                          <p:attrName>ppt_w</p:attrName>
                                        </p:attrNameLst>
                                      </p:cBhvr>
                                      <p:tavLst>
                                        <p:tav tm="0">
                                          <p:val>
                                            <p:fltVal val="0"/>
                                          </p:val>
                                        </p:tav>
                                        <p:tav tm="100000">
                                          <p:val>
                                            <p:strVal val="#ppt_w"/>
                                          </p:val>
                                        </p:tav>
                                      </p:tavLst>
                                    </p:anim>
                                    <p:anim calcmode="lin" valueType="num">
                                      <p:cBhvr>
                                        <p:cTn id="78" dur="1000" fill="hold"/>
                                        <p:tgtEl>
                                          <p:spTgt spid="30"/>
                                        </p:tgtEl>
                                        <p:attrNameLst>
                                          <p:attrName>ppt_h</p:attrName>
                                        </p:attrNameLst>
                                      </p:cBhvr>
                                      <p:tavLst>
                                        <p:tav tm="0">
                                          <p:val>
                                            <p:fltVal val="0"/>
                                          </p:val>
                                        </p:tav>
                                        <p:tav tm="100000">
                                          <p:val>
                                            <p:strVal val="#ppt_h"/>
                                          </p:val>
                                        </p:tav>
                                      </p:tavLst>
                                    </p:anim>
                                    <p:anim calcmode="lin" valueType="num">
                                      <p:cBhvr>
                                        <p:cTn id="79" dur="1000" fill="hold"/>
                                        <p:tgtEl>
                                          <p:spTgt spid="30"/>
                                        </p:tgtEl>
                                        <p:attrNameLst>
                                          <p:attrName>style.rotation</p:attrName>
                                        </p:attrNameLst>
                                      </p:cBhvr>
                                      <p:tavLst>
                                        <p:tav tm="0">
                                          <p:val>
                                            <p:fltVal val="90"/>
                                          </p:val>
                                        </p:tav>
                                        <p:tav tm="100000">
                                          <p:val>
                                            <p:fltVal val="0"/>
                                          </p:val>
                                        </p:tav>
                                      </p:tavLst>
                                    </p:anim>
                                    <p:animEffect transition="in" filter="fade">
                                      <p:cBhvr>
                                        <p:cTn id="80" dur="1000"/>
                                        <p:tgtEl>
                                          <p:spTgt spid="30"/>
                                        </p:tgtEl>
                                      </p:cBhvr>
                                    </p:animEffect>
                                  </p:childTnLst>
                                </p:cTn>
                              </p:par>
                            </p:childTnLst>
                          </p:cTn>
                        </p:par>
                        <p:par>
                          <p:cTn id="81" fill="hold">
                            <p:stCondLst>
                              <p:cond delay="7000"/>
                            </p:stCondLst>
                            <p:childTnLst>
                              <p:par>
                                <p:cTn id="82" presetID="22" presetClass="entr" presetSubtype="8"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left)">
                                      <p:cBhvr>
                                        <p:cTn id="8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P spid="12" grpId="0"/>
      <p:bldP spid="1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504217" y="4258822"/>
            <a:ext cx="7701524" cy="1877407"/>
          </a:xfrm>
          <a:prstGeom prst="rect">
            <a:avLst/>
          </a:prstGeom>
          <a:noFill/>
        </p:spPr>
        <p:txBody>
          <a:bodyPr wrap="square" lIns="121890" tIns="60945" rIns="121890" bIns="60945" rtlCol="0">
            <a:spAutoFit/>
          </a:bodyPr>
          <a:lstStyle/>
          <a:p>
            <a:pPr algn="just">
              <a:lnSpc>
                <a:spcPct val="120000"/>
              </a:lnSpc>
            </a:pPr>
            <a:r>
              <a:rPr lang="zh-CN" altLang="en-US" dirty="0">
                <a:latin typeface="微软雅黑" panose="020B0503020204020204" pitchFamily="34" charset="-122"/>
                <a:ea typeface="微软雅黑" panose="020B0503020204020204" pitchFamily="34" charset="-122"/>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endParaRPr lang="zh-CN" altLang="en-US" dirty="0">
              <a:latin typeface="微软雅黑" panose="020B0503020204020204" pitchFamily="34" charset="-122"/>
              <a:ea typeface="微软雅黑" panose="020B0503020204020204" pitchFamily="34" charset="-122"/>
            </a:endParaRPr>
          </a:p>
        </p:txBody>
      </p:sp>
      <p:sp>
        <p:nvSpPr>
          <p:cNvPr id="29" name="五角星 18"/>
          <p:cNvSpPr/>
          <p:nvPr/>
        </p:nvSpPr>
        <p:spPr>
          <a:xfrm rot="2134838">
            <a:off x="741333" y="1621752"/>
            <a:ext cx="2198356" cy="223214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sz="4300"/>
          </a:p>
        </p:txBody>
      </p:sp>
      <p:grpSp>
        <p:nvGrpSpPr>
          <p:cNvPr id="30" name="组合 29"/>
          <p:cNvGrpSpPr/>
          <p:nvPr/>
        </p:nvGrpSpPr>
        <p:grpSpPr>
          <a:xfrm>
            <a:off x="1603385" y="2101943"/>
            <a:ext cx="499949" cy="502500"/>
            <a:chOff x="1912141" y="1824035"/>
            <a:chExt cx="488159" cy="490540"/>
          </a:xfrm>
          <a:solidFill>
            <a:srgbClr val="FFFFFF"/>
          </a:solidFill>
        </p:grpSpPr>
        <p:sp>
          <p:nvSpPr>
            <p:cNvPr id="31" name="饼形 30"/>
            <p:cNvSpPr/>
            <p:nvPr/>
          </p:nvSpPr>
          <p:spPr>
            <a:xfrm>
              <a:off x="1912141" y="1847847"/>
              <a:ext cx="466728" cy="466728"/>
            </a:xfrm>
            <a:prstGeom prst="pie">
              <a:avLst>
                <a:gd name="adj1" fmla="val 266879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2" name="饼形 31"/>
            <p:cNvSpPr/>
            <p:nvPr/>
          </p:nvSpPr>
          <p:spPr>
            <a:xfrm>
              <a:off x="1933572" y="1824035"/>
              <a:ext cx="466728" cy="466728"/>
            </a:xfrm>
            <a:prstGeom prst="pie">
              <a:avLst>
                <a:gd name="adj1" fmla="val 16168367"/>
                <a:gd name="adj2" fmla="val 2159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grpSp>
      <p:sp>
        <p:nvSpPr>
          <p:cNvPr id="33" name="TextBox 32"/>
          <p:cNvSpPr txBox="1"/>
          <p:nvPr/>
        </p:nvSpPr>
        <p:spPr>
          <a:xfrm>
            <a:off x="931569" y="2635489"/>
            <a:ext cx="1838295" cy="861708"/>
          </a:xfrm>
          <a:prstGeom prst="rect">
            <a:avLst/>
          </a:prstGeom>
          <a:noFill/>
        </p:spPr>
        <p:txBody>
          <a:bodyPr wrap="square" lIns="121890" tIns="60945" rIns="121890" bIns="60945"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2400" b="1" dirty="0">
                <a:latin typeface="微软雅黑" panose="020B0503020204020204" pitchFamily="34" charset="-122"/>
                <a:ea typeface="微软雅黑" panose="020B0503020204020204" pitchFamily="34" charset="-122"/>
              </a:rPr>
              <a:t>最好</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数据分析</a:t>
            </a:r>
            <a:endParaRPr lang="zh-CN" altLang="en-US" sz="2400" b="1" dirty="0">
              <a:latin typeface="微软雅黑" panose="020B0503020204020204" pitchFamily="34" charset="-122"/>
              <a:ea typeface="微软雅黑" panose="020B0503020204020204" pitchFamily="34" charset="-122"/>
            </a:endParaRPr>
          </a:p>
        </p:txBody>
      </p:sp>
      <p:sp>
        <p:nvSpPr>
          <p:cNvPr id="34" name="五角星 18"/>
          <p:cNvSpPr/>
          <p:nvPr/>
        </p:nvSpPr>
        <p:spPr>
          <a:xfrm rot="2134838">
            <a:off x="3309864" y="1613286"/>
            <a:ext cx="2198356" cy="223214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sz="4300"/>
          </a:p>
        </p:txBody>
      </p:sp>
      <p:sp>
        <p:nvSpPr>
          <p:cNvPr id="35" name="TextBox 34"/>
          <p:cNvSpPr txBox="1"/>
          <p:nvPr/>
        </p:nvSpPr>
        <p:spPr>
          <a:xfrm>
            <a:off x="3562327" y="2636545"/>
            <a:ext cx="1678930" cy="861708"/>
          </a:xfrm>
          <a:prstGeom prst="rect">
            <a:avLst/>
          </a:prstGeom>
          <a:noFill/>
        </p:spPr>
        <p:txBody>
          <a:bodyPr wrap="square" lIns="121890" tIns="60945" rIns="121890" bIns="60945"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2400" b="1" dirty="0">
                <a:latin typeface="微软雅黑" panose="020B0503020204020204" pitchFamily="34" charset="-122"/>
                <a:ea typeface="微软雅黑" panose="020B0503020204020204" pitchFamily="34" charset="-122"/>
              </a:rPr>
              <a:t>顶尖</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合作者</a:t>
            </a:r>
            <a:endParaRPr lang="zh-CN" altLang="en-US" sz="2400" b="1" dirty="0">
              <a:latin typeface="微软雅黑" panose="020B0503020204020204" pitchFamily="34" charset="-122"/>
              <a:ea typeface="微软雅黑" panose="020B0503020204020204" pitchFamily="34" charset="-122"/>
            </a:endParaRPr>
          </a:p>
        </p:txBody>
      </p:sp>
      <p:sp>
        <p:nvSpPr>
          <p:cNvPr id="36" name="五角星 18"/>
          <p:cNvSpPr/>
          <p:nvPr/>
        </p:nvSpPr>
        <p:spPr>
          <a:xfrm rot="2134838">
            <a:off x="5901364" y="1613286"/>
            <a:ext cx="2198356" cy="223214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sz="4300"/>
          </a:p>
        </p:txBody>
      </p:sp>
      <p:sp>
        <p:nvSpPr>
          <p:cNvPr id="37" name="TextBox 36"/>
          <p:cNvSpPr txBox="1"/>
          <p:nvPr/>
        </p:nvSpPr>
        <p:spPr>
          <a:xfrm>
            <a:off x="6056205" y="2639722"/>
            <a:ext cx="1838295" cy="707856"/>
          </a:xfrm>
          <a:prstGeom prst="rect">
            <a:avLst/>
          </a:prstGeom>
          <a:noFill/>
        </p:spPr>
        <p:txBody>
          <a:bodyPr wrap="square" lIns="121890" tIns="60945" rIns="121890" bIns="60945" rtlCol="0">
            <a:spAutoFit/>
          </a:bodyPr>
          <a:lstStyle/>
          <a:p>
            <a:pPr algn="ctr"/>
            <a:r>
              <a:rPr lang="zh-CN" altLang="en-US" b="1" dirty="0" smtClean="0">
                <a:solidFill>
                  <a:srgbClr val="FFFFFF"/>
                </a:solidFill>
                <a:latin typeface="微软雅黑" panose="020B0503020204020204" pitchFamily="34" charset="-122"/>
                <a:ea typeface="微软雅黑" panose="020B0503020204020204" pitchFamily="34" charset="-122"/>
              </a:rPr>
              <a:t>最好</a:t>
            </a:r>
            <a:endParaRPr lang="en-US" altLang="zh-CN" b="1" dirty="0" smtClean="0">
              <a:solidFill>
                <a:srgbClr val="FFFFFF"/>
              </a:solidFill>
              <a:latin typeface="微软雅黑" panose="020B0503020204020204" pitchFamily="34" charset="-122"/>
              <a:ea typeface="微软雅黑" panose="020B0503020204020204" pitchFamily="34" charset="-122"/>
            </a:endParaRPr>
          </a:p>
          <a:p>
            <a:pPr algn="ctr"/>
            <a:r>
              <a:rPr lang="zh-CN" altLang="en-US" b="1" dirty="0" smtClean="0">
                <a:solidFill>
                  <a:srgbClr val="FFFFFF"/>
                </a:solidFill>
                <a:latin typeface="微软雅黑" panose="020B0503020204020204" pitchFamily="34" charset="-122"/>
                <a:ea typeface="微软雅黑" panose="020B0503020204020204" pitchFamily="34" charset="-122"/>
              </a:rPr>
              <a:t>销售员</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072699" y="2100917"/>
            <a:ext cx="683624" cy="480088"/>
            <a:chOff x="2409665" y="939861"/>
            <a:chExt cx="5638961" cy="3959164"/>
          </a:xfrm>
          <a:solidFill>
            <a:srgbClr val="FFFFFF"/>
          </a:solidFill>
        </p:grpSpPr>
        <p:sp>
          <p:nvSpPr>
            <p:cNvPr id="39"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3A6B2"/>
                </a:solidFill>
              </a:endParaRPr>
            </a:p>
          </p:txBody>
        </p:sp>
        <p:sp>
          <p:nvSpPr>
            <p:cNvPr id="40"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3A6B2"/>
                </a:solidFill>
              </a:endParaRPr>
            </a:p>
          </p:txBody>
        </p:sp>
        <p:sp>
          <p:nvSpPr>
            <p:cNvPr id="41"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3A6B2"/>
                </a:solidFill>
              </a:endParaRPr>
            </a:p>
          </p:txBody>
        </p:sp>
      </p:grpSp>
      <p:sp>
        <p:nvSpPr>
          <p:cNvPr id="42" name="矩形 25"/>
          <p:cNvSpPr/>
          <p:nvPr/>
        </p:nvSpPr>
        <p:spPr>
          <a:xfrm>
            <a:off x="6720902" y="2074617"/>
            <a:ext cx="525443" cy="531823"/>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b="1"/>
          </a:p>
        </p:txBody>
      </p:sp>
      <p:pic>
        <p:nvPicPr>
          <p:cNvPr id="43" name="Picture 8"/>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589667" y="1493623"/>
            <a:ext cx="3199429" cy="18209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589668" y="3822300"/>
            <a:ext cx="3199429" cy="2135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advTm="7227">
        <p14:ripple/>
      </p:transition>
    </mc:Choice>
    <mc:Fallback>
      <p:transition spd="slow" advTm="72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arn(inVertical)">
                                      <p:cBhvr>
                                        <p:cTn id="35" dur="500"/>
                                        <p:tgtEl>
                                          <p:spTgt spid="35"/>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barn(inVertical)">
                                      <p:cBhvr>
                                        <p:cTn id="49" dur="500"/>
                                        <p:tgtEl>
                                          <p:spTgt spid="37"/>
                                        </p:tgtEl>
                                      </p:cBhvr>
                                    </p:animEffect>
                                  </p:childTnLst>
                                </p:cTn>
                              </p:par>
                            </p:childTnLst>
                          </p:cTn>
                        </p:par>
                        <p:par>
                          <p:cTn id="50" fill="hold">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42" presetClass="entr" presetSubtype="0"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anim calcmode="lin" valueType="num">
                                      <p:cBhvr>
                                        <p:cTn id="59" dur="500" fill="hold"/>
                                        <p:tgtEl>
                                          <p:spTgt spid="43"/>
                                        </p:tgtEl>
                                        <p:attrNameLst>
                                          <p:attrName>ppt_x</p:attrName>
                                        </p:attrNameLst>
                                      </p:cBhvr>
                                      <p:tavLst>
                                        <p:tav tm="0">
                                          <p:val>
                                            <p:strVal val="#ppt_x"/>
                                          </p:val>
                                        </p:tav>
                                        <p:tav tm="100000">
                                          <p:val>
                                            <p:strVal val="#ppt_x"/>
                                          </p:val>
                                        </p:tav>
                                      </p:tavLst>
                                    </p:anim>
                                    <p:anim calcmode="lin" valueType="num">
                                      <p:cBhvr>
                                        <p:cTn id="60" dur="500" fill="hold"/>
                                        <p:tgtEl>
                                          <p:spTgt spid="43"/>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anim calcmode="lin" valueType="num">
                                      <p:cBhvr>
                                        <p:cTn id="65" dur="500" fill="hold"/>
                                        <p:tgtEl>
                                          <p:spTgt spid="44"/>
                                        </p:tgtEl>
                                        <p:attrNameLst>
                                          <p:attrName>ppt_x</p:attrName>
                                        </p:attrNameLst>
                                      </p:cBhvr>
                                      <p:tavLst>
                                        <p:tav tm="0">
                                          <p:val>
                                            <p:strVal val="#ppt_x"/>
                                          </p:val>
                                        </p:tav>
                                        <p:tav tm="100000">
                                          <p:val>
                                            <p:strVal val="#ppt_x"/>
                                          </p:val>
                                        </p:tav>
                                      </p:tavLst>
                                    </p:anim>
                                    <p:anim calcmode="lin" valueType="num">
                                      <p:cBhvr>
                                        <p:cTn id="66"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29" grpId="0" animBg="1"/>
      <p:bldP spid="33" grpId="0"/>
      <p:bldP spid="34" grpId="0" animBg="1"/>
      <p:bldP spid="35" grpId="0"/>
      <p:bldP spid="36" grpId="0" animBg="1"/>
      <p:bldP spid="37" grpId="0"/>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Freeform 6"/>
          <p:cNvSpPr/>
          <p:nvPr/>
        </p:nvSpPr>
        <p:spPr bwMode="auto">
          <a:xfrm>
            <a:off x="5882159" y="5028973"/>
            <a:ext cx="4285" cy="2118"/>
          </a:xfrm>
          <a:custGeom>
            <a:avLst/>
            <a:gdLst>
              <a:gd name="T0" fmla="*/ 2 w 4"/>
              <a:gd name="T1" fmla="*/ 0 h 4"/>
              <a:gd name="T2" fmla="*/ 4 w 4"/>
              <a:gd name="T3" fmla="*/ 4 h 4"/>
              <a:gd name="T4" fmla="*/ 0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130918" tIns="65459" rIns="130918" bIns="65459" numCol="1" anchor="t" anchorCtr="0" compatLnSpc="1"/>
          <a:lstStyle/>
          <a:p>
            <a:pPr algn="ctr" defTabSz="967105" fontAlgn="base">
              <a:spcBef>
                <a:spcPct val="0"/>
              </a:spcBef>
              <a:spcAft>
                <a:spcPct val="0"/>
              </a:spcAft>
            </a:pPr>
            <a:endParaRPr lang="en-US" sz="3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37" name="Freeform 46"/>
          <p:cNvSpPr/>
          <p:nvPr/>
        </p:nvSpPr>
        <p:spPr bwMode="auto">
          <a:xfrm flipH="1">
            <a:off x="7299579" y="1803160"/>
            <a:ext cx="3547178"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38" name="Freeform 46"/>
          <p:cNvSpPr/>
          <p:nvPr/>
        </p:nvSpPr>
        <p:spPr bwMode="auto">
          <a:xfrm flipH="1">
            <a:off x="7615617" y="3248630"/>
            <a:ext cx="3231140"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39" name="Freeform 46"/>
          <p:cNvSpPr/>
          <p:nvPr/>
        </p:nvSpPr>
        <p:spPr bwMode="auto">
          <a:xfrm flipH="1">
            <a:off x="6752136" y="4312548"/>
            <a:ext cx="4094622"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40" name="Freeform 46"/>
          <p:cNvSpPr/>
          <p:nvPr/>
        </p:nvSpPr>
        <p:spPr bwMode="auto">
          <a:xfrm>
            <a:off x="1056942" y="2288101"/>
            <a:ext cx="3642551"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41" name="Rectangle 37"/>
          <p:cNvSpPr/>
          <p:nvPr/>
        </p:nvSpPr>
        <p:spPr bwMode="auto">
          <a:xfrm>
            <a:off x="1737261" y="2500494"/>
            <a:ext cx="2429714"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2" name="Freeform 46"/>
          <p:cNvSpPr/>
          <p:nvPr/>
        </p:nvSpPr>
        <p:spPr bwMode="auto">
          <a:xfrm>
            <a:off x="1056942" y="3328402"/>
            <a:ext cx="4470673"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43" name="Rectangle 37"/>
          <p:cNvSpPr/>
          <p:nvPr/>
        </p:nvSpPr>
        <p:spPr bwMode="auto">
          <a:xfrm>
            <a:off x="1737261" y="3540793"/>
            <a:ext cx="2429714" cy="65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4" name="Freeform 46"/>
          <p:cNvSpPr/>
          <p:nvPr/>
        </p:nvSpPr>
        <p:spPr bwMode="auto">
          <a:xfrm flipV="1">
            <a:off x="1056940" y="5095238"/>
            <a:ext cx="3887542"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45" name="Rectangle 37"/>
          <p:cNvSpPr/>
          <p:nvPr/>
        </p:nvSpPr>
        <p:spPr bwMode="auto">
          <a:xfrm>
            <a:off x="1737261" y="4456033"/>
            <a:ext cx="2429714" cy="6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46" name="Group 5"/>
          <p:cNvGrpSpPr/>
          <p:nvPr/>
        </p:nvGrpSpPr>
        <p:grpSpPr>
          <a:xfrm>
            <a:off x="1202345" y="2554638"/>
            <a:ext cx="403206" cy="352188"/>
            <a:chOff x="1079332" y="2203296"/>
            <a:chExt cx="298739" cy="264080"/>
          </a:xfrm>
        </p:grpSpPr>
        <p:sp>
          <p:nvSpPr>
            <p:cNvPr id="147" name="Oval 2"/>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48"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1</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49" name="Group 235"/>
          <p:cNvGrpSpPr/>
          <p:nvPr/>
        </p:nvGrpSpPr>
        <p:grpSpPr>
          <a:xfrm>
            <a:off x="1202345" y="3564149"/>
            <a:ext cx="403206" cy="352188"/>
            <a:chOff x="1079332" y="2203296"/>
            <a:chExt cx="298739" cy="264080"/>
          </a:xfrm>
        </p:grpSpPr>
        <p:sp>
          <p:nvSpPr>
            <p:cNvPr id="150" name="Oval 236"/>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51"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2</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52" name="Group 238"/>
          <p:cNvGrpSpPr/>
          <p:nvPr/>
        </p:nvGrpSpPr>
        <p:grpSpPr>
          <a:xfrm>
            <a:off x="1202345" y="4476221"/>
            <a:ext cx="403206" cy="352188"/>
            <a:chOff x="1079332" y="2203296"/>
            <a:chExt cx="298739" cy="264080"/>
          </a:xfrm>
        </p:grpSpPr>
        <p:sp>
          <p:nvSpPr>
            <p:cNvPr id="153" name="Oval 239"/>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54"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3</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sp>
        <p:nvSpPr>
          <p:cNvPr id="155" name="Rectangle 37"/>
          <p:cNvSpPr/>
          <p:nvPr/>
        </p:nvSpPr>
        <p:spPr bwMode="auto">
          <a:xfrm>
            <a:off x="8085370" y="1958667"/>
            <a:ext cx="2107821" cy="58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56" name="Rectangle 37"/>
          <p:cNvSpPr/>
          <p:nvPr/>
        </p:nvSpPr>
        <p:spPr bwMode="auto">
          <a:xfrm>
            <a:off x="8085370" y="3439171"/>
            <a:ext cx="2107821" cy="65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57" name="Rectangle 37"/>
          <p:cNvSpPr/>
          <p:nvPr/>
        </p:nvSpPr>
        <p:spPr bwMode="auto">
          <a:xfrm>
            <a:off x="8085370" y="4544949"/>
            <a:ext cx="2107821" cy="6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58" name="Group 244"/>
          <p:cNvGrpSpPr/>
          <p:nvPr/>
        </p:nvGrpSpPr>
        <p:grpSpPr>
          <a:xfrm>
            <a:off x="10280029" y="2012812"/>
            <a:ext cx="403206" cy="352188"/>
            <a:chOff x="1079332" y="2203296"/>
            <a:chExt cx="298739" cy="264080"/>
          </a:xfrm>
        </p:grpSpPr>
        <p:sp>
          <p:nvSpPr>
            <p:cNvPr id="159" name="Oval 245"/>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60"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4</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61" name="Group 247"/>
          <p:cNvGrpSpPr/>
          <p:nvPr/>
        </p:nvGrpSpPr>
        <p:grpSpPr>
          <a:xfrm>
            <a:off x="10280029" y="3462526"/>
            <a:ext cx="403206" cy="352188"/>
            <a:chOff x="1079332" y="2203296"/>
            <a:chExt cx="298739" cy="264080"/>
          </a:xfrm>
        </p:grpSpPr>
        <p:sp>
          <p:nvSpPr>
            <p:cNvPr id="162" name="Oval 248"/>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63"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5</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64" name="Group 250"/>
          <p:cNvGrpSpPr/>
          <p:nvPr/>
        </p:nvGrpSpPr>
        <p:grpSpPr>
          <a:xfrm>
            <a:off x="10280029" y="4565137"/>
            <a:ext cx="403206" cy="352188"/>
            <a:chOff x="1079332" y="2203296"/>
            <a:chExt cx="298739" cy="264080"/>
          </a:xfrm>
        </p:grpSpPr>
        <p:sp>
          <p:nvSpPr>
            <p:cNvPr id="165" name="Oval 251"/>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66"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6</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67" name="Group 6"/>
          <p:cNvGrpSpPr/>
          <p:nvPr/>
        </p:nvGrpSpPr>
        <p:grpSpPr>
          <a:xfrm>
            <a:off x="5584514" y="2601043"/>
            <a:ext cx="1111136" cy="947897"/>
            <a:chOff x="4326126" y="2238091"/>
            <a:chExt cx="823252" cy="710758"/>
          </a:xfrm>
        </p:grpSpPr>
        <p:grpSp>
          <p:nvGrpSpPr>
            <p:cNvPr id="168" name="Group 214"/>
            <p:cNvGrpSpPr/>
            <p:nvPr/>
          </p:nvGrpSpPr>
          <p:grpSpPr>
            <a:xfrm>
              <a:off x="4326126" y="2238091"/>
              <a:ext cx="823252" cy="710758"/>
              <a:chOff x="3755667" y="1931353"/>
              <a:chExt cx="680374" cy="587404"/>
            </a:xfrm>
          </p:grpSpPr>
          <p:sp>
            <p:nvSpPr>
              <p:cNvPr id="17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0C6EB"/>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7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69" name="Freeform 6"/>
            <p:cNvSpPr>
              <a:spLocks noEditPoints="1"/>
            </p:cNvSpPr>
            <p:nvPr/>
          </p:nvSpPr>
          <p:spPr bwMode="auto">
            <a:xfrm>
              <a:off x="4564534" y="2452577"/>
              <a:ext cx="325676" cy="291624"/>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rgbClr val="297F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72" name="Group 13"/>
          <p:cNvGrpSpPr/>
          <p:nvPr/>
        </p:nvGrpSpPr>
        <p:grpSpPr>
          <a:xfrm>
            <a:off x="5580784" y="3578438"/>
            <a:ext cx="1111136" cy="947897"/>
            <a:chOff x="4323363" y="2970968"/>
            <a:chExt cx="823252" cy="710758"/>
          </a:xfrm>
        </p:grpSpPr>
        <p:grpSp>
          <p:nvGrpSpPr>
            <p:cNvPr id="173" name="Group 223"/>
            <p:cNvGrpSpPr/>
            <p:nvPr/>
          </p:nvGrpSpPr>
          <p:grpSpPr>
            <a:xfrm>
              <a:off x="4323363" y="2970968"/>
              <a:ext cx="823252" cy="710758"/>
              <a:chOff x="3755667" y="1931353"/>
              <a:chExt cx="680374" cy="587404"/>
            </a:xfrm>
          </p:grpSpPr>
          <p:sp>
            <p:nvSpPr>
              <p:cNvPr id="17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7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0C6EB"/>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74" name="Freeform 7"/>
            <p:cNvSpPr>
              <a:spLocks noEditPoints="1"/>
            </p:cNvSpPr>
            <p:nvPr/>
          </p:nvSpPr>
          <p:spPr bwMode="auto">
            <a:xfrm>
              <a:off x="4580089" y="3139036"/>
              <a:ext cx="328025" cy="326055"/>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rgbClr val="FFFFFF"/>
            </a:solidFill>
            <a:ln>
              <a:noFill/>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77" name="Group 7"/>
          <p:cNvGrpSpPr/>
          <p:nvPr/>
        </p:nvGrpSpPr>
        <p:grpSpPr>
          <a:xfrm>
            <a:off x="6446010" y="3087006"/>
            <a:ext cx="1111136" cy="947897"/>
            <a:chOff x="4964418" y="2602479"/>
            <a:chExt cx="823252" cy="710758"/>
          </a:xfrm>
        </p:grpSpPr>
        <p:grpSp>
          <p:nvGrpSpPr>
            <p:cNvPr id="178" name="Group 220"/>
            <p:cNvGrpSpPr/>
            <p:nvPr/>
          </p:nvGrpSpPr>
          <p:grpSpPr>
            <a:xfrm>
              <a:off x="4964418" y="2602479"/>
              <a:ext cx="823252" cy="710758"/>
              <a:chOff x="3755667" y="1931353"/>
              <a:chExt cx="680374" cy="587404"/>
            </a:xfrm>
          </p:grpSpPr>
          <p:sp>
            <p:nvSpPr>
              <p:cNvPr id="18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4A66AC"/>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8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79" name="Freeform 8"/>
            <p:cNvSpPr>
              <a:spLocks noEditPoints="1"/>
            </p:cNvSpPr>
            <p:nvPr/>
          </p:nvSpPr>
          <p:spPr bwMode="auto">
            <a:xfrm>
              <a:off x="5209647" y="2816545"/>
              <a:ext cx="320093" cy="266264"/>
            </a:xfrm>
            <a:custGeom>
              <a:avLst/>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rgbClr val="4A6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82" name="Group 4"/>
          <p:cNvGrpSpPr/>
          <p:nvPr/>
        </p:nvGrpSpPr>
        <p:grpSpPr>
          <a:xfrm>
            <a:off x="6150972" y="1616617"/>
            <a:ext cx="1111136" cy="947897"/>
            <a:chOff x="4745821" y="1499943"/>
            <a:chExt cx="823252" cy="710758"/>
          </a:xfrm>
        </p:grpSpPr>
        <p:grpSp>
          <p:nvGrpSpPr>
            <p:cNvPr id="183" name="Group 217"/>
            <p:cNvGrpSpPr/>
            <p:nvPr/>
          </p:nvGrpSpPr>
          <p:grpSpPr>
            <a:xfrm>
              <a:off x="4745821" y="1499943"/>
              <a:ext cx="823252" cy="710758"/>
              <a:chOff x="3755667" y="1931353"/>
              <a:chExt cx="680374" cy="587404"/>
            </a:xfrm>
          </p:grpSpPr>
          <p:sp>
            <p:nvSpPr>
              <p:cNvPr id="18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8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009BD2"/>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84" name="Freeform 9"/>
            <p:cNvSpPr>
              <a:spLocks noEditPoints="1"/>
            </p:cNvSpPr>
            <p:nvPr/>
          </p:nvSpPr>
          <p:spPr bwMode="auto">
            <a:xfrm>
              <a:off x="4982104" y="1749116"/>
              <a:ext cx="367123" cy="246476"/>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rgbClr val="FFFFFF"/>
            </a:solidFill>
            <a:ln>
              <a:noFill/>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87" name="Group 14"/>
          <p:cNvGrpSpPr/>
          <p:nvPr/>
        </p:nvGrpSpPr>
        <p:grpSpPr>
          <a:xfrm>
            <a:off x="5006367" y="4549606"/>
            <a:ext cx="1111136" cy="947897"/>
            <a:chOff x="3897771" y="3699175"/>
            <a:chExt cx="823252" cy="710758"/>
          </a:xfrm>
        </p:grpSpPr>
        <p:grpSp>
          <p:nvGrpSpPr>
            <p:cNvPr id="188" name="Group 226"/>
            <p:cNvGrpSpPr/>
            <p:nvPr/>
          </p:nvGrpSpPr>
          <p:grpSpPr>
            <a:xfrm>
              <a:off x="3897771" y="3699175"/>
              <a:ext cx="823252" cy="710758"/>
              <a:chOff x="3755667" y="1931353"/>
              <a:chExt cx="680374" cy="587404"/>
            </a:xfrm>
          </p:grpSpPr>
          <p:sp>
            <p:nvSpPr>
              <p:cNvPr id="19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0C6EB"/>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9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89" name="Freeform 10"/>
            <p:cNvSpPr>
              <a:spLocks noEditPoints="1"/>
            </p:cNvSpPr>
            <p:nvPr/>
          </p:nvSpPr>
          <p:spPr bwMode="auto">
            <a:xfrm>
              <a:off x="4160844" y="3911642"/>
              <a:ext cx="309068" cy="285823"/>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rgbClr val="297F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92" name="Group 3"/>
          <p:cNvGrpSpPr/>
          <p:nvPr/>
        </p:nvGrpSpPr>
        <p:grpSpPr>
          <a:xfrm>
            <a:off x="4718149" y="2109709"/>
            <a:ext cx="1111136" cy="947897"/>
            <a:chOff x="3684228" y="1869676"/>
            <a:chExt cx="823252" cy="710758"/>
          </a:xfrm>
        </p:grpSpPr>
        <p:grpSp>
          <p:nvGrpSpPr>
            <p:cNvPr id="193" name="Group 1"/>
            <p:cNvGrpSpPr/>
            <p:nvPr/>
          </p:nvGrpSpPr>
          <p:grpSpPr>
            <a:xfrm>
              <a:off x="3684228" y="1869676"/>
              <a:ext cx="823252" cy="710758"/>
              <a:chOff x="3755667" y="1931353"/>
              <a:chExt cx="680374" cy="587404"/>
            </a:xfrm>
            <a:solidFill>
              <a:srgbClr val="FFFFFF"/>
            </a:solidFill>
          </p:grpSpPr>
          <p:sp>
            <p:nvSpPr>
              <p:cNvPr id="19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F8FA9"/>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9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94" name="Freeform 11"/>
            <p:cNvSpPr>
              <a:spLocks noEditPoints="1"/>
            </p:cNvSpPr>
            <p:nvPr/>
          </p:nvSpPr>
          <p:spPr bwMode="auto">
            <a:xfrm>
              <a:off x="3950778" y="2059444"/>
              <a:ext cx="290153" cy="341524"/>
            </a:xfrm>
            <a:custGeom>
              <a:avLst/>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rgbClr val="7F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8202">
        <p14:ripple/>
      </p:transition>
    </mc:Choice>
    <mc:Fallback>
      <p:transition spd="slow" advTm="82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strips(downLeft)">
                                      <p:cBhvr>
                                        <p:cTn id="11" dur="200"/>
                                        <p:tgtEl>
                                          <p:spTgt spid="19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wipe(right)">
                                      <p:cBhvr>
                                        <p:cTn id="15" dur="200"/>
                                        <p:tgtEl>
                                          <p:spTgt spid="140"/>
                                        </p:tgtEl>
                                      </p:cBhvr>
                                    </p:animEffect>
                                  </p:childTnLst>
                                </p:cTn>
                              </p:par>
                              <p:par>
                                <p:cTn id="16" presetID="53" presetClass="entr" presetSubtype="16" fill="hold" nodeType="withEffect">
                                  <p:stCondLst>
                                    <p:cond delay="0"/>
                                  </p:stCondLst>
                                  <p:childTnLst>
                                    <p:set>
                                      <p:cBhvr>
                                        <p:cTn id="17" dur="1" fill="hold">
                                          <p:stCondLst>
                                            <p:cond delay="0"/>
                                          </p:stCondLst>
                                        </p:cTn>
                                        <p:tgtEl>
                                          <p:spTgt spid="146"/>
                                        </p:tgtEl>
                                        <p:attrNameLst>
                                          <p:attrName>style.visibility</p:attrName>
                                        </p:attrNameLst>
                                      </p:cBhvr>
                                      <p:to>
                                        <p:strVal val="visible"/>
                                      </p:to>
                                    </p:set>
                                    <p:anim calcmode="lin" valueType="num">
                                      <p:cBhvr>
                                        <p:cTn id="18" dur="200" fill="hold"/>
                                        <p:tgtEl>
                                          <p:spTgt spid="146"/>
                                        </p:tgtEl>
                                        <p:attrNameLst>
                                          <p:attrName>ppt_w</p:attrName>
                                        </p:attrNameLst>
                                      </p:cBhvr>
                                      <p:tavLst>
                                        <p:tav tm="0">
                                          <p:val>
                                            <p:fltVal val="0"/>
                                          </p:val>
                                        </p:tav>
                                        <p:tav tm="100000">
                                          <p:val>
                                            <p:strVal val="#ppt_w"/>
                                          </p:val>
                                        </p:tav>
                                      </p:tavLst>
                                    </p:anim>
                                    <p:anim calcmode="lin" valueType="num">
                                      <p:cBhvr>
                                        <p:cTn id="19" dur="200" fill="hold"/>
                                        <p:tgtEl>
                                          <p:spTgt spid="146"/>
                                        </p:tgtEl>
                                        <p:attrNameLst>
                                          <p:attrName>ppt_h</p:attrName>
                                        </p:attrNameLst>
                                      </p:cBhvr>
                                      <p:tavLst>
                                        <p:tav tm="0">
                                          <p:val>
                                            <p:fltVal val="0"/>
                                          </p:val>
                                        </p:tav>
                                        <p:tav tm="100000">
                                          <p:val>
                                            <p:strVal val="#ppt_h"/>
                                          </p:val>
                                        </p:tav>
                                      </p:tavLst>
                                    </p:anim>
                                    <p:animEffect transition="in" filter="fade">
                                      <p:cBhvr>
                                        <p:cTn id="20" dur="200"/>
                                        <p:tgtEl>
                                          <p:spTgt spid="14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left)">
                                      <p:cBhvr>
                                        <p:cTn id="24" dur="200"/>
                                        <p:tgtEl>
                                          <p:spTgt spid="141"/>
                                        </p:tgtEl>
                                      </p:cBhvr>
                                    </p:animEffect>
                                  </p:childTnLst>
                                </p:cTn>
                              </p:par>
                            </p:childTnLst>
                          </p:cTn>
                        </p:par>
                        <p:par>
                          <p:cTn id="25" fill="hold">
                            <p:stCondLst>
                              <p:cond delay="2000"/>
                            </p:stCondLst>
                            <p:childTnLst>
                              <p:par>
                                <p:cTn id="26" presetID="18" presetClass="entr" presetSubtype="12" fill="hold" nodeType="after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strips(downLeft)">
                                      <p:cBhvr>
                                        <p:cTn id="28" dur="200"/>
                                        <p:tgtEl>
                                          <p:spTgt spid="167"/>
                                        </p:tgtEl>
                                      </p:cBhvr>
                                    </p:animEffect>
                                  </p:child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wipe(right)">
                                      <p:cBhvr>
                                        <p:cTn id="32" dur="200"/>
                                        <p:tgtEl>
                                          <p:spTgt spid="142"/>
                                        </p:tgtEl>
                                      </p:cBhvr>
                                    </p:animEffect>
                                  </p:childTnLst>
                                </p:cTn>
                              </p:par>
                              <p:par>
                                <p:cTn id="33" presetID="53" presetClass="entr" presetSubtype="16" fill="hold" nodeType="withEffect">
                                  <p:stCondLst>
                                    <p:cond delay="0"/>
                                  </p:stCondLst>
                                  <p:childTnLst>
                                    <p:set>
                                      <p:cBhvr>
                                        <p:cTn id="34" dur="1" fill="hold">
                                          <p:stCondLst>
                                            <p:cond delay="0"/>
                                          </p:stCondLst>
                                        </p:cTn>
                                        <p:tgtEl>
                                          <p:spTgt spid="149"/>
                                        </p:tgtEl>
                                        <p:attrNameLst>
                                          <p:attrName>style.visibility</p:attrName>
                                        </p:attrNameLst>
                                      </p:cBhvr>
                                      <p:to>
                                        <p:strVal val="visible"/>
                                      </p:to>
                                    </p:set>
                                    <p:anim calcmode="lin" valueType="num">
                                      <p:cBhvr>
                                        <p:cTn id="35" dur="200" fill="hold"/>
                                        <p:tgtEl>
                                          <p:spTgt spid="149"/>
                                        </p:tgtEl>
                                        <p:attrNameLst>
                                          <p:attrName>ppt_w</p:attrName>
                                        </p:attrNameLst>
                                      </p:cBhvr>
                                      <p:tavLst>
                                        <p:tav tm="0">
                                          <p:val>
                                            <p:fltVal val="0"/>
                                          </p:val>
                                        </p:tav>
                                        <p:tav tm="100000">
                                          <p:val>
                                            <p:strVal val="#ppt_w"/>
                                          </p:val>
                                        </p:tav>
                                      </p:tavLst>
                                    </p:anim>
                                    <p:anim calcmode="lin" valueType="num">
                                      <p:cBhvr>
                                        <p:cTn id="36" dur="200" fill="hold"/>
                                        <p:tgtEl>
                                          <p:spTgt spid="149"/>
                                        </p:tgtEl>
                                        <p:attrNameLst>
                                          <p:attrName>ppt_h</p:attrName>
                                        </p:attrNameLst>
                                      </p:cBhvr>
                                      <p:tavLst>
                                        <p:tav tm="0">
                                          <p:val>
                                            <p:fltVal val="0"/>
                                          </p:val>
                                        </p:tav>
                                        <p:tav tm="100000">
                                          <p:val>
                                            <p:strVal val="#ppt_h"/>
                                          </p:val>
                                        </p:tav>
                                      </p:tavLst>
                                    </p:anim>
                                    <p:animEffect transition="in" filter="fade">
                                      <p:cBhvr>
                                        <p:cTn id="37" dur="200"/>
                                        <p:tgtEl>
                                          <p:spTgt spid="149"/>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43"/>
                                        </p:tgtEl>
                                        <p:attrNameLst>
                                          <p:attrName>style.visibility</p:attrName>
                                        </p:attrNameLst>
                                      </p:cBhvr>
                                      <p:to>
                                        <p:strVal val="visible"/>
                                      </p:to>
                                    </p:set>
                                    <p:animEffect transition="in" filter="wipe(left)">
                                      <p:cBhvr>
                                        <p:cTn id="41" dur="200"/>
                                        <p:tgtEl>
                                          <p:spTgt spid="143"/>
                                        </p:tgtEl>
                                      </p:cBhvr>
                                    </p:animEffect>
                                  </p:childTnLst>
                                </p:cTn>
                              </p:par>
                            </p:childTnLst>
                          </p:cTn>
                        </p:par>
                        <p:par>
                          <p:cTn id="42" fill="hold">
                            <p:stCondLst>
                              <p:cond delay="3500"/>
                            </p:stCondLst>
                            <p:childTnLst>
                              <p:par>
                                <p:cTn id="43" presetID="18" presetClass="entr" presetSubtype="12" fill="hold" nodeType="afterEffect">
                                  <p:stCondLst>
                                    <p:cond delay="0"/>
                                  </p:stCondLst>
                                  <p:childTnLst>
                                    <p:set>
                                      <p:cBhvr>
                                        <p:cTn id="44" dur="1" fill="hold">
                                          <p:stCondLst>
                                            <p:cond delay="0"/>
                                          </p:stCondLst>
                                        </p:cTn>
                                        <p:tgtEl>
                                          <p:spTgt spid="187"/>
                                        </p:tgtEl>
                                        <p:attrNameLst>
                                          <p:attrName>style.visibility</p:attrName>
                                        </p:attrNameLst>
                                      </p:cBhvr>
                                      <p:to>
                                        <p:strVal val="visible"/>
                                      </p:to>
                                    </p:set>
                                    <p:animEffect transition="in" filter="strips(downLeft)">
                                      <p:cBhvr>
                                        <p:cTn id="45" dur="200"/>
                                        <p:tgtEl>
                                          <p:spTgt spid="187"/>
                                        </p:tgtEl>
                                      </p:cBhvr>
                                    </p:animEffect>
                                  </p:childTnLst>
                                </p:cTn>
                              </p:par>
                            </p:childTnLst>
                          </p:cTn>
                        </p:par>
                        <p:par>
                          <p:cTn id="46" fill="hold">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144"/>
                                        </p:tgtEl>
                                        <p:attrNameLst>
                                          <p:attrName>style.visibility</p:attrName>
                                        </p:attrNameLst>
                                      </p:cBhvr>
                                      <p:to>
                                        <p:strVal val="visible"/>
                                      </p:to>
                                    </p:set>
                                    <p:animEffect transition="in" filter="wipe(right)">
                                      <p:cBhvr>
                                        <p:cTn id="49" dur="200"/>
                                        <p:tgtEl>
                                          <p:spTgt spid="144"/>
                                        </p:tgtEl>
                                      </p:cBhvr>
                                    </p:animEffect>
                                  </p:childTnLst>
                                </p:cTn>
                              </p:par>
                              <p:par>
                                <p:cTn id="50" presetID="53" presetClass="entr" presetSubtype="16" fill="hold" nodeType="withEffect">
                                  <p:stCondLst>
                                    <p:cond delay="0"/>
                                  </p:stCondLst>
                                  <p:childTnLst>
                                    <p:set>
                                      <p:cBhvr>
                                        <p:cTn id="51" dur="1" fill="hold">
                                          <p:stCondLst>
                                            <p:cond delay="0"/>
                                          </p:stCondLst>
                                        </p:cTn>
                                        <p:tgtEl>
                                          <p:spTgt spid="152"/>
                                        </p:tgtEl>
                                        <p:attrNameLst>
                                          <p:attrName>style.visibility</p:attrName>
                                        </p:attrNameLst>
                                      </p:cBhvr>
                                      <p:to>
                                        <p:strVal val="visible"/>
                                      </p:to>
                                    </p:set>
                                    <p:anim calcmode="lin" valueType="num">
                                      <p:cBhvr>
                                        <p:cTn id="52" dur="200" fill="hold"/>
                                        <p:tgtEl>
                                          <p:spTgt spid="152"/>
                                        </p:tgtEl>
                                        <p:attrNameLst>
                                          <p:attrName>ppt_w</p:attrName>
                                        </p:attrNameLst>
                                      </p:cBhvr>
                                      <p:tavLst>
                                        <p:tav tm="0">
                                          <p:val>
                                            <p:fltVal val="0"/>
                                          </p:val>
                                        </p:tav>
                                        <p:tav tm="100000">
                                          <p:val>
                                            <p:strVal val="#ppt_w"/>
                                          </p:val>
                                        </p:tav>
                                      </p:tavLst>
                                    </p:anim>
                                    <p:anim calcmode="lin" valueType="num">
                                      <p:cBhvr>
                                        <p:cTn id="53" dur="200" fill="hold"/>
                                        <p:tgtEl>
                                          <p:spTgt spid="152"/>
                                        </p:tgtEl>
                                        <p:attrNameLst>
                                          <p:attrName>ppt_h</p:attrName>
                                        </p:attrNameLst>
                                      </p:cBhvr>
                                      <p:tavLst>
                                        <p:tav tm="0">
                                          <p:val>
                                            <p:fltVal val="0"/>
                                          </p:val>
                                        </p:tav>
                                        <p:tav tm="100000">
                                          <p:val>
                                            <p:strVal val="#ppt_h"/>
                                          </p:val>
                                        </p:tav>
                                      </p:tavLst>
                                    </p:anim>
                                    <p:animEffect transition="in" filter="fade">
                                      <p:cBhvr>
                                        <p:cTn id="54" dur="200"/>
                                        <p:tgtEl>
                                          <p:spTgt spid="152"/>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145"/>
                                        </p:tgtEl>
                                        <p:attrNameLst>
                                          <p:attrName>style.visibility</p:attrName>
                                        </p:attrNameLst>
                                      </p:cBhvr>
                                      <p:to>
                                        <p:strVal val="visible"/>
                                      </p:to>
                                    </p:set>
                                    <p:animEffect transition="in" filter="wipe(left)">
                                      <p:cBhvr>
                                        <p:cTn id="58" dur="200"/>
                                        <p:tgtEl>
                                          <p:spTgt spid="145"/>
                                        </p:tgtEl>
                                      </p:cBhvr>
                                    </p:animEffect>
                                  </p:childTnLst>
                                </p:cTn>
                              </p:par>
                            </p:childTnLst>
                          </p:cTn>
                        </p:par>
                        <p:par>
                          <p:cTn id="59" fill="hold">
                            <p:stCondLst>
                              <p:cond delay="5000"/>
                            </p:stCondLst>
                            <p:childTnLst>
                              <p:par>
                                <p:cTn id="60" presetID="18" presetClass="entr" presetSubtype="12" fill="hold" nodeType="afterEffect">
                                  <p:stCondLst>
                                    <p:cond delay="0"/>
                                  </p:stCondLst>
                                  <p:childTnLst>
                                    <p:set>
                                      <p:cBhvr>
                                        <p:cTn id="61" dur="1" fill="hold">
                                          <p:stCondLst>
                                            <p:cond delay="0"/>
                                          </p:stCondLst>
                                        </p:cTn>
                                        <p:tgtEl>
                                          <p:spTgt spid="182"/>
                                        </p:tgtEl>
                                        <p:attrNameLst>
                                          <p:attrName>style.visibility</p:attrName>
                                        </p:attrNameLst>
                                      </p:cBhvr>
                                      <p:to>
                                        <p:strVal val="visible"/>
                                      </p:to>
                                    </p:set>
                                    <p:animEffect transition="in" filter="strips(downLeft)">
                                      <p:cBhvr>
                                        <p:cTn id="62" dur="200"/>
                                        <p:tgtEl>
                                          <p:spTgt spid="182"/>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137"/>
                                        </p:tgtEl>
                                        <p:attrNameLst>
                                          <p:attrName>style.visibility</p:attrName>
                                        </p:attrNameLst>
                                      </p:cBhvr>
                                      <p:to>
                                        <p:strVal val="visible"/>
                                      </p:to>
                                    </p:set>
                                    <p:animEffect transition="in" filter="wipe(left)">
                                      <p:cBhvr>
                                        <p:cTn id="66" dur="200"/>
                                        <p:tgtEl>
                                          <p:spTgt spid="137"/>
                                        </p:tgtEl>
                                      </p:cBhvr>
                                    </p:animEffect>
                                  </p:childTnLst>
                                </p:cTn>
                              </p:par>
                              <p:par>
                                <p:cTn id="67" presetID="53" presetClass="entr" presetSubtype="16" fill="hold" nodeType="withEffect">
                                  <p:stCondLst>
                                    <p:cond delay="0"/>
                                  </p:stCondLst>
                                  <p:childTnLst>
                                    <p:set>
                                      <p:cBhvr>
                                        <p:cTn id="68" dur="1" fill="hold">
                                          <p:stCondLst>
                                            <p:cond delay="0"/>
                                          </p:stCondLst>
                                        </p:cTn>
                                        <p:tgtEl>
                                          <p:spTgt spid="158"/>
                                        </p:tgtEl>
                                        <p:attrNameLst>
                                          <p:attrName>style.visibility</p:attrName>
                                        </p:attrNameLst>
                                      </p:cBhvr>
                                      <p:to>
                                        <p:strVal val="visible"/>
                                      </p:to>
                                    </p:set>
                                    <p:anim calcmode="lin" valueType="num">
                                      <p:cBhvr>
                                        <p:cTn id="69" dur="200" fill="hold"/>
                                        <p:tgtEl>
                                          <p:spTgt spid="158"/>
                                        </p:tgtEl>
                                        <p:attrNameLst>
                                          <p:attrName>ppt_w</p:attrName>
                                        </p:attrNameLst>
                                      </p:cBhvr>
                                      <p:tavLst>
                                        <p:tav tm="0">
                                          <p:val>
                                            <p:fltVal val="0"/>
                                          </p:val>
                                        </p:tav>
                                        <p:tav tm="100000">
                                          <p:val>
                                            <p:strVal val="#ppt_w"/>
                                          </p:val>
                                        </p:tav>
                                      </p:tavLst>
                                    </p:anim>
                                    <p:anim calcmode="lin" valueType="num">
                                      <p:cBhvr>
                                        <p:cTn id="70" dur="200" fill="hold"/>
                                        <p:tgtEl>
                                          <p:spTgt spid="158"/>
                                        </p:tgtEl>
                                        <p:attrNameLst>
                                          <p:attrName>ppt_h</p:attrName>
                                        </p:attrNameLst>
                                      </p:cBhvr>
                                      <p:tavLst>
                                        <p:tav tm="0">
                                          <p:val>
                                            <p:fltVal val="0"/>
                                          </p:val>
                                        </p:tav>
                                        <p:tav tm="100000">
                                          <p:val>
                                            <p:strVal val="#ppt_h"/>
                                          </p:val>
                                        </p:tav>
                                      </p:tavLst>
                                    </p:anim>
                                    <p:animEffect transition="in" filter="fade">
                                      <p:cBhvr>
                                        <p:cTn id="71" dur="200"/>
                                        <p:tgtEl>
                                          <p:spTgt spid="158"/>
                                        </p:tgtEl>
                                      </p:cBhvr>
                                    </p:animEffect>
                                  </p:childTnLst>
                                </p:cTn>
                              </p:par>
                            </p:childTnLst>
                          </p:cTn>
                        </p:par>
                        <p:par>
                          <p:cTn id="72" fill="hold">
                            <p:stCondLst>
                              <p:cond delay="6000"/>
                            </p:stCondLst>
                            <p:childTnLst>
                              <p:par>
                                <p:cTn id="73" presetID="22" presetClass="entr" presetSubtype="2" fill="hold" grpId="0" nodeType="afterEffect">
                                  <p:stCondLst>
                                    <p:cond delay="0"/>
                                  </p:stCondLst>
                                  <p:childTnLst>
                                    <p:set>
                                      <p:cBhvr>
                                        <p:cTn id="74" dur="1" fill="hold">
                                          <p:stCondLst>
                                            <p:cond delay="0"/>
                                          </p:stCondLst>
                                        </p:cTn>
                                        <p:tgtEl>
                                          <p:spTgt spid="155"/>
                                        </p:tgtEl>
                                        <p:attrNameLst>
                                          <p:attrName>style.visibility</p:attrName>
                                        </p:attrNameLst>
                                      </p:cBhvr>
                                      <p:to>
                                        <p:strVal val="visible"/>
                                      </p:to>
                                    </p:set>
                                    <p:animEffect transition="in" filter="wipe(right)">
                                      <p:cBhvr>
                                        <p:cTn id="75" dur="200"/>
                                        <p:tgtEl>
                                          <p:spTgt spid="155"/>
                                        </p:tgtEl>
                                      </p:cBhvr>
                                    </p:animEffect>
                                  </p:childTnLst>
                                </p:cTn>
                              </p:par>
                            </p:childTnLst>
                          </p:cTn>
                        </p:par>
                        <p:par>
                          <p:cTn id="76" fill="hold">
                            <p:stCondLst>
                              <p:cond delay="6500"/>
                            </p:stCondLst>
                            <p:childTnLst>
                              <p:par>
                                <p:cTn id="77" presetID="18" presetClass="entr" presetSubtype="12" fill="hold"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strips(downLeft)">
                                      <p:cBhvr>
                                        <p:cTn id="79" dur="200"/>
                                        <p:tgtEl>
                                          <p:spTgt spid="177"/>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38"/>
                                        </p:tgtEl>
                                        <p:attrNameLst>
                                          <p:attrName>style.visibility</p:attrName>
                                        </p:attrNameLst>
                                      </p:cBhvr>
                                      <p:to>
                                        <p:strVal val="visible"/>
                                      </p:to>
                                    </p:set>
                                    <p:animEffect transition="in" filter="wipe(left)">
                                      <p:cBhvr>
                                        <p:cTn id="83" dur="200"/>
                                        <p:tgtEl>
                                          <p:spTgt spid="138"/>
                                        </p:tgtEl>
                                      </p:cBhvr>
                                    </p:animEffect>
                                  </p:childTnLst>
                                </p:cTn>
                              </p:par>
                              <p:par>
                                <p:cTn id="84" presetID="53" presetClass="entr" presetSubtype="16" fill="hold" nodeType="with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p:cTn id="86" dur="200" fill="hold"/>
                                        <p:tgtEl>
                                          <p:spTgt spid="161"/>
                                        </p:tgtEl>
                                        <p:attrNameLst>
                                          <p:attrName>ppt_w</p:attrName>
                                        </p:attrNameLst>
                                      </p:cBhvr>
                                      <p:tavLst>
                                        <p:tav tm="0">
                                          <p:val>
                                            <p:fltVal val="0"/>
                                          </p:val>
                                        </p:tav>
                                        <p:tav tm="100000">
                                          <p:val>
                                            <p:strVal val="#ppt_w"/>
                                          </p:val>
                                        </p:tav>
                                      </p:tavLst>
                                    </p:anim>
                                    <p:anim calcmode="lin" valueType="num">
                                      <p:cBhvr>
                                        <p:cTn id="87" dur="200" fill="hold"/>
                                        <p:tgtEl>
                                          <p:spTgt spid="161"/>
                                        </p:tgtEl>
                                        <p:attrNameLst>
                                          <p:attrName>ppt_h</p:attrName>
                                        </p:attrNameLst>
                                      </p:cBhvr>
                                      <p:tavLst>
                                        <p:tav tm="0">
                                          <p:val>
                                            <p:fltVal val="0"/>
                                          </p:val>
                                        </p:tav>
                                        <p:tav tm="100000">
                                          <p:val>
                                            <p:strVal val="#ppt_h"/>
                                          </p:val>
                                        </p:tav>
                                      </p:tavLst>
                                    </p:anim>
                                    <p:animEffect transition="in" filter="fade">
                                      <p:cBhvr>
                                        <p:cTn id="88" dur="200"/>
                                        <p:tgtEl>
                                          <p:spTgt spid="161"/>
                                        </p:tgtEl>
                                      </p:cBhvr>
                                    </p:animEffect>
                                  </p:childTnLst>
                                </p:cTn>
                              </p:par>
                            </p:childTnLst>
                          </p:cTn>
                        </p:par>
                        <p:par>
                          <p:cTn id="89" fill="hold">
                            <p:stCondLst>
                              <p:cond delay="7500"/>
                            </p:stCondLst>
                            <p:childTnLst>
                              <p:par>
                                <p:cTn id="90" presetID="22" presetClass="entr" presetSubtype="2" fill="hold" grpId="0" nodeType="afterEffect">
                                  <p:stCondLst>
                                    <p:cond delay="0"/>
                                  </p:stCondLst>
                                  <p:childTnLst>
                                    <p:set>
                                      <p:cBhvr>
                                        <p:cTn id="91" dur="1" fill="hold">
                                          <p:stCondLst>
                                            <p:cond delay="0"/>
                                          </p:stCondLst>
                                        </p:cTn>
                                        <p:tgtEl>
                                          <p:spTgt spid="156"/>
                                        </p:tgtEl>
                                        <p:attrNameLst>
                                          <p:attrName>style.visibility</p:attrName>
                                        </p:attrNameLst>
                                      </p:cBhvr>
                                      <p:to>
                                        <p:strVal val="visible"/>
                                      </p:to>
                                    </p:set>
                                    <p:animEffect transition="in" filter="wipe(right)">
                                      <p:cBhvr>
                                        <p:cTn id="92" dur="200"/>
                                        <p:tgtEl>
                                          <p:spTgt spid="156"/>
                                        </p:tgtEl>
                                      </p:cBhvr>
                                    </p:animEffect>
                                  </p:childTnLst>
                                </p:cTn>
                              </p:par>
                            </p:childTnLst>
                          </p:cTn>
                        </p:par>
                        <p:par>
                          <p:cTn id="93" fill="hold">
                            <p:stCondLst>
                              <p:cond delay="8000"/>
                            </p:stCondLst>
                            <p:childTnLst>
                              <p:par>
                                <p:cTn id="94" presetID="18" presetClass="entr" presetSubtype="12" fill="hold" nodeType="afterEffect">
                                  <p:stCondLst>
                                    <p:cond delay="0"/>
                                  </p:stCondLst>
                                  <p:childTnLst>
                                    <p:set>
                                      <p:cBhvr>
                                        <p:cTn id="95" dur="1" fill="hold">
                                          <p:stCondLst>
                                            <p:cond delay="0"/>
                                          </p:stCondLst>
                                        </p:cTn>
                                        <p:tgtEl>
                                          <p:spTgt spid="172"/>
                                        </p:tgtEl>
                                        <p:attrNameLst>
                                          <p:attrName>style.visibility</p:attrName>
                                        </p:attrNameLst>
                                      </p:cBhvr>
                                      <p:to>
                                        <p:strVal val="visible"/>
                                      </p:to>
                                    </p:set>
                                    <p:animEffect transition="in" filter="strips(downLeft)">
                                      <p:cBhvr>
                                        <p:cTn id="96" dur="200"/>
                                        <p:tgtEl>
                                          <p:spTgt spid="172"/>
                                        </p:tgtEl>
                                      </p:cBhvr>
                                    </p:animEffect>
                                  </p:childTnLst>
                                </p:cTn>
                              </p:par>
                            </p:childTnLst>
                          </p:cTn>
                        </p:par>
                        <p:par>
                          <p:cTn id="97" fill="hold">
                            <p:stCondLst>
                              <p:cond delay="8500"/>
                            </p:stCondLst>
                            <p:childTnLst>
                              <p:par>
                                <p:cTn id="98" presetID="22" presetClass="entr" presetSubtype="8" fill="hold" grpId="0" nodeType="afterEffect">
                                  <p:stCondLst>
                                    <p:cond delay="0"/>
                                  </p:stCondLst>
                                  <p:childTnLst>
                                    <p:set>
                                      <p:cBhvr>
                                        <p:cTn id="99" dur="1" fill="hold">
                                          <p:stCondLst>
                                            <p:cond delay="0"/>
                                          </p:stCondLst>
                                        </p:cTn>
                                        <p:tgtEl>
                                          <p:spTgt spid="139"/>
                                        </p:tgtEl>
                                        <p:attrNameLst>
                                          <p:attrName>style.visibility</p:attrName>
                                        </p:attrNameLst>
                                      </p:cBhvr>
                                      <p:to>
                                        <p:strVal val="visible"/>
                                      </p:to>
                                    </p:set>
                                    <p:animEffect transition="in" filter="wipe(left)">
                                      <p:cBhvr>
                                        <p:cTn id="100" dur="200"/>
                                        <p:tgtEl>
                                          <p:spTgt spid="139"/>
                                        </p:tgtEl>
                                      </p:cBhvr>
                                    </p:animEffect>
                                  </p:childTnLst>
                                </p:cTn>
                              </p:par>
                              <p:par>
                                <p:cTn id="101" presetID="53" presetClass="entr" presetSubtype="16" fill="hold" nodeType="withEffect">
                                  <p:stCondLst>
                                    <p:cond delay="0"/>
                                  </p:stCondLst>
                                  <p:childTnLst>
                                    <p:set>
                                      <p:cBhvr>
                                        <p:cTn id="102" dur="1" fill="hold">
                                          <p:stCondLst>
                                            <p:cond delay="0"/>
                                          </p:stCondLst>
                                        </p:cTn>
                                        <p:tgtEl>
                                          <p:spTgt spid="164"/>
                                        </p:tgtEl>
                                        <p:attrNameLst>
                                          <p:attrName>style.visibility</p:attrName>
                                        </p:attrNameLst>
                                      </p:cBhvr>
                                      <p:to>
                                        <p:strVal val="visible"/>
                                      </p:to>
                                    </p:set>
                                    <p:anim calcmode="lin" valueType="num">
                                      <p:cBhvr>
                                        <p:cTn id="103" dur="200" fill="hold"/>
                                        <p:tgtEl>
                                          <p:spTgt spid="164"/>
                                        </p:tgtEl>
                                        <p:attrNameLst>
                                          <p:attrName>ppt_w</p:attrName>
                                        </p:attrNameLst>
                                      </p:cBhvr>
                                      <p:tavLst>
                                        <p:tav tm="0">
                                          <p:val>
                                            <p:fltVal val="0"/>
                                          </p:val>
                                        </p:tav>
                                        <p:tav tm="100000">
                                          <p:val>
                                            <p:strVal val="#ppt_w"/>
                                          </p:val>
                                        </p:tav>
                                      </p:tavLst>
                                    </p:anim>
                                    <p:anim calcmode="lin" valueType="num">
                                      <p:cBhvr>
                                        <p:cTn id="104" dur="200" fill="hold"/>
                                        <p:tgtEl>
                                          <p:spTgt spid="164"/>
                                        </p:tgtEl>
                                        <p:attrNameLst>
                                          <p:attrName>ppt_h</p:attrName>
                                        </p:attrNameLst>
                                      </p:cBhvr>
                                      <p:tavLst>
                                        <p:tav tm="0">
                                          <p:val>
                                            <p:fltVal val="0"/>
                                          </p:val>
                                        </p:tav>
                                        <p:tav tm="100000">
                                          <p:val>
                                            <p:strVal val="#ppt_h"/>
                                          </p:val>
                                        </p:tav>
                                      </p:tavLst>
                                    </p:anim>
                                    <p:animEffect transition="in" filter="fade">
                                      <p:cBhvr>
                                        <p:cTn id="105" dur="200"/>
                                        <p:tgtEl>
                                          <p:spTgt spid="164"/>
                                        </p:tgtEl>
                                      </p:cBhvr>
                                    </p:animEffect>
                                  </p:childTnLst>
                                </p:cTn>
                              </p:par>
                            </p:childTnLst>
                          </p:cTn>
                        </p:par>
                        <p:par>
                          <p:cTn id="106" fill="hold">
                            <p:stCondLst>
                              <p:cond delay="9000"/>
                            </p:stCondLst>
                            <p:childTnLst>
                              <p:par>
                                <p:cTn id="107" presetID="22" presetClass="entr" presetSubtype="2" fill="hold" grpId="0" nodeType="afterEffect">
                                  <p:stCondLst>
                                    <p:cond delay="0"/>
                                  </p:stCondLst>
                                  <p:childTnLst>
                                    <p:set>
                                      <p:cBhvr>
                                        <p:cTn id="108" dur="1" fill="hold">
                                          <p:stCondLst>
                                            <p:cond delay="0"/>
                                          </p:stCondLst>
                                        </p:cTn>
                                        <p:tgtEl>
                                          <p:spTgt spid="157"/>
                                        </p:tgtEl>
                                        <p:attrNameLst>
                                          <p:attrName>style.visibility</p:attrName>
                                        </p:attrNameLst>
                                      </p:cBhvr>
                                      <p:to>
                                        <p:strVal val="visible"/>
                                      </p:to>
                                    </p:set>
                                    <p:animEffect transition="in" filter="wipe(right)">
                                      <p:cBhvr>
                                        <p:cTn id="109"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7" grpId="0" animBg="1"/>
      <p:bldP spid="138" grpId="0" animBg="1"/>
      <p:bldP spid="139" grpId="0" animBg="1"/>
      <p:bldP spid="140" grpId="0" animBg="1"/>
      <p:bldP spid="141" grpId="0"/>
      <p:bldP spid="142" grpId="0" animBg="1"/>
      <p:bldP spid="143" grpId="0"/>
      <p:bldP spid="144" grpId="0" animBg="1"/>
      <p:bldP spid="145" grpId="0"/>
      <p:bldP spid="155" grpId="0"/>
      <p:bldP spid="156" grpId="0"/>
      <p:bldP spid="1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3"/>
          <p:cNvGrpSpPr/>
          <p:nvPr/>
        </p:nvGrpSpPr>
        <p:grpSpPr bwMode="auto">
          <a:xfrm>
            <a:off x="817420" y="1773933"/>
            <a:ext cx="5838199" cy="3856038"/>
            <a:chOff x="0" y="0"/>
            <a:chExt cx="5166566" cy="3409678"/>
          </a:xfrm>
        </p:grpSpPr>
        <p:sp>
          <p:nvSpPr>
            <p:cNvPr id="15"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1F497D">
                  <a:lumMod val="75000"/>
                </a:srgb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sp>
          <p:nvSpPr>
            <p:cNvPr id="16"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sp>
          <p:nvSpPr>
            <p:cNvPr id="17"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sp>
          <p:nvSpPr>
            <p:cNvPr id="18"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grpSp>
      <p:sp>
        <p:nvSpPr>
          <p:cNvPr id="19" name="KSO_GN4"/>
          <p:cNvSpPr>
            <a:spLocks noChangeArrowheads="1"/>
          </p:cNvSpPr>
          <p:nvPr/>
        </p:nvSpPr>
        <p:spPr bwMode="auto">
          <a:xfrm>
            <a:off x="966548" y="1929510"/>
            <a:ext cx="2219467" cy="2220913"/>
          </a:xfrm>
          <a:prstGeom prst="ellipse">
            <a:avLst/>
          </a:prstGeom>
          <a:solidFill>
            <a:srgbClr val="70C6EB"/>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7200" kern="0" dirty="0">
                <a:solidFill>
                  <a:sysClr val="window" lastClr="FFFFFF"/>
                </a:solidFill>
                <a:latin typeface="Impact" panose="020B0806030902050204" pitchFamily="34" charset="0"/>
              </a:rPr>
              <a:t>04</a:t>
            </a:r>
            <a:endParaRPr lang="en-US" altLang="zh-CN" sz="7200" kern="0" dirty="0">
              <a:solidFill>
                <a:sysClr val="window" lastClr="FFFFFF"/>
              </a:solidFill>
              <a:latin typeface="Impact" panose="020B0806030902050204" pitchFamily="34" charset="0"/>
            </a:endParaRPr>
          </a:p>
        </p:txBody>
      </p:sp>
      <p:sp>
        <p:nvSpPr>
          <p:cNvPr id="20" name="KSO_GN3"/>
          <p:cNvSpPr>
            <a:spLocks noChangeArrowheads="1"/>
          </p:cNvSpPr>
          <p:nvPr/>
        </p:nvSpPr>
        <p:spPr bwMode="auto">
          <a:xfrm>
            <a:off x="3009919" y="3556698"/>
            <a:ext cx="1570603" cy="1571625"/>
          </a:xfrm>
          <a:prstGeom prst="ellipse">
            <a:avLst/>
          </a:prstGeom>
          <a:solidFill>
            <a:srgbClr val="009BD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5300" kern="0" dirty="0">
                <a:solidFill>
                  <a:sysClr val="window" lastClr="FFFFFF"/>
                </a:solidFill>
                <a:latin typeface="Impact" panose="020B0806030902050204" pitchFamily="34" charset="0"/>
              </a:rPr>
              <a:t>03</a:t>
            </a:r>
            <a:endParaRPr lang="en-US" altLang="zh-CN" sz="5300" kern="0" dirty="0">
              <a:solidFill>
                <a:sysClr val="window" lastClr="FFFFFF"/>
              </a:solidFill>
              <a:latin typeface="Impact" panose="020B0806030902050204" pitchFamily="34" charset="0"/>
            </a:endParaRPr>
          </a:p>
        </p:txBody>
      </p:sp>
      <p:sp>
        <p:nvSpPr>
          <p:cNvPr id="21" name="KSO_GN2"/>
          <p:cNvSpPr>
            <a:spLocks noChangeArrowheads="1"/>
          </p:cNvSpPr>
          <p:nvPr/>
        </p:nvSpPr>
        <p:spPr bwMode="auto">
          <a:xfrm rot="10800000" flipV="1">
            <a:off x="4639219" y="4425060"/>
            <a:ext cx="1120045" cy="1120775"/>
          </a:xfrm>
          <a:prstGeom prst="ellipse">
            <a:avLst/>
          </a:prstGeom>
          <a:solidFill>
            <a:srgbClr val="70C6EB"/>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3600" kern="0">
                <a:solidFill>
                  <a:sysClr val="window" lastClr="FFFFFF"/>
                </a:solidFill>
                <a:latin typeface="Impact" panose="020B0806030902050204" pitchFamily="34" charset="0"/>
              </a:rPr>
              <a:t>02</a:t>
            </a:r>
            <a:endParaRPr lang="en-US" altLang="zh-CN" sz="2000" kern="0">
              <a:solidFill>
                <a:sysClr val="window" lastClr="FFFFFF"/>
              </a:solidFill>
              <a:latin typeface="Impact" panose="020B0806030902050204" pitchFamily="34" charset="0"/>
            </a:endParaRPr>
          </a:p>
        </p:txBody>
      </p:sp>
      <p:sp>
        <p:nvSpPr>
          <p:cNvPr id="22" name="KSO_GN1"/>
          <p:cNvSpPr>
            <a:spLocks noChangeArrowheads="1"/>
          </p:cNvSpPr>
          <p:nvPr/>
        </p:nvSpPr>
        <p:spPr bwMode="auto">
          <a:xfrm>
            <a:off x="5706913" y="5248970"/>
            <a:ext cx="772609" cy="773112"/>
          </a:xfrm>
          <a:prstGeom prst="ellipse">
            <a:avLst/>
          </a:prstGeom>
          <a:solidFill>
            <a:srgbClr val="009BD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3600" kern="0" dirty="0">
                <a:solidFill>
                  <a:sysClr val="window" lastClr="FFFFFF"/>
                </a:solidFill>
                <a:latin typeface="Impact" panose="020B0806030902050204" pitchFamily="34" charset="0"/>
              </a:rPr>
              <a:t>01</a:t>
            </a:r>
            <a:endParaRPr lang="en-US" altLang="zh-CN" sz="3600" kern="0" dirty="0">
              <a:solidFill>
                <a:sysClr val="window" lastClr="FFFFFF"/>
              </a:solidFill>
              <a:latin typeface="Impact" panose="020B0806030902050204" pitchFamily="34" charset="0"/>
            </a:endParaRPr>
          </a:p>
        </p:txBody>
      </p:sp>
      <p:sp>
        <p:nvSpPr>
          <p:cNvPr id="23" name="文本框 11"/>
          <p:cNvSpPr txBox="1">
            <a:spLocks noChangeArrowheads="1"/>
          </p:cNvSpPr>
          <p:nvPr/>
        </p:nvSpPr>
        <p:spPr bwMode="auto">
          <a:xfrm>
            <a:off x="3195890" y="1403210"/>
            <a:ext cx="559876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zh-CN" altLang="en-US" sz="1600" kern="0" dirty="0">
              <a:solidFill>
                <a:srgbClr val="262626"/>
              </a:solidFill>
            </a:endParaRPr>
          </a:p>
        </p:txBody>
      </p:sp>
      <p:sp>
        <p:nvSpPr>
          <p:cNvPr id="24" name="文本框 12"/>
          <p:cNvSpPr txBox="1">
            <a:spLocks noChangeArrowheads="1"/>
          </p:cNvSpPr>
          <p:nvPr/>
        </p:nvSpPr>
        <p:spPr bwMode="auto">
          <a:xfrm>
            <a:off x="4440102" y="2913312"/>
            <a:ext cx="5245978" cy="7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zh-CN" altLang="en-US" sz="1600" kern="0" dirty="0">
              <a:solidFill>
                <a:srgbClr val="262626"/>
              </a:solidFill>
            </a:endParaRPr>
          </a:p>
        </p:txBody>
      </p:sp>
      <p:sp>
        <p:nvSpPr>
          <p:cNvPr id="25" name="文本框 13"/>
          <p:cNvSpPr txBox="1">
            <a:spLocks noChangeArrowheads="1"/>
          </p:cNvSpPr>
          <p:nvPr/>
        </p:nvSpPr>
        <p:spPr bwMode="auto">
          <a:xfrm>
            <a:off x="5735401" y="4137448"/>
            <a:ext cx="5088328" cy="7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zh-CN" altLang="en-US" sz="1600" kern="0" dirty="0">
              <a:solidFill>
                <a:srgbClr val="262626"/>
              </a:solidFill>
            </a:endParaRPr>
          </a:p>
        </p:txBody>
      </p:sp>
      <p:sp>
        <p:nvSpPr>
          <p:cNvPr id="26" name="文本框 14"/>
          <p:cNvSpPr txBox="1">
            <a:spLocks noChangeArrowheads="1"/>
          </p:cNvSpPr>
          <p:nvPr/>
        </p:nvSpPr>
        <p:spPr bwMode="auto">
          <a:xfrm>
            <a:off x="6650025" y="5217568"/>
            <a:ext cx="5130114" cy="7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zh-CN" altLang="en-US" sz="1600" kern="0" dirty="0">
              <a:solidFill>
                <a:srgbClr val="262626"/>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Tm="4662">
        <p14:ripple/>
      </p:transition>
    </mc:Choice>
    <mc:Fallback>
      <p:transition spd="slow" advTm="46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2750"/>
                                        <p:tgtEl>
                                          <p:spTgt spid="14"/>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autoUpdateAnimBg="0"/>
      <p:bldP spid="20" grpId="0" animBg="1" autoUpdateAnimBg="0"/>
      <p:bldP spid="21" grpId="0" animBg="1" autoUpdateAnimBg="0"/>
      <p:bldP spid="22" grpId="0" animBg="1" autoUpdateAnimBg="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Shape 2717"/>
          <p:cNvSpPr/>
          <p:nvPr/>
        </p:nvSpPr>
        <p:spPr>
          <a:xfrm rot="5400000">
            <a:off x="8084516" y="3778495"/>
            <a:ext cx="855605" cy="642966"/>
          </a:xfrm>
          <a:prstGeom prst="rightArrow">
            <a:avLst>
              <a:gd name="adj1" fmla="val 32000"/>
              <a:gd name="adj2" fmla="val 64000"/>
            </a:avLst>
          </a:prstGeom>
          <a:solidFill>
            <a:srgbClr val="70C6EB"/>
          </a:solidFill>
          <a:ln w="12700">
            <a:miter lim="400000"/>
          </a:ln>
        </p:spPr>
        <p:txBody>
          <a:bodyPr lIns="53757" tIns="53757" rIns="53757" bIns="5375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39" name="Shape 2721"/>
          <p:cNvSpPr/>
          <p:nvPr/>
        </p:nvSpPr>
        <p:spPr>
          <a:xfrm rot="5400000">
            <a:off x="5627202" y="3778495"/>
            <a:ext cx="855605" cy="642966"/>
          </a:xfrm>
          <a:prstGeom prst="rightArrow">
            <a:avLst>
              <a:gd name="adj1" fmla="val 32000"/>
              <a:gd name="adj2" fmla="val 64000"/>
            </a:avLst>
          </a:prstGeom>
          <a:solidFill>
            <a:srgbClr val="70C6EB"/>
          </a:solidFill>
          <a:ln w="12700">
            <a:miter lim="400000"/>
          </a:ln>
        </p:spPr>
        <p:txBody>
          <a:bodyPr lIns="53757" tIns="53757" rIns="53757" bIns="5375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0" name="Shape 2725"/>
          <p:cNvSpPr/>
          <p:nvPr/>
        </p:nvSpPr>
        <p:spPr>
          <a:xfrm rot="5400000">
            <a:off x="3156663" y="3778495"/>
            <a:ext cx="855605" cy="642966"/>
          </a:xfrm>
          <a:prstGeom prst="rightArrow">
            <a:avLst>
              <a:gd name="adj1" fmla="val 32000"/>
              <a:gd name="adj2" fmla="val 64000"/>
            </a:avLst>
          </a:prstGeom>
          <a:solidFill>
            <a:srgbClr val="70C6EB"/>
          </a:solidFill>
          <a:ln w="12700">
            <a:miter lim="400000"/>
          </a:ln>
        </p:spPr>
        <p:txBody>
          <a:bodyPr lIns="53757" tIns="53757" rIns="53757" bIns="5375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1" name="Shape 2729"/>
          <p:cNvSpPr/>
          <p:nvPr/>
        </p:nvSpPr>
        <p:spPr>
          <a:xfrm>
            <a:off x="1206001" y="2985129"/>
            <a:ext cx="2272038"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297FD5"/>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2" name="Shape 2730"/>
          <p:cNvSpPr/>
          <p:nvPr/>
        </p:nvSpPr>
        <p:spPr>
          <a:xfrm>
            <a:off x="3676544" y="2985129"/>
            <a:ext cx="2272038"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70C6EB"/>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3" name="Shape 2731"/>
          <p:cNvSpPr/>
          <p:nvPr/>
        </p:nvSpPr>
        <p:spPr>
          <a:xfrm>
            <a:off x="6147086" y="2985129"/>
            <a:ext cx="2272032"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297FD5"/>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4" name="Shape 2732"/>
          <p:cNvSpPr/>
          <p:nvPr/>
        </p:nvSpPr>
        <p:spPr>
          <a:xfrm>
            <a:off x="8605518" y="2985129"/>
            <a:ext cx="2272032"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70C6EB"/>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5" name="Shape 2733"/>
          <p:cNvSpPr/>
          <p:nvPr/>
        </p:nvSpPr>
        <p:spPr>
          <a:xfrm>
            <a:off x="2683483" y="3409214"/>
            <a:ext cx="1801964" cy="30291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297FD5">
              <a:alpha val="50000"/>
            </a:srgbClr>
          </a:solidFill>
          <a:ln w="63500">
            <a:solidFill>
              <a:srgbClr val="FFFFFF">
                <a:alpha val="50000"/>
              </a:srgbClr>
            </a:solidFill>
            <a:miter lim="400000"/>
          </a:ln>
        </p:spPr>
        <p:txBody>
          <a:bodyPr lIns="0" tIns="0" rIns="0" bIns="0"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6" name="Shape 2734"/>
          <p:cNvSpPr/>
          <p:nvPr/>
        </p:nvSpPr>
        <p:spPr>
          <a:xfrm>
            <a:off x="5154025" y="3409214"/>
            <a:ext cx="1801958" cy="30291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297FD5">
              <a:alpha val="50000"/>
            </a:srgbClr>
          </a:solidFill>
          <a:ln w="63500">
            <a:solidFill>
              <a:srgbClr val="FFFFFF">
                <a:alpha val="50000"/>
              </a:srgbClr>
            </a:solidFill>
            <a:miter lim="400000"/>
          </a:ln>
        </p:spPr>
        <p:txBody>
          <a:bodyPr lIns="0" tIns="0" rIns="0" bIns="0"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7" name="Shape 2735"/>
          <p:cNvSpPr/>
          <p:nvPr/>
        </p:nvSpPr>
        <p:spPr>
          <a:xfrm>
            <a:off x="7612457" y="3409214"/>
            <a:ext cx="1801959" cy="30291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297FD5">
              <a:alpha val="50000"/>
            </a:srgbClr>
          </a:solidFill>
          <a:ln w="63500">
            <a:solidFill>
              <a:srgbClr val="FFFFFF">
                <a:alpha val="50000"/>
              </a:srgbClr>
            </a:solidFill>
            <a:miter lim="400000"/>
          </a:ln>
        </p:spPr>
        <p:txBody>
          <a:bodyPr lIns="0" tIns="0" rIns="0" bIns="0"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8" name="TextBox 47"/>
          <p:cNvSpPr txBox="1"/>
          <p:nvPr/>
        </p:nvSpPr>
        <p:spPr>
          <a:xfrm>
            <a:off x="1321543" y="2045272"/>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49" name="Text Placeholder 2"/>
          <p:cNvSpPr txBox="1"/>
          <p:nvPr/>
        </p:nvSpPr>
        <p:spPr>
          <a:xfrm>
            <a:off x="1202078" y="1662049"/>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863476" y="2045272"/>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1" name="Text Placeholder 2"/>
          <p:cNvSpPr txBox="1"/>
          <p:nvPr/>
        </p:nvSpPr>
        <p:spPr>
          <a:xfrm>
            <a:off x="3744010" y="1662049"/>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6279586" y="2041046"/>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3" name="Text Placeholder 2"/>
          <p:cNvSpPr txBox="1"/>
          <p:nvPr/>
        </p:nvSpPr>
        <p:spPr>
          <a:xfrm>
            <a:off x="6160120" y="1657823"/>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8831595" y="2041046"/>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5" name="Text Placeholder 2"/>
          <p:cNvSpPr txBox="1"/>
          <p:nvPr/>
        </p:nvSpPr>
        <p:spPr>
          <a:xfrm>
            <a:off x="8712129" y="1657823"/>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2812848" y="4720905"/>
            <a:ext cx="1566152" cy="171044"/>
          </a:xfrm>
          <a:prstGeom prst="rect">
            <a:avLst/>
          </a:prstGeom>
          <a:noFill/>
        </p:spPr>
        <p:txBody>
          <a:bodyPr wrap="square" lIns="0" tIns="0" rIns="0" bIns="0" rtlCol="0">
            <a:spAutoFit/>
          </a:bodyPr>
          <a:lstStyle/>
          <a:p>
            <a:pPr algn="ctr" defTabSz="1245235"/>
            <a:r>
              <a:rPr lang="zh-CN" altLang="en-US" sz="1100" dirty="0">
                <a:solidFill>
                  <a:prstClr val="black"/>
                </a:solidFill>
                <a:latin typeface="微软雅黑" panose="020B0503020204020204" pitchFamily="34" charset="-122"/>
                <a:ea typeface="微软雅黑" panose="020B0503020204020204" pitchFamily="34" charset="-122"/>
              </a:rPr>
              <a:t>添加标题</a:t>
            </a:r>
            <a:endParaRPr lang="en-GB" altLang="zh-CN" sz="1100" dirty="0">
              <a:solidFill>
                <a:prstClr val="black"/>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2615584" y="4999523"/>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273814" y="4720905"/>
            <a:ext cx="1566152" cy="171044"/>
          </a:xfrm>
          <a:prstGeom prst="rect">
            <a:avLst/>
          </a:prstGeom>
          <a:noFill/>
        </p:spPr>
        <p:txBody>
          <a:bodyPr wrap="square" lIns="0" tIns="0" rIns="0" bIns="0" rtlCol="0">
            <a:spAutoFit/>
          </a:bodyPr>
          <a:lstStyle/>
          <a:p>
            <a:pPr algn="ctr" defTabSz="1245235"/>
            <a:r>
              <a:rPr lang="zh-CN" altLang="en-US" sz="1100" dirty="0">
                <a:solidFill>
                  <a:prstClr val="black"/>
                </a:solidFill>
                <a:latin typeface="微软雅黑" panose="020B0503020204020204" pitchFamily="34" charset="-122"/>
                <a:ea typeface="微软雅黑" panose="020B0503020204020204" pitchFamily="34" charset="-122"/>
              </a:rPr>
              <a:t>添加标题</a:t>
            </a:r>
            <a:endParaRPr lang="en-GB" altLang="zh-CN" sz="1100" dirty="0">
              <a:solidFill>
                <a:prstClr val="black"/>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5076550" y="4999523"/>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7741698" y="4720905"/>
            <a:ext cx="1566152" cy="171044"/>
          </a:xfrm>
          <a:prstGeom prst="rect">
            <a:avLst/>
          </a:prstGeom>
          <a:noFill/>
        </p:spPr>
        <p:txBody>
          <a:bodyPr wrap="square" lIns="0" tIns="0" rIns="0" bIns="0" rtlCol="0">
            <a:spAutoFit/>
          </a:bodyPr>
          <a:lstStyle/>
          <a:p>
            <a:pPr algn="ctr" defTabSz="1245235"/>
            <a:r>
              <a:rPr lang="zh-CN" altLang="en-US" sz="1100" dirty="0">
                <a:solidFill>
                  <a:prstClr val="black"/>
                </a:solidFill>
                <a:latin typeface="微软雅黑" panose="020B0503020204020204" pitchFamily="34" charset="-122"/>
                <a:ea typeface="微软雅黑" panose="020B0503020204020204" pitchFamily="34" charset="-122"/>
              </a:rPr>
              <a:t>添加标题</a:t>
            </a:r>
            <a:endParaRPr lang="en-GB" altLang="zh-CN" sz="1100" dirty="0">
              <a:solidFill>
                <a:prstClr val="black"/>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7544435" y="4999523"/>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6127">
        <p14:ripple/>
      </p:transition>
    </mc:Choice>
    <mc:Fallback>
      <p:transition spd="slow" advTm="61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2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animEffect transition="in" filter="fade">
                                      <p:cBhvr>
                                        <p:cTn id="15" dur="200"/>
                                        <p:tgtEl>
                                          <p:spTgt spid="49">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up)">
                                      <p:cBhvr>
                                        <p:cTn id="19" dur="200"/>
                                        <p:tgtEl>
                                          <p:spTgt spid="4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200"/>
                                        <p:tgtEl>
                                          <p:spTgt spid="4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200"/>
                                        <p:tgtEl>
                                          <p:spTgt spid="4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1">
                                            <p:txEl>
                                              <p:pRg st="0" end="0"/>
                                            </p:txEl>
                                          </p:spTgt>
                                        </p:tgtEl>
                                        <p:attrNameLst>
                                          <p:attrName>style.visibility</p:attrName>
                                        </p:attrNameLst>
                                      </p:cBhvr>
                                      <p:to>
                                        <p:strVal val="visible"/>
                                      </p:to>
                                    </p:set>
                                    <p:animEffect transition="in" filter="fade">
                                      <p:cBhvr>
                                        <p:cTn id="31" dur="200"/>
                                        <p:tgtEl>
                                          <p:spTgt spid="51">
                                            <p:txEl>
                                              <p:pRg st="0" end="0"/>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up)">
                                      <p:cBhvr>
                                        <p:cTn id="35" dur="200"/>
                                        <p:tgtEl>
                                          <p:spTgt spid="5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200"/>
                                        <p:tgtEl>
                                          <p:spTgt spid="4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200"/>
                                        <p:tgtEl>
                                          <p:spTgt spid="56"/>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up)">
                                      <p:cBhvr>
                                        <p:cTn id="47" dur="200"/>
                                        <p:tgtEl>
                                          <p:spTgt spid="5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200"/>
                                        <p:tgtEl>
                                          <p:spTgt spid="46"/>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200"/>
                                        <p:tgtEl>
                                          <p:spTgt spid="4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3">
                                            <p:txEl>
                                              <p:pRg st="0" end="0"/>
                                            </p:txEl>
                                          </p:spTgt>
                                        </p:tgtEl>
                                        <p:attrNameLst>
                                          <p:attrName>style.visibility</p:attrName>
                                        </p:attrNameLst>
                                      </p:cBhvr>
                                      <p:to>
                                        <p:strVal val="visible"/>
                                      </p:to>
                                    </p:set>
                                    <p:animEffect transition="in" filter="fade">
                                      <p:cBhvr>
                                        <p:cTn id="59" dur="200"/>
                                        <p:tgtEl>
                                          <p:spTgt spid="53">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up)">
                                      <p:cBhvr>
                                        <p:cTn id="63" dur="200"/>
                                        <p:tgtEl>
                                          <p:spTgt spid="5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200"/>
                                        <p:tgtEl>
                                          <p:spTgt spid="3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200"/>
                                        <p:tgtEl>
                                          <p:spTgt spid="58"/>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wipe(up)">
                                      <p:cBhvr>
                                        <p:cTn id="75" dur="200"/>
                                        <p:tgtEl>
                                          <p:spTgt spid="59"/>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200"/>
                                        <p:tgtEl>
                                          <p:spTgt spid="47"/>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left)">
                                      <p:cBhvr>
                                        <p:cTn id="83" dur="200"/>
                                        <p:tgtEl>
                                          <p:spTgt spid="44"/>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55">
                                            <p:txEl>
                                              <p:pRg st="0" end="0"/>
                                            </p:txEl>
                                          </p:spTgt>
                                        </p:tgtEl>
                                        <p:attrNameLst>
                                          <p:attrName>style.visibility</p:attrName>
                                        </p:attrNameLst>
                                      </p:cBhvr>
                                      <p:to>
                                        <p:strVal val="visible"/>
                                      </p:to>
                                    </p:set>
                                    <p:animEffect transition="in" filter="fade">
                                      <p:cBhvr>
                                        <p:cTn id="87" dur="200"/>
                                        <p:tgtEl>
                                          <p:spTgt spid="55">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200"/>
                                        <p:tgtEl>
                                          <p:spTgt spid="54"/>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200"/>
                                        <p:tgtEl>
                                          <p:spTgt spid="38"/>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200"/>
                                        <p:tgtEl>
                                          <p:spTgt spid="60"/>
                                        </p:tgtEl>
                                      </p:cBhvr>
                                    </p:animEffect>
                                  </p:childTnLst>
                                </p:cTn>
                              </p:par>
                            </p:childTnLst>
                          </p:cTn>
                        </p:par>
                        <p:par>
                          <p:cTn id="100" fill="hold">
                            <p:stCondLst>
                              <p:cond delay="12000"/>
                            </p:stCondLst>
                            <p:childTnLst>
                              <p:par>
                                <p:cTn id="101" presetID="22" presetClass="entr" presetSubtype="1"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wipe(up)">
                                      <p:cBhvr>
                                        <p:cTn id="103" dur="2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build="p"/>
      <p:bldP spid="50" grpId="0"/>
      <p:bldP spid="51" grpId="0" build="p"/>
      <p:bldP spid="52" grpId="0"/>
      <p:bldP spid="53" grpId="0" build="p"/>
      <p:bldP spid="54" grpId="0"/>
      <p:bldP spid="55" grpId="0" build="p"/>
      <p:bldP spid="56" grpId="0"/>
      <p:bldP spid="57" grpId="0"/>
      <p:bldP spid="58" grpId="0"/>
      <p:bldP spid="59" grpId="0"/>
      <p:bldP spid="60"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smtClean="0">
                <a:solidFill>
                  <a:srgbClr val="70C6EB"/>
                </a:solidFill>
                <a:latin typeface="微软雅黑" panose="020B0503020204020204" pitchFamily="34" charset="-122"/>
                <a:ea typeface="微软雅黑" panose="020B0503020204020204" pitchFamily="34" charset="-122"/>
              </a:rPr>
              <a:t>这里输入章节大标题</a:t>
            </a:r>
            <a:endParaRPr lang="zh-CN" altLang="en-US" sz="3200" b="1" dirty="0">
              <a:solidFill>
                <a:srgbClr val="70C6EB"/>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8322">
        <p14:ripple/>
      </p:transition>
    </mc:Choice>
    <mc:Fallback>
      <p:transition spd="slow" advTm="83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230358" y="3388452"/>
            <a:ext cx="2579440" cy="675447"/>
            <a:chOff x="1120140" y="2609650"/>
            <a:chExt cx="1935168" cy="506624"/>
          </a:xfrm>
          <a:solidFill>
            <a:srgbClr val="DD137B"/>
          </a:solidFill>
        </p:grpSpPr>
        <p:sp>
          <p:nvSpPr>
            <p:cNvPr id="15" name="圆角矩形 14"/>
            <p:cNvSpPr/>
            <p:nvPr/>
          </p:nvSpPr>
          <p:spPr>
            <a:xfrm>
              <a:off x="1120140" y="2683639"/>
              <a:ext cx="1935168" cy="432635"/>
            </a:xfrm>
            <a:prstGeom prst="roundRect">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16" name="等腰三角形 15"/>
            <p:cNvSpPr/>
            <p:nvPr/>
          </p:nvSpPr>
          <p:spPr>
            <a:xfrm>
              <a:off x="2022799" y="2609650"/>
              <a:ext cx="129852" cy="95220"/>
            </a:xfrm>
            <a:prstGeom prst="triangle">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17" name="椭圆 16"/>
          <p:cNvSpPr/>
          <p:nvPr/>
        </p:nvSpPr>
        <p:spPr>
          <a:xfrm>
            <a:off x="1813352" y="1636139"/>
            <a:ext cx="1413453" cy="1413774"/>
          </a:xfrm>
          <a:prstGeom prst="ellipse">
            <a:avLst/>
          </a:prstGeom>
          <a:solidFill>
            <a:srgbClr val="70C6EB"/>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grpSp>
        <p:nvGrpSpPr>
          <p:cNvPr id="18" name="组合 17"/>
          <p:cNvGrpSpPr/>
          <p:nvPr/>
        </p:nvGrpSpPr>
        <p:grpSpPr>
          <a:xfrm flipV="1">
            <a:off x="3655473" y="3487096"/>
            <a:ext cx="2579440" cy="675447"/>
            <a:chOff x="2939529" y="2609650"/>
            <a:chExt cx="1935168" cy="506624"/>
          </a:xfrm>
          <a:solidFill>
            <a:srgbClr val="FF6699"/>
          </a:solidFill>
        </p:grpSpPr>
        <p:sp>
          <p:nvSpPr>
            <p:cNvPr id="19" name="圆角矩形 18"/>
            <p:cNvSpPr/>
            <p:nvPr/>
          </p:nvSpPr>
          <p:spPr>
            <a:xfrm>
              <a:off x="2939529" y="2683639"/>
              <a:ext cx="1935168" cy="432635"/>
            </a:xfrm>
            <a:prstGeom prst="roundRect">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20" name="等腰三角形 19"/>
            <p:cNvSpPr/>
            <p:nvPr/>
          </p:nvSpPr>
          <p:spPr>
            <a:xfrm>
              <a:off x="3842188" y="2609650"/>
              <a:ext cx="129852" cy="95220"/>
            </a:xfrm>
            <a:prstGeom prst="triangle">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21" name="椭圆 20"/>
          <p:cNvSpPr/>
          <p:nvPr/>
        </p:nvSpPr>
        <p:spPr>
          <a:xfrm>
            <a:off x="4325010" y="4393958"/>
            <a:ext cx="1413453" cy="1413774"/>
          </a:xfrm>
          <a:prstGeom prst="ellipse">
            <a:avLst/>
          </a:prstGeom>
          <a:solidFill>
            <a:srgbClr val="009BD2"/>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grpSp>
        <p:nvGrpSpPr>
          <p:cNvPr id="22" name="组合 21"/>
          <p:cNvGrpSpPr/>
          <p:nvPr/>
        </p:nvGrpSpPr>
        <p:grpSpPr>
          <a:xfrm>
            <a:off x="6086175" y="3388452"/>
            <a:ext cx="2579440" cy="675447"/>
            <a:chOff x="4763109" y="2609650"/>
            <a:chExt cx="1935168" cy="506624"/>
          </a:xfrm>
          <a:solidFill>
            <a:srgbClr val="DD137B"/>
          </a:solidFill>
        </p:grpSpPr>
        <p:sp>
          <p:nvSpPr>
            <p:cNvPr id="23" name="圆角矩形 22"/>
            <p:cNvSpPr/>
            <p:nvPr/>
          </p:nvSpPr>
          <p:spPr>
            <a:xfrm>
              <a:off x="4763109" y="2683639"/>
              <a:ext cx="1935168" cy="432635"/>
            </a:xfrm>
            <a:prstGeom prst="roundRect">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24" name="等腰三角形 23"/>
            <p:cNvSpPr/>
            <p:nvPr/>
          </p:nvSpPr>
          <p:spPr>
            <a:xfrm>
              <a:off x="5665768" y="2609650"/>
              <a:ext cx="129852" cy="95220"/>
            </a:xfrm>
            <a:prstGeom prst="triangle">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25" name="椭圆 24"/>
          <p:cNvSpPr/>
          <p:nvPr/>
        </p:nvSpPr>
        <p:spPr>
          <a:xfrm>
            <a:off x="6669168" y="1636139"/>
            <a:ext cx="1413453" cy="1413774"/>
          </a:xfrm>
          <a:prstGeom prst="ellipse">
            <a:avLst/>
          </a:prstGeom>
          <a:solidFill>
            <a:srgbClr val="009BD2"/>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sp>
        <p:nvSpPr>
          <p:cNvPr id="26" name="椭圆 25"/>
          <p:cNvSpPr/>
          <p:nvPr/>
        </p:nvSpPr>
        <p:spPr>
          <a:xfrm>
            <a:off x="9094283" y="4393958"/>
            <a:ext cx="1413453" cy="1413774"/>
          </a:xfrm>
          <a:prstGeom prst="ellipse">
            <a:avLst/>
          </a:prstGeom>
          <a:solidFill>
            <a:srgbClr val="70C6EB"/>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sp>
        <p:nvSpPr>
          <p:cNvPr id="27" name="TextBox 26"/>
          <p:cNvSpPr txBox="1"/>
          <p:nvPr/>
        </p:nvSpPr>
        <p:spPr>
          <a:xfrm>
            <a:off x="1588987" y="4855869"/>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723726" y="4465382"/>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endParaRPr lang="zh-CN" altLang="en-US" sz="1600" b="1"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723726"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1</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148840"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2</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685877"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3</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flipV="1">
            <a:off x="8511290" y="3487096"/>
            <a:ext cx="2579440" cy="675447"/>
            <a:chOff x="2939529" y="2609650"/>
            <a:chExt cx="1935168" cy="506624"/>
          </a:xfrm>
          <a:solidFill>
            <a:srgbClr val="FF6699"/>
          </a:solidFill>
        </p:grpSpPr>
        <p:sp>
          <p:nvSpPr>
            <p:cNvPr id="33" name="圆角矩形 32"/>
            <p:cNvSpPr/>
            <p:nvPr/>
          </p:nvSpPr>
          <p:spPr>
            <a:xfrm>
              <a:off x="2939529" y="2683639"/>
              <a:ext cx="1935168" cy="432635"/>
            </a:xfrm>
            <a:prstGeom prst="roundRect">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34" name="等腰三角形 33"/>
            <p:cNvSpPr/>
            <p:nvPr/>
          </p:nvSpPr>
          <p:spPr>
            <a:xfrm>
              <a:off x="3842188" y="2609650"/>
              <a:ext cx="129852" cy="95220"/>
            </a:xfrm>
            <a:prstGeom prst="triangle">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35" name="TextBox 34"/>
          <p:cNvSpPr txBox="1"/>
          <p:nvPr/>
        </p:nvSpPr>
        <p:spPr>
          <a:xfrm>
            <a:off x="8918116"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4</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100645" y="1890030"/>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235384" y="1499543"/>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endParaRPr lang="zh-CN" altLang="en-US" sz="1600" b="1"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444803" y="4871431"/>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579543" y="4480944"/>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endParaRPr lang="zh-CN" altLang="en-US" sz="1600" b="1"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783377" y="1890030"/>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918116" y="1499543"/>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endParaRPr lang="zh-CN" altLang="en-US" sz="1600" b="1"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2146001" y="2014757"/>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7001817" y="2014757"/>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657659" y="4772575"/>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9426932" y="4772575"/>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4343">
        <p14:ripple/>
      </p:transition>
    </mc:Choice>
    <mc:Fallback>
      <p:transition spd="slow" advTm="43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p:cTn id="10" dur="300" fill="hold"/>
                                        <p:tgtEl>
                                          <p:spTgt spid="29"/>
                                        </p:tgtEl>
                                        <p:attrNameLst>
                                          <p:attrName>ppt_w</p:attrName>
                                        </p:attrNameLst>
                                      </p:cBhvr>
                                      <p:tavLst>
                                        <p:tav tm="0">
                                          <p:val>
                                            <p:fltVal val="0"/>
                                          </p:val>
                                        </p:tav>
                                        <p:tav tm="100000">
                                          <p:val>
                                            <p:strVal val="#ppt_w"/>
                                          </p:val>
                                        </p:tav>
                                      </p:tavLst>
                                    </p:anim>
                                    <p:anim calcmode="lin" valueType="num">
                                      <p:cBhvr>
                                        <p:cTn id="11" dur="300" fill="hold"/>
                                        <p:tgtEl>
                                          <p:spTgt spid="29"/>
                                        </p:tgtEl>
                                        <p:attrNameLst>
                                          <p:attrName>ppt_h</p:attrName>
                                        </p:attrNameLst>
                                      </p:cBhvr>
                                      <p:tavLst>
                                        <p:tav tm="0">
                                          <p:val>
                                            <p:fltVal val="0"/>
                                          </p:val>
                                        </p:tav>
                                        <p:tav tm="100000">
                                          <p:val>
                                            <p:strVal val="#ppt_h"/>
                                          </p:val>
                                        </p:tav>
                                      </p:tavLst>
                                    </p:anim>
                                    <p:animEffect transition="in" filter="fade">
                                      <p:cBhvr>
                                        <p:cTn id="12" dur="300"/>
                                        <p:tgtEl>
                                          <p:spTgt spid="29"/>
                                        </p:tgtEl>
                                      </p:cBhvr>
                                    </p:animEffect>
                                  </p:childTnLst>
                                </p:cTn>
                              </p:par>
                              <p:par>
                                <p:cTn id="13" presetID="5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300" fill="hold"/>
                                        <p:tgtEl>
                                          <p:spTgt spid="14"/>
                                        </p:tgtEl>
                                        <p:attrNameLst>
                                          <p:attrName>ppt_w</p:attrName>
                                        </p:attrNameLst>
                                      </p:cBhvr>
                                      <p:tavLst>
                                        <p:tav tm="0">
                                          <p:val>
                                            <p:fltVal val="0"/>
                                          </p:val>
                                        </p:tav>
                                        <p:tav tm="100000">
                                          <p:val>
                                            <p:strVal val="#ppt_w"/>
                                          </p:val>
                                        </p:tav>
                                      </p:tavLst>
                                    </p:anim>
                                    <p:anim calcmode="lin" valueType="num">
                                      <p:cBhvr>
                                        <p:cTn id="16" dur="300" fill="hold"/>
                                        <p:tgtEl>
                                          <p:spTgt spid="14"/>
                                        </p:tgtEl>
                                        <p:attrNameLst>
                                          <p:attrName>ppt_h</p:attrName>
                                        </p:attrNameLst>
                                      </p:cBhvr>
                                      <p:tavLst>
                                        <p:tav tm="0">
                                          <p:val>
                                            <p:fltVal val="0"/>
                                          </p:val>
                                        </p:tav>
                                        <p:tav tm="100000">
                                          <p:val>
                                            <p:strVal val="#ppt_h"/>
                                          </p:val>
                                        </p:tav>
                                      </p:tavLst>
                                    </p:anim>
                                    <p:animEffect transition="in" filter="fade">
                                      <p:cBhvr>
                                        <p:cTn id="17" dur="300"/>
                                        <p:tgtEl>
                                          <p:spTgt spid="14"/>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600"/>
                                        <p:tgtEl>
                                          <p:spTgt spid="28"/>
                                        </p:tgtEl>
                                      </p:cBhvr>
                                    </p:animEffect>
                                    <p:anim calcmode="lin" valueType="num">
                                      <p:cBhvr>
                                        <p:cTn id="22" dur="600" fill="hold"/>
                                        <p:tgtEl>
                                          <p:spTgt spid="28"/>
                                        </p:tgtEl>
                                        <p:attrNameLst>
                                          <p:attrName>ppt_x</p:attrName>
                                        </p:attrNameLst>
                                      </p:cBhvr>
                                      <p:tavLst>
                                        <p:tav tm="0">
                                          <p:val>
                                            <p:strVal val="#ppt_x"/>
                                          </p:val>
                                        </p:tav>
                                        <p:tav tm="100000">
                                          <p:val>
                                            <p:strVal val="#ppt_x"/>
                                          </p:val>
                                        </p:tav>
                                      </p:tavLst>
                                    </p:anim>
                                    <p:anim calcmode="lin" valueType="num">
                                      <p:cBhvr>
                                        <p:cTn id="23" dur="600" fill="hold"/>
                                        <p:tgtEl>
                                          <p:spTgt spid="2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600"/>
                                        <p:tgtEl>
                                          <p:spTgt spid="27"/>
                                        </p:tgtEl>
                                      </p:cBhvr>
                                    </p:animEffect>
                                    <p:anim calcmode="lin" valueType="num">
                                      <p:cBhvr>
                                        <p:cTn id="27" dur="600" fill="hold"/>
                                        <p:tgtEl>
                                          <p:spTgt spid="27"/>
                                        </p:tgtEl>
                                        <p:attrNameLst>
                                          <p:attrName>ppt_x</p:attrName>
                                        </p:attrNameLst>
                                      </p:cBhvr>
                                      <p:tavLst>
                                        <p:tav tm="0">
                                          <p:val>
                                            <p:strVal val="#ppt_x"/>
                                          </p:val>
                                        </p:tav>
                                        <p:tav tm="100000">
                                          <p:val>
                                            <p:strVal val="#ppt_x"/>
                                          </p:val>
                                        </p:tav>
                                      </p:tavLst>
                                    </p:anim>
                                    <p:anim calcmode="lin" valueType="num">
                                      <p:cBhvr>
                                        <p:cTn id="28" dur="600" fill="hold"/>
                                        <p:tgtEl>
                                          <p:spTgt spid="2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600"/>
                                        <p:tgtEl>
                                          <p:spTgt spid="42"/>
                                        </p:tgtEl>
                                      </p:cBhvr>
                                    </p:animEffect>
                                    <p:anim calcmode="lin" valueType="num">
                                      <p:cBhvr>
                                        <p:cTn id="37" dur="600" fill="hold"/>
                                        <p:tgtEl>
                                          <p:spTgt spid="42"/>
                                        </p:tgtEl>
                                        <p:attrNameLst>
                                          <p:attrName>ppt_x</p:attrName>
                                        </p:attrNameLst>
                                      </p:cBhvr>
                                      <p:tavLst>
                                        <p:tav tm="0">
                                          <p:val>
                                            <p:strVal val="#ppt_x"/>
                                          </p:val>
                                        </p:tav>
                                        <p:tav tm="100000">
                                          <p:val>
                                            <p:strVal val="#ppt_x"/>
                                          </p:val>
                                        </p:tav>
                                      </p:tavLst>
                                    </p:anim>
                                    <p:anim calcmode="lin" valueType="num">
                                      <p:cBhvr>
                                        <p:cTn id="38" dur="600" fill="hold"/>
                                        <p:tgtEl>
                                          <p:spTgt spid="42"/>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300" fill="hold"/>
                                        <p:tgtEl>
                                          <p:spTgt spid="30"/>
                                        </p:tgtEl>
                                        <p:attrNameLst>
                                          <p:attrName>ppt_w</p:attrName>
                                        </p:attrNameLst>
                                      </p:cBhvr>
                                      <p:tavLst>
                                        <p:tav tm="0">
                                          <p:val>
                                            <p:fltVal val="0"/>
                                          </p:val>
                                        </p:tav>
                                        <p:tav tm="100000">
                                          <p:val>
                                            <p:strVal val="#ppt_w"/>
                                          </p:val>
                                        </p:tav>
                                      </p:tavLst>
                                    </p:anim>
                                    <p:anim calcmode="lin" valueType="num">
                                      <p:cBhvr>
                                        <p:cTn id="43" dur="300" fill="hold"/>
                                        <p:tgtEl>
                                          <p:spTgt spid="30"/>
                                        </p:tgtEl>
                                        <p:attrNameLst>
                                          <p:attrName>ppt_h</p:attrName>
                                        </p:attrNameLst>
                                      </p:cBhvr>
                                      <p:tavLst>
                                        <p:tav tm="0">
                                          <p:val>
                                            <p:fltVal val="0"/>
                                          </p:val>
                                        </p:tav>
                                        <p:tav tm="100000">
                                          <p:val>
                                            <p:strVal val="#ppt_h"/>
                                          </p:val>
                                        </p:tav>
                                      </p:tavLst>
                                    </p:anim>
                                    <p:animEffect transition="in" filter="fade">
                                      <p:cBhvr>
                                        <p:cTn id="44" dur="300"/>
                                        <p:tgtEl>
                                          <p:spTgt spid="30"/>
                                        </p:tgtEl>
                                      </p:cBhvr>
                                    </p:animEffect>
                                  </p:childTnLst>
                                </p:cTn>
                              </p:par>
                              <p:par>
                                <p:cTn id="45" presetID="53" presetClass="entr" presetSubtype="16"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300" fill="hold"/>
                                        <p:tgtEl>
                                          <p:spTgt spid="18"/>
                                        </p:tgtEl>
                                        <p:attrNameLst>
                                          <p:attrName>ppt_w</p:attrName>
                                        </p:attrNameLst>
                                      </p:cBhvr>
                                      <p:tavLst>
                                        <p:tav tm="0">
                                          <p:val>
                                            <p:fltVal val="0"/>
                                          </p:val>
                                        </p:tav>
                                        <p:tav tm="100000">
                                          <p:val>
                                            <p:strVal val="#ppt_w"/>
                                          </p:val>
                                        </p:tav>
                                      </p:tavLst>
                                    </p:anim>
                                    <p:anim calcmode="lin" valueType="num">
                                      <p:cBhvr>
                                        <p:cTn id="48" dur="300" fill="hold"/>
                                        <p:tgtEl>
                                          <p:spTgt spid="18"/>
                                        </p:tgtEl>
                                        <p:attrNameLst>
                                          <p:attrName>ppt_h</p:attrName>
                                        </p:attrNameLst>
                                      </p:cBhvr>
                                      <p:tavLst>
                                        <p:tav tm="0">
                                          <p:val>
                                            <p:fltVal val="0"/>
                                          </p:val>
                                        </p:tav>
                                        <p:tav tm="100000">
                                          <p:val>
                                            <p:strVal val="#ppt_h"/>
                                          </p:val>
                                        </p:tav>
                                      </p:tavLst>
                                    </p:anim>
                                    <p:animEffect transition="in" filter="fade">
                                      <p:cBhvr>
                                        <p:cTn id="49" dur="300"/>
                                        <p:tgtEl>
                                          <p:spTgt spid="18"/>
                                        </p:tgtEl>
                                      </p:cBhvr>
                                    </p:animEffect>
                                  </p:childTnLst>
                                </p:cTn>
                              </p:par>
                            </p:childTnLst>
                          </p:cTn>
                        </p:par>
                        <p:par>
                          <p:cTn id="50" fill="hold">
                            <p:stCondLst>
                              <p:cond delay="2000"/>
                            </p:stCondLst>
                            <p:childTnLst>
                              <p:par>
                                <p:cTn id="51" presetID="47"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600"/>
                                        <p:tgtEl>
                                          <p:spTgt spid="37"/>
                                        </p:tgtEl>
                                      </p:cBhvr>
                                    </p:animEffect>
                                    <p:anim calcmode="lin" valueType="num">
                                      <p:cBhvr>
                                        <p:cTn id="54" dur="600" fill="hold"/>
                                        <p:tgtEl>
                                          <p:spTgt spid="37"/>
                                        </p:tgtEl>
                                        <p:attrNameLst>
                                          <p:attrName>ppt_x</p:attrName>
                                        </p:attrNameLst>
                                      </p:cBhvr>
                                      <p:tavLst>
                                        <p:tav tm="0">
                                          <p:val>
                                            <p:strVal val="#ppt_x"/>
                                          </p:val>
                                        </p:tav>
                                        <p:tav tm="100000">
                                          <p:val>
                                            <p:strVal val="#ppt_x"/>
                                          </p:val>
                                        </p:tav>
                                      </p:tavLst>
                                    </p:anim>
                                    <p:anim calcmode="lin" valueType="num">
                                      <p:cBhvr>
                                        <p:cTn id="55" dur="600" fill="hold"/>
                                        <p:tgtEl>
                                          <p:spTgt spid="3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600"/>
                                        <p:tgtEl>
                                          <p:spTgt spid="36"/>
                                        </p:tgtEl>
                                      </p:cBhvr>
                                    </p:animEffect>
                                    <p:anim calcmode="lin" valueType="num">
                                      <p:cBhvr>
                                        <p:cTn id="59" dur="600" fill="hold"/>
                                        <p:tgtEl>
                                          <p:spTgt spid="36"/>
                                        </p:tgtEl>
                                        <p:attrNameLst>
                                          <p:attrName>ppt_x</p:attrName>
                                        </p:attrNameLst>
                                      </p:cBhvr>
                                      <p:tavLst>
                                        <p:tav tm="0">
                                          <p:val>
                                            <p:strVal val="#ppt_x"/>
                                          </p:val>
                                        </p:tav>
                                        <p:tav tm="100000">
                                          <p:val>
                                            <p:strVal val="#ppt_x"/>
                                          </p:val>
                                        </p:tav>
                                      </p:tavLst>
                                    </p:anim>
                                    <p:anim calcmode="lin" valueType="num">
                                      <p:cBhvr>
                                        <p:cTn id="60" dur="600" fill="hold"/>
                                        <p:tgtEl>
                                          <p:spTgt spid="3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600"/>
                                        <p:tgtEl>
                                          <p:spTgt spid="21"/>
                                        </p:tgtEl>
                                      </p:cBhvr>
                                    </p:animEffect>
                                    <p:anim calcmode="lin" valueType="num">
                                      <p:cBhvr>
                                        <p:cTn id="64" dur="600" fill="hold"/>
                                        <p:tgtEl>
                                          <p:spTgt spid="21"/>
                                        </p:tgtEl>
                                        <p:attrNameLst>
                                          <p:attrName>ppt_x</p:attrName>
                                        </p:attrNameLst>
                                      </p:cBhvr>
                                      <p:tavLst>
                                        <p:tav tm="0">
                                          <p:val>
                                            <p:strVal val="#ppt_x"/>
                                          </p:val>
                                        </p:tav>
                                        <p:tav tm="100000">
                                          <p:val>
                                            <p:strVal val="#ppt_x"/>
                                          </p:val>
                                        </p:tav>
                                      </p:tavLst>
                                    </p:anim>
                                    <p:anim calcmode="lin" valueType="num">
                                      <p:cBhvr>
                                        <p:cTn id="65" dur="600" fill="hold"/>
                                        <p:tgtEl>
                                          <p:spTgt spid="2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600"/>
                                        <p:tgtEl>
                                          <p:spTgt spid="44"/>
                                        </p:tgtEl>
                                      </p:cBhvr>
                                    </p:animEffect>
                                    <p:anim calcmode="lin" valueType="num">
                                      <p:cBhvr>
                                        <p:cTn id="69" dur="600" fill="hold"/>
                                        <p:tgtEl>
                                          <p:spTgt spid="44"/>
                                        </p:tgtEl>
                                        <p:attrNameLst>
                                          <p:attrName>ppt_x</p:attrName>
                                        </p:attrNameLst>
                                      </p:cBhvr>
                                      <p:tavLst>
                                        <p:tav tm="0">
                                          <p:val>
                                            <p:strVal val="#ppt_x"/>
                                          </p:val>
                                        </p:tav>
                                        <p:tav tm="100000">
                                          <p:val>
                                            <p:strVal val="#ppt_x"/>
                                          </p:val>
                                        </p:tav>
                                      </p:tavLst>
                                    </p:anim>
                                    <p:anim calcmode="lin" valueType="num">
                                      <p:cBhvr>
                                        <p:cTn id="70" dur="600" fill="hold"/>
                                        <p:tgtEl>
                                          <p:spTgt spid="44"/>
                                        </p:tgtEl>
                                        <p:attrNameLst>
                                          <p:attrName>ppt_y</p:attrName>
                                        </p:attrNameLst>
                                      </p:cBhvr>
                                      <p:tavLst>
                                        <p:tav tm="0">
                                          <p:val>
                                            <p:strVal val="#ppt_y+.1"/>
                                          </p:val>
                                        </p:tav>
                                        <p:tav tm="100000">
                                          <p:val>
                                            <p:strVal val="#ppt_y"/>
                                          </p:val>
                                        </p:tav>
                                      </p:tavLst>
                                    </p:anim>
                                  </p:childTnLst>
                                </p:cTn>
                              </p:par>
                            </p:childTnLst>
                          </p:cTn>
                        </p:par>
                        <p:par>
                          <p:cTn id="71" fill="hold">
                            <p:stCondLst>
                              <p:cond delay="3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300" fill="hold"/>
                                        <p:tgtEl>
                                          <p:spTgt spid="31"/>
                                        </p:tgtEl>
                                        <p:attrNameLst>
                                          <p:attrName>ppt_w</p:attrName>
                                        </p:attrNameLst>
                                      </p:cBhvr>
                                      <p:tavLst>
                                        <p:tav tm="0">
                                          <p:val>
                                            <p:fltVal val="0"/>
                                          </p:val>
                                        </p:tav>
                                        <p:tav tm="100000">
                                          <p:val>
                                            <p:strVal val="#ppt_w"/>
                                          </p:val>
                                        </p:tav>
                                      </p:tavLst>
                                    </p:anim>
                                    <p:anim calcmode="lin" valueType="num">
                                      <p:cBhvr>
                                        <p:cTn id="75" dur="300" fill="hold"/>
                                        <p:tgtEl>
                                          <p:spTgt spid="31"/>
                                        </p:tgtEl>
                                        <p:attrNameLst>
                                          <p:attrName>ppt_h</p:attrName>
                                        </p:attrNameLst>
                                      </p:cBhvr>
                                      <p:tavLst>
                                        <p:tav tm="0">
                                          <p:val>
                                            <p:fltVal val="0"/>
                                          </p:val>
                                        </p:tav>
                                        <p:tav tm="100000">
                                          <p:val>
                                            <p:strVal val="#ppt_h"/>
                                          </p:val>
                                        </p:tav>
                                      </p:tavLst>
                                    </p:anim>
                                    <p:animEffect transition="in" filter="fade">
                                      <p:cBhvr>
                                        <p:cTn id="76" dur="300"/>
                                        <p:tgtEl>
                                          <p:spTgt spid="31"/>
                                        </p:tgtEl>
                                      </p:cBhvr>
                                    </p:animEffect>
                                  </p:childTnLst>
                                </p:cTn>
                              </p:par>
                              <p:par>
                                <p:cTn id="77" presetID="53" presetClass="entr" presetSubtype="16"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300" fill="hold"/>
                                        <p:tgtEl>
                                          <p:spTgt spid="22"/>
                                        </p:tgtEl>
                                        <p:attrNameLst>
                                          <p:attrName>ppt_w</p:attrName>
                                        </p:attrNameLst>
                                      </p:cBhvr>
                                      <p:tavLst>
                                        <p:tav tm="0">
                                          <p:val>
                                            <p:fltVal val="0"/>
                                          </p:val>
                                        </p:tav>
                                        <p:tav tm="100000">
                                          <p:val>
                                            <p:strVal val="#ppt_w"/>
                                          </p:val>
                                        </p:tav>
                                      </p:tavLst>
                                    </p:anim>
                                    <p:anim calcmode="lin" valueType="num">
                                      <p:cBhvr>
                                        <p:cTn id="80" dur="300" fill="hold"/>
                                        <p:tgtEl>
                                          <p:spTgt spid="22"/>
                                        </p:tgtEl>
                                        <p:attrNameLst>
                                          <p:attrName>ppt_h</p:attrName>
                                        </p:attrNameLst>
                                      </p:cBhvr>
                                      <p:tavLst>
                                        <p:tav tm="0">
                                          <p:val>
                                            <p:fltVal val="0"/>
                                          </p:val>
                                        </p:tav>
                                        <p:tav tm="100000">
                                          <p:val>
                                            <p:strVal val="#ppt_h"/>
                                          </p:val>
                                        </p:tav>
                                      </p:tavLst>
                                    </p:anim>
                                    <p:animEffect transition="in" filter="fade">
                                      <p:cBhvr>
                                        <p:cTn id="81" dur="300"/>
                                        <p:tgtEl>
                                          <p:spTgt spid="22"/>
                                        </p:tgtEl>
                                      </p:cBhvr>
                                    </p:animEffect>
                                  </p:childTnLst>
                                </p:cTn>
                              </p:par>
                            </p:childTnLst>
                          </p:cTn>
                        </p:par>
                        <p:par>
                          <p:cTn id="82" fill="hold">
                            <p:stCondLst>
                              <p:cond delay="3500"/>
                            </p:stCondLst>
                            <p:childTnLst>
                              <p:par>
                                <p:cTn id="83" presetID="42"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600"/>
                                        <p:tgtEl>
                                          <p:spTgt spid="39"/>
                                        </p:tgtEl>
                                      </p:cBhvr>
                                    </p:animEffect>
                                    <p:anim calcmode="lin" valueType="num">
                                      <p:cBhvr>
                                        <p:cTn id="86" dur="600" fill="hold"/>
                                        <p:tgtEl>
                                          <p:spTgt spid="39"/>
                                        </p:tgtEl>
                                        <p:attrNameLst>
                                          <p:attrName>ppt_x</p:attrName>
                                        </p:attrNameLst>
                                      </p:cBhvr>
                                      <p:tavLst>
                                        <p:tav tm="0">
                                          <p:val>
                                            <p:strVal val="#ppt_x"/>
                                          </p:val>
                                        </p:tav>
                                        <p:tav tm="100000">
                                          <p:val>
                                            <p:strVal val="#ppt_x"/>
                                          </p:val>
                                        </p:tav>
                                      </p:tavLst>
                                    </p:anim>
                                    <p:anim calcmode="lin" valueType="num">
                                      <p:cBhvr>
                                        <p:cTn id="87" dur="600" fill="hold"/>
                                        <p:tgtEl>
                                          <p:spTgt spid="39"/>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600"/>
                                        <p:tgtEl>
                                          <p:spTgt spid="38"/>
                                        </p:tgtEl>
                                      </p:cBhvr>
                                    </p:animEffect>
                                    <p:anim calcmode="lin" valueType="num">
                                      <p:cBhvr>
                                        <p:cTn id="91" dur="600" fill="hold"/>
                                        <p:tgtEl>
                                          <p:spTgt spid="38"/>
                                        </p:tgtEl>
                                        <p:attrNameLst>
                                          <p:attrName>ppt_x</p:attrName>
                                        </p:attrNameLst>
                                      </p:cBhvr>
                                      <p:tavLst>
                                        <p:tav tm="0">
                                          <p:val>
                                            <p:strVal val="#ppt_x"/>
                                          </p:val>
                                        </p:tav>
                                        <p:tav tm="100000">
                                          <p:val>
                                            <p:strVal val="#ppt_x"/>
                                          </p:val>
                                        </p:tav>
                                      </p:tavLst>
                                    </p:anim>
                                    <p:anim calcmode="lin" valueType="num">
                                      <p:cBhvr>
                                        <p:cTn id="92" dur="600" fill="hold"/>
                                        <p:tgtEl>
                                          <p:spTgt spid="38"/>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600"/>
                                        <p:tgtEl>
                                          <p:spTgt spid="25"/>
                                        </p:tgtEl>
                                      </p:cBhvr>
                                    </p:animEffect>
                                    <p:anim calcmode="lin" valueType="num">
                                      <p:cBhvr>
                                        <p:cTn id="96" dur="600" fill="hold"/>
                                        <p:tgtEl>
                                          <p:spTgt spid="25"/>
                                        </p:tgtEl>
                                        <p:attrNameLst>
                                          <p:attrName>ppt_x</p:attrName>
                                        </p:attrNameLst>
                                      </p:cBhvr>
                                      <p:tavLst>
                                        <p:tav tm="0">
                                          <p:val>
                                            <p:strVal val="#ppt_x"/>
                                          </p:val>
                                        </p:tav>
                                        <p:tav tm="100000">
                                          <p:val>
                                            <p:strVal val="#ppt_x"/>
                                          </p:val>
                                        </p:tav>
                                      </p:tavLst>
                                    </p:anim>
                                    <p:anim calcmode="lin" valueType="num">
                                      <p:cBhvr>
                                        <p:cTn id="97" dur="600" fill="hold"/>
                                        <p:tgtEl>
                                          <p:spTgt spid="25"/>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600"/>
                                        <p:tgtEl>
                                          <p:spTgt spid="43"/>
                                        </p:tgtEl>
                                      </p:cBhvr>
                                    </p:animEffect>
                                    <p:anim calcmode="lin" valueType="num">
                                      <p:cBhvr>
                                        <p:cTn id="101" dur="600" fill="hold"/>
                                        <p:tgtEl>
                                          <p:spTgt spid="43"/>
                                        </p:tgtEl>
                                        <p:attrNameLst>
                                          <p:attrName>ppt_x</p:attrName>
                                        </p:attrNameLst>
                                      </p:cBhvr>
                                      <p:tavLst>
                                        <p:tav tm="0">
                                          <p:val>
                                            <p:strVal val="#ppt_x"/>
                                          </p:val>
                                        </p:tav>
                                        <p:tav tm="100000">
                                          <p:val>
                                            <p:strVal val="#ppt_x"/>
                                          </p:val>
                                        </p:tav>
                                      </p:tavLst>
                                    </p:anim>
                                    <p:anim calcmode="lin" valueType="num">
                                      <p:cBhvr>
                                        <p:cTn id="102" dur="600" fill="hold"/>
                                        <p:tgtEl>
                                          <p:spTgt spid="43"/>
                                        </p:tgtEl>
                                        <p:attrNameLst>
                                          <p:attrName>ppt_y</p:attrName>
                                        </p:attrNameLst>
                                      </p:cBhvr>
                                      <p:tavLst>
                                        <p:tav tm="0">
                                          <p:val>
                                            <p:strVal val="#ppt_y-.1"/>
                                          </p:val>
                                        </p:tav>
                                        <p:tav tm="100000">
                                          <p:val>
                                            <p:strVal val="#ppt_y"/>
                                          </p:val>
                                        </p:tav>
                                      </p:tavLst>
                                    </p:anim>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300" fill="hold"/>
                                        <p:tgtEl>
                                          <p:spTgt spid="35"/>
                                        </p:tgtEl>
                                        <p:attrNameLst>
                                          <p:attrName>ppt_w</p:attrName>
                                        </p:attrNameLst>
                                      </p:cBhvr>
                                      <p:tavLst>
                                        <p:tav tm="0">
                                          <p:val>
                                            <p:fltVal val="0"/>
                                          </p:val>
                                        </p:tav>
                                        <p:tav tm="100000">
                                          <p:val>
                                            <p:strVal val="#ppt_w"/>
                                          </p:val>
                                        </p:tav>
                                      </p:tavLst>
                                    </p:anim>
                                    <p:anim calcmode="lin" valueType="num">
                                      <p:cBhvr>
                                        <p:cTn id="107" dur="300" fill="hold"/>
                                        <p:tgtEl>
                                          <p:spTgt spid="35"/>
                                        </p:tgtEl>
                                        <p:attrNameLst>
                                          <p:attrName>ppt_h</p:attrName>
                                        </p:attrNameLst>
                                      </p:cBhvr>
                                      <p:tavLst>
                                        <p:tav tm="0">
                                          <p:val>
                                            <p:fltVal val="0"/>
                                          </p:val>
                                        </p:tav>
                                        <p:tav tm="100000">
                                          <p:val>
                                            <p:strVal val="#ppt_h"/>
                                          </p:val>
                                        </p:tav>
                                      </p:tavLst>
                                    </p:anim>
                                    <p:animEffect transition="in" filter="fade">
                                      <p:cBhvr>
                                        <p:cTn id="108" dur="300"/>
                                        <p:tgtEl>
                                          <p:spTgt spid="35"/>
                                        </p:tgtEl>
                                      </p:cBhvr>
                                    </p:animEffect>
                                  </p:childTnLst>
                                </p:cTn>
                              </p:par>
                              <p:par>
                                <p:cTn id="109" presetID="53" presetClass="entr" presetSubtype="16"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p:cTn id="111" dur="300" fill="hold"/>
                                        <p:tgtEl>
                                          <p:spTgt spid="32"/>
                                        </p:tgtEl>
                                        <p:attrNameLst>
                                          <p:attrName>ppt_w</p:attrName>
                                        </p:attrNameLst>
                                      </p:cBhvr>
                                      <p:tavLst>
                                        <p:tav tm="0">
                                          <p:val>
                                            <p:fltVal val="0"/>
                                          </p:val>
                                        </p:tav>
                                        <p:tav tm="100000">
                                          <p:val>
                                            <p:strVal val="#ppt_w"/>
                                          </p:val>
                                        </p:tav>
                                      </p:tavLst>
                                    </p:anim>
                                    <p:anim calcmode="lin" valueType="num">
                                      <p:cBhvr>
                                        <p:cTn id="112" dur="300" fill="hold"/>
                                        <p:tgtEl>
                                          <p:spTgt spid="32"/>
                                        </p:tgtEl>
                                        <p:attrNameLst>
                                          <p:attrName>ppt_h</p:attrName>
                                        </p:attrNameLst>
                                      </p:cBhvr>
                                      <p:tavLst>
                                        <p:tav tm="0">
                                          <p:val>
                                            <p:fltVal val="0"/>
                                          </p:val>
                                        </p:tav>
                                        <p:tav tm="100000">
                                          <p:val>
                                            <p:strVal val="#ppt_h"/>
                                          </p:val>
                                        </p:tav>
                                      </p:tavLst>
                                    </p:anim>
                                    <p:animEffect transition="in" filter="fade">
                                      <p:cBhvr>
                                        <p:cTn id="113" dur="300"/>
                                        <p:tgtEl>
                                          <p:spTgt spid="32"/>
                                        </p:tgtEl>
                                      </p:cBhvr>
                                    </p:animEffect>
                                  </p:childTnLst>
                                </p:cTn>
                              </p:par>
                            </p:childTnLst>
                          </p:cTn>
                        </p:par>
                        <p:par>
                          <p:cTn id="114" fill="hold">
                            <p:stCondLst>
                              <p:cond delay="5000"/>
                            </p:stCondLst>
                            <p:childTnLst>
                              <p:par>
                                <p:cTn id="115" presetID="47" presetClass="entr" presetSubtype="0"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600"/>
                                        <p:tgtEl>
                                          <p:spTgt spid="41"/>
                                        </p:tgtEl>
                                      </p:cBhvr>
                                    </p:animEffect>
                                    <p:anim calcmode="lin" valueType="num">
                                      <p:cBhvr>
                                        <p:cTn id="118" dur="600" fill="hold"/>
                                        <p:tgtEl>
                                          <p:spTgt spid="41"/>
                                        </p:tgtEl>
                                        <p:attrNameLst>
                                          <p:attrName>ppt_x</p:attrName>
                                        </p:attrNameLst>
                                      </p:cBhvr>
                                      <p:tavLst>
                                        <p:tav tm="0">
                                          <p:val>
                                            <p:strVal val="#ppt_x"/>
                                          </p:val>
                                        </p:tav>
                                        <p:tav tm="100000">
                                          <p:val>
                                            <p:strVal val="#ppt_x"/>
                                          </p:val>
                                        </p:tav>
                                      </p:tavLst>
                                    </p:anim>
                                    <p:anim calcmode="lin" valueType="num">
                                      <p:cBhvr>
                                        <p:cTn id="119" dur="600" fill="hold"/>
                                        <p:tgtEl>
                                          <p:spTgt spid="41"/>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600"/>
                                        <p:tgtEl>
                                          <p:spTgt spid="40"/>
                                        </p:tgtEl>
                                      </p:cBhvr>
                                    </p:animEffect>
                                    <p:anim calcmode="lin" valueType="num">
                                      <p:cBhvr>
                                        <p:cTn id="123" dur="600" fill="hold"/>
                                        <p:tgtEl>
                                          <p:spTgt spid="40"/>
                                        </p:tgtEl>
                                        <p:attrNameLst>
                                          <p:attrName>ppt_x</p:attrName>
                                        </p:attrNameLst>
                                      </p:cBhvr>
                                      <p:tavLst>
                                        <p:tav tm="0">
                                          <p:val>
                                            <p:strVal val="#ppt_x"/>
                                          </p:val>
                                        </p:tav>
                                        <p:tav tm="100000">
                                          <p:val>
                                            <p:strVal val="#ppt_x"/>
                                          </p:val>
                                        </p:tav>
                                      </p:tavLst>
                                    </p:anim>
                                    <p:anim calcmode="lin" valueType="num">
                                      <p:cBhvr>
                                        <p:cTn id="124" dur="600" fill="hold"/>
                                        <p:tgtEl>
                                          <p:spTgt spid="4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600"/>
                                        <p:tgtEl>
                                          <p:spTgt spid="26"/>
                                        </p:tgtEl>
                                      </p:cBhvr>
                                    </p:animEffect>
                                    <p:anim calcmode="lin" valueType="num">
                                      <p:cBhvr>
                                        <p:cTn id="128" dur="600" fill="hold"/>
                                        <p:tgtEl>
                                          <p:spTgt spid="26"/>
                                        </p:tgtEl>
                                        <p:attrNameLst>
                                          <p:attrName>ppt_x</p:attrName>
                                        </p:attrNameLst>
                                      </p:cBhvr>
                                      <p:tavLst>
                                        <p:tav tm="0">
                                          <p:val>
                                            <p:strVal val="#ppt_x"/>
                                          </p:val>
                                        </p:tav>
                                        <p:tav tm="100000">
                                          <p:val>
                                            <p:strVal val="#ppt_x"/>
                                          </p:val>
                                        </p:tav>
                                      </p:tavLst>
                                    </p:anim>
                                    <p:anim calcmode="lin" valueType="num">
                                      <p:cBhvr>
                                        <p:cTn id="129" dur="600" fill="hold"/>
                                        <p:tgtEl>
                                          <p:spTgt spid="2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600"/>
                                        <p:tgtEl>
                                          <p:spTgt spid="45"/>
                                        </p:tgtEl>
                                      </p:cBhvr>
                                    </p:animEffect>
                                    <p:anim calcmode="lin" valueType="num">
                                      <p:cBhvr>
                                        <p:cTn id="133" dur="600" fill="hold"/>
                                        <p:tgtEl>
                                          <p:spTgt spid="45"/>
                                        </p:tgtEl>
                                        <p:attrNameLst>
                                          <p:attrName>ppt_x</p:attrName>
                                        </p:attrNameLst>
                                      </p:cBhvr>
                                      <p:tavLst>
                                        <p:tav tm="0">
                                          <p:val>
                                            <p:strVal val="#ppt_x"/>
                                          </p:val>
                                        </p:tav>
                                        <p:tav tm="100000">
                                          <p:val>
                                            <p:strVal val="#ppt_x"/>
                                          </p:val>
                                        </p:tav>
                                      </p:tavLst>
                                    </p:anim>
                                    <p:anim calcmode="lin" valueType="num">
                                      <p:cBhvr>
                                        <p:cTn id="134" dur="6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21" grpId="0" animBg="1"/>
      <p:bldP spid="25" grpId="0" animBg="1"/>
      <p:bldP spid="26" grpId="0" animBg="1"/>
      <p:bldP spid="27" grpId="0"/>
      <p:bldP spid="28" grpId="0"/>
      <p:bldP spid="29" grpId="0"/>
      <p:bldP spid="30" grpId="0"/>
      <p:bldP spid="31" grpId="0"/>
      <p:bldP spid="35" grpId="0"/>
      <p:bldP spid="36" grpId="0"/>
      <p:bldP spid="37" grpId="0"/>
      <p:bldP spid="38" grpId="0"/>
      <p:bldP spid="39" grpId="0"/>
      <p:bldP spid="40" grpId="0"/>
      <p:bldP spid="41" grpId="0"/>
      <p:bldP spid="42" grpId="0"/>
      <p:bldP spid="43" grpId="0"/>
      <p:bldP spid="44" grpId="0"/>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MH_Other_1"/>
          <p:cNvSpPr/>
          <p:nvPr>
            <p:custDataLst>
              <p:tags r:id="rId1"/>
            </p:custDataLst>
          </p:nvPr>
        </p:nvSpPr>
        <p:spPr>
          <a:xfrm>
            <a:off x="1918389" y="1756230"/>
            <a:ext cx="1782762" cy="1803400"/>
          </a:xfrm>
          <a:custGeom>
            <a:avLst/>
            <a:gdLst>
              <a:gd name="connsiteX0" fmla="*/ 0 w 1781438"/>
              <a:gd name="connsiteY0" fmla="*/ 1024884 h 1803498"/>
              <a:gd name="connsiteX1" fmla="*/ 120806 w 1781438"/>
              <a:gd name="connsiteY1" fmla="*/ 1024884 h 1803498"/>
              <a:gd name="connsiteX2" fmla="*/ 124135 w 1781438"/>
              <a:gd name="connsiteY2" fmla="*/ 1057908 h 1803498"/>
              <a:gd name="connsiteX3" fmla="*/ 890719 w 1781438"/>
              <a:gd name="connsiteY3" fmla="*/ 1682692 h 1803498"/>
              <a:gd name="connsiteX4" fmla="*/ 1657303 w 1781438"/>
              <a:gd name="connsiteY4" fmla="*/ 1057908 h 1803498"/>
              <a:gd name="connsiteX5" fmla="*/ 1660632 w 1781438"/>
              <a:gd name="connsiteY5" fmla="*/ 1024884 h 1803498"/>
              <a:gd name="connsiteX6" fmla="*/ 1781438 w 1781438"/>
              <a:gd name="connsiteY6" fmla="*/ 1024884 h 1803498"/>
              <a:gd name="connsiteX7" fmla="*/ 1775655 w 1781438"/>
              <a:gd name="connsiteY7" fmla="*/ 1082255 h 1803498"/>
              <a:gd name="connsiteX8" fmla="*/ 890719 w 1781438"/>
              <a:gd name="connsiteY8" fmla="*/ 1803498 h 1803498"/>
              <a:gd name="connsiteX9" fmla="*/ 5784 w 1781438"/>
              <a:gd name="connsiteY9" fmla="*/ 1082255 h 1803498"/>
              <a:gd name="connsiteX10" fmla="*/ 1716600 w 1781438"/>
              <a:gd name="connsiteY10" fmla="*/ 825501 h 1803498"/>
              <a:gd name="connsiteX11" fmla="*/ 1780100 w 1781438"/>
              <a:gd name="connsiteY11" fmla="*/ 889001 h 1803498"/>
              <a:gd name="connsiteX12" fmla="*/ 1716600 w 1781438"/>
              <a:gd name="connsiteY12" fmla="*/ 952501 h 1803498"/>
              <a:gd name="connsiteX13" fmla="*/ 1653100 w 1781438"/>
              <a:gd name="connsiteY13" fmla="*/ 889001 h 1803498"/>
              <a:gd name="connsiteX14" fmla="*/ 1716600 w 1781438"/>
              <a:gd name="connsiteY14" fmla="*/ 825501 h 1803498"/>
              <a:gd name="connsiteX15" fmla="*/ 65598 w 1781438"/>
              <a:gd name="connsiteY15" fmla="*/ 825501 h 1803498"/>
              <a:gd name="connsiteX16" fmla="*/ 129098 w 1781438"/>
              <a:gd name="connsiteY16" fmla="*/ 889001 h 1803498"/>
              <a:gd name="connsiteX17" fmla="*/ 65598 w 1781438"/>
              <a:gd name="connsiteY17" fmla="*/ 952501 h 1803498"/>
              <a:gd name="connsiteX18" fmla="*/ 2098 w 1781438"/>
              <a:gd name="connsiteY18" fmla="*/ 889001 h 1803498"/>
              <a:gd name="connsiteX19" fmla="*/ 65598 w 1781438"/>
              <a:gd name="connsiteY19" fmla="*/ 825501 h 1803498"/>
              <a:gd name="connsiteX20" fmla="*/ 1697202 w 1781438"/>
              <a:gd name="connsiteY20" fmla="*/ 612433 h 1803498"/>
              <a:gd name="connsiteX21" fmla="*/ 1749807 w 1781438"/>
              <a:gd name="connsiteY21" fmla="*/ 658911 h 1803498"/>
              <a:gd name="connsiteX22" fmla="*/ 1704906 w 1781438"/>
              <a:gd name="connsiteY22" fmla="*/ 736682 h 1803498"/>
              <a:gd name="connsiteX23" fmla="*/ 1627135 w 1781438"/>
              <a:gd name="connsiteY23" fmla="*/ 691781 h 1803498"/>
              <a:gd name="connsiteX24" fmla="*/ 1672036 w 1781438"/>
              <a:gd name="connsiteY24" fmla="*/ 614010 h 1803498"/>
              <a:gd name="connsiteX25" fmla="*/ 1697202 w 1781438"/>
              <a:gd name="connsiteY25" fmla="*/ 612433 h 1803498"/>
              <a:gd name="connsiteX26" fmla="*/ 84995 w 1781438"/>
              <a:gd name="connsiteY26" fmla="*/ 612432 h 1803498"/>
              <a:gd name="connsiteX27" fmla="*/ 110161 w 1781438"/>
              <a:gd name="connsiteY27" fmla="*/ 614009 h 1803498"/>
              <a:gd name="connsiteX28" fmla="*/ 155063 w 1781438"/>
              <a:gd name="connsiteY28" fmla="*/ 691781 h 1803498"/>
              <a:gd name="connsiteX29" fmla="*/ 77291 w 1781438"/>
              <a:gd name="connsiteY29" fmla="*/ 736682 h 1803498"/>
              <a:gd name="connsiteX30" fmla="*/ 32390 w 1781438"/>
              <a:gd name="connsiteY30" fmla="*/ 658911 h 1803498"/>
              <a:gd name="connsiteX31" fmla="*/ 84995 w 1781438"/>
              <a:gd name="connsiteY31" fmla="*/ 612432 h 1803498"/>
              <a:gd name="connsiteX32" fmla="*/ 1598155 w 1781438"/>
              <a:gd name="connsiteY32" fmla="*/ 413221 h 1803498"/>
              <a:gd name="connsiteX33" fmla="*/ 1622439 w 1781438"/>
              <a:gd name="connsiteY33" fmla="*/ 414915 h 1803498"/>
              <a:gd name="connsiteX34" fmla="*/ 1660996 w 1781438"/>
              <a:gd name="connsiteY34" fmla="*/ 444501 h 1803498"/>
              <a:gd name="connsiteX35" fmla="*/ 1637754 w 1781438"/>
              <a:gd name="connsiteY35" fmla="*/ 531243 h 1803498"/>
              <a:gd name="connsiteX36" fmla="*/ 1551011 w 1781438"/>
              <a:gd name="connsiteY36" fmla="*/ 508001 h 1803498"/>
              <a:gd name="connsiteX37" fmla="*/ 1574254 w 1781438"/>
              <a:gd name="connsiteY37" fmla="*/ 421258 h 1803498"/>
              <a:gd name="connsiteX38" fmla="*/ 1598155 w 1781438"/>
              <a:gd name="connsiteY38" fmla="*/ 413221 h 1803498"/>
              <a:gd name="connsiteX39" fmla="*/ 184044 w 1781438"/>
              <a:gd name="connsiteY39" fmla="*/ 413221 h 1803498"/>
              <a:gd name="connsiteX40" fmla="*/ 207944 w 1781438"/>
              <a:gd name="connsiteY40" fmla="*/ 421258 h 1803498"/>
              <a:gd name="connsiteX41" fmla="*/ 231187 w 1781438"/>
              <a:gd name="connsiteY41" fmla="*/ 508001 h 1803498"/>
              <a:gd name="connsiteX42" fmla="*/ 144444 w 1781438"/>
              <a:gd name="connsiteY42" fmla="*/ 531243 h 1803498"/>
              <a:gd name="connsiteX43" fmla="*/ 121202 w 1781438"/>
              <a:gd name="connsiteY43" fmla="*/ 444501 h 1803498"/>
              <a:gd name="connsiteX44" fmla="*/ 184044 w 1781438"/>
              <a:gd name="connsiteY44" fmla="*/ 413221 h 1803498"/>
              <a:gd name="connsiteX45" fmla="*/ 1474816 w 1781438"/>
              <a:gd name="connsiteY45" fmla="*/ 241784 h 1803498"/>
              <a:gd name="connsiteX46" fmla="*/ 1519717 w 1781438"/>
              <a:gd name="connsiteY46" fmla="*/ 260383 h 1803498"/>
              <a:gd name="connsiteX47" fmla="*/ 1519717 w 1781438"/>
              <a:gd name="connsiteY47" fmla="*/ 350185 h 1803498"/>
              <a:gd name="connsiteX48" fmla="*/ 1429915 w 1781438"/>
              <a:gd name="connsiteY48" fmla="*/ 350185 h 1803498"/>
              <a:gd name="connsiteX49" fmla="*/ 1429915 w 1781438"/>
              <a:gd name="connsiteY49" fmla="*/ 260383 h 1803498"/>
              <a:gd name="connsiteX50" fmla="*/ 1474816 w 1781438"/>
              <a:gd name="connsiteY50" fmla="*/ 241784 h 1803498"/>
              <a:gd name="connsiteX51" fmla="*/ 307382 w 1781438"/>
              <a:gd name="connsiteY51" fmla="*/ 241784 h 1803498"/>
              <a:gd name="connsiteX52" fmla="*/ 352283 w 1781438"/>
              <a:gd name="connsiteY52" fmla="*/ 260383 h 1803498"/>
              <a:gd name="connsiteX53" fmla="*/ 352283 w 1781438"/>
              <a:gd name="connsiteY53" fmla="*/ 350185 h 1803498"/>
              <a:gd name="connsiteX54" fmla="*/ 262481 w 1781438"/>
              <a:gd name="connsiteY54" fmla="*/ 350185 h 1803498"/>
              <a:gd name="connsiteX55" fmla="*/ 262481 w 1781438"/>
              <a:gd name="connsiteY55" fmla="*/ 260383 h 1803498"/>
              <a:gd name="connsiteX56" fmla="*/ 307382 w 1781438"/>
              <a:gd name="connsiteY56" fmla="*/ 241784 h 1803498"/>
              <a:gd name="connsiteX57" fmla="*/ 470500 w 1781438"/>
              <a:gd name="connsiteY57" fmla="*/ 111067 h 1803498"/>
              <a:gd name="connsiteX58" fmla="*/ 533342 w 1781438"/>
              <a:gd name="connsiteY58" fmla="*/ 142346 h 1803498"/>
              <a:gd name="connsiteX59" fmla="*/ 510099 w 1781438"/>
              <a:gd name="connsiteY59" fmla="*/ 229089 h 1803498"/>
              <a:gd name="connsiteX60" fmla="*/ 423356 w 1781438"/>
              <a:gd name="connsiteY60" fmla="*/ 205846 h 1803498"/>
              <a:gd name="connsiteX61" fmla="*/ 446599 w 1781438"/>
              <a:gd name="connsiteY61" fmla="*/ 119104 h 1803498"/>
              <a:gd name="connsiteX62" fmla="*/ 470500 w 1781438"/>
              <a:gd name="connsiteY62" fmla="*/ 111067 h 1803498"/>
              <a:gd name="connsiteX63" fmla="*/ 1311699 w 1781438"/>
              <a:gd name="connsiteY63" fmla="*/ 111066 h 1803498"/>
              <a:gd name="connsiteX64" fmla="*/ 1335600 w 1781438"/>
              <a:gd name="connsiteY64" fmla="*/ 119103 h 1803498"/>
              <a:gd name="connsiteX65" fmla="*/ 1358842 w 1781438"/>
              <a:gd name="connsiteY65" fmla="*/ 205846 h 1803498"/>
              <a:gd name="connsiteX66" fmla="*/ 1272100 w 1781438"/>
              <a:gd name="connsiteY66" fmla="*/ 229088 h 1803498"/>
              <a:gd name="connsiteX67" fmla="*/ 1248857 w 1781438"/>
              <a:gd name="connsiteY67" fmla="*/ 142346 h 1803498"/>
              <a:gd name="connsiteX68" fmla="*/ 1287415 w 1781438"/>
              <a:gd name="connsiteY68" fmla="*/ 112760 h 1803498"/>
              <a:gd name="connsiteX69" fmla="*/ 1311699 w 1781438"/>
              <a:gd name="connsiteY69" fmla="*/ 111066 h 1803498"/>
              <a:gd name="connsiteX70" fmla="*/ 1096024 w 1781438"/>
              <a:gd name="connsiteY70" fmla="*/ 28716 h 1803498"/>
              <a:gd name="connsiteX71" fmla="*/ 1121190 w 1781438"/>
              <a:gd name="connsiteY71" fmla="*/ 30293 h 1803498"/>
              <a:gd name="connsiteX72" fmla="*/ 1166091 w 1781438"/>
              <a:gd name="connsiteY72" fmla="*/ 108064 h 1803498"/>
              <a:gd name="connsiteX73" fmla="*/ 1088320 w 1781438"/>
              <a:gd name="connsiteY73" fmla="*/ 152965 h 1803498"/>
              <a:gd name="connsiteX74" fmla="*/ 1043419 w 1781438"/>
              <a:gd name="connsiteY74" fmla="*/ 75194 h 1803498"/>
              <a:gd name="connsiteX75" fmla="*/ 1096024 w 1781438"/>
              <a:gd name="connsiteY75" fmla="*/ 28716 h 1803498"/>
              <a:gd name="connsiteX76" fmla="*/ 686175 w 1781438"/>
              <a:gd name="connsiteY76" fmla="*/ 28716 h 1803498"/>
              <a:gd name="connsiteX77" fmla="*/ 738780 w 1781438"/>
              <a:gd name="connsiteY77" fmla="*/ 75194 h 1803498"/>
              <a:gd name="connsiteX78" fmla="*/ 693879 w 1781438"/>
              <a:gd name="connsiteY78" fmla="*/ 152965 h 1803498"/>
              <a:gd name="connsiteX79" fmla="*/ 616108 w 1781438"/>
              <a:gd name="connsiteY79" fmla="*/ 108064 h 1803498"/>
              <a:gd name="connsiteX80" fmla="*/ 661009 w 1781438"/>
              <a:gd name="connsiteY80" fmla="*/ 30293 h 1803498"/>
              <a:gd name="connsiteX81" fmla="*/ 686175 w 1781438"/>
              <a:gd name="connsiteY81" fmla="*/ 28716 h 1803498"/>
              <a:gd name="connsiteX82" fmla="*/ 891100 w 1781438"/>
              <a:gd name="connsiteY82" fmla="*/ 0 h 1803498"/>
              <a:gd name="connsiteX83" fmla="*/ 954600 w 1781438"/>
              <a:gd name="connsiteY83" fmla="*/ 63500 h 1803498"/>
              <a:gd name="connsiteX84" fmla="*/ 891100 w 1781438"/>
              <a:gd name="connsiteY84" fmla="*/ 127000 h 1803498"/>
              <a:gd name="connsiteX85" fmla="*/ 827600 w 1781438"/>
              <a:gd name="connsiteY85" fmla="*/ 63500 h 1803498"/>
              <a:gd name="connsiteX86" fmla="*/ 891100 w 1781438"/>
              <a:gd name="connsiteY86" fmla="*/ 0 h 18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781438" h="1803498">
                <a:moveTo>
                  <a:pt x="0" y="1024884"/>
                </a:moveTo>
                <a:lnTo>
                  <a:pt x="120806" y="1024884"/>
                </a:lnTo>
                <a:lnTo>
                  <a:pt x="124135" y="1057908"/>
                </a:lnTo>
                <a:cubicBezTo>
                  <a:pt x="197099" y="1414471"/>
                  <a:pt x="512586" y="1682692"/>
                  <a:pt x="890719" y="1682692"/>
                </a:cubicBezTo>
                <a:cubicBezTo>
                  <a:pt x="1268852" y="1682692"/>
                  <a:pt x="1584340" y="1414471"/>
                  <a:pt x="1657303" y="1057908"/>
                </a:cubicBezTo>
                <a:lnTo>
                  <a:pt x="1660632" y="1024884"/>
                </a:lnTo>
                <a:lnTo>
                  <a:pt x="1781438" y="1024884"/>
                </a:lnTo>
                <a:lnTo>
                  <a:pt x="1775655" y="1082255"/>
                </a:lnTo>
                <a:cubicBezTo>
                  <a:pt x="1691427" y="1493868"/>
                  <a:pt x="1327232" y="1803498"/>
                  <a:pt x="890719" y="1803498"/>
                </a:cubicBezTo>
                <a:cubicBezTo>
                  <a:pt x="454206" y="1803498"/>
                  <a:pt x="90012" y="1493868"/>
                  <a:pt x="5784" y="1082255"/>
                </a:cubicBezTo>
                <a:close/>
                <a:moveTo>
                  <a:pt x="1716600" y="825501"/>
                </a:moveTo>
                <a:cubicBezTo>
                  <a:pt x="1751670" y="825501"/>
                  <a:pt x="1780100" y="853931"/>
                  <a:pt x="1780100" y="889001"/>
                </a:cubicBezTo>
                <a:cubicBezTo>
                  <a:pt x="1780100" y="924071"/>
                  <a:pt x="1751670" y="952501"/>
                  <a:pt x="1716600" y="952501"/>
                </a:cubicBezTo>
                <a:cubicBezTo>
                  <a:pt x="1681530" y="952501"/>
                  <a:pt x="1653100" y="924071"/>
                  <a:pt x="1653100" y="889001"/>
                </a:cubicBezTo>
                <a:cubicBezTo>
                  <a:pt x="1653100" y="853931"/>
                  <a:pt x="1681530" y="825501"/>
                  <a:pt x="1716600" y="825501"/>
                </a:cubicBezTo>
                <a:close/>
                <a:moveTo>
                  <a:pt x="65598" y="825501"/>
                </a:moveTo>
                <a:cubicBezTo>
                  <a:pt x="100668" y="825501"/>
                  <a:pt x="129098" y="853931"/>
                  <a:pt x="129098" y="889001"/>
                </a:cubicBezTo>
                <a:cubicBezTo>
                  <a:pt x="129098" y="924071"/>
                  <a:pt x="100668" y="952501"/>
                  <a:pt x="65598" y="952501"/>
                </a:cubicBezTo>
                <a:cubicBezTo>
                  <a:pt x="30528" y="952501"/>
                  <a:pt x="2098" y="924071"/>
                  <a:pt x="2098" y="889001"/>
                </a:cubicBezTo>
                <a:cubicBezTo>
                  <a:pt x="2098" y="853931"/>
                  <a:pt x="30528" y="825501"/>
                  <a:pt x="65598" y="825501"/>
                </a:cubicBezTo>
                <a:close/>
                <a:moveTo>
                  <a:pt x="1697202" y="612433"/>
                </a:moveTo>
                <a:cubicBezTo>
                  <a:pt x="1721712" y="615845"/>
                  <a:pt x="1743000" y="633505"/>
                  <a:pt x="1749807" y="658911"/>
                </a:cubicBezTo>
                <a:cubicBezTo>
                  <a:pt x="1758884" y="692786"/>
                  <a:pt x="1738781" y="727605"/>
                  <a:pt x="1704906" y="736682"/>
                </a:cubicBezTo>
                <a:cubicBezTo>
                  <a:pt x="1671031" y="745759"/>
                  <a:pt x="1636211" y="725656"/>
                  <a:pt x="1627135" y="691781"/>
                </a:cubicBezTo>
                <a:cubicBezTo>
                  <a:pt x="1618058" y="657906"/>
                  <a:pt x="1638161" y="623086"/>
                  <a:pt x="1672036" y="614010"/>
                </a:cubicBezTo>
                <a:cubicBezTo>
                  <a:pt x="1680505" y="611740"/>
                  <a:pt x="1689032" y="611295"/>
                  <a:pt x="1697202" y="612433"/>
                </a:cubicBezTo>
                <a:close/>
                <a:moveTo>
                  <a:pt x="84995" y="612432"/>
                </a:moveTo>
                <a:cubicBezTo>
                  <a:pt x="93165" y="611295"/>
                  <a:pt x="101693" y="611740"/>
                  <a:pt x="110161" y="614009"/>
                </a:cubicBezTo>
                <a:cubicBezTo>
                  <a:pt x="144036" y="623086"/>
                  <a:pt x="164140" y="657906"/>
                  <a:pt x="155063" y="691781"/>
                </a:cubicBezTo>
                <a:cubicBezTo>
                  <a:pt x="145986" y="725656"/>
                  <a:pt x="111166" y="745759"/>
                  <a:pt x="77291" y="736682"/>
                </a:cubicBezTo>
                <a:cubicBezTo>
                  <a:pt x="43416" y="727605"/>
                  <a:pt x="23313" y="692786"/>
                  <a:pt x="32390" y="658911"/>
                </a:cubicBezTo>
                <a:cubicBezTo>
                  <a:pt x="39198" y="633504"/>
                  <a:pt x="60486" y="615845"/>
                  <a:pt x="84995" y="612432"/>
                </a:cubicBezTo>
                <a:close/>
                <a:moveTo>
                  <a:pt x="1598155" y="413221"/>
                </a:moveTo>
                <a:cubicBezTo>
                  <a:pt x="1606340" y="412206"/>
                  <a:pt x="1614590" y="412812"/>
                  <a:pt x="1622439" y="414915"/>
                </a:cubicBezTo>
                <a:cubicBezTo>
                  <a:pt x="1638136" y="419121"/>
                  <a:pt x="1652229" y="429315"/>
                  <a:pt x="1660996" y="444501"/>
                </a:cubicBezTo>
                <a:cubicBezTo>
                  <a:pt x="1678531" y="474872"/>
                  <a:pt x="1668125" y="513708"/>
                  <a:pt x="1637754" y="531243"/>
                </a:cubicBezTo>
                <a:cubicBezTo>
                  <a:pt x="1607382" y="548778"/>
                  <a:pt x="1568546" y="538372"/>
                  <a:pt x="1551011" y="508001"/>
                </a:cubicBezTo>
                <a:cubicBezTo>
                  <a:pt x="1533476" y="477629"/>
                  <a:pt x="1543882" y="438793"/>
                  <a:pt x="1574254" y="421258"/>
                </a:cubicBezTo>
                <a:cubicBezTo>
                  <a:pt x="1581847" y="416875"/>
                  <a:pt x="1589969" y="414237"/>
                  <a:pt x="1598155" y="413221"/>
                </a:cubicBezTo>
                <a:close/>
                <a:moveTo>
                  <a:pt x="184044" y="413221"/>
                </a:moveTo>
                <a:cubicBezTo>
                  <a:pt x="192230" y="414237"/>
                  <a:pt x="200352" y="416874"/>
                  <a:pt x="207944" y="421258"/>
                </a:cubicBezTo>
                <a:cubicBezTo>
                  <a:pt x="238316" y="438793"/>
                  <a:pt x="248722" y="477629"/>
                  <a:pt x="231187" y="508001"/>
                </a:cubicBezTo>
                <a:cubicBezTo>
                  <a:pt x="213652" y="538372"/>
                  <a:pt x="174816" y="548778"/>
                  <a:pt x="144444" y="531243"/>
                </a:cubicBezTo>
                <a:cubicBezTo>
                  <a:pt x="114073" y="513708"/>
                  <a:pt x="103667" y="474872"/>
                  <a:pt x="121202" y="444501"/>
                </a:cubicBezTo>
                <a:cubicBezTo>
                  <a:pt x="134353" y="421722"/>
                  <a:pt x="159486" y="410174"/>
                  <a:pt x="184044" y="413221"/>
                </a:cubicBezTo>
                <a:close/>
                <a:moveTo>
                  <a:pt x="1474816" y="241784"/>
                </a:moveTo>
                <a:cubicBezTo>
                  <a:pt x="1491067" y="241784"/>
                  <a:pt x="1507318" y="247984"/>
                  <a:pt x="1519717" y="260383"/>
                </a:cubicBezTo>
                <a:cubicBezTo>
                  <a:pt x="1544515" y="285181"/>
                  <a:pt x="1544515" y="325387"/>
                  <a:pt x="1519717" y="350185"/>
                </a:cubicBezTo>
                <a:cubicBezTo>
                  <a:pt x="1494919" y="374983"/>
                  <a:pt x="1454713" y="374983"/>
                  <a:pt x="1429915" y="350185"/>
                </a:cubicBezTo>
                <a:cubicBezTo>
                  <a:pt x="1405116" y="325387"/>
                  <a:pt x="1405116" y="285181"/>
                  <a:pt x="1429915" y="260383"/>
                </a:cubicBezTo>
                <a:cubicBezTo>
                  <a:pt x="1442314" y="247984"/>
                  <a:pt x="1458565" y="241784"/>
                  <a:pt x="1474816" y="241784"/>
                </a:cubicBezTo>
                <a:close/>
                <a:moveTo>
                  <a:pt x="307382" y="241784"/>
                </a:moveTo>
                <a:cubicBezTo>
                  <a:pt x="323633" y="241784"/>
                  <a:pt x="339884" y="247984"/>
                  <a:pt x="352283" y="260383"/>
                </a:cubicBezTo>
                <a:cubicBezTo>
                  <a:pt x="377081" y="285181"/>
                  <a:pt x="377081" y="325387"/>
                  <a:pt x="352283" y="350185"/>
                </a:cubicBezTo>
                <a:cubicBezTo>
                  <a:pt x="327485" y="374984"/>
                  <a:pt x="287279" y="374984"/>
                  <a:pt x="262481" y="350185"/>
                </a:cubicBezTo>
                <a:cubicBezTo>
                  <a:pt x="237682" y="325387"/>
                  <a:pt x="237682" y="285181"/>
                  <a:pt x="262481" y="260383"/>
                </a:cubicBezTo>
                <a:cubicBezTo>
                  <a:pt x="274880" y="247984"/>
                  <a:pt x="291131" y="241784"/>
                  <a:pt x="307382" y="241784"/>
                </a:cubicBezTo>
                <a:close/>
                <a:moveTo>
                  <a:pt x="470500" y="111067"/>
                </a:moveTo>
                <a:cubicBezTo>
                  <a:pt x="495057" y="108019"/>
                  <a:pt x="520190" y="119568"/>
                  <a:pt x="533342" y="142346"/>
                </a:cubicBezTo>
                <a:cubicBezTo>
                  <a:pt x="550877" y="172718"/>
                  <a:pt x="540470" y="211554"/>
                  <a:pt x="510099" y="229089"/>
                </a:cubicBezTo>
                <a:cubicBezTo>
                  <a:pt x="479727" y="246624"/>
                  <a:pt x="440891" y="236218"/>
                  <a:pt x="423356" y="205846"/>
                </a:cubicBezTo>
                <a:cubicBezTo>
                  <a:pt x="405821" y="175475"/>
                  <a:pt x="416227" y="136639"/>
                  <a:pt x="446599" y="119104"/>
                </a:cubicBezTo>
                <a:cubicBezTo>
                  <a:pt x="454192" y="114720"/>
                  <a:pt x="462314" y="112082"/>
                  <a:pt x="470500" y="111067"/>
                </a:cubicBezTo>
                <a:close/>
                <a:moveTo>
                  <a:pt x="1311699" y="111066"/>
                </a:moveTo>
                <a:cubicBezTo>
                  <a:pt x="1319885" y="112082"/>
                  <a:pt x="1328007" y="114720"/>
                  <a:pt x="1335600" y="119103"/>
                </a:cubicBezTo>
                <a:cubicBezTo>
                  <a:pt x="1365971" y="136638"/>
                  <a:pt x="1376377" y="175474"/>
                  <a:pt x="1358842" y="205846"/>
                </a:cubicBezTo>
                <a:cubicBezTo>
                  <a:pt x="1341307" y="236217"/>
                  <a:pt x="1302471" y="246623"/>
                  <a:pt x="1272100" y="229088"/>
                </a:cubicBezTo>
                <a:cubicBezTo>
                  <a:pt x="1241728" y="211553"/>
                  <a:pt x="1231322" y="172717"/>
                  <a:pt x="1248857" y="142346"/>
                </a:cubicBezTo>
                <a:cubicBezTo>
                  <a:pt x="1257625" y="127160"/>
                  <a:pt x="1271718" y="116966"/>
                  <a:pt x="1287415" y="112760"/>
                </a:cubicBezTo>
                <a:cubicBezTo>
                  <a:pt x="1295264" y="110657"/>
                  <a:pt x="1303513" y="110051"/>
                  <a:pt x="1311699" y="111066"/>
                </a:cubicBezTo>
                <a:close/>
                <a:moveTo>
                  <a:pt x="1096024" y="28716"/>
                </a:moveTo>
                <a:cubicBezTo>
                  <a:pt x="1104193" y="27578"/>
                  <a:pt x="1112721" y="28023"/>
                  <a:pt x="1121190" y="30293"/>
                </a:cubicBezTo>
                <a:cubicBezTo>
                  <a:pt x="1155065" y="39369"/>
                  <a:pt x="1175168" y="74189"/>
                  <a:pt x="1166091" y="108064"/>
                </a:cubicBezTo>
                <a:cubicBezTo>
                  <a:pt x="1157014" y="141939"/>
                  <a:pt x="1122195" y="162042"/>
                  <a:pt x="1088320" y="152965"/>
                </a:cubicBezTo>
                <a:cubicBezTo>
                  <a:pt x="1054445" y="143888"/>
                  <a:pt x="1034342" y="109069"/>
                  <a:pt x="1043419" y="75194"/>
                </a:cubicBezTo>
                <a:cubicBezTo>
                  <a:pt x="1050226" y="49788"/>
                  <a:pt x="1071514" y="32128"/>
                  <a:pt x="1096024" y="28716"/>
                </a:cubicBezTo>
                <a:close/>
                <a:moveTo>
                  <a:pt x="686175" y="28716"/>
                </a:moveTo>
                <a:cubicBezTo>
                  <a:pt x="710685" y="32128"/>
                  <a:pt x="731973" y="49788"/>
                  <a:pt x="738780" y="75194"/>
                </a:cubicBezTo>
                <a:cubicBezTo>
                  <a:pt x="747857" y="109069"/>
                  <a:pt x="727754" y="143888"/>
                  <a:pt x="693879" y="152965"/>
                </a:cubicBezTo>
                <a:cubicBezTo>
                  <a:pt x="660004" y="162042"/>
                  <a:pt x="625184" y="141939"/>
                  <a:pt x="616108" y="108064"/>
                </a:cubicBezTo>
                <a:cubicBezTo>
                  <a:pt x="607031" y="74189"/>
                  <a:pt x="627134" y="39369"/>
                  <a:pt x="661009" y="30293"/>
                </a:cubicBezTo>
                <a:cubicBezTo>
                  <a:pt x="669478" y="28023"/>
                  <a:pt x="678005" y="27578"/>
                  <a:pt x="686175" y="28716"/>
                </a:cubicBezTo>
                <a:close/>
                <a:moveTo>
                  <a:pt x="891100" y="0"/>
                </a:moveTo>
                <a:cubicBezTo>
                  <a:pt x="926170" y="0"/>
                  <a:pt x="954600" y="28430"/>
                  <a:pt x="954600" y="63500"/>
                </a:cubicBezTo>
                <a:cubicBezTo>
                  <a:pt x="954600" y="98570"/>
                  <a:pt x="926170" y="127000"/>
                  <a:pt x="891100" y="127000"/>
                </a:cubicBezTo>
                <a:cubicBezTo>
                  <a:pt x="856030" y="127000"/>
                  <a:pt x="827600" y="98570"/>
                  <a:pt x="827600" y="63500"/>
                </a:cubicBezTo>
                <a:cubicBezTo>
                  <a:pt x="827600" y="28430"/>
                  <a:pt x="856030" y="0"/>
                  <a:pt x="891100" y="0"/>
                </a:cubicBezTo>
                <a:close/>
              </a:path>
            </a:pathLst>
          </a:custGeom>
          <a:solidFill>
            <a:srgbClr val="70C6E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grpSp>
        <p:nvGrpSpPr>
          <p:cNvPr id="44" name="组合 43"/>
          <p:cNvGrpSpPr/>
          <p:nvPr/>
        </p:nvGrpSpPr>
        <p:grpSpPr>
          <a:xfrm>
            <a:off x="2127939" y="1908631"/>
            <a:ext cx="1365250" cy="1438274"/>
            <a:chOff x="2127939" y="2221368"/>
            <a:chExt cx="1365250" cy="1438274"/>
          </a:xfrm>
        </p:grpSpPr>
        <p:sp>
          <p:nvSpPr>
            <p:cNvPr id="45" name="MH_Other_2"/>
            <p:cNvSpPr/>
            <p:nvPr>
              <p:custDataLst>
                <p:tags r:id="rId2"/>
              </p:custDataLst>
            </p:nvPr>
          </p:nvSpPr>
          <p:spPr>
            <a:xfrm>
              <a:off x="2127939" y="3094492"/>
              <a:ext cx="1365250" cy="565150"/>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rgbClr val="009DD9"/>
            </a:solidFill>
            <a:ln w="12700" cap="flat" cmpd="sng" algn="ctr">
              <a:noFill/>
              <a:prstDash val="solid"/>
              <a:miter lim="800000"/>
            </a:ln>
            <a:effectLst/>
          </p:spPr>
          <p:txBody>
            <a:bodyPr lIns="0" tIns="0" rIns="0" bIns="10800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rPr>
                <a:t>A</a:t>
              </a:r>
              <a:endParaRPr kumimoji="0" lang="zh-CN" altLang="en-US"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endParaRPr>
            </a:p>
          </p:txBody>
        </p:sp>
        <p:sp>
          <p:nvSpPr>
            <p:cNvPr id="46" name="MH_SubTitle_1"/>
            <p:cNvSpPr/>
            <p:nvPr>
              <p:custDataLst>
                <p:tags r:id="rId3"/>
              </p:custDataLst>
            </p:nvPr>
          </p:nvSpPr>
          <p:spPr>
            <a:xfrm>
              <a:off x="2181914" y="2221368"/>
              <a:ext cx="1255712" cy="873125"/>
            </a:xfrm>
            <a:prstGeom prst="rect">
              <a:avLst/>
            </a:prstGeom>
          </p:spPr>
          <p:txBody>
            <a:bodyPr lIns="0" tIns="0" rIns="0" bIns="0" anchor="ctr">
              <a:norm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rPr>
                <a:t>添加内容</a:t>
              </a:r>
              <a:endPar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endParaRPr>
            </a:p>
          </p:txBody>
        </p:sp>
      </p:grpSp>
      <p:sp>
        <p:nvSpPr>
          <p:cNvPr id="47" name="MH_Other_3"/>
          <p:cNvSpPr/>
          <p:nvPr>
            <p:custDataLst>
              <p:tags r:id="rId4"/>
            </p:custDataLst>
          </p:nvPr>
        </p:nvSpPr>
        <p:spPr>
          <a:xfrm>
            <a:off x="5118328" y="1756230"/>
            <a:ext cx="1781175" cy="1803400"/>
          </a:xfrm>
          <a:custGeom>
            <a:avLst/>
            <a:gdLst>
              <a:gd name="connsiteX0" fmla="*/ 0 w 1781438"/>
              <a:gd name="connsiteY0" fmla="*/ 1024884 h 1803498"/>
              <a:gd name="connsiteX1" fmla="*/ 120806 w 1781438"/>
              <a:gd name="connsiteY1" fmla="*/ 1024884 h 1803498"/>
              <a:gd name="connsiteX2" fmla="*/ 124135 w 1781438"/>
              <a:gd name="connsiteY2" fmla="*/ 1057908 h 1803498"/>
              <a:gd name="connsiteX3" fmla="*/ 890719 w 1781438"/>
              <a:gd name="connsiteY3" fmla="*/ 1682692 h 1803498"/>
              <a:gd name="connsiteX4" fmla="*/ 1657303 w 1781438"/>
              <a:gd name="connsiteY4" fmla="*/ 1057908 h 1803498"/>
              <a:gd name="connsiteX5" fmla="*/ 1660632 w 1781438"/>
              <a:gd name="connsiteY5" fmla="*/ 1024884 h 1803498"/>
              <a:gd name="connsiteX6" fmla="*/ 1781438 w 1781438"/>
              <a:gd name="connsiteY6" fmla="*/ 1024884 h 1803498"/>
              <a:gd name="connsiteX7" fmla="*/ 1775655 w 1781438"/>
              <a:gd name="connsiteY7" fmla="*/ 1082255 h 1803498"/>
              <a:gd name="connsiteX8" fmla="*/ 890719 w 1781438"/>
              <a:gd name="connsiteY8" fmla="*/ 1803498 h 1803498"/>
              <a:gd name="connsiteX9" fmla="*/ 5784 w 1781438"/>
              <a:gd name="connsiteY9" fmla="*/ 1082255 h 1803498"/>
              <a:gd name="connsiteX10" fmla="*/ 1716600 w 1781438"/>
              <a:gd name="connsiteY10" fmla="*/ 825501 h 1803498"/>
              <a:gd name="connsiteX11" fmla="*/ 1780100 w 1781438"/>
              <a:gd name="connsiteY11" fmla="*/ 889001 h 1803498"/>
              <a:gd name="connsiteX12" fmla="*/ 1716600 w 1781438"/>
              <a:gd name="connsiteY12" fmla="*/ 952501 h 1803498"/>
              <a:gd name="connsiteX13" fmla="*/ 1653100 w 1781438"/>
              <a:gd name="connsiteY13" fmla="*/ 889001 h 1803498"/>
              <a:gd name="connsiteX14" fmla="*/ 1716600 w 1781438"/>
              <a:gd name="connsiteY14" fmla="*/ 825501 h 1803498"/>
              <a:gd name="connsiteX15" fmla="*/ 65598 w 1781438"/>
              <a:gd name="connsiteY15" fmla="*/ 825501 h 1803498"/>
              <a:gd name="connsiteX16" fmla="*/ 129098 w 1781438"/>
              <a:gd name="connsiteY16" fmla="*/ 889001 h 1803498"/>
              <a:gd name="connsiteX17" fmla="*/ 65598 w 1781438"/>
              <a:gd name="connsiteY17" fmla="*/ 952501 h 1803498"/>
              <a:gd name="connsiteX18" fmla="*/ 2098 w 1781438"/>
              <a:gd name="connsiteY18" fmla="*/ 889001 h 1803498"/>
              <a:gd name="connsiteX19" fmla="*/ 65598 w 1781438"/>
              <a:gd name="connsiteY19" fmla="*/ 825501 h 1803498"/>
              <a:gd name="connsiteX20" fmla="*/ 1697202 w 1781438"/>
              <a:gd name="connsiteY20" fmla="*/ 612433 h 1803498"/>
              <a:gd name="connsiteX21" fmla="*/ 1749807 w 1781438"/>
              <a:gd name="connsiteY21" fmla="*/ 658911 h 1803498"/>
              <a:gd name="connsiteX22" fmla="*/ 1704906 w 1781438"/>
              <a:gd name="connsiteY22" fmla="*/ 736682 h 1803498"/>
              <a:gd name="connsiteX23" fmla="*/ 1627135 w 1781438"/>
              <a:gd name="connsiteY23" fmla="*/ 691781 h 1803498"/>
              <a:gd name="connsiteX24" fmla="*/ 1672036 w 1781438"/>
              <a:gd name="connsiteY24" fmla="*/ 614010 h 1803498"/>
              <a:gd name="connsiteX25" fmla="*/ 1697202 w 1781438"/>
              <a:gd name="connsiteY25" fmla="*/ 612433 h 1803498"/>
              <a:gd name="connsiteX26" fmla="*/ 84995 w 1781438"/>
              <a:gd name="connsiteY26" fmla="*/ 612432 h 1803498"/>
              <a:gd name="connsiteX27" fmla="*/ 110161 w 1781438"/>
              <a:gd name="connsiteY27" fmla="*/ 614009 h 1803498"/>
              <a:gd name="connsiteX28" fmla="*/ 155063 w 1781438"/>
              <a:gd name="connsiteY28" fmla="*/ 691781 h 1803498"/>
              <a:gd name="connsiteX29" fmla="*/ 77291 w 1781438"/>
              <a:gd name="connsiteY29" fmla="*/ 736682 h 1803498"/>
              <a:gd name="connsiteX30" fmla="*/ 32390 w 1781438"/>
              <a:gd name="connsiteY30" fmla="*/ 658911 h 1803498"/>
              <a:gd name="connsiteX31" fmla="*/ 84995 w 1781438"/>
              <a:gd name="connsiteY31" fmla="*/ 612432 h 1803498"/>
              <a:gd name="connsiteX32" fmla="*/ 1598155 w 1781438"/>
              <a:gd name="connsiteY32" fmla="*/ 413221 h 1803498"/>
              <a:gd name="connsiteX33" fmla="*/ 1622439 w 1781438"/>
              <a:gd name="connsiteY33" fmla="*/ 414915 h 1803498"/>
              <a:gd name="connsiteX34" fmla="*/ 1660996 w 1781438"/>
              <a:gd name="connsiteY34" fmla="*/ 444501 h 1803498"/>
              <a:gd name="connsiteX35" fmla="*/ 1637754 w 1781438"/>
              <a:gd name="connsiteY35" fmla="*/ 531243 h 1803498"/>
              <a:gd name="connsiteX36" fmla="*/ 1551011 w 1781438"/>
              <a:gd name="connsiteY36" fmla="*/ 508001 h 1803498"/>
              <a:gd name="connsiteX37" fmla="*/ 1574254 w 1781438"/>
              <a:gd name="connsiteY37" fmla="*/ 421258 h 1803498"/>
              <a:gd name="connsiteX38" fmla="*/ 1598155 w 1781438"/>
              <a:gd name="connsiteY38" fmla="*/ 413221 h 1803498"/>
              <a:gd name="connsiteX39" fmla="*/ 184044 w 1781438"/>
              <a:gd name="connsiteY39" fmla="*/ 413221 h 1803498"/>
              <a:gd name="connsiteX40" fmla="*/ 207944 w 1781438"/>
              <a:gd name="connsiteY40" fmla="*/ 421258 h 1803498"/>
              <a:gd name="connsiteX41" fmla="*/ 231187 w 1781438"/>
              <a:gd name="connsiteY41" fmla="*/ 508001 h 1803498"/>
              <a:gd name="connsiteX42" fmla="*/ 144444 w 1781438"/>
              <a:gd name="connsiteY42" fmla="*/ 531243 h 1803498"/>
              <a:gd name="connsiteX43" fmla="*/ 121202 w 1781438"/>
              <a:gd name="connsiteY43" fmla="*/ 444501 h 1803498"/>
              <a:gd name="connsiteX44" fmla="*/ 184044 w 1781438"/>
              <a:gd name="connsiteY44" fmla="*/ 413221 h 1803498"/>
              <a:gd name="connsiteX45" fmla="*/ 1474816 w 1781438"/>
              <a:gd name="connsiteY45" fmla="*/ 241784 h 1803498"/>
              <a:gd name="connsiteX46" fmla="*/ 1519717 w 1781438"/>
              <a:gd name="connsiteY46" fmla="*/ 260383 h 1803498"/>
              <a:gd name="connsiteX47" fmla="*/ 1519717 w 1781438"/>
              <a:gd name="connsiteY47" fmla="*/ 350185 h 1803498"/>
              <a:gd name="connsiteX48" fmla="*/ 1429915 w 1781438"/>
              <a:gd name="connsiteY48" fmla="*/ 350185 h 1803498"/>
              <a:gd name="connsiteX49" fmla="*/ 1429915 w 1781438"/>
              <a:gd name="connsiteY49" fmla="*/ 260383 h 1803498"/>
              <a:gd name="connsiteX50" fmla="*/ 1474816 w 1781438"/>
              <a:gd name="connsiteY50" fmla="*/ 241784 h 1803498"/>
              <a:gd name="connsiteX51" fmla="*/ 307382 w 1781438"/>
              <a:gd name="connsiteY51" fmla="*/ 241784 h 1803498"/>
              <a:gd name="connsiteX52" fmla="*/ 352283 w 1781438"/>
              <a:gd name="connsiteY52" fmla="*/ 260383 h 1803498"/>
              <a:gd name="connsiteX53" fmla="*/ 352283 w 1781438"/>
              <a:gd name="connsiteY53" fmla="*/ 350185 h 1803498"/>
              <a:gd name="connsiteX54" fmla="*/ 262481 w 1781438"/>
              <a:gd name="connsiteY54" fmla="*/ 350185 h 1803498"/>
              <a:gd name="connsiteX55" fmla="*/ 262481 w 1781438"/>
              <a:gd name="connsiteY55" fmla="*/ 260383 h 1803498"/>
              <a:gd name="connsiteX56" fmla="*/ 307382 w 1781438"/>
              <a:gd name="connsiteY56" fmla="*/ 241784 h 1803498"/>
              <a:gd name="connsiteX57" fmla="*/ 470500 w 1781438"/>
              <a:gd name="connsiteY57" fmla="*/ 111067 h 1803498"/>
              <a:gd name="connsiteX58" fmla="*/ 533342 w 1781438"/>
              <a:gd name="connsiteY58" fmla="*/ 142346 h 1803498"/>
              <a:gd name="connsiteX59" fmla="*/ 510099 w 1781438"/>
              <a:gd name="connsiteY59" fmla="*/ 229089 h 1803498"/>
              <a:gd name="connsiteX60" fmla="*/ 423356 w 1781438"/>
              <a:gd name="connsiteY60" fmla="*/ 205846 h 1803498"/>
              <a:gd name="connsiteX61" fmla="*/ 446599 w 1781438"/>
              <a:gd name="connsiteY61" fmla="*/ 119104 h 1803498"/>
              <a:gd name="connsiteX62" fmla="*/ 470500 w 1781438"/>
              <a:gd name="connsiteY62" fmla="*/ 111067 h 1803498"/>
              <a:gd name="connsiteX63" fmla="*/ 1311699 w 1781438"/>
              <a:gd name="connsiteY63" fmla="*/ 111066 h 1803498"/>
              <a:gd name="connsiteX64" fmla="*/ 1335600 w 1781438"/>
              <a:gd name="connsiteY64" fmla="*/ 119103 h 1803498"/>
              <a:gd name="connsiteX65" fmla="*/ 1358842 w 1781438"/>
              <a:gd name="connsiteY65" fmla="*/ 205846 h 1803498"/>
              <a:gd name="connsiteX66" fmla="*/ 1272100 w 1781438"/>
              <a:gd name="connsiteY66" fmla="*/ 229088 h 1803498"/>
              <a:gd name="connsiteX67" fmla="*/ 1248857 w 1781438"/>
              <a:gd name="connsiteY67" fmla="*/ 142346 h 1803498"/>
              <a:gd name="connsiteX68" fmla="*/ 1287415 w 1781438"/>
              <a:gd name="connsiteY68" fmla="*/ 112760 h 1803498"/>
              <a:gd name="connsiteX69" fmla="*/ 1311699 w 1781438"/>
              <a:gd name="connsiteY69" fmla="*/ 111066 h 1803498"/>
              <a:gd name="connsiteX70" fmla="*/ 1096024 w 1781438"/>
              <a:gd name="connsiteY70" fmla="*/ 28716 h 1803498"/>
              <a:gd name="connsiteX71" fmla="*/ 1121190 w 1781438"/>
              <a:gd name="connsiteY71" fmla="*/ 30293 h 1803498"/>
              <a:gd name="connsiteX72" fmla="*/ 1166091 w 1781438"/>
              <a:gd name="connsiteY72" fmla="*/ 108064 h 1803498"/>
              <a:gd name="connsiteX73" fmla="*/ 1088320 w 1781438"/>
              <a:gd name="connsiteY73" fmla="*/ 152965 h 1803498"/>
              <a:gd name="connsiteX74" fmla="*/ 1043419 w 1781438"/>
              <a:gd name="connsiteY74" fmla="*/ 75194 h 1803498"/>
              <a:gd name="connsiteX75" fmla="*/ 1096024 w 1781438"/>
              <a:gd name="connsiteY75" fmla="*/ 28716 h 1803498"/>
              <a:gd name="connsiteX76" fmla="*/ 686175 w 1781438"/>
              <a:gd name="connsiteY76" fmla="*/ 28716 h 1803498"/>
              <a:gd name="connsiteX77" fmla="*/ 738780 w 1781438"/>
              <a:gd name="connsiteY77" fmla="*/ 75194 h 1803498"/>
              <a:gd name="connsiteX78" fmla="*/ 693879 w 1781438"/>
              <a:gd name="connsiteY78" fmla="*/ 152965 h 1803498"/>
              <a:gd name="connsiteX79" fmla="*/ 616108 w 1781438"/>
              <a:gd name="connsiteY79" fmla="*/ 108064 h 1803498"/>
              <a:gd name="connsiteX80" fmla="*/ 661009 w 1781438"/>
              <a:gd name="connsiteY80" fmla="*/ 30293 h 1803498"/>
              <a:gd name="connsiteX81" fmla="*/ 686175 w 1781438"/>
              <a:gd name="connsiteY81" fmla="*/ 28716 h 1803498"/>
              <a:gd name="connsiteX82" fmla="*/ 891100 w 1781438"/>
              <a:gd name="connsiteY82" fmla="*/ 0 h 1803498"/>
              <a:gd name="connsiteX83" fmla="*/ 954600 w 1781438"/>
              <a:gd name="connsiteY83" fmla="*/ 63500 h 1803498"/>
              <a:gd name="connsiteX84" fmla="*/ 891100 w 1781438"/>
              <a:gd name="connsiteY84" fmla="*/ 127000 h 1803498"/>
              <a:gd name="connsiteX85" fmla="*/ 827600 w 1781438"/>
              <a:gd name="connsiteY85" fmla="*/ 63500 h 1803498"/>
              <a:gd name="connsiteX86" fmla="*/ 891100 w 1781438"/>
              <a:gd name="connsiteY86" fmla="*/ 0 h 18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781438" h="1803498">
                <a:moveTo>
                  <a:pt x="0" y="1024884"/>
                </a:moveTo>
                <a:lnTo>
                  <a:pt x="120806" y="1024884"/>
                </a:lnTo>
                <a:lnTo>
                  <a:pt x="124135" y="1057908"/>
                </a:lnTo>
                <a:cubicBezTo>
                  <a:pt x="197099" y="1414471"/>
                  <a:pt x="512586" y="1682692"/>
                  <a:pt x="890719" y="1682692"/>
                </a:cubicBezTo>
                <a:cubicBezTo>
                  <a:pt x="1268852" y="1682692"/>
                  <a:pt x="1584340" y="1414471"/>
                  <a:pt x="1657303" y="1057908"/>
                </a:cubicBezTo>
                <a:lnTo>
                  <a:pt x="1660632" y="1024884"/>
                </a:lnTo>
                <a:lnTo>
                  <a:pt x="1781438" y="1024884"/>
                </a:lnTo>
                <a:lnTo>
                  <a:pt x="1775655" y="1082255"/>
                </a:lnTo>
                <a:cubicBezTo>
                  <a:pt x="1691427" y="1493868"/>
                  <a:pt x="1327232" y="1803498"/>
                  <a:pt x="890719" y="1803498"/>
                </a:cubicBezTo>
                <a:cubicBezTo>
                  <a:pt x="454206" y="1803498"/>
                  <a:pt x="90012" y="1493868"/>
                  <a:pt x="5784" y="1082255"/>
                </a:cubicBezTo>
                <a:close/>
                <a:moveTo>
                  <a:pt x="1716600" y="825501"/>
                </a:moveTo>
                <a:cubicBezTo>
                  <a:pt x="1751670" y="825501"/>
                  <a:pt x="1780100" y="853931"/>
                  <a:pt x="1780100" y="889001"/>
                </a:cubicBezTo>
                <a:cubicBezTo>
                  <a:pt x="1780100" y="924071"/>
                  <a:pt x="1751670" y="952501"/>
                  <a:pt x="1716600" y="952501"/>
                </a:cubicBezTo>
                <a:cubicBezTo>
                  <a:pt x="1681530" y="952501"/>
                  <a:pt x="1653100" y="924071"/>
                  <a:pt x="1653100" y="889001"/>
                </a:cubicBezTo>
                <a:cubicBezTo>
                  <a:pt x="1653100" y="853931"/>
                  <a:pt x="1681530" y="825501"/>
                  <a:pt x="1716600" y="825501"/>
                </a:cubicBezTo>
                <a:close/>
                <a:moveTo>
                  <a:pt x="65598" y="825501"/>
                </a:moveTo>
                <a:cubicBezTo>
                  <a:pt x="100668" y="825501"/>
                  <a:pt x="129098" y="853931"/>
                  <a:pt x="129098" y="889001"/>
                </a:cubicBezTo>
                <a:cubicBezTo>
                  <a:pt x="129098" y="924071"/>
                  <a:pt x="100668" y="952501"/>
                  <a:pt x="65598" y="952501"/>
                </a:cubicBezTo>
                <a:cubicBezTo>
                  <a:pt x="30528" y="952501"/>
                  <a:pt x="2098" y="924071"/>
                  <a:pt x="2098" y="889001"/>
                </a:cubicBezTo>
                <a:cubicBezTo>
                  <a:pt x="2098" y="853931"/>
                  <a:pt x="30528" y="825501"/>
                  <a:pt x="65598" y="825501"/>
                </a:cubicBezTo>
                <a:close/>
                <a:moveTo>
                  <a:pt x="1697202" y="612433"/>
                </a:moveTo>
                <a:cubicBezTo>
                  <a:pt x="1721712" y="615845"/>
                  <a:pt x="1743000" y="633505"/>
                  <a:pt x="1749807" y="658911"/>
                </a:cubicBezTo>
                <a:cubicBezTo>
                  <a:pt x="1758884" y="692786"/>
                  <a:pt x="1738781" y="727605"/>
                  <a:pt x="1704906" y="736682"/>
                </a:cubicBezTo>
                <a:cubicBezTo>
                  <a:pt x="1671031" y="745759"/>
                  <a:pt x="1636211" y="725656"/>
                  <a:pt x="1627135" y="691781"/>
                </a:cubicBezTo>
                <a:cubicBezTo>
                  <a:pt x="1618058" y="657906"/>
                  <a:pt x="1638161" y="623086"/>
                  <a:pt x="1672036" y="614010"/>
                </a:cubicBezTo>
                <a:cubicBezTo>
                  <a:pt x="1680505" y="611740"/>
                  <a:pt x="1689032" y="611295"/>
                  <a:pt x="1697202" y="612433"/>
                </a:cubicBezTo>
                <a:close/>
                <a:moveTo>
                  <a:pt x="84995" y="612432"/>
                </a:moveTo>
                <a:cubicBezTo>
                  <a:pt x="93165" y="611295"/>
                  <a:pt x="101693" y="611740"/>
                  <a:pt x="110161" y="614009"/>
                </a:cubicBezTo>
                <a:cubicBezTo>
                  <a:pt x="144036" y="623086"/>
                  <a:pt x="164140" y="657906"/>
                  <a:pt x="155063" y="691781"/>
                </a:cubicBezTo>
                <a:cubicBezTo>
                  <a:pt x="145986" y="725656"/>
                  <a:pt x="111166" y="745759"/>
                  <a:pt x="77291" y="736682"/>
                </a:cubicBezTo>
                <a:cubicBezTo>
                  <a:pt x="43416" y="727605"/>
                  <a:pt x="23313" y="692786"/>
                  <a:pt x="32390" y="658911"/>
                </a:cubicBezTo>
                <a:cubicBezTo>
                  <a:pt x="39198" y="633504"/>
                  <a:pt x="60486" y="615845"/>
                  <a:pt x="84995" y="612432"/>
                </a:cubicBezTo>
                <a:close/>
                <a:moveTo>
                  <a:pt x="1598155" y="413221"/>
                </a:moveTo>
                <a:cubicBezTo>
                  <a:pt x="1606340" y="412206"/>
                  <a:pt x="1614590" y="412812"/>
                  <a:pt x="1622439" y="414915"/>
                </a:cubicBezTo>
                <a:cubicBezTo>
                  <a:pt x="1638136" y="419121"/>
                  <a:pt x="1652229" y="429315"/>
                  <a:pt x="1660996" y="444501"/>
                </a:cubicBezTo>
                <a:cubicBezTo>
                  <a:pt x="1678531" y="474872"/>
                  <a:pt x="1668125" y="513708"/>
                  <a:pt x="1637754" y="531243"/>
                </a:cubicBezTo>
                <a:cubicBezTo>
                  <a:pt x="1607382" y="548778"/>
                  <a:pt x="1568546" y="538372"/>
                  <a:pt x="1551011" y="508001"/>
                </a:cubicBezTo>
                <a:cubicBezTo>
                  <a:pt x="1533476" y="477629"/>
                  <a:pt x="1543882" y="438793"/>
                  <a:pt x="1574254" y="421258"/>
                </a:cubicBezTo>
                <a:cubicBezTo>
                  <a:pt x="1581847" y="416875"/>
                  <a:pt x="1589969" y="414237"/>
                  <a:pt x="1598155" y="413221"/>
                </a:cubicBezTo>
                <a:close/>
                <a:moveTo>
                  <a:pt x="184044" y="413221"/>
                </a:moveTo>
                <a:cubicBezTo>
                  <a:pt x="192230" y="414237"/>
                  <a:pt x="200352" y="416874"/>
                  <a:pt x="207944" y="421258"/>
                </a:cubicBezTo>
                <a:cubicBezTo>
                  <a:pt x="238316" y="438793"/>
                  <a:pt x="248722" y="477629"/>
                  <a:pt x="231187" y="508001"/>
                </a:cubicBezTo>
                <a:cubicBezTo>
                  <a:pt x="213652" y="538372"/>
                  <a:pt x="174816" y="548778"/>
                  <a:pt x="144444" y="531243"/>
                </a:cubicBezTo>
                <a:cubicBezTo>
                  <a:pt x="114073" y="513708"/>
                  <a:pt x="103667" y="474872"/>
                  <a:pt x="121202" y="444501"/>
                </a:cubicBezTo>
                <a:cubicBezTo>
                  <a:pt x="134353" y="421722"/>
                  <a:pt x="159486" y="410174"/>
                  <a:pt x="184044" y="413221"/>
                </a:cubicBezTo>
                <a:close/>
                <a:moveTo>
                  <a:pt x="1474816" y="241784"/>
                </a:moveTo>
                <a:cubicBezTo>
                  <a:pt x="1491067" y="241784"/>
                  <a:pt x="1507318" y="247984"/>
                  <a:pt x="1519717" y="260383"/>
                </a:cubicBezTo>
                <a:cubicBezTo>
                  <a:pt x="1544515" y="285181"/>
                  <a:pt x="1544515" y="325387"/>
                  <a:pt x="1519717" y="350185"/>
                </a:cubicBezTo>
                <a:cubicBezTo>
                  <a:pt x="1494919" y="374983"/>
                  <a:pt x="1454713" y="374983"/>
                  <a:pt x="1429915" y="350185"/>
                </a:cubicBezTo>
                <a:cubicBezTo>
                  <a:pt x="1405116" y="325387"/>
                  <a:pt x="1405116" y="285181"/>
                  <a:pt x="1429915" y="260383"/>
                </a:cubicBezTo>
                <a:cubicBezTo>
                  <a:pt x="1442314" y="247984"/>
                  <a:pt x="1458565" y="241784"/>
                  <a:pt x="1474816" y="241784"/>
                </a:cubicBezTo>
                <a:close/>
                <a:moveTo>
                  <a:pt x="307382" y="241784"/>
                </a:moveTo>
                <a:cubicBezTo>
                  <a:pt x="323633" y="241784"/>
                  <a:pt x="339884" y="247984"/>
                  <a:pt x="352283" y="260383"/>
                </a:cubicBezTo>
                <a:cubicBezTo>
                  <a:pt x="377081" y="285181"/>
                  <a:pt x="377081" y="325387"/>
                  <a:pt x="352283" y="350185"/>
                </a:cubicBezTo>
                <a:cubicBezTo>
                  <a:pt x="327485" y="374984"/>
                  <a:pt x="287279" y="374984"/>
                  <a:pt x="262481" y="350185"/>
                </a:cubicBezTo>
                <a:cubicBezTo>
                  <a:pt x="237682" y="325387"/>
                  <a:pt x="237682" y="285181"/>
                  <a:pt x="262481" y="260383"/>
                </a:cubicBezTo>
                <a:cubicBezTo>
                  <a:pt x="274880" y="247984"/>
                  <a:pt x="291131" y="241784"/>
                  <a:pt x="307382" y="241784"/>
                </a:cubicBezTo>
                <a:close/>
                <a:moveTo>
                  <a:pt x="470500" y="111067"/>
                </a:moveTo>
                <a:cubicBezTo>
                  <a:pt x="495057" y="108019"/>
                  <a:pt x="520190" y="119568"/>
                  <a:pt x="533342" y="142346"/>
                </a:cubicBezTo>
                <a:cubicBezTo>
                  <a:pt x="550877" y="172718"/>
                  <a:pt x="540470" y="211554"/>
                  <a:pt x="510099" y="229089"/>
                </a:cubicBezTo>
                <a:cubicBezTo>
                  <a:pt x="479727" y="246624"/>
                  <a:pt x="440891" y="236218"/>
                  <a:pt x="423356" y="205846"/>
                </a:cubicBezTo>
                <a:cubicBezTo>
                  <a:pt x="405821" y="175475"/>
                  <a:pt x="416227" y="136639"/>
                  <a:pt x="446599" y="119104"/>
                </a:cubicBezTo>
                <a:cubicBezTo>
                  <a:pt x="454192" y="114720"/>
                  <a:pt x="462314" y="112082"/>
                  <a:pt x="470500" y="111067"/>
                </a:cubicBezTo>
                <a:close/>
                <a:moveTo>
                  <a:pt x="1311699" y="111066"/>
                </a:moveTo>
                <a:cubicBezTo>
                  <a:pt x="1319885" y="112082"/>
                  <a:pt x="1328007" y="114720"/>
                  <a:pt x="1335600" y="119103"/>
                </a:cubicBezTo>
                <a:cubicBezTo>
                  <a:pt x="1365971" y="136638"/>
                  <a:pt x="1376377" y="175474"/>
                  <a:pt x="1358842" y="205846"/>
                </a:cubicBezTo>
                <a:cubicBezTo>
                  <a:pt x="1341307" y="236217"/>
                  <a:pt x="1302471" y="246623"/>
                  <a:pt x="1272100" y="229088"/>
                </a:cubicBezTo>
                <a:cubicBezTo>
                  <a:pt x="1241728" y="211553"/>
                  <a:pt x="1231322" y="172717"/>
                  <a:pt x="1248857" y="142346"/>
                </a:cubicBezTo>
                <a:cubicBezTo>
                  <a:pt x="1257625" y="127160"/>
                  <a:pt x="1271718" y="116966"/>
                  <a:pt x="1287415" y="112760"/>
                </a:cubicBezTo>
                <a:cubicBezTo>
                  <a:pt x="1295264" y="110657"/>
                  <a:pt x="1303513" y="110051"/>
                  <a:pt x="1311699" y="111066"/>
                </a:cubicBezTo>
                <a:close/>
                <a:moveTo>
                  <a:pt x="1096024" y="28716"/>
                </a:moveTo>
                <a:cubicBezTo>
                  <a:pt x="1104193" y="27578"/>
                  <a:pt x="1112721" y="28023"/>
                  <a:pt x="1121190" y="30293"/>
                </a:cubicBezTo>
                <a:cubicBezTo>
                  <a:pt x="1155065" y="39369"/>
                  <a:pt x="1175168" y="74189"/>
                  <a:pt x="1166091" y="108064"/>
                </a:cubicBezTo>
                <a:cubicBezTo>
                  <a:pt x="1157014" y="141939"/>
                  <a:pt x="1122195" y="162042"/>
                  <a:pt x="1088320" y="152965"/>
                </a:cubicBezTo>
                <a:cubicBezTo>
                  <a:pt x="1054445" y="143888"/>
                  <a:pt x="1034342" y="109069"/>
                  <a:pt x="1043419" y="75194"/>
                </a:cubicBezTo>
                <a:cubicBezTo>
                  <a:pt x="1050226" y="49788"/>
                  <a:pt x="1071514" y="32128"/>
                  <a:pt x="1096024" y="28716"/>
                </a:cubicBezTo>
                <a:close/>
                <a:moveTo>
                  <a:pt x="686175" y="28716"/>
                </a:moveTo>
                <a:cubicBezTo>
                  <a:pt x="710685" y="32128"/>
                  <a:pt x="731973" y="49788"/>
                  <a:pt x="738780" y="75194"/>
                </a:cubicBezTo>
                <a:cubicBezTo>
                  <a:pt x="747857" y="109069"/>
                  <a:pt x="727754" y="143888"/>
                  <a:pt x="693879" y="152965"/>
                </a:cubicBezTo>
                <a:cubicBezTo>
                  <a:pt x="660004" y="162042"/>
                  <a:pt x="625184" y="141939"/>
                  <a:pt x="616108" y="108064"/>
                </a:cubicBezTo>
                <a:cubicBezTo>
                  <a:pt x="607031" y="74189"/>
                  <a:pt x="627134" y="39369"/>
                  <a:pt x="661009" y="30293"/>
                </a:cubicBezTo>
                <a:cubicBezTo>
                  <a:pt x="669478" y="28023"/>
                  <a:pt x="678005" y="27578"/>
                  <a:pt x="686175" y="28716"/>
                </a:cubicBezTo>
                <a:close/>
                <a:moveTo>
                  <a:pt x="891100" y="0"/>
                </a:moveTo>
                <a:cubicBezTo>
                  <a:pt x="926170" y="0"/>
                  <a:pt x="954600" y="28430"/>
                  <a:pt x="954600" y="63500"/>
                </a:cubicBezTo>
                <a:cubicBezTo>
                  <a:pt x="954600" y="98570"/>
                  <a:pt x="926170" y="127000"/>
                  <a:pt x="891100" y="127000"/>
                </a:cubicBezTo>
                <a:cubicBezTo>
                  <a:pt x="856030" y="127000"/>
                  <a:pt x="827600" y="98570"/>
                  <a:pt x="827600" y="63500"/>
                </a:cubicBezTo>
                <a:cubicBezTo>
                  <a:pt x="827600" y="28430"/>
                  <a:pt x="856030" y="0"/>
                  <a:pt x="891100" y="0"/>
                </a:cubicBezTo>
                <a:close/>
              </a:path>
            </a:pathLst>
          </a:custGeom>
          <a:solidFill>
            <a:srgbClr val="70C6E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grpSp>
        <p:nvGrpSpPr>
          <p:cNvPr id="48" name="组合 47"/>
          <p:cNvGrpSpPr/>
          <p:nvPr/>
        </p:nvGrpSpPr>
        <p:grpSpPr>
          <a:xfrm>
            <a:off x="5326289" y="1908631"/>
            <a:ext cx="1365250" cy="1438274"/>
            <a:chOff x="5326289" y="2221368"/>
            <a:chExt cx="1365250" cy="1438274"/>
          </a:xfrm>
        </p:grpSpPr>
        <p:sp>
          <p:nvSpPr>
            <p:cNvPr id="49" name="MH_Other_4"/>
            <p:cNvSpPr/>
            <p:nvPr>
              <p:custDataLst>
                <p:tags r:id="rId5"/>
              </p:custDataLst>
            </p:nvPr>
          </p:nvSpPr>
          <p:spPr>
            <a:xfrm>
              <a:off x="5326289" y="3094492"/>
              <a:ext cx="1365250" cy="565150"/>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rgbClr val="009DD9"/>
            </a:solidFill>
            <a:ln w="12700" cap="flat" cmpd="sng" algn="ctr">
              <a:noFill/>
              <a:prstDash val="solid"/>
              <a:miter lim="800000"/>
            </a:ln>
            <a:effectLst/>
          </p:spPr>
          <p:txBody>
            <a:bodyPr lIns="0" tIns="0" rIns="0" bIns="10800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rPr>
                <a:t>B</a:t>
              </a:r>
              <a:endParaRPr kumimoji="0" lang="zh-CN" altLang="en-US"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endParaRPr>
            </a:p>
          </p:txBody>
        </p:sp>
        <p:sp>
          <p:nvSpPr>
            <p:cNvPr id="50" name="MH_SubTitle_2"/>
            <p:cNvSpPr/>
            <p:nvPr>
              <p:custDataLst>
                <p:tags r:id="rId6"/>
              </p:custDataLst>
            </p:nvPr>
          </p:nvSpPr>
          <p:spPr>
            <a:xfrm>
              <a:off x="5381852" y="2221368"/>
              <a:ext cx="1255712" cy="873125"/>
            </a:xfrm>
            <a:prstGeom prst="rect">
              <a:avLst/>
            </a:prstGeom>
          </p:spPr>
          <p:txBody>
            <a:bodyPr lIns="0" tIns="0" rIns="0" bIns="0" anchor="ctr">
              <a:norm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rPr>
                <a:t>添加内容</a:t>
              </a:r>
              <a:endPar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endParaRPr>
            </a:p>
          </p:txBody>
        </p:sp>
      </p:grpSp>
      <p:sp>
        <p:nvSpPr>
          <p:cNvPr id="51" name="MH_Other_5"/>
          <p:cNvSpPr/>
          <p:nvPr>
            <p:custDataLst>
              <p:tags r:id="rId7"/>
            </p:custDataLst>
          </p:nvPr>
        </p:nvSpPr>
        <p:spPr>
          <a:xfrm>
            <a:off x="8157017" y="1756230"/>
            <a:ext cx="1782763" cy="1803400"/>
          </a:xfrm>
          <a:custGeom>
            <a:avLst/>
            <a:gdLst>
              <a:gd name="connsiteX0" fmla="*/ 0 w 1781438"/>
              <a:gd name="connsiteY0" fmla="*/ 1024884 h 1803498"/>
              <a:gd name="connsiteX1" fmla="*/ 120806 w 1781438"/>
              <a:gd name="connsiteY1" fmla="*/ 1024884 h 1803498"/>
              <a:gd name="connsiteX2" fmla="*/ 124135 w 1781438"/>
              <a:gd name="connsiteY2" fmla="*/ 1057908 h 1803498"/>
              <a:gd name="connsiteX3" fmla="*/ 890719 w 1781438"/>
              <a:gd name="connsiteY3" fmla="*/ 1682692 h 1803498"/>
              <a:gd name="connsiteX4" fmla="*/ 1657303 w 1781438"/>
              <a:gd name="connsiteY4" fmla="*/ 1057908 h 1803498"/>
              <a:gd name="connsiteX5" fmla="*/ 1660632 w 1781438"/>
              <a:gd name="connsiteY5" fmla="*/ 1024884 h 1803498"/>
              <a:gd name="connsiteX6" fmla="*/ 1781438 w 1781438"/>
              <a:gd name="connsiteY6" fmla="*/ 1024884 h 1803498"/>
              <a:gd name="connsiteX7" fmla="*/ 1775655 w 1781438"/>
              <a:gd name="connsiteY7" fmla="*/ 1082255 h 1803498"/>
              <a:gd name="connsiteX8" fmla="*/ 890719 w 1781438"/>
              <a:gd name="connsiteY8" fmla="*/ 1803498 h 1803498"/>
              <a:gd name="connsiteX9" fmla="*/ 5784 w 1781438"/>
              <a:gd name="connsiteY9" fmla="*/ 1082255 h 1803498"/>
              <a:gd name="connsiteX10" fmla="*/ 1716600 w 1781438"/>
              <a:gd name="connsiteY10" fmla="*/ 825501 h 1803498"/>
              <a:gd name="connsiteX11" fmla="*/ 1780100 w 1781438"/>
              <a:gd name="connsiteY11" fmla="*/ 889001 h 1803498"/>
              <a:gd name="connsiteX12" fmla="*/ 1716600 w 1781438"/>
              <a:gd name="connsiteY12" fmla="*/ 952501 h 1803498"/>
              <a:gd name="connsiteX13" fmla="*/ 1653100 w 1781438"/>
              <a:gd name="connsiteY13" fmla="*/ 889001 h 1803498"/>
              <a:gd name="connsiteX14" fmla="*/ 1716600 w 1781438"/>
              <a:gd name="connsiteY14" fmla="*/ 825501 h 1803498"/>
              <a:gd name="connsiteX15" fmla="*/ 65598 w 1781438"/>
              <a:gd name="connsiteY15" fmla="*/ 825501 h 1803498"/>
              <a:gd name="connsiteX16" fmla="*/ 129098 w 1781438"/>
              <a:gd name="connsiteY16" fmla="*/ 889001 h 1803498"/>
              <a:gd name="connsiteX17" fmla="*/ 65598 w 1781438"/>
              <a:gd name="connsiteY17" fmla="*/ 952501 h 1803498"/>
              <a:gd name="connsiteX18" fmla="*/ 2098 w 1781438"/>
              <a:gd name="connsiteY18" fmla="*/ 889001 h 1803498"/>
              <a:gd name="connsiteX19" fmla="*/ 65598 w 1781438"/>
              <a:gd name="connsiteY19" fmla="*/ 825501 h 1803498"/>
              <a:gd name="connsiteX20" fmla="*/ 1697202 w 1781438"/>
              <a:gd name="connsiteY20" fmla="*/ 612433 h 1803498"/>
              <a:gd name="connsiteX21" fmla="*/ 1749807 w 1781438"/>
              <a:gd name="connsiteY21" fmla="*/ 658911 h 1803498"/>
              <a:gd name="connsiteX22" fmla="*/ 1704906 w 1781438"/>
              <a:gd name="connsiteY22" fmla="*/ 736682 h 1803498"/>
              <a:gd name="connsiteX23" fmla="*/ 1627135 w 1781438"/>
              <a:gd name="connsiteY23" fmla="*/ 691781 h 1803498"/>
              <a:gd name="connsiteX24" fmla="*/ 1672036 w 1781438"/>
              <a:gd name="connsiteY24" fmla="*/ 614010 h 1803498"/>
              <a:gd name="connsiteX25" fmla="*/ 1697202 w 1781438"/>
              <a:gd name="connsiteY25" fmla="*/ 612433 h 1803498"/>
              <a:gd name="connsiteX26" fmla="*/ 84995 w 1781438"/>
              <a:gd name="connsiteY26" fmla="*/ 612432 h 1803498"/>
              <a:gd name="connsiteX27" fmla="*/ 110161 w 1781438"/>
              <a:gd name="connsiteY27" fmla="*/ 614009 h 1803498"/>
              <a:gd name="connsiteX28" fmla="*/ 155063 w 1781438"/>
              <a:gd name="connsiteY28" fmla="*/ 691781 h 1803498"/>
              <a:gd name="connsiteX29" fmla="*/ 77291 w 1781438"/>
              <a:gd name="connsiteY29" fmla="*/ 736682 h 1803498"/>
              <a:gd name="connsiteX30" fmla="*/ 32390 w 1781438"/>
              <a:gd name="connsiteY30" fmla="*/ 658911 h 1803498"/>
              <a:gd name="connsiteX31" fmla="*/ 84995 w 1781438"/>
              <a:gd name="connsiteY31" fmla="*/ 612432 h 1803498"/>
              <a:gd name="connsiteX32" fmla="*/ 1598155 w 1781438"/>
              <a:gd name="connsiteY32" fmla="*/ 413221 h 1803498"/>
              <a:gd name="connsiteX33" fmla="*/ 1622439 w 1781438"/>
              <a:gd name="connsiteY33" fmla="*/ 414915 h 1803498"/>
              <a:gd name="connsiteX34" fmla="*/ 1660996 w 1781438"/>
              <a:gd name="connsiteY34" fmla="*/ 444501 h 1803498"/>
              <a:gd name="connsiteX35" fmla="*/ 1637754 w 1781438"/>
              <a:gd name="connsiteY35" fmla="*/ 531243 h 1803498"/>
              <a:gd name="connsiteX36" fmla="*/ 1551011 w 1781438"/>
              <a:gd name="connsiteY36" fmla="*/ 508001 h 1803498"/>
              <a:gd name="connsiteX37" fmla="*/ 1574254 w 1781438"/>
              <a:gd name="connsiteY37" fmla="*/ 421258 h 1803498"/>
              <a:gd name="connsiteX38" fmla="*/ 1598155 w 1781438"/>
              <a:gd name="connsiteY38" fmla="*/ 413221 h 1803498"/>
              <a:gd name="connsiteX39" fmla="*/ 184044 w 1781438"/>
              <a:gd name="connsiteY39" fmla="*/ 413221 h 1803498"/>
              <a:gd name="connsiteX40" fmla="*/ 207944 w 1781438"/>
              <a:gd name="connsiteY40" fmla="*/ 421258 h 1803498"/>
              <a:gd name="connsiteX41" fmla="*/ 231187 w 1781438"/>
              <a:gd name="connsiteY41" fmla="*/ 508001 h 1803498"/>
              <a:gd name="connsiteX42" fmla="*/ 144444 w 1781438"/>
              <a:gd name="connsiteY42" fmla="*/ 531243 h 1803498"/>
              <a:gd name="connsiteX43" fmla="*/ 121202 w 1781438"/>
              <a:gd name="connsiteY43" fmla="*/ 444501 h 1803498"/>
              <a:gd name="connsiteX44" fmla="*/ 184044 w 1781438"/>
              <a:gd name="connsiteY44" fmla="*/ 413221 h 1803498"/>
              <a:gd name="connsiteX45" fmla="*/ 1474816 w 1781438"/>
              <a:gd name="connsiteY45" fmla="*/ 241784 h 1803498"/>
              <a:gd name="connsiteX46" fmla="*/ 1519717 w 1781438"/>
              <a:gd name="connsiteY46" fmla="*/ 260383 h 1803498"/>
              <a:gd name="connsiteX47" fmla="*/ 1519717 w 1781438"/>
              <a:gd name="connsiteY47" fmla="*/ 350185 h 1803498"/>
              <a:gd name="connsiteX48" fmla="*/ 1429915 w 1781438"/>
              <a:gd name="connsiteY48" fmla="*/ 350185 h 1803498"/>
              <a:gd name="connsiteX49" fmla="*/ 1429915 w 1781438"/>
              <a:gd name="connsiteY49" fmla="*/ 260383 h 1803498"/>
              <a:gd name="connsiteX50" fmla="*/ 1474816 w 1781438"/>
              <a:gd name="connsiteY50" fmla="*/ 241784 h 1803498"/>
              <a:gd name="connsiteX51" fmla="*/ 307382 w 1781438"/>
              <a:gd name="connsiteY51" fmla="*/ 241784 h 1803498"/>
              <a:gd name="connsiteX52" fmla="*/ 352283 w 1781438"/>
              <a:gd name="connsiteY52" fmla="*/ 260383 h 1803498"/>
              <a:gd name="connsiteX53" fmla="*/ 352283 w 1781438"/>
              <a:gd name="connsiteY53" fmla="*/ 350185 h 1803498"/>
              <a:gd name="connsiteX54" fmla="*/ 262481 w 1781438"/>
              <a:gd name="connsiteY54" fmla="*/ 350185 h 1803498"/>
              <a:gd name="connsiteX55" fmla="*/ 262481 w 1781438"/>
              <a:gd name="connsiteY55" fmla="*/ 260383 h 1803498"/>
              <a:gd name="connsiteX56" fmla="*/ 307382 w 1781438"/>
              <a:gd name="connsiteY56" fmla="*/ 241784 h 1803498"/>
              <a:gd name="connsiteX57" fmla="*/ 470500 w 1781438"/>
              <a:gd name="connsiteY57" fmla="*/ 111067 h 1803498"/>
              <a:gd name="connsiteX58" fmla="*/ 533342 w 1781438"/>
              <a:gd name="connsiteY58" fmla="*/ 142346 h 1803498"/>
              <a:gd name="connsiteX59" fmla="*/ 510099 w 1781438"/>
              <a:gd name="connsiteY59" fmla="*/ 229089 h 1803498"/>
              <a:gd name="connsiteX60" fmla="*/ 423356 w 1781438"/>
              <a:gd name="connsiteY60" fmla="*/ 205846 h 1803498"/>
              <a:gd name="connsiteX61" fmla="*/ 446599 w 1781438"/>
              <a:gd name="connsiteY61" fmla="*/ 119104 h 1803498"/>
              <a:gd name="connsiteX62" fmla="*/ 470500 w 1781438"/>
              <a:gd name="connsiteY62" fmla="*/ 111067 h 1803498"/>
              <a:gd name="connsiteX63" fmla="*/ 1311699 w 1781438"/>
              <a:gd name="connsiteY63" fmla="*/ 111066 h 1803498"/>
              <a:gd name="connsiteX64" fmla="*/ 1335600 w 1781438"/>
              <a:gd name="connsiteY64" fmla="*/ 119103 h 1803498"/>
              <a:gd name="connsiteX65" fmla="*/ 1358842 w 1781438"/>
              <a:gd name="connsiteY65" fmla="*/ 205846 h 1803498"/>
              <a:gd name="connsiteX66" fmla="*/ 1272100 w 1781438"/>
              <a:gd name="connsiteY66" fmla="*/ 229088 h 1803498"/>
              <a:gd name="connsiteX67" fmla="*/ 1248857 w 1781438"/>
              <a:gd name="connsiteY67" fmla="*/ 142346 h 1803498"/>
              <a:gd name="connsiteX68" fmla="*/ 1287415 w 1781438"/>
              <a:gd name="connsiteY68" fmla="*/ 112760 h 1803498"/>
              <a:gd name="connsiteX69" fmla="*/ 1311699 w 1781438"/>
              <a:gd name="connsiteY69" fmla="*/ 111066 h 1803498"/>
              <a:gd name="connsiteX70" fmla="*/ 1096024 w 1781438"/>
              <a:gd name="connsiteY70" fmla="*/ 28716 h 1803498"/>
              <a:gd name="connsiteX71" fmla="*/ 1121190 w 1781438"/>
              <a:gd name="connsiteY71" fmla="*/ 30293 h 1803498"/>
              <a:gd name="connsiteX72" fmla="*/ 1166091 w 1781438"/>
              <a:gd name="connsiteY72" fmla="*/ 108064 h 1803498"/>
              <a:gd name="connsiteX73" fmla="*/ 1088320 w 1781438"/>
              <a:gd name="connsiteY73" fmla="*/ 152965 h 1803498"/>
              <a:gd name="connsiteX74" fmla="*/ 1043419 w 1781438"/>
              <a:gd name="connsiteY74" fmla="*/ 75194 h 1803498"/>
              <a:gd name="connsiteX75" fmla="*/ 1096024 w 1781438"/>
              <a:gd name="connsiteY75" fmla="*/ 28716 h 1803498"/>
              <a:gd name="connsiteX76" fmla="*/ 686175 w 1781438"/>
              <a:gd name="connsiteY76" fmla="*/ 28716 h 1803498"/>
              <a:gd name="connsiteX77" fmla="*/ 738780 w 1781438"/>
              <a:gd name="connsiteY77" fmla="*/ 75194 h 1803498"/>
              <a:gd name="connsiteX78" fmla="*/ 693879 w 1781438"/>
              <a:gd name="connsiteY78" fmla="*/ 152965 h 1803498"/>
              <a:gd name="connsiteX79" fmla="*/ 616108 w 1781438"/>
              <a:gd name="connsiteY79" fmla="*/ 108064 h 1803498"/>
              <a:gd name="connsiteX80" fmla="*/ 661009 w 1781438"/>
              <a:gd name="connsiteY80" fmla="*/ 30293 h 1803498"/>
              <a:gd name="connsiteX81" fmla="*/ 686175 w 1781438"/>
              <a:gd name="connsiteY81" fmla="*/ 28716 h 1803498"/>
              <a:gd name="connsiteX82" fmla="*/ 891100 w 1781438"/>
              <a:gd name="connsiteY82" fmla="*/ 0 h 1803498"/>
              <a:gd name="connsiteX83" fmla="*/ 954600 w 1781438"/>
              <a:gd name="connsiteY83" fmla="*/ 63500 h 1803498"/>
              <a:gd name="connsiteX84" fmla="*/ 891100 w 1781438"/>
              <a:gd name="connsiteY84" fmla="*/ 127000 h 1803498"/>
              <a:gd name="connsiteX85" fmla="*/ 827600 w 1781438"/>
              <a:gd name="connsiteY85" fmla="*/ 63500 h 1803498"/>
              <a:gd name="connsiteX86" fmla="*/ 891100 w 1781438"/>
              <a:gd name="connsiteY86" fmla="*/ 0 h 18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781438" h="1803498">
                <a:moveTo>
                  <a:pt x="0" y="1024884"/>
                </a:moveTo>
                <a:lnTo>
                  <a:pt x="120806" y="1024884"/>
                </a:lnTo>
                <a:lnTo>
                  <a:pt x="124135" y="1057908"/>
                </a:lnTo>
                <a:cubicBezTo>
                  <a:pt x="197099" y="1414471"/>
                  <a:pt x="512586" y="1682692"/>
                  <a:pt x="890719" y="1682692"/>
                </a:cubicBezTo>
                <a:cubicBezTo>
                  <a:pt x="1268852" y="1682692"/>
                  <a:pt x="1584340" y="1414471"/>
                  <a:pt x="1657303" y="1057908"/>
                </a:cubicBezTo>
                <a:lnTo>
                  <a:pt x="1660632" y="1024884"/>
                </a:lnTo>
                <a:lnTo>
                  <a:pt x="1781438" y="1024884"/>
                </a:lnTo>
                <a:lnTo>
                  <a:pt x="1775655" y="1082255"/>
                </a:lnTo>
                <a:cubicBezTo>
                  <a:pt x="1691427" y="1493868"/>
                  <a:pt x="1327232" y="1803498"/>
                  <a:pt x="890719" y="1803498"/>
                </a:cubicBezTo>
                <a:cubicBezTo>
                  <a:pt x="454206" y="1803498"/>
                  <a:pt x="90012" y="1493868"/>
                  <a:pt x="5784" y="1082255"/>
                </a:cubicBezTo>
                <a:close/>
                <a:moveTo>
                  <a:pt x="1716600" y="825501"/>
                </a:moveTo>
                <a:cubicBezTo>
                  <a:pt x="1751670" y="825501"/>
                  <a:pt x="1780100" y="853931"/>
                  <a:pt x="1780100" y="889001"/>
                </a:cubicBezTo>
                <a:cubicBezTo>
                  <a:pt x="1780100" y="924071"/>
                  <a:pt x="1751670" y="952501"/>
                  <a:pt x="1716600" y="952501"/>
                </a:cubicBezTo>
                <a:cubicBezTo>
                  <a:pt x="1681530" y="952501"/>
                  <a:pt x="1653100" y="924071"/>
                  <a:pt x="1653100" y="889001"/>
                </a:cubicBezTo>
                <a:cubicBezTo>
                  <a:pt x="1653100" y="853931"/>
                  <a:pt x="1681530" y="825501"/>
                  <a:pt x="1716600" y="825501"/>
                </a:cubicBezTo>
                <a:close/>
                <a:moveTo>
                  <a:pt x="65598" y="825501"/>
                </a:moveTo>
                <a:cubicBezTo>
                  <a:pt x="100668" y="825501"/>
                  <a:pt x="129098" y="853931"/>
                  <a:pt x="129098" y="889001"/>
                </a:cubicBezTo>
                <a:cubicBezTo>
                  <a:pt x="129098" y="924071"/>
                  <a:pt x="100668" y="952501"/>
                  <a:pt x="65598" y="952501"/>
                </a:cubicBezTo>
                <a:cubicBezTo>
                  <a:pt x="30528" y="952501"/>
                  <a:pt x="2098" y="924071"/>
                  <a:pt x="2098" y="889001"/>
                </a:cubicBezTo>
                <a:cubicBezTo>
                  <a:pt x="2098" y="853931"/>
                  <a:pt x="30528" y="825501"/>
                  <a:pt x="65598" y="825501"/>
                </a:cubicBezTo>
                <a:close/>
                <a:moveTo>
                  <a:pt x="1697202" y="612433"/>
                </a:moveTo>
                <a:cubicBezTo>
                  <a:pt x="1721712" y="615845"/>
                  <a:pt x="1743000" y="633505"/>
                  <a:pt x="1749807" y="658911"/>
                </a:cubicBezTo>
                <a:cubicBezTo>
                  <a:pt x="1758884" y="692786"/>
                  <a:pt x="1738781" y="727605"/>
                  <a:pt x="1704906" y="736682"/>
                </a:cubicBezTo>
                <a:cubicBezTo>
                  <a:pt x="1671031" y="745759"/>
                  <a:pt x="1636211" y="725656"/>
                  <a:pt x="1627135" y="691781"/>
                </a:cubicBezTo>
                <a:cubicBezTo>
                  <a:pt x="1618058" y="657906"/>
                  <a:pt x="1638161" y="623086"/>
                  <a:pt x="1672036" y="614010"/>
                </a:cubicBezTo>
                <a:cubicBezTo>
                  <a:pt x="1680505" y="611740"/>
                  <a:pt x="1689032" y="611295"/>
                  <a:pt x="1697202" y="612433"/>
                </a:cubicBezTo>
                <a:close/>
                <a:moveTo>
                  <a:pt x="84995" y="612432"/>
                </a:moveTo>
                <a:cubicBezTo>
                  <a:pt x="93165" y="611295"/>
                  <a:pt x="101693" y="611740"/>
                  <a:pt x="110161" y="614009"/>
                </a:cubicBezTo>
                <a:cubicBezTo>
                  <a:pt x="144036" y="623086"/>
                  <a:pt x="164140" y="657906"/>
                  <a:pt x="155063" y="691781"/>
                </a:cubicBezTo>
                <a:cubicBezTo>
                  <a:pt x="145986" y="725656"/>
                  <a:pt x="111166" y="745759"/>
                  <a:pt x="77291" y="736682"/>
                </a:cubicBezTo>
                <a:cubicBezTo>
                  <a:pt x="43416" y="727605"/>
                  <a:pt x="23313" y="692786"/>
                  <a:pt x="32390" y="658911"/>
                </a:cubicBezTo>
                <a:cubicBezTo>
                  <a:pt x="39198" y="633504"/>
                  <a:pt x="60486" y="615845"/>
                  <a:pt x="84995" y="612432"/>
                </a:cubicBezTo>
                <a:close/>
                <a:moveTo>
                  <a:pt x="1598155" y="413221"/>
                </a:moveTo>
                <a:cubicBezTo>
                  <a:pt x="1606340" y="412206"/>
                  <a:pt x="1614590" y="412812"/>
                  <a:pt x="1622439" y="414915"/>
                </a:cubicBezTo>
                <a:cubicBezTo>
                  <a:pt x="1638136" y="419121"/>
                  <a:pt x="1652229" y="429315"/>
                  <a:pt x="1660996" y="444501"/>
                </a:cubicBezTo>
                <a:cubicBezTo>
                  <a:pt x="1678531" y="474872"/>
                  <a:pt x="1668125" y="513708"/>
                  <a:pt x="1637754" y="531243"/>
                </a:cubicBezTo>
                <a:cubicBezTo>
                  <a:pt x="1607382" y="548778"/>
                  <a:pt x="1568546" y="538372"/>
                  <a:pt x="1551011" y="508001"/>
                </a:cubicBezTo>
                <a:cubicBezTo>
                  <a:pt x="1533476" y="477629"/>
                  <a:pt x="1543882" y="438793"/>
                  <a:pt x="1574254" y="421258"/>
                </a:cubicBezTo>
                <a:cubicBezTo>
                  <a:pt x="1581847" y="416875"/>
                  <a:pt x="1589969" y="414237"/>
                  <a:pt x="1598155" y="413221"/>
                </a:cubicBezTo>
                <a:close/>
                <a:moveTo>
                  <a:pt x="184044" y="413221"/>
                </a:moveTo>
                <a:cubicBezTo>
                  <a:pt x="192230" y="414237"/>
                  <a:pt x="200352" y="416874"/>
                  <a:pt x="207944" y="421258"/>
                </a:cubicBezTo>
                <a:cubicBezTo>
                  <a:pt x="238316" y="438793"/>
                  <a:pt x="248722" y="477629"/>
                  <a:pt x="231187" y="508001"/>
                </a:cubicBezTo>
                <a:cubicBezTo>
                  <a:pt x="213652" y="538372"/>
                  <a:pt x="174816" y="548778"/>
                  <a:pt x="144444" y="531243"/>
                </a:cubicBezTo>
                <a:cubicBezTo>
                  <a:pt x="114073" y="513708"/>
                  <a:pt x="103667" y="474872"/>
                  <a:pt x="121202" y="444501"/>
                </a:cubicBezTo>
                <a:cubicBezTo>
                  <a:pt x="134353" y="421722"/>
                  <a:pt x="159486" y="410174"/>
                  <a:pt x="184044" y="413221"/>
                </a:cubicBezTo>
                <a:close/>
                <a:moveTo>
                  <a:pt x="1474816" y="241784"/>
                </a:moveTo>
                <a:cubicBezTo>
                  <a:pt x="1491067" y="241784"/>
                  <a:pt x="1507318" y="247984"/>
                  <a:pt x="1519717" y="260383"/>
                </a:cubicBezTo>
                <a:cubicBezTo>
                  <a:pt x="1544515" y="285181"/>
                  <a:pt x="1544515" y="325387"/>
                  <a:pt x="1519717" y="350185"/>
                </a:cubicBezTo>
                <a:cubicBezTo>
                  <a:pt x="1494919" y="374983"/>
                  <a:pt x="1454713" y="374983"/>
                  <a:pt x="1429915" y="350185"/>
                </a:cubicBezTo>
                <a:cubicBezTo>
                  <a:pt x="1405116" y="325387"/>
                  <a:pt x="1405116" y="285181"/>
                  <a:pt x="1429915" y="260383"/>
                </a:cubicBezTo>
                <a:cubicBezTo>
                  <a:pt x="1442314" y="247984"/>
                  <a:pt x="1458565" y="241784"/>
                  <a:pt x="1474816" y="241784"/>
                </a:cubicBezTo>
                <a:close/>
                <a:moveTo>
                  <a:pt x="307382" y="241784"/>
                </a:moveTo>
                <a:cubicBezTo>
                  <a:pt x="323633" y="241784"/>
                  <a:pt x="339884" y="247984"/>
                  <a:pt x="352283" y="260383"/>
                </a:cubicBezTo>
                <a:cubicBezTo>
                  <a:pt x="377081" y="285181"/>
                  <a:pt x="377081" y="325387"/>
                  <a:pt x="352283" y="350185"/>
                </a:cubicBezTo>
                <a:cubicBezTo>
                  <a:pt x="327485" y="374984"/>
                  <a:pt x="287279" y="374984"/>
                  <a:pt x="262481" y="350185"/>
                </a:cubicBezTo>
                <a:cubicBezTo>
                  <a:pt x="237682" y="325387"/>
                  <a:pt x="237682" y="285181"/>
                  <a:pt x="262481" y="260383"/>
                </a:cubicBezTo>
                <a:cubicBezTo>
                  <a:pt x="274880" y="247984"/>
                  <a:pt x="291131" y="241784"/>
                  <a:pt x="307382" y="241784"/>
                </a:cubicBezTo>
                <a:close/>
                <a:moveTo>
                  <a:pt x="470500" y="111067"/>
                </a:moveTo>
                <a:cubicBezTo>
                  <a:pt x="495057" y="108019"/>
                  <a:pt x="520190" y="119568"/>
                  <a:pt x="533342" y="142346"/>
                </a:cubicBezTo>
                <a:cubicBezTo>
                  <a:pt x="550877" y="172718"/>
                  <a:pt x="540470" y="211554"/>
                  <a:pt x="510099" y="229089"/>
                </a:cubicBezTo>
                <a:cubicBezTo>
                  <a:pt x="479727" y="246624"/>
                  <a:pt x="440891" y="236218"/>
                  <a:pt x="423356" y="205846"/>
                </a:cubicBezTo>
                <a:cubicBezTo>
                  <a:pt x="405821" y="175475"/>
                  <a:pt x="416227" y="136639"/>
                  <a:pt x="446599" y="119104"/>
                </a:cubicBezTo>
                <a:cubicBezTo>
                  <a:pt x="454192" y="114720"/>
                  <a:pt x="462314" y="112082"/>
                  <a:pt x="470500" y="111067"/>
                </a:cubicBezTo>
                <a:close/>
                <a:moveTo>
                  <a:pt x="1311699" y="111066"/>
                </a:moveTo>
                <a:cubicBezTo>
                  <a:pt x="1319885" y="112082"/>
                  <a:pt x="1328007" y="114720"/>
                  <a:pt x="1335600" y="119103"/>
                </a:cubicBezTo>
                <a:cubicBezTo>
                  <a:pt x="1365971" y="136638"/>
                  <a:pt x="1376377" y="175474"/>
                  <a:pt x="1358842" y="205846"/>
                </a:cubicBezTo>
                <a:cubicBezTo>
                  <a:pt x="1341307" y="236217"/>
                  <a:pt x="1302471" y="246623"/>
                  <a:pt x="1272100" y="229088"/>
                </a:cubicBezTo>
                <a:cubicBezTo>
                  <a:pt x="1241728" y="211553"/>
                  <a:pt x="1231322" y="172717"/>
                  <a:pt x="1248857" y="142346"/>
                </a:cubicBezTo>
                <a:cubicBezTo>
                  <a:pt x="1257625" y="127160"/>
                  <a:pt x="1271718" y="116966"/>
                  <a:pt x="1287415" y="112760"/>
                </a:cubicBezTo>
                <a:cubicBezTo>
                  <a:pt x="1295264" y="110657"/>
                  <a:pt x="1303513" y="110051"/>
                  <a:pt x="1311699" y="111066"/>
                </a:cubicBezTo>
                <a:close/>
                <a:moveTo>
                  <a:pt x="1096024" y="28716"/>
                </a:moveTo>
                <a:cubicBezTo>
                  <a:pt x="1104193" y="27578"/>
                  <a:pt x="1112721" y="28023"/>
                  <a:pt x="1121190" y="30293"/>
                </a:cubicBezTo>
                <a:cubicBezTo>
                  <a:pt x="1155065" y="39369"/>
                  <a:pt x="1175168" y="74189"/>
                  <a:pt x="1166091" y="108064"/>
                </a:cubicBezTo>
                <a:cubicBezTo>
                  <a:pt x="1157014" y="141939"/>
                  <a:pt x="1122195" y="162042"/>
                  <a:pt x="1088320" y="152965"/>
                </a:cubicBezTo>
                <a:cubicBezTo>
                  <a:pt x="1054445" y="143888"/>
                  <a:pt x="1034342" y="109069"/>
                  <a:pt x="1043419" y="75194"/>
                </a:cubicBezTo>
                <a:cubicBezTo>
                  <a:pt x="1050226" y="49788"/>
                  <a:pt x="1071514" y="32128"/>
                  <a:pt x="1096024" y="28716"/>
                </a:cubicBezTo>
                <a:close/>
                <a:moveTo>
                  <a:pt x="686175" y="28716"/>
                </a:moveTo>
                <a:cubicBezTo>
                  <a:pt x="710685" y="32128"/>
                  <a:pt x="731973" y="49788"/>
                  <a:pt x="738780" y="75194"/>
                </a:cubicBezTo>
                <a:cubicBezTo>
                  <a:pt x="747857" y="109069"/>
                  <a:pt x="727754" y="143888"/>
                  <a:pt x="693879" y="152965"/>
                </a:cubicBezTo>
                <a:cubicBezTo>
                  <a:pt x="660004" y="162042"/>
                  <a:pt x="625184" y="141939"/>
                  <a:pt x="616108" y="108064"/>
                </a:cubicBezTo>
                <a:cubicBezTo>
                  <a:pt x="607031" y="74189"/>
                  <a:pt x="627134" y="39369"/>
                  <a:pt x="661009" y="30293"/>
                </a:cubicBezTo>
                <a:cubicBezTo>
                  <a:pt x="669478" y="28023"/>
                  <a:pt x="678005" y="27578"/>
                  <a:pt x="686175" y="28716"/>
                </a:cubicBezTo>
                <a:close/>
                <a:moveTo>
                  <a:pt x="891100" y="0"/>
                </a:moveTo>
                <a:cubicBezTo>
                  <a:pt x="926170" y="0"/>
                  <a:pt x="954600" y="28430"/>
                  <a:pt x="954600" y="63500"/>
                </a:cubicBezTo>
                <a:cubicBezTo>
                  <a:pt x="954600" y="98570"/>
                  <a:pt x="926170" y="127000"/>
                  <a:pt x="891100" y="127000"/>
                </a:cubicBezTo>
                <a:cubicBezTo>
                  <a:pt x="856030" y="127000"/>
                  <a:pt x="827600" y="98570"/>
                  <a:pt x="827600" y="63500"/>
                </a:cubicBezTo>
                <a:cubicBezTo>
                  <a:pt x="827600" y="28430"/>
                  <a:pt x="856030" y="0"/>
                  <a:pt x="891100" y="0"/>
                </a:cubicBezTo>
                <a:close/>
              </a:path>
            </a:pathLst>
          </a:custGeom>
          <a:solidFill>
            <a:srgbClr val="70C6E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grpSp>
        <p:nvGrpSpPr>
          <p:cNvPr id="52" name="组合 51"/>
          <p:cNvGrpSpPr/>
          <p:nvPr/>
        </p:nvGrpSpPr>
        <p:grpSpPr>
          <a:xfrm>
            <a:off x="8366566" y="1908631"/>
            <a:ext cx="1365250" cy="1438274"/>
            <a:chOff x="8366566" y="2221368"/>
            <a:chExt cx="1365250" cy="1438274"/>
          </a:xfrm>
        </p:grpSpPr>
        <p:sp>
          <p:nvSpPr>
            <p:cNvPr id="53" name="MH_Other_6"/>
            <p:cNvSpPr/>
            <p:nvPr>
              <p:custDataLst>
                <p:tags r:id="rId8"/>
              </p:custDataLst>
            </p:nvPr>
          </p:nvSpPr>
          <p:spPr>
            <a:xfrm>
              <a:off x="8366566" y="3094492"/>
              <a:ext cx="1365250" cy="565150"/>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rgbClr val="009DD9"/>
            </a:solidFill>
            <a:ln w="12700" cap="flat" cmpd="sng" algn="ctr">
              <a:noFill/>
              <a:prstDash val="solid"/>
              <a:miter lim="800000"/>
            </a:ln>
            <a:effectLst/>
          </p:spPr>
          <p:txBody>
            <a:bodyPr lIns="0" tIns="0" rIns="0" bIns="10800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FEFFFF"/>
                  </a:solidFill>
                  <a:effectLst/>
                  <a:uLnTx/>
                  <a:uFillTx/>
                  <a:latin typeface="Arial Unicode MS" panose="020B0604020202020204" charset="-122"/>
                  <a:ea typeface="微软雅黑" panose="020B0503020204020204" pitchFamily="34" charset="-122"/>
                  <a:cs typeface="+mn-cs"/>
                </a:rPr>
                <a:t>C</a:t>
              </a:r>
              <a:endParaRPr kumimoji="0" lang="zh-CN" altLang="en-US"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endParaRPr>
            </a:p>
          </p:txBody>
        </p:sp>
        <p:sp>
          <p:nvSpPr>
            <p:cNvPr id="54" name="MH_SubTitle_3"/>
            <p:cNvSpPr/>
            <p:nvPr>
              <p:custDataLst>
                <p:tags r:id="rId9"/>
              </p:custDataLst>
            </p:nvPr>
          </p:nvSpPr>
          <p:spPr>
            <a:xfrm>
              <a:off x="8420542" y="2221368"/>
              <a:ext cx="1255713" cy="873125"/>
            </a:xfrm>
            <a:prstGeom prst="rect">
              <a:avLst/>
            </a:prstGeom>
          </p:spPr>
          <p:txBody>
            <a:bodyPr lIns="0" tIns="0" rIns="0" bIns="0" anchor="ctr">
              <a:norm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rPr>
                <a:t>添加内容</a:t>
              </a:r>
              <a:endPar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endParaRPr>
            </a:p>
          </p:txBody>
        </p:sp>
      </p:grpSp>
      <p:sp>
        <p:nvSpPr>
          <p:cNvPr id="55" name="MH_SubTitle_1"/>
          <p:cNvSpPr txBox="1">
            <a:spLocks noChangeArrowheads="1"/>
          </p:cNvSpPr>
          <p:nvPr>
            <p:custDataLst>
              <p:tags r:id="rId10"/>
            </p:custDataLst>
          </p:nvPr>
        </p:nvSpPr>
        <p:spPr bwMode="auto">
          <a:xfrm>
            <a:off x="1521867" y="4428105"/>
            <a:ext cx="262353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6" name="MH_SubTitle_2"/>
          <p:cNvSpPr txBox="1">
            <a:spLocks noChangeArrowheads="1"/>
          </p:cNvSpPr>
          <p:nvPr>
            <p:custDataLst>
              <p:tags r:id="rId11"/>
            </p:custDataLst>
          </p:nvPr>
        </p:nvSpPr>
        <p:spPr bwMode="auto">
          <a:xfrm>
            <a:off x="1742328" y="3858057"/>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7" name="MH_SubTitle_1"/>
          <p:cNvSpPr txBox="1">
            <a:spLocks noChangeArrowheads="1"/>
          </p:cNvSpPr>
          <p:nvPr>
            <p:custDataLst>
              <p:tags r:id="rId12"/>
            </p:custDataLst>
          </p:nvPr>
        </p:nvSpPr>
        <p:spPr bwMode="auto">
          <a:xfrm>
            <a:off x="4744038" y="4428105"/>
            <a:ext cx="262353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8" name="MH_SubTitle_2"/>
          <p:cNvSpPr txBox="1">
            <a:spLocks noChangeArrowheads="1"/>
          </p:cNvSpPr>
          <p:nvPr>
            <p:custDataLst>
              <p:tags r:id="rId13"/>
            </p:custDataLst>
          </p:nvPr>
        </p:nvSpPr>
        <p:spPr bwMode="auto">
          <a:xfrm>
            <a:off x="4964499" y="3858057"/>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9" name="MH_SubTitle_1"/>
          <p:cNvSpPr txBox="1">
            <a:spLocks noChangeArrowheads="1"/>
          </p:cNvSpPr>
          <p:nvPr>
            <p:custDataLst>
              <p:tags r:id="rId14"/>
            </p:custDataLst>
          </p:nvPr>
        </p:nvSpPr>
        <p:spPr bwMode="auto">
          <a:xfrm>
            <a:off x="7966209" y="4428105"/>
            <a:ext cx="262353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0" name="MH_SubTitle_2"/>
          <p:cNvSpPr txBox="1">
            <a:spLocks noChangeArrowheads="1"/>
          </p:cNvSpPr>
          <p:nvPr>
            <p:custDataLst>
              <p:tags r:id="rId15"/>
            </p:custDataLst>
          </p:nvPr>
        </p:nvSpPr>
        <p:spPr bwMode="auto">
          <a:xfrm>
            <a:off x="8186670" y="3858057"/>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6289">
        <p14:ripple/>
      </p:transition>
    </mc:Choice>
    <mc:Fallback>
      <p:transition spd="slow" advTm="62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heel(1)">
                                      <p:cBhvr>
                                        <p:cTn id="11" dur="750"/>
                                        <p:tgtEl>
                                          <p:spTgt spid="43"/>
                                        </p:tgtEl>
                                      </p:cBhvr>
                                    </p:animEffect>
                                  </p:childTnLst>
                                </p:cTn>
                              </p:par>
                              <p:par>
                                <p:cTn id="12" presetID="22" presetClass="entr" presetSubtype="4"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750"/>
                                        <p:tgtEl>
                                          <p:spTgt spid="44"/>
                                        </p:tgtEl>
                                      </p:cBhvr>
                                    </p:animEffect>
                                  </p:childTnLst>
                                </p:cTn>
                              </p:par>
                            </p:childTnLst>
                          </p:cTn>
                        </p:par>
                        <p:par>
                          <p:cTn id="15" fill="hold">
                            <p:stCondLst>
                              <p:cond delay="1500"/>
                            </p:stCondLst>
                            <p:childTnLst>
                              <p:par>
                                <p:cTn id="16" presetID="21" presetClass="entr" presetSubtype="1"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heel(1)">
                                      <p:cBhvr>
                                        <p:cTn id="18" dur="750"/>
                                        <p:tgtEl>
                                          <p:spTgt spid="47"/>
                                        </p:tgtEl>
                                      </p:cBhvr>
                                    </p:animEffect>
                                  </p:child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heel(1)">
                                      <p:cBhvr>
                                        <p:cTn id="22" dur="750"/>
                                        <p:tgtEl>
                                          <p:spTgt spid="51"/>
                                        </p:tgtEl>
                                      </p:cBhvr>
                                    </p:animEffect>
                                  </p:childTnLst>
                                </p:cTn>
                              </p:par>
                              <p:par>
                                <p:cTn id="23" presetID="22" presetClass="entr" presetSubtype="4"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750"/>
                                        <p:tgtEl>
                                          <p:spTgt spid="48"/>
                                        </p:tgtEl>
                                      </p:cBhvr>
                                    </p:animEffect>
                                  </p:childTnLst>
                                </p:cTn>
                              </p:par>
                              <p:par>
                                <p:cTn id="26" presetID="22" presetClass="entr" presetSubtype="4"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750"/>
                                        <p:tgtEl>
                                          <p:spTgt spid="52"/>
                                        </p:tgtEl>
                                      </p:cBhvr>
                                    </p:animEffect>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750"/>
                                        <p:tgtEl>
                                          <p:spTgt spid="56"/>
                                        </p:tgtEl>
                                      </p:cBhvr>
                                    </p:animEffect>
                                    <p:anim calcmode="lin" valueType="num">
                                      <p:cBhvr>
                                        <p:cTn id="33" dur="750" fill="hold"/>
                                        <p:tgtEl>
                                          <p:spTgt spid="56"/>
                                        </p:tgtEl>
                                        <p:attrNameLst>
                                          <p:attrName>ppt_x</p:attrName>
                                        </p:attrNameLst>
                                      </p:cBhvr>
                                      <p:tavLst>
                                        <p:tav tm="0">
                                          <p:val>
                                            <p:strVal val="#ppt_x"/>
                                          </p:val>
                                        </p:tav>
                                        <p:tav tm="100000">
                                          <p:val>
                                            <p:strVal val="#ppt_x"/>
                                          </p:val>
                                        </p:tav>
                                      </p:tavLst>
                                    </p:anim>
                                    <p:anim calcmode="lin" valueType="num">
                                      <p:cBhvr>
                                        <p:cTn id="34" dur="75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750"/>
                                        <p:tgtEl>
                                          <p:spTgt spid="55"/>
                                        </p:tgtEl>
                                      </p:cBhvr>
                                    </p:animEffect>
                                    <p:anim calcmode="lin" valueType="num">
                                      <p:cBhvr>
                                        <p:cTn id="38" dur="750" fill="hold"/>
                                        <p:tgtEl>
                                          <p:spTgt spid="55"/>
                                        </p:tgtEl>
                                        <p:attrNameLst>
                                          <p:attrName>ppt_x</p:attrName>
                                        </p:attrNameLst>
                                      </p:cBhvr>
                                      <p:tavLst>
                                        <p:tav tm="0">
                                          <p:val>
                                            <p:strVal val="#ppt_x"/>
                                          </p:val>
                                        </p:tav>
                                        <p:tav tm="100000">
                                          <p:val>
                                            <p:strVal val="#ppt_x"/>
                                          </p:val>
                                        </p:tav>
                                      </p:tavLst>
                                    </p:anim>
                                    <p:anim calcmode="lin" valueType="num">
                                      <p:cBhvr>
                                        <p:cTn id="39" dur="750" fill="hold"/>
                                        <p:tgtEl>
                                          <p:spTgt spid="5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750"/>
                                        <p:tgtEl>
                                          <p:spTgt spid="58"/>
                                        </p:tgtEl>
                                      </p:cBhvr>
                                    </p:animEffect>
                                    <p:anim calcmode="lin" valueType="num">
                                      <p:cBhvr>
                                        <p:cTn id="44" dur="750" fill="hold"/>
                                        <p:tgtEl>
                                          <p:spTgt spid="58"/>
                                        </p:tgtEl>
                                        <p:attrNameLst>
                                          <p:attrName>ppt_x</p:attrName>
                                        </p:attrNameLst>
                                      </p:cBhvr>
                                      <p:tavLst>
                                        <p:tav tm="0">
                                          <p:val>
                                            <p:strVal val="#ppt_x"/>
                                          </p:val>
                                        </p:tav>
                                        <p:tav tm="100000">
                                          <p:val>
                                            <p:strVal val="#ppt_x"/>
                                          </p:val>
                                        </p:tav>
                                      </p:tavLst>
                                    </p:anim>
                                    <p:anim calcmode="lin" valueType="num">
                                      <p:cBhvr>
                                        <p:cTn id="45" dur="750" fill="hold"/>
                                        <p:tgtEl>
                                          <p:spTgt spid="5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5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750"/>
                                        <p:tgtEl>
                                          <p:spTgt spid="57"/>
                                        </p:tgtEl>
                                      </p:cBhvr>
                                    </p:animEffect>
                                    <p:anim calcmode="lin" valueType="num">
                                      <p:cBhvr>
                                        <p:cTn id="49" dur="750" fill="hold"/>
                                        <p:tgtEl>
                                          <p:spTgt spid="57"/>
                                        </p:tgtEl>
                                        <p:attrNameLst>
                                          <p:attrName>ppt_x</p:attrName>
                                        </p:attrNameLst>
                                      </p:cBhvr>
                                      <p:tavLst>
                                        <p:tav tm="0">
                                          <p:val>
                                            <p:strVal val="#ppt_x"/>
                                          </p:val>
                                        </p:tav>
                                        <p:tav tm="100000">
                                          <p:val>
                                            <p:strVal val="#ppt_x"/>
                                          </p:val>
                                        </p:tav>
                                      </p:tavLst>
                                    </p:anim>
                                    <p:anim calcmode="lin" valueType="num">
                                      <p:cBhvr>
                                        <p:cTn id="50" dur="750" fill="hold"/>
                                        <p:tgtEl>
                                          <p:spTgt spid="57"/>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750"/>
                                        <p:tgtEl>
                                          <p:spTgt spid="60"/>
                                        </p:tgtEl>
                                      </p:cBhvr>
                                    </p:animEffect>
                                    <p:anim calcmode="lin" valueType="num">
                                      <p:cBhvr>
                                        <p:cTn id="55" dur="750" fill="hold"/>
                                        <p:tgtEl>
                                          <p:spTgt spid="60"/>
                                        </p:tgtEl>
                                        <p:attrNameLst>
                                          <p:attrName>ppt_x</p:attrName>
                                        </p:attrNameLst>
                                      </p:cBhvr>
                                      <p:tavLst>
                                        <p:tav tm="0">
                                          <p:val>
                                            <p:strVal val="#ppt_x"/>
                                          </p:val>
                                        </p:tav>
                                        <p:tav tm="100000">
                                          <p:val>
                                            <p:strVal val="#ppt_x"/>
                                          </p:val>
                                        </p:tav>
                                      </p:tavLst>
                                    </p:anim>
                                    <p:anim calcmode="lin" valueType="num">
                                      <p:cBhvr>
                                        <p:cTn id="56" dur="750" fill="hold"/>
                                        <p:tgtEl>
                                          <p:spTgt spid="6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750"/>
                                        <p:tgtEl>
                                          <p:spTgt spid="59"/>
                                        </p:tgtEl>
                                      </p:cBhvr>
                                    </p:animEffect>
                                    <p:anim calcmode="lin" valueType="num">
                                      <p:cBhvr>
                                        <p:cTn id="60" dur="750" fill="hold"/>
                                        <p:tgtEl>
                                          <p:spTgt spid="59"/>
                                        </p:tgtEl>
                                        <p:attrNameLst>
                                          <p:attrName>ppt_x</p:attrName>
                                        </p:attrNameLst>
                                      </p:cBhvr>
                                      <p:tavLst>
                                        <p:tav tm="0">
                                          <p:val>
                                            <p:strVal val="#ppt_x"/>
                                          </p:val>
                                        </p:tav>
                                        <p:tav tm="100000">
                                          <p:val>
                                            <p:strVal val="#ppt_x"/>
                                          </p:val>
                                        </p:tav>
                                      </p:tavLst>
                                    </p:anim>
                                    <p:anim calcmode="lin" valueType="num">
                                      <p:cBhvr>
                                        <p:cTn id="61" dur="75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47" grpId="0" animBg="1"/>
      <p:bldP spid="51" grpId="0" animBg="1"/>
      <p:bldP spid="55" grpId="0"/>
      <p:bldP spid="56" grpId="0"/>
      <p:bldP spid="57"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Shape 2199"/>
          <p:cNvSpPr/>
          <p:nvPr/>
        </p:nvSpPr>
        <p:spPr>
          <a:xfrm rot="5400000" flipH="1">
            <a:off x="1163768" y="3232712"/>
            <a:ext cx="694517" cy="614115"/>
          </a:xfrm>
          <a:prstGeom prst="rightArrow">
            <a:avLst>
              <a:gd name="adj1" fmla="val 32000"/>
              <a:gd name="adj2" fmla="val 64000"/>
            </a:avLst>
          </a:prstGeom>
          <a:solidFill>
            <a:srgbClr val="7F8FA9">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2" name="Shape 2200"/>
          <p:cNvSpPr/>
          <p:nvPr/>
        </p:nvSpPr>
        <p:spPr>
          <a:xfrm rot="5400000">
            <a:off x="9787240" y="2515402"/>
            <a:ext cx="694517" cy="614115"/>
          </a:xfrm>
          <a:prstGeom prst="rightArrow">
            <a:avLst>
              <a:gd name="adj1" fmla="val 32000"/>
              <a:gd name="adj2" fmla="val 64000"/>
            </a:avLst>
          </a:prstGeom>
          <a:solidFill>
            <a:srgbClr val="7F8FA9">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3" name="Shape 2204"/>
          <p:cNvSpPr/>
          <p:nvPr/>
        </p:nvSpPr>
        <p:spPr>
          <a:xfrm>
            <a:off x="7823941" y="1940196"/>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4" name="Shape 2205"/>
          <p:cNvSpPr/>
          <p:nvPr/>
        </p:nvSpPr>
        <p:spPr>
          <a:xfrm>
            <a:off x="5631089" y="1940196"/>
            <a:ext cx="2617615"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5" name="Shape 2206"/>
          <p:cNvSpPr/>
          <p:nvPr/>
        </p:nvSpPr>
        <p:spPr>
          <a:xfrm>
            <a:off x="3396822" y="1940196"/>
            <a:ext cx="2617615"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6" name="Shape 2207"/>
          <p:cNvSpPr/>
          <p:nvPr/>
        </p:nvSpPr>
        <p:spPr>
          <a:xfrm>
            <a:off x="1203969" y="1940196"/>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7" name="Shape 2208"/>
          <p:cNvSpPr/>
          <p:nvPr/>
        </p:nvSpPr>
        <p:spPr>
          <a:xfrm rot="10800000">
            <a:off x="1203968" y="3352023"/>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8" name="Shape 2209"/>
          <p:cNvSpPr/>
          <p:nvPr/>
        </p:nvSpPr>
        <p:spPr>
          <a:xfrm rot="10800000">
            <a:off x="3396821" y="3352023"/>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9" name="Shape 2210"/>
          <p:cNvSpPr/>
          <p:nvPr/>
        </p:nvSpPr>
        <p:spPr>
          <a:xfrm rot="10800000">
            <a:off x="5631088" y="3352023"/>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70" name="Shape 2211"/>
          <p:cNvSpPr/>
          <p:nvPr/>
        </p:nvSpPr>
        <p:spPr>
          <a:xfrm rot="10800000">
            <a:off x="7823941" y="3352023"/>
            <a:ext cx="2617615"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nvGrpSpPr>
          <p:cNvPr id="71" name="Group 2"/>
          <p:cNvGrpSpPr/>
          <p:nvPr/>
        </p:nvGrpSpPr>
        <p:grpSpPr>
          <a:xfrm>
            <a:off x="3410321" y="2225145"/>
            <a:ext cx="521998" cy="521999"/>
            <a:chOff x="3712472" y="2651901"/>
            <a:chExt cx="521998" cy="521999"/>
          </a:xfrm>
        </p:grpSpPr>
        <p:sp>
          <p:nvSpPr>
            <p:cNvPr id="72" name="Shape 2214"/>
            <p:cNvSpPr/>
            <p:nvPr/>
          </p:nvSpPr>
          <p:spPr>
            <a:xfrm>
              <a:off x="371247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grpSp>
          <p:nvGrpSpPr>
            <p:cNvPr id="73" name="Group 2217"/>
            <p:cNvGrpSpPr/>
            <p:nvPr/>
          </p:nvGrpSpPr>
          <p:grpSpPr>
            <a:xfrm>
              <a:off x="3878843" y="2769409"/>
              <a:ext cx="188787" cy="265098"/>
              <a:chOff x="0" y="0"/>
              <a:chExt cx="390413" cy="548221"/>
            </a:xfrm>
          </p:grpSpPr>
          <p:sp>
            <p:nvSpPr>
              <p:cNvPr id="74" name="Shape 2215"/>
              <p:cNvSpPr/>
              <p:nvPr/>
            </p:nvSpPr>
            <p:spPr>
              <a:xfrm>
                <a:off x="0" y="46251"/>
                <a:ext cx="390413" cy="50197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75" name="Shape 2216"/>
              <p:cNvSpPr/>
              <p:nvPr/>
            </p:nvSpPr>
            <p:spPr>
              <a:xfrm>
                <a:off x="68773" y="0"/>
                <a:ext cx="250985" cy="11155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grpSp>
        <p:nvGrpSpPr>
          <p:cNvPr id="76" name="Group 1"/>
          <p:cNvGrpSpPr/>
          <p:nvPr/>
        </p:nvGrpSpPr>
        <p:grpSpPr>
          <a:xfrm>
            <a:off x="1204438" y="2214202"/>
            <a:ext cx="521998" cy="521999"/>
            <a:chOff x="1506589" y="2640958"/>
            <a:chExt cx="521998" cy="521999"/>
          </a:xfrm>
        </p:grpSpPr>
        <p:sp>
          <p:nvSpPr>
            <p:cNvPr id="77" name="Shape 2220"/>
            <p:cNvSpPr/>
            <p:nvPr/>
          </p:nvSpPr>
          <p:spPr>
            <a:xfrm>
              <a:off x="1506589" y="2640958"/>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78" name="Shape 2221"/>
            <p:cNvSpPr/>
            <p:nvPr/>
          </p:nvSpPr>
          <p:spPr>
            <a:xfrm>
              <a:off x="1633470" y="2769409"/>
              <a:ext cx="276863" cy="265096"/>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79" name="Group 3"/>
          <p:cNvGrpSpPr/>
          <p:nvPr/>
        </p:nvGrpSpPr>
        <p:grpSpPr>
          <a:xfrm>
            <a:off x="5615736" y="2225145"/>
            <a:ext cx="521998" cy="521999"/>
            <a:chOff x="5917887" y="2651901"/>
            <a:chExt cx="521998" cy="521999"/>
          </a:xfrm>
        </p:grpSpPr>
        <p:sp>
          <p:nvSpPr>
            <p:cNvPr id="80" name="Shape 2224"/>
            <p:cNvSpPr/>
            <p:nvPr/>
          </p:nvSpPr>
          <p:spPr>
            <a:xfrm>
              <a:off x="5917887"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81" name="Shape 2225"/>
            <p:cNvSpPr/>
            <p:nvPr/>
          </p:nvSpPr>
          <p:spPr>
            <a:xfrm>
              <a:off x="6067226" y="2798035"/>
              <a:ext cx="223320" cy="223320"/>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82" name="Group 4"/>
          <p:cNvGrpSpPr/>
          <p:nvPr/>
        </p:nvGrpSpPr>
        <p:grpSpPr>
          <a:xfrm>
            <a:off x="7837441" y="2225145"/>
            <a:ext cx="521998" cy="521999"/>
            <a:chOff x="8139592" y="2651901"/>
            <a:chExt cx="521998" cy="521999"/>
          </a:xfrm>
        </p:grpSpPr>
        <p:sp>
          <p:nvSpPr>
            <p:cNvPr id="83" name="Shape 2228"/>
            <p:cNvSpPr/>
            <p:nvPr/>
          </p:nvSpPr>
          <p:spPr>
            <a:xfrm>
              <a:off x="813959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84" name="Shape 2229"/>
            <p:cNvSpPr/>
            <p:nvPr/>
          </p:nvSpPr>
          <p:spPr>
            <a:xfrm>
              <a:off x="8286417" y="2801240"/>
              <a:ext cx="223305" cy="223320"/>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85" name="Group 5"/>
          <p:cNvGrpSpPr/>
          <p:nvPr/>
        </p:nvGrpSpPr>
        <p:grpSpPr>
          <a:xfrm>
            <a:off x="9919558" y="3626029"/>
            <a:ext cx="521998" cy="521999"/>
            <a:chOff x="10221709" y="4052785"/>
            <a:chExt cx="521998" cy="521999"/>
          </a:xfrm>
        </p:grpSpPr>
        <p:sp>
          <p:nvSpPr>
            <p:cNvPr id="86" name="Shape 2232"/>
            <p:cNvSpPr/>
            <p:nvPr/>
          </p:nvSpPr>
          <p:spPr>
            <a:xfrm>
              <a:off x="10221709"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87" name="Shape 2233"/>
            <p:cNvSpPr/>
            <p:nvPr/>
          </p:nvSpPr>
          <p:spPr>
            <a:xfrm>
              <a:off x="10388587" y="4179325"/>
              <a:ext cx="188243" cy="268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88" name="Group 6"/>
          <p:cNvGrpSpPr/>
          <p:nvPr/>
        </p:nvGrpSpPr>
        <p:grpSpPr>
          <a:xfrm>
            <a:off x="7713675" y="3626029"/>
            <a:ext cx="521998" cy="521999"/>
            <a:chOff x="8015826" y="4052785"/>
            <a:chExt cx="521998" cy="521999"/>
          </a:xfrm>
        </p:grpSpPr>
        <p:sp>
          <p:nvSpPr>
            <p:cNvPr id="89" name="Shape 2236"/>
            <p:cNvSpPr/>
            <p:nvPr/>
          </p:nvSpPr>
          <p:spPr>
            <a:xfrm>
              <a:off x="8015826"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90" name="Shape 2237"/>
            <p:cNvSpPr/>
            <p:nvPr/>
          </p:nvSpPr>
          <p:spPr>
            <a:xfrm>
              <a:off x="8155776" y="4192637"/>
              <a:ext cx="242294" cy="242295"/>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91" name="Group 7"/>
          <p:cNvGrpSpPr/>
          <p:nvPr/>
        </p:nvGrpSpPr>
        <p:grpSpPr>
          <a:xfrm>
            <a:off x="5476999" y="3626029"/>
            <a:ext cx="521998" cy="521999"/>
            <a:chOff x="5779150" y="4052785"/>
            <a:chExt cx="521998" cy="521999"/>
          </a:xfrm>
        </p:grpSpPr>
        <p:sp>
          <p:nvSpPr>
            <p:cNvPr id="92" name="Shape 2240"/>
            <p:cNvSpPr/>
            <p:nvPr/>
          </p:nvSpPr>
          <p:spPr>
            <a:xfrm>
              <a:off x="577915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grpSp>
          <p:nvGrpSpPr>
            <p:cNvPr id="93" name="Group 2243"/>
            <p:cNvGrpSpPr/>
            <p:nvPr/>
          </p:nvGrpSpPr>
          <p:grpSpPr>
            <a:xfrm>
              <a:off x="5923244" y="4211998"/>
              <a:ext cx="233810" cy="203573"/>
              <a:chOff x="-1382595" y="-97300"/>
              <a:chExt cx="483522" cy="420990"/>
            </a:xfrm>
          </p:grpSpPr>
          <p:sp>
            <p:nvSpPr>
              <p:cNvPr id="94" name="Shape 2241"/>
              <p:cNvSpPr/>
              <p:nvPr/>
            </p:nvSpPr>
            <p:spPr>
              <a:xfrm>
                <a:off x="-1361117" y="-97300"/>
                <a:ext cx="440016" cy="123355"/>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95" name="Shape 2242"/>
              <p:cNvSpPr/>
              <p:nvPr/>
            </p:nvSpPr>
            <p:spPr>
              <a:xfrm>
                <a:off x="-1382595" y="54793"/>
                <a:ext cx="483522" cy="268897"/>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grpSp>
        <p:nvGrpSpPr>
          <p:cNvPr id="96" name="Group 8"/>
          <p:cNvGrpSpPr/>
          <p:nvPr/>
        </p:nvGrpSpPr>
        <p:grpSpPr>
          <a:xfrm>
            <a:off x="3284389" y="3626029"/>
            <a:ext cx="521998" cy="521999"/>
            <a:chOff x="3586540" y="4052785"/>
            <a:chExt cx="521998" cy="521999"/>
          </a:xfrm>
        </p:grpSpPr>
        <p:sp>
          <p:nvSpPr>
            <p:cNvPr id="97" name="Shape 2246"/>
            <p:cNvSpPr/>
            <p:nvPr/>
          </p:nvSpPr>
          <p:spPr>
            <a:xfrm>
              <a:off x="358654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98" name="Shape 2247"/>
            <p:cNvSpPr/>
            <p:nvPr/>
          </p:nvSpPr>
          <p:spPr>
            <a:xfrm>
              <a:off x="3722299" y="4183326"/>
              <a:ext cx="250481" cy="260916"/>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sp>
        <p:nvSpPr>
          <p:cNvPr id="99" name="TextBox 98"/>
          <p:cNvSpPr txBox="1"/>
          <p:nvPr/>
        </p:nvSpPr>
        <p:spPr>
          <a:xfrm>
            <a:off x="1725924" y="2380830"/>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3930578" y="2380830"/>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6136235" y="2375991"/>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8340889" y="2375991"/>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1593312" y="3800297"/>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3797966" y="3800297"/>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6003623" y="3795458"/>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8208277" y="3795458"/>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1331320" y="4892496"/>
            <a:ext cx="9110236" cy="553998"/>
          </a:xfrm>
          <a:prstGeom prst="rect">
            <a:avLst/>
          </a:prstGeom>
          <a:noFill/>
        </p:spPr>
        <p:txBody>
          <a:bodyPr wrap="square" lIns="0" tIns="0" rIns="0" bIns="0" rtlCol="0">
            <a:spAutoFit/>
          </a:bodyPr>
          <a:lstStyle/>
          <a:p>
            <a:pPr algn="ctr"/>
            <a:r>
              <a:rPr lang="zh-CN" altLang="en-US" sz="12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rPr>
              <a:t>200</a:t>
            </a:r>
            <a:r>
              <a:rPr lang="zh-CN" altLang="en-US" sz="1200" dirty="0">
                <a:solidFill>
                  <a:srgbClr val="474747"/>
                </a:solidFill>
                <a:latin typeface="微软雅黑" panose="020B0503020204020204" pitchFamily="34" charset="-122"/>
                <a:ea typeface="微软雅黑" panose="020B0503020204020204" pitchFamily="34" charset="-122"/>
              </a:rPr>
              <a:t>字以内，据统计每页幻灯片的最好控制在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rPr>
              <a:t>5</a:t>
            </a:r>
            <a:r>
              <a:rPr lang="zh-CN" altLang="en-US" sz="1200" dirty="0">
                <a:solidFill>
                  <a:srgbClr val="474747"/>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rPr>
              <a:t>200</a:t>
            </a:r>
            <a:r>
              <a:rPr lang="zh-CN" altLang="en-US" sz="1200" dirty="0">
                <a:solidFill>
                  <a:srgbClr val="474747"/>
                </a:solidFill>
                <a:latin typeface="微软雅黑" panose="020B0503020204020204" pitchFamily="34" charset="-122"/>
                <a:ea typeface="微软雅黑" panose="020B0503020204020204" pitchFamily="34" charset="-122"/>
              </a:rPr>
              <a:t>字以内，据统计每页幻灯片的最好控制在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rPr>
              <a:t>5</a:t>
            </a:r>
            <a:r>
              <a:rPr lang="zh-CN" altLang="en-US" sz="1200" dirty="0">
                <a:solidFill>
                  <a:srgbClr val="474747"/>
                </a:solidFill>
                <a:latin typeface="微软雅黑" panose="020B0503020204020204" pitchFamily="34" charset="-122"/>
                <a:ea typeface="微软雅黑" panose="020B0503020204020204" pitchFamily="34" charset="-122"/>
              </a:rPr>
              <a:t>分钟之内。</a:t>
            </a:r>
            <a:endParaRPr lang="zh-CN" altLang="en-US" sz="1200" dirty="0">
              <a:solidFill>
                <a:srgbClr val="4747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5153">
        <p14:ripple/>
      </p:transition>
    </mc:Choice>
    <mc:Fallback>
      <p:transition spd="slow" advTm="51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left)">
                                      <p:cBhvr>
                                        <p:cTn id="11" dur="200"/>
                                        <p:tgtEl>
                                          <p:spTgt spid="6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200"/>
                                        <p:tgtEl>
                                          <p:spTgt spid="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fade">
                                      <p:cBhvr>
                                        <p:cTn id="18" dur="200"/>
                                        <p:tgtEl>
                                          <p:spTgt spid="9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200"/>
                                        <p:tgtEl>
                                          <p:spTgt spid="65"/>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200"/>
                                        <p:tgtEl>
                                          <p:spTgt spid="7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200"/>
                                        <p:tgtEl>
                                          <p:spTgt spid="10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left)">
                                      <p:cBhvr>
                                        <p:cTn id="33" dur="200"/>
                                        <p:tgtEl>
                                          <p:spTgt spid="64"/>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200"/>
                                        <p:tgtEl>
                                          <p:spTgt spid="7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200"/>
                                        <p:tgtEl>
                                          <p:spTgt spid="10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left)">
                                      <p:cBhvr>
                                        <p:cTn id="44" dur="200"/>
                                        <p:tgtEl>
                                          <p:spTgt spid="63"/>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fade">
                                      <p:cBhvr>
                                        <p:cTn id="48" dur="200"/>
                                        <p:tgtEl>
                                          <p:spTgt spid="8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200"/>
                                        <p:tgtEl>
                                          <p:spTgt spid="102"/>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up)">
                                      <p:cBhvr>
                                        <p:cTn id="55" dur="200"/>
                                        <p:tgtEl>
                                          <p:spTgt spid="62"/>
                                        </p:tgtEl>
                                      </p:cBhvr>
                                    </p:animEffect>
                                  </p:childTnLst>
                                </p:cTn>
                              </p:par>
                            </p:childTnLst>
                          </p:cTn>
                        </p:par>
                        <p:par>
                          <p:cTn id="56" fill="hold">
                            <p:stCondLst>
                              <p:cond delay="5000"/>
                            </p:stCondLst>
                            <p:childTnLst>
                              <p:par>
                                <p:cTn id="57" presetID="22" presetClass="entr" presetSubtype="2"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ipe(right)">
                                      <p:cBhvr>
                                        <p:cTn id="59" dur="200"/>
                                        <p:tgtEl>
                                          <p:spTgt spid="70"/>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200"/>
                                        <p:tgtEl>
                                          <p:spTgt spid="8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fade">
                                      <p:cBhvr>
                                        <p:cTn id="66" dur="200"/>
                                        <p:tgtEl>
                                          <p:spTgt spid="106"/>
                                        </p:tgtEl>
                                      </p:cBhvr>
                                    </p:animEffect>
                                  </p:childTnLst>
                                </p:cTn>
                              </p:par>
                            </p:childTnLst>
                          </p:cTn>
                        </p:par>
                        <p:par>
                          <p:cTn id="67" fill="hold">
                            <p:stCondLst>
                              <p:cond delay="6000"/>
                            </p:stCondLst>
                            <p:childTnLst>
                              <p:par>
                                <p:cTn id="68" presetID="22" presetClass="entr" presetSubtype="2" fill="hold" grpId="0" nodeType="after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wipe(right)">
                                      <p:cBhvr>
                                        <p:cTn id="70" dur="200"/>
                                        <p:tgtEl>
                                          <p:spTgt spid="69"/>
                                        </p:tgtEl>
                                      </p:cBhvr>
                                    </p:animEffect>
                                  </p:childTnLst>
                                </p:cTn>
                              </p:par>
                            </p:childTnLst>
                          </p:cTn>
                        </p:par>
                        <p:par>
                          <p:cTn id="71" fill="hold">
                            <p:stCondLst>
                              <p:cond delay="6500"/>
                            </p:stCondLst>
                            <p:childTnLst>
                              <p:par>
                                <p:cTn id="72" presetID="10" presetClass="entr" presetSubtype="0" fill="hold" nodeType="after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200"/>
                                        <p:tgtEl>
                                          <p:spTgt spid="8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fade">
                                      <p:cBhvr>
                                        <p:cTn id="77" dur="200"/>
                                        <p:tgtEl>
                                          <p:spTgt spid="105"/>
                                        </p:tgtEl>
                                      </p:cBhvr>
                                    </p:animEffect>
                                  </p:childTnLst>
                                </p:cTn>
                              </p:par>
                            </p:childTnLst>
                          </p:cTn>
                        </p:par>
                        <p:par>
                          <p:cTn id="78" fill="hold">
                            <p:stCondLst>
                              <p:cond delay="7000"/>
                            </p:stCondLst>
                            <p:childTnLst>
                              <p:par>
                                <p:cTn id="79" presetID="22" presetClass="entr" presetSubtype="2"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right)">
                                      <p:cBhvr>
                                        <p:cTn id="81" dur="200"/>
                                        <p:tgtEl>
                                          <p:spTgt spid="68"/>
                                        </p:tgtEl>
                                      </p:cBhvr>
                                    </p:animEffect>
                                  </p:childTnLst>
                                </p:cTn>
                              </p:par>
                            </p:childTnLst>
                          </p:cTn>
                        </p:par>
                        <p:par>
                          <p:cTn id="82" fill="hold">
                            <p:stCondLst>
                              <p:cond delay="7500"/>
                            </p:stCondLst>
                            <p:childTnLst>
                              <p:par>
                                <p:cTn id="83" presetID="10" presetClass="entr" presetSubtype="0" fill="hold" nodeType="after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fade">
                                      <p:cBhvr>
                                        <p:cTn id="85" dur="200"/>
                                        <p:tgtEl>
                                          <p:spTgt spid="9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fade">
                                      <p:cBhvr>
                                        <p:cTn id="88" dur="200"/>
                                        <p:tgtEl>
                                          <p:spTgt spid="104"/>
                                        </p:tgtEl>
                                      </p:cBhvr>
                                    </p:animEffect>
                                  </p:childTnLst>
                                </p:cTn>
                              </p:par>
                            </p:childTnLst>
                          </p:cTn>
                        </p:par>
                        <p:par>
                          <p:cTn id="89" fill="hold">
                            <p:stCondLst>
                              <p:cond delay="8000"/>
                            </p:stCondLst>
                            <p:childTnLst>
                              <p:par>
                                <p:cTn id="90" presetID="22" presetClass="entr" presetSubtype="2" fill="hold" grpId="0"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wipe(right)">
                                      <p:cBhvr>
                                        <p:cTn id="92" dur="200"/>
                                        <p:tgtEl>
                                          <p:spTgt spid="67"/>
                                        </p:tgtEl>
                                      </p:cBhvr>
                                    </p:animEffect>
                                  </p:childTnLst>
                                </p:cTn>
                              </p:par>
                            </p:childTnLst>
                          </p:cTn>
                        </p:par>
                        <p:par>
                          <p:cTn id="93" fill="hold">
                            <p:stCondLst>
                              <p:cond delay="8500"/>
                            </p:stCondLst>
                            <p:childTnLst>
                              <p:par>
                                <p:cTn id="94" presetID="10" presetClass="entr" presetSubtype="0" fill="hold" nodeType="afterEffect">
                                  <p:stCondLst>
                                    <p:cond delay="0"/>
                                  </p:stCondLst>
                                  <p:childTnLst>
                                    <p:set>
                                      <p:cBhvr>
                                        <p:cTn id="95" dur="1" fill="hold">
                                          <p:stCondLst>
                                            <p:cond delay="0"/>
                                          </p:stCondLst>
                                        </p:cTn>
                                        <p:tgtEl>
                                          <p:spTgt spid="96"/>
                                        </p:tgtEl>
                                        <p:attrNameLst>
                                          <p:attrName>style.visibility</p:attrName>
                                        </p:attrNameLst>
                                      </p:cBhvr>
                                      <p:to>
                                        <p:strVal val="visible"/>
                                      </p:to>
                                    </p:set>
                                    <p:animEffect transition="in" filter="fade">
                                      <p:cBhvr>
                                        <p:cTn id="96" dur="200"/>
                                        <p:tgtEl>
                                          <p:spTgt spid="9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fade">
                                      <p:cBhvr>
                                        <p:cTn id="99" dur="200"/>
                                        <p:tgtEl>
                                          <p:spTgt spid="103"/>
                                        </p:tgtEl>
                                      </p:cBhvr>
                                    </p:animEffect>
                                  </p:childTnLst>
                                </p:cTn>
                              </p:par>
                            </p:childTnLst>
                          </p:cTn>
                        </p:par>
                        <p:par>
                          <p:cTn id="100" fill="hold">
                            <p:stCondLst>
                              <p:cond delay="9000"/>
                            </p:stCondLst>
                            <p:childTnLst>
                              <p:par>
                                <p:cTn id="101" presetID="22" presetClass="entr" presetSubtype="4"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wipe(down)">
                                      <p:cBhvr>
                                        <p:cTn id="103" dur="200"/>
                                        <p:tgtEl>
                                          <p:spTgt spid="61"/>
                                        </p:tgtEl>
                                      </p:cBhvr>
                                    </p:animEffect>
                                  </p:childTnLst>
                                </p:cTn>
                              </p:par>
                            </p:childTnLst>
                          </p:cTn>
                        </p:par>
                        <p:par>
                          <p:cTn id="104" fill="hold">
                            <p:stCondLst>
                              <p:cond delay="9500"/>
                            </p:stCondLst>
                            <p:childTnLst>
                              <p:par>
                                <p:cTn id="105" presetID="18" presetClass="entr" presetSubtype="6" fill="hold" grpId="0" nodeType="afterEffect">
                                  <p:stCondLst>
                                    <p:cond delay="0"/>
                                  </p:stCondLst>
                                  <p:childTnLst>
                                    <p:set>
                                      <p:cBhvr>
                                        <p:cTn id="106" dur="1" fill="hold">
                                          <p:stCondLst>
                                            <p:cond delay="0"/>
                                          </p:stCondLst>
                                        </p:cTn>
                                        <p:tgtEl>
                                          <p:spTgt spid="107"/>
                                        </p:tgtEl>
                                        <p:attrNameLst>
                                          <p:attrName>style.visibility</p:attrName>
                                        </p:attrNameLst>
                                      </p:cBhvr>
                                      <p:to>
                                        <p:strVal val="visible"/>
                                      </p:to>
                                    </p:set>
                                    <p:animEffect transition="in" filter="strips(downRight)">
                                      <p:cBhvr>
                                        <p:cTn id="107" dur="2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99" grpId="0"/>
      <p:bldP spid="100" grpId="0"/>
      <p:bldP spid="101" grpId="0"/>
      <p:bldP spid="102" grpId="0"/>
      <p:bldP spid="103" grpId="0"/>
      <p:bldP spid="104" grpId="0"/>
      <p:bldP spid="105" grpId="0"/>
      <p:bldP spid="106" grpId="0"/>
      <p:bldP spid="10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1331848" y="1702727"/>
            <a:ext cx="2534033" cy="1828659"/>
          </a:xfrm>
          <a:prstGeom prst="parallelogram">
            <a:avLst/>
          </a:prstGeom>
          <a:blipFill>
            <a:blip r:embed="rId1"/>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5" name="平行四边形 14"/>
          <p:cNvSpPr/>
          <p:nvPr/>
        </p:nvSpPr>
        <p:spPr>
          <a:xfrm>
            <a:off x="3662743" y="1702727"/>
            <a:ext cx="2534033" cy="1828659"/>
          </a:xfrm>
          <a:prstGeom prst="parallelogram">
            <a:avLst/>
          </a:prstGeom>
          <a:blipFill>
            <a:blip r:embed="rId2"/>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6" name="平行四边形 15"/>
          <p:cNvSpPr/>
          <p:nvPr/>
        </p:nvSpPr>
        <p:spPr>
          <a:xfrm>
            <a:off x="5998833" y="1702727"/>
            <a:ext cx="2534033" cy="1828659"/>
          </a:xfrm>
          <a:prstGeom prst="parallelogram">
            <a:avLst/>
          </a:prstGeom>
          <a:blipFill>
            <a:blip r:embed="rId3"/>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7" name="平行四边形 16"/>
          <p:cNvSpPr/>
          <p:nvPr/>
        </p:nvSpPr>
        <p:spPr>
          <a:xfrm>
            <a:off x="8334923" y="1702727"/>
            <a:ext cx="2534033" cy="1828659"/>
          </a:xfrm>
          <a:prstGeom prst="parallelogram">
            <a:avLst/>
          </a:prstGeom>
          <a:blipFill>
            <a:blip r:embed="rId4"/>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8" name="矩形 9"/>
          <p:cNvSpPr>
            <a:spLocks noChangeArrowheads="1"/>
          </p:cNvSpPr>
          <p:nvPr/>
        </p:nvSpPr>
        <p:spPr bwMode="auto">
          <a:xfrm>
            <a:off x="8736004"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项目一</a:t>
            </a:r>
            <a:endParaRPr lang="zh-CN" altLang="en-US" sz="2400" b="1" dirty="0">
              <a:solidFill>
                <a:srgbClr val="0067B4"/>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8634435" y="4264196"/>
            <a:ext cx="1641842" cy="338515"/>
            <a:chOff x="6401594" y="3274594"/>
            <a:chExt cx="1231756" cy="253906"/>
          </a:xfrm>
        </p:grpSpPr>
        <p:sp>
          <p:nvSpPr>
            <p:cNvPr id="20" name="圆角矩形 19"/>
            <p:cNvSpPr/>
            <p:nvPr/>
          </p:nvSpPr>
          <p:spPr>
            <a:xfrm>
              <a:off x="6401594" y="3274594"/>
              <a:ext cx="1231756" cy="253906"/>
            </a:xfrm>
            <a:prstGeom prst="roundRect">
              <a:avLst>
                <a:gd name="adj" fmla="val 41676"/>
              </a:avLst>
            </a:prstGeom>
            <a:solidFill>
              <a:srgbClr val="009BD2"/>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21"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grpSp>
      <p:sp>
        <p:nvSpPr>
          <p:cNvPr id="22" name="矩形 1"/>
          <p:cNvSpPr>
            <a:spLocks noChangeArrowheads="1"/>
          </p:cNvSpPr>
          <p:nvPr/>
        </p:nvSpPr>
        <p:spPr bwMode="auto">
          <a:xfrm>
            <a:off x="8532867" y="4620352"/>
            <a:ext cx="1929811" cy="92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23" name="矩形 9"/>
          <p:cNvSpPr>
            <a:spLocks noChangeArrowheads="1"/>
          </p:cNvSpPr>
          <p:nvPr/>
        </p:nvSpPr>
        <p:spPr bwMode="auto">
          <a:xfrm>
            <a:off x="6298348"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项目二</a:t>
            </a:r>
            <a:endParaRPr lang="zh-CN" altLang="en-US" sz="2400" b="1" dirty="0">
              <a:solidFill>
                <a:srgbClr val="0067B4"/>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196779" y="4264196"/>
            <a:ext cx="1641842" cy="338515"/>
            <a:chOff x="6401594" y="3274594"/>
            <a:chExt cx="1231756" cy="253906"/>
          </a:xfrm>
        </p:grpSpPr>
        <p:sp>
          <p:nvSpPr>
            <p:cNvPr id="25" name="圆角矩形 24"/>
            <p:cNvSpPr/>
            <p:nvPr/>
          </p:nvSpPr>
          <p:spPr>
            <a:xfrm>
              <a:off x="6401594" y="3274594"/>
              <a:ext cx="1231756" cy="253906"/>
            </a:xfrm>
            <a:prstGeom prst="roundRect">
              <a:avLst>
                <a:gd name="adj" fmla="val 41676"/>
              </a:avLst>
            </a:prstGeom>
            <a:solidFill>
              <a:srgbClr val="70C6EB"/>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26"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grpSp>
      <p:sp>
        <p:nvSpPr>
          <p:cNvPr id="27" name="矩形 1"/>
          <p:cNvSpPr>
            <a:spLocks noChangeArrowheads="1"/>
          </p:cNvSpPr>
          <p:nvPr/>
        </p:nvSpPr>
        <p:spPr bwMode="auto">
          <a:xfrm>
            <a:off x="6095210" y="4620352"/>
            <a:ext cx="1929811" cy="92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28" name="矩形 9"/>
          <p:cNvSpPr>
            <a:spLocks noChangeArrowheads="1"/>
          </p:cNvSpPr>
          <p:nvPr/>
        </p:nvSpPr>
        <p:spPr bwMode="auto">
          <a:xfrm>
            <a:off x="3860686"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项目三</a:t>
            </a:r>
            <a:endParaRPr lang="zh-CN" altLang="en-US" sz="2400" b="1" dirty="0">
              <a:solidFill>
                <a:srgbClr val="0067B4"/>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3759117" y="4264196"/>
            <a:ext cx="1641842" cy="338515"/>
            <a:chOff x="6401594" y="3274594"/>
            <a:chExt cx="1231756" cy="253906"/>
          </a:xfrm>
        </p:grpSpPr>
        <p:sp>
          <p:nvSpPr>
            <p:cNvPr id="30" name="圆角矩形 29"/>
            <p:cNvSpPr/>
            <p:nvPr/>
          </p:nvSpPr>
          <p:spPr>
            <a:xfrm>
              <a:off x="6401594" y="3274594"/>
              <a:ext cx="1231756" cy="253906"/>
            </a:xfrm>
            <a:prstGeom prst="roundRect">
              <a:avLst>
                <a:gd name="adj" fmla="val 41676"/>
              </a:avLst>
            </a:prstGeom>
            <a:solidFill>
              <a:srgbClr val="009BD2"/>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31"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grpSp>
      <p:sp>
        <p:nvSpPr>
          <p:cNvPr id="32" name="矩形 1"/>
          <p:cNvSpPr>
            <a:spLocks noChangeArrowheads="1"/>
          </p:cNvSpPr>
          <p:nvPr/>
        </p:nvSpPr>
        <p:spPr bwMode="auto">
          <a:xfrm>
            <a:off x="3657549" y="4620352"/>
            <a:ext cx="1929811" cy="92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33" name="矩形 9"/>
          <p:cNvSpPr>
            <a:spLocks noChangeArrowheads="1"/>
          </p:cNvSpPr>
          <p:nvPr/>
        </p:nvSpPr>
        <p:spPr bwMode="auto">
          <a:xfrm>
            <a:off x="1524598"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项目四</a:t>
            </a:r>
            <a:endParaRPr lang="zh-CN" altLang="en-US" sz="2400" b="1" dirty="0">
              <a:solidFill>
                <a:srgbClr val="0067B4"/>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423029" y="4264196"/>
            <a:ext cx="1641842" cy="338515"/>
            <a:chOff x="6401594" y="3274594"/>
            <a:chExt cx="1231756" cy="253906"/>
          </a:xfrm>
        </p:grpSpPr>
        <p:sp>
          <p:nvSpPr>
            <p:cNvPr id="35" name="圆角矩形 34"/>
            <p:cNvSpPr/>
            <p:nvPr/>
          </p:nvSpPr>
          <p:spPr>
            <a:xfrm>
              <a:off x="6401594" y="3274594"/>
              <a:ext cx="1231756" cy="253906"/>
            </a:xfrm>
            <a:prstGeom prst="roundRect">
              <a:avLst>
                <a:gd name="adj" fmla="val 41676"/>
              </a:avLst>
            </a:prstGeom>
            <a:solidFill>
              <a:srgbClr val="70C6EB"/>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36"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grpSp>
      <p:sp>
        <p:nvSpPr>
          <p:cNvPr id="37" name="矩形 1"/>
          <p:cNvSpPr>
            <a:spLocks noChangeArrowheads="1"/>
          </p:cNvSpPr>
          <p:nvPr/>
        </p:nvSpPr>
        <p:spPr bwMode="auto">
          <a:xfrm>
            <a:off x="1321461" y="4620352"/>
            <a:ext cx="1929811" cy="95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a:t>
            </a:r>
            <a:r>
              <a:rPr lang="zh-CN" altLang="en-US" sz="1200" dirty="0" smtClean="0">
                <a:solidFill>
                  <a:srgbClr val="595959"/>
                </a:solidFill>
                <a:latin typeface="微软雅黑" panose="020B0503020204020204" pitchFamily="34" charset="-122"/>
                <a:ea typeface="微软雅黑" panose="020B0503020204020204" pitchFamily="34" charset="-122"/>
              </a:rPr>
              <a:t>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8224">
        <p14:ripple/>
      </p:transition>
    </mc:Choice>
    <mc:Fallback>
      <p:transition spd="slow" advTm="8224">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14:presetBounceEnd="34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34000">
                                          <p:cBhvr additive="base">
                                            <p:cTn id="11" dur="500" fill="hold"/>
                                            <p:tgtEl>
                                              <p:spTgt spid="17"/>
                                            </p:tgtEl>
                                            <p:attrNameLst>
                                              <p:attrName>ppt_x</p:attrName>
                                            </p:attrNameLst>
                                          </p:cBhvr>
                                          <p:tavLst>
                                            <p:tav tm="0">
                                              <p:val>
                                                <p:strVal val="0-#ppt_w/2"/>
                                              </p:val>
                                            </p:tav>
                                            <p:tav tm="100000">
                                              <p:val>
                                                <p:strVal val="#ppt_x"/>
                                              </p:val>
                                            </p:tav>
                                          </p:tavLst>
                                        </p:anim>
                                        <p:anim calcmode="lin" valueType="num" p14:bounceEnd="34000">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4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34000">
                                          <p:cBhvr additive="base">
                                            <p:cTn id="15" dur="500" fill="hold"/>
                                            <p:tgtEl>
                                              <p:spTgt spid="16"/>
                                            </p:tgtEl>
                                            <p:attrNameLst>
                                              <p:attrName>ppt_x</p:attrName>
                                            </p:attrNameLst>
                                          </p:cBhvr>
                                          <p:tavLst>
                                            <p:tav tm="0">
                                              <p:val>
                                                <p:strVal val="0-#ppt_w/2"/>
                                              </p:val>
                                            </p:tav>
                                            <p:tav tm="100000">
                                              <p:val>
                                                <p:strVal val="#ppt_x"/>
                                              </p:val>
                                            </p:tav>
                                          </p:tavLst>
                                        </p:anim>
                                        <p:anim calcmode="lin" valueType="num" p14:bounceEnd="34000">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4000">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14:bounceEnd="34000">
                                          <p:cBhvr additive="base">
                                            <p:cTn id="19" dur="500" fill="hold"/>
                                            <p:tgtEl>
                                              <p:spTgt spid="15"/>
                                            </p:tgtEl>
                                            <p:attrNameLst>
                                              <p:attrName>ppt_x</p:attrName>
                                            </p:attrNameLst>
                                          </p:cBhvr>
                                          <p:tavLst>
                                            <p:tav tm="0">
                                              <p:val>
                                                <p:strVal val="0-#ppt_w/2"/>
                                              </p:val>
                                            </p:tav>
                                            <p:tav tm="100000">
                                              <p:val>
                                                <p:strVal val="#ppt_x"/>
                                              </p:val>
                                            </p:tav>
                                          </p:tavLst>
                                        </p:anim>
                                        <p:anim calcmode="lin" valueType="num" p14:bounceEnd="34000">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34000">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14:bounceEnd="34000">
                                          <p:cBhvr additive="base">
                                            <p:cTn id="23" dur="500" fill="hold"/>
                                            <p:tgtEl>
                                              <p:spTgt spid="14"/>
                                            </p:tgtEl>
                                            <p:attrNameLst>
                                              <p:attrName>ppt_x</p:attrName>
                                            </p:attrNameLst>
                                          </p:cBhvr>
                                          <p:tavLst>
                                            <p:tav tm="0">
                                              <p:val>
                                                <p:strVal val="0-#ppt_w/2"/>
                                              </p:val>
                                            </p:tav>
                                            <p:tav tm="100000">
                                              <p:val>
                                                <p:strVal val="#ppt_x"/>
                                              </p:val>
                                            </p:tav>
                                          </p:tavLst>
                                        </p:anim>
                                        <p:anim calcmode="lin" valueType="num" p14:bounceEnd="34000">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arn(inVertical)">
                                          <p:cBhvr>
                                            <p:cTn id="79" dur="500"/>
                                            <p:tgtEl>
                                              <p:spTgt spid="34"/>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anim calcmode="lin" valueType="num">
                                          <p:cBhvr>
                                            <p:cTn id="83" dur="1000" fill="hold"/>
                                            <p:tgtEl>
                                              <p:spTgt spid="37"/>
                                            </p:tgtEl>
                                            <p:attrNameLst>
                                              <p:attrName>ppt_x</p:attrName>
                                            </p:attrNameLst>
                                          </p:cBhvr>
                                          <p:tavLst>
                                            <p:tav tm="0">
                                              <p:val>
                                                <p:strVal val="#ppt_x"/>
                                              </p:val>
                                            </p:tav>
                                            <p:tav tm="100000">
                                              <p:val>
                                                <p:strVal val="#ppt_x"/>
                                              </p:val>
                                            </p:tav>
                                          </p:tavLst>
                                        </p:anim>
                                        <p:anim calcmode="lin" valueType="num">
                                          <p:cBhvr>
                                            <p:cTn id="8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animBg="1"/>
          <p:bldP spid="17" grpId="0" animBg="1"/>
          <p:bldP spid="18" grpId="0"/>
          <p:bldP spid="22" grpId="0"/>
          <p:bldP spid="23" grpId="0"/>
          <p:bldP spid="27" grpId="0"/>
          <p:bldP spid="28" grpId="0"/>
          <p:bldP spid="32" grpId="0"/>
          <p:bldP spid="33"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arn(inVertical)">
                                          <p:cBhvr>
                                            <p:cTn id="79" dur="500"/>
                                            <p:tgtEl>
                                              <p:spTgt spid="34"/>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anim calcmode="lin" valueType="num">
                                          <p:cBhvr>
                                            <p:cTn id="83" dur="1000" fill="hold"/>
                                            <p:tgtEl>
                                              <p:spTgt spid="37"/>
                                            </p:tgtEl>
                                            <p:attrNameLst>
                                              <p:attrName>ppt_x</p:attrName>
                                            </p:attrNameLst>
                                          </p:cBhvr>
                                          <p:tavLst>
                                            <p:tav tm="0">
                                              <p:val>
                                                <p:strVal val="#ppt_x"/>
                                              </p:val>
                                            </p:tav>
                                            <p:tav tm="100000">
                                              <p:val>
                                                <p:strVal val="#ppt_x"/>
                                              </p:val>
                                            </p:tav>
                                          </p:tavLst>
                                        </p:anim>
                                        <p:anim calcmode="lin" valueType="num">
                                          <p:cBhvr>
                                            <p:cTn id="8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animBg="1"/>
          <p:bldP spid="17" grpId="0" animBg="1"/>
          <p:bldP spid="18" grpId="0"/>
          <p:bldP spid="22" grpId="0"/>
          <p:bldP spid="23" grpId="0"/>
          <p:bldP spid="27" grpId="0"/>
          <p:bldP spid="28" grpId="0"/>
          <p:bldP spid="32" grpId="0"/>
          <p:bldP spid="33" grpId="0"/>
          <p:bldP spid="37"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p:nvGrpSpPr>
        <p:grpSpPr>
          <a:xfrm>
            <a:off x="1241400" y="3585851"/>
            <a:ext cx="2068760" cy="1880831"/>
            <a:chOff x="1030439" y="3618023"/>
            <a:chExt cx="1551772" cy="1410297"/>
          </a:xfrm>
        </p:grpSpPr>
        <p:sp>
          <p:nvSpPr>
            <p:cNvPr id="96"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97" name="组合 96"/>
            <p:cNvGrpSpPr/>
            <p:nvPr/>
          </p:nvGrpSpPr>
          <p:grpSpPr>
            <a:xfrm>
              <a:off x="1139650" y="3618023"/>
              <a:ext cx="1365121" cy="947175"/>
              <a:chOff x="1139650" y="3618023"/>
              <a:chExt cx="1365121" cy="947175"/>
            </a:xfrm>
          </p:grpSpPr>
          <p:sp>
            <p:nvSpPr>
              <p:cNvPr id="98" name="椭圆 97"/>
              <p:cNvSpPr/>
              <p:nvPr/>
            </p:nvSpPr>
            <p:spPr bwMode="auto">
              <a:xfrm rot="1267204">
                <a:off x="1402404" y="3739108"/>
                <a:ext cx="826088" cy="826090"/>
              </a:xfrm>
              <a:prstGeom prst="ellipse">
                <a:avLst/>
              </a:pr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99" name="直接连接符 98"/>
              <p:cNvCxnSpPr/>
              <p:nvPr/>
            </p:nvCxnSpPr>
            <p:spPr>
              <a:xfrm>
                <a:off x="1139650" y="3618023"/>
                <a:ext cx="1365121" cy="0"/>
              </a:xfrm>
              <a:prstGeom prst="line">
                <a:avLst/>
              </a:prstGeom>
              <a:noFill/>
              <a:ln w="6350" cap="flat" cmpd="sng" algn="ctr">
                <a:solidFill>
                  <a:srgbClr val="6194C3"/>
                </a:solidFill>
                <a:prstDash val="solid"/>
                <a:miter lim="800000"/>
              </a:ln>
              <a:effectLst/>
            </p:spPr>
          </p:cxnSp>
          <p:cxnSp>
            <p:nvCxnSpPr>
              <p:cNvPr id="100" name="直接连接符 99"/>
              <p:cNvCxnSpPr/>
              <p:nvPr/>
            </p:nvCxnSpPr>
            <p:spPr>
              <a:xfrm>
                <a:off x="1806325" y="3618024"/>
                <a:ext cx="0" cy="114855"/>
              </a:xfrm>
              <a:prstGeom prst="line">
                <a:avLst/>
              </a:prstGeom>
              <a:noFill/>
              <a:ln w="6350" cap="flat" cmpd="sng" algn="ctr">
                <a:solidFill>
                  <a:srgbClr val="6194C3"/>
                </a:solidFill>
                <a:prstDash val="solid"/>
                <a:miter lim="800000"/>
              </a:ln>
              <a:effectLst/>
            </p:spPr>
          </p:cxnSp>
          <p:sp>
            <p:nvSpPr>
              <p:cNvPr id="101" name="TextBox 100"/>
              <p:cNvSpPr txBox="1"/>
              <p:nvPr/>
            </p:nvSpPr>
            <p:spPr>
              <a:xfrm>
                <a:off x="1422777" y="3933056"/>
                <a:ext cx="754151"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p:txBody>
          </p:sp>
        </p:grpSp>
      </p:grpSp>
      <p:grpSp>
        <p:nvGrpSpPr>
          <p:cNvPr id="102" name="组合 101"/>
          <p:cNvGrpSpPr/>
          <p:nvPr/>
        </p:nvGrpSpPr>
        <p:grpSpPr>
          <a:xfrm>
            <a:off x="3737673" y="1746740"/>
            <a:ext cx="2068760" cy="2154332"/>
            <a:chOff x="2902888" y="2239009"/>
            <a:chExt cx="1551772" cy="1615375"/>
          </a:xfrm>
        </p:grpSpPr>
        <p:sp>
          <p:nvSpPr>
            <p:cNvPr id="103"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009DD9"/>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4" name="椭圆 103"/>
            <p:cNvSpPr/>
            <p:nvPr/>
          </p:nvSpPr>
          <p:spPr bwMode="auto">
            <a:xfrm rot="1267204">
              <a:off x="3283185" y="2239009"/>
              <a:ext cx="802497" cy="802498"/>
            </a:xfrm>
            <a:prstGeom prst="ellipse">
              <a:avLst/>
            </a:prstGeom>
            <a:solidFill>
              <a:srgbClr val="009DD9"/>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05" name="直接连接符 104"/>
            <p:cNvCxnSpPr/>
            <p:nvPr/>
          </p:nvCxnSpPr>
          <p:spPr>
            <a:xfrm>
              <a:off x="2996214" y="3854372"/>
              <a:ext cx="1365121" cy="0"/>
            </a:xfrm>
            <a:prstGeom prst="line">
              <a:avLst/>
            </a:prstGeom>
            <a:noFill/>
            <a:ln w="6350" cap="flat" cmpd="sng" algn="ctr">
              <a:solidFill>
                <a:srgbClr val="009DD9"/>
              </a:solidFill>
              <a:prstDash val="solid"/>
              <a:miter lim="800000"/>
            </a:ln>
            <a:effectLst/>
          </p:spPr>
        </p:cxnSp>
        <p:cxnSp>
          <p:nvCxnSpPr>
            <p:cNvPr id="106" name="直接连接符 105"/>
            <p:cNvCxnSpPr/>
            <p:nvPr/>
          </p:nvCxnSpPr>
          <p:spPr>
            <a:xfrm>
              <a:off x="3682187" y="3503169"/>
              <a:ext cx="420" cy="351215"/>
            </a:xfrm>
            <a:prstGeom prst="line">
              <a:avLst/>
            </a:prstGeom>
            <a:noFill/>
            <a:ln w="6350" cap="flat" cmpd="sng" algn="ctr">
              <a:solidFill>
                <a:srgbClr val="009DD9"/>
              </a:solidFill>
              <a:prstDash val="solid"/>
              <a:miter lim="800000"/>
            </a:ln>
            <a:effectLst/>
          </p:spPr>
        </p:cxnSp>
        <p:sp>
          <p:nvSpPr>
            <p:cNvPr id="107" name="TextBox 106"/>
            <p:cNvSpPr txBox="1"/>
            <p:nvPr/>
          </p:nvSpPr>
          <p:spPr>
            <a:xfrm>
              <a:off x="3294985" y="2395058"/>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p:txBody>
        </p:sp>
      </p:grpSp>
      <p:grpSp>
        <p:nvGrpSpPr>
          <p:cNvPr id="108" name="组合 107"/>
          <p:cNvGrpSpPr/>
          <p:nvPr/>
        </p:nvGrpSpPr>
        <p:grpSpPr>
          <a:xfrm>
            <a:off x="6233947" y="3562491"/>
            <a:ext cx="2068760" cy="1888767"/>
            <a:chOff x="4775337" y="3600507"/>
            <a:chExt cx="1551772" cy="1416247"/>
          </a:xfrm>
        </p:grpSpPr>
        <p:sp>
          <p:nvSpPr>
            <p:cNvPr id="109" name="椭圆 108"/>
            <p:cNvSpPr/>
            <p:nvPr/>
          </p:nvSpPr>
          <p:spPr bwMode="auto">
            <a:xfrm rot="1267204">
              <a:off x="5132056" y="3731833"/>
              <a:ext cx="843072" cy="843075"/>
            </a:xfrm>
            <a:prstGeom prst="ellipse">
              <a:avLst/>
            </a:pr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0"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11" name="直接连接符 110"/>
            <p:cNvCxnSpPr/>
            <p:nvPr/>
          </p:nvCxnSpPr>
          <p:spPr>
            <a:xfrm>
              <a:off x="4868663" y="3600507"/>
              <a:ext cx="1365121" cy="0"/>
            </a:xfrm>
            <a:prstGeom prst="line">
              <a:avLst/>
            </a:prstGeom>
            <a:noFill/>
            <a:ln w="6350" cap="flat" cmpd="sng" algn="ctr">
              <a:solidFill>
                <a:srgbClr val="009BD2"/>
              </a:solidFill>
              <a:prstDash val="solid"/>
              <a:miter lim="800000"/>
            </a:ln>
            <a:effectLst/>
          </p:spPr>
        </p:cxnSp>
        <p:cxnSp>
          <p:nvCxnSpPr>
            <p:cNvPr id="112" name="直接连接符 111"/>
            <p:cNvCxnSpPr/>
            <p:nvPr/>
          </p:nvCxnSpPr>
          <p:spPr>
            <a:xfrm>
              <a:off x="5551222" y="3600508"/>
              <a:ext cx="0" cy="114855"/>
            </a:xfrm>
            <a:prstGeom prst="line">
              <a:avLst/>
            </a:prstGeom>
            <a:noFill/>
            <a:ln w="6350" cap="flat" cmpd="sng" algn="ctr">
              <a:solidFill>
                <a:srgbClr val="009BD2"/>
              </a:solidFill>
              <a:prstDash val="solid"/>
              <a:miter lim="800000"/>
            </a:ln>
            <a:effectLst/>
          </p:spPr>
        </p:cxnSp>
        <p:sp>
          <p:nvSpPr>
            <p:cNvPr id="113" name="TextBox 112"/>
            <p:cNvSpPr txBox="1"/>
            <p:nvPr/>
          </p:nvSpPr>
          <p:spPr>
            <a:xfrm>
              <a:off x="5190227" y="3933056"/>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p:txBody>
        </p:sp>
      </p:grpSp>
      <p:grpSp>
        <p:nvGrpSpPr>
          <p:cNvPr id="114" name="组合 113"/>
          <p:cNvGrpSpPr/>
          <p:nvPr/>
        </p:nvGrpSpPr>
        <p:grpSpPr>
          <a:xfrm>
            <a:off x="8974694" y="1666009"/>
            <a:ext cx="2068760" cy="2154332"/>
            <a:chOff x="6831165" y="2178475"/>
            <a:chExt cx="1551772" cy="1615375"/>
          </a:xfrm>
        </p:grpSpPr>
        <p:sp>
          <p:nvSpPr>
            <p:cNvPr id="115"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009BD2"/>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6" name="椭圆 115"/>
            <p:cNvSpPr/>
            <p:nvPr/>
          </p:nvSpPr>
          <p:spPr bwMode="auto">
            <a:xfrm rot="1267204">
              <a:off x="7211462" y="2178475"/>
              <a:ext cx="802497" cy="802498"/>
            </a:xfrm>
            <a:prstGeom prst="ellipse">
              <a:avLst/>
            </a:prstGeom>
            <a:solidFill>
              <a:srgbClr val="009BD2"/>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17" name="直接连接符 116"/>
            <p:cNvCxnSpPr/>
            <p:nvPr/>
          </p:nvCxnSpPr>
          <p:spPr>
            <a:xfrm>
              <a:off x="6924491" y="3793838"/>
              <a:ext cx="1365121" cy="0"/>
            </a:xfrm>
            <a:prstGeom prst="line">
              <a:avLst/>
            </a:prstGeom>
            <a:noFill/>
            <a:ln w="6350" cap="flat" cmpd="sng" algn="ctr">
              <a:solidFill>
                <a:srgbClr val="009BD2"/>
              </a:solidFill>
              <a:prstDash val="solid"/>
              <a:miter lim="800000"/>
            </a:ln>
            <a:effectLst/>
          </p:spPr>
        </p:cxnSp>
        <p:cxnSp>
          <p:nvCxnSpPr>
            <p:cNvPr id="118" name="直接连接符 117"/>
            <p:cNvCxnSpPr/>
            <p:nvPr/>
          </p:nvCxnSpPr>
          <p:spPr>
            <a:xfrm>
              <a:off x="7610464" y="3442635"/>
              <a:ext cx="420" cy="351215"/>
            </a:xfrm>
            <a:prstGeom prst="line">
              <a:avLst/>
            </a:prstGeom>
            <a:noFill/>
            <a:ln w="6350" cap="flat" cmpd="sng" algn="ctr">
              <a:solidFill>
                <a:srgbClr val="009BD2"/>
              </a:solidFill>
              <a:prstDash val="solid"/>
              <a:miter lim="800000"/>
            </a:ln>
            <a:effectLst/>
          </p:spPr>
        </p:cxnSp>
        <p:sp>
          <p:nvSpPr>
            <p:cNvPr id="119" name="TextBox 118"/>
            <p:cNvSpPr txBox="1"/>
            <p:nvPr/>
          </p:nvSpPr>
          <p:spPr>
            <a:xfrm>
              <a:off x="7255425" y="2348880"/>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p:txBody>
        </p:sp>
      </p:grpSp>
      <p:sp>
        <p:nvSpPr>
          <p:cNvPr id="120" name="TextBox 119"/>
          <p:cNvSpPr txBox="1"/>
          <p:nvPr/>
        </p:nvSpPr>
        <p:spPr>
          <a:xfrm>
            <a:off x="1103302" y="1688674"/>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1" name="TextBox 120"/>
          <p:cNvSpPr txBox="1"/>
          <p:nvPr/>
        </p:nvSpPr>
        <p:spPr>
          <a:xfrm>
            <a:off x="3582659" y="3964191"/>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2" name="TextBox 121"/>
          <p:cNvSpPr txBox="1"/>
          <p:nvPr/>
        </p:nvSpPr>
        <p:spPr>
          <a:xfrm>
            <a:off x="6233947" y="1652011"/>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3" name="TextBox 122"/>
          <p:cNvSpPr txBox="1"/>
          <p:nvPr/>
        </p:nvSpPr>
        <p:spPr>
          <a:xfrm>
            <a:off x="8790469" y="3901070"/>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2251">
        <p14:ripple/>
      </p:transition>
    </mc:Choice>
    <mc:Fallback>
      <p:transition spd="slow" advTm="22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2" presetClass="entr" presetSubtype="1"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 calcmode="lin" valueType="num">
                                      <p:cBhvr additive="base">
                                        <p:cTn id="10" dur="500"/>
                                        <p:tgtEl>
                                          <p:spTgt spid="102"/>
                                        </p:tgtEl>
                                        <p:attrNameLst>
                                          <p:attrName>ppt_y</p:attrName>
                                        </p:attrNameLst>
                                      </p:cBhvr>
                                      <p:tavLst>
                                        <p:tav tm="0">
                                          <p:val>
                                            <p:strVal val="#ppt_y-#ppt_h*1.125000"/>
                                          </p:val>
                                        </p:tav>
                                        <p:tav tm="100000">
                                          <p:val>
                                            <p:strVal val="#ppt_y"/>
                                          </p:val>
                                        </p:tav>
                                      </p:tavLst>
                                    </p:anim>
                                    <p:animEffect transition="in" filter="wipe(down)">
                                      <p:cBhvr>
                                        <p:cTn id="11" dur="500"/>
                                        <p:tgtEl>
                                          <p:spTgt spid="102"/>
                                        </p:tgtEl>
                                      </p:cBhvr>
                                    </p:animEffect>
                                  </p:childTnLst>
                                </p:cTn>
                              </p:par>
                              <p:par>
                                <p:cTn id="12" presetID="12" presetClass="entr" presetSubtype="4" fill="hold" nodeType="with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additive="base">
                                        <p:cTn id="14" dur="500"/>
                                        <p:tgtEl>
                                          <p:spTgt spid="95"/>
                                        </p:tgtEl>
                                        <p:attrNameLst>
                                          <p:attrName>ppt_y</p:attrName>
                                        </p:attrNameLst>
                                      </p:cBhvr>
                                      <p:tavLst>
                                        <p:tav tm="0">
                                          <p:val>
                                            <p:strVal val="#ppt_y+#ppt_h*1.125000"/>
                                          </p:val>
                                        </p:tav>
                                        <p:tav tm="100000">
                                          <p:val>
                                            <p:strVal val="#ppt_y"/>
                                          </p:val>
                                        </p:tav>
                                      </p:tavLst>
                                    </p:anim>
                                    <p:animEffect transition="in" filter="wipe(up)">
                                      <p:cBhvr>
                                        <p:cTn id="15" dur="500"/>
                                        <p:tgtEl>
                                          <p:spTgt spid="95"/>
                                        </p:tgtEl>
                                      </p:cBhvr>
                                    </p:animEffect>
                                  </p:childTnLst>
                                </p:cTn>
                              </p:par>
                              <p:par>
                                <p:cTn id="16" presetID="12" presetClass="entr" presetSubtype="4"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additive="base">
                                        <p:cTn id="18" dur="500"/>
                                        <p:tgtEl>
                                          <p:spTgt spid="108"/>
                                        </p:tgtEl>
                                        <p:attrNameLst>
                                          <p:attrName>ppt_y</p:attrName>
                                        </p:attrNameLst>
                                      </p:cBhvr>
                                      <p:tavLst>
                                        <p:tav tm="0">
                                          <p:val>
                                            <p:strVal val="#ppt_y+#ppt_h*1.125000"/>
                                          </p:val>
                                        </p:tav>
                                        <p:tav tm="100000">
                                          <p:val>
                                            <p:strVal val="#ppt_y"/>
                                          </p:val>
                                        </p:tav>
                                      </p:tavLst>
                                    </p:anim>
                                    <p:animEffect transition="in" filter="wipe(up)">
                                      <p:cBhvr>
                                        <p:cTn id="19" dur="500"/>
                                        <p:tgtEl>
                                          <p:spTgt spid="108"/>
                                        </p:tgtEl>
                                      </p:cBhvr>
                                    </p:animEffect>
                                  </p:childTnLst>
                                </p:cTn>
                              </p:par>
                              <p:par>
                                <p:cTn id="20" presetID="12" presetClass="entr" presetSubtype="1"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 calcmode="lin" valueType="num">
                                      <p:cBhvr additive="base">
                                        <p:cTn id="22" dur="500"/>
                                        <p:tgtEl>
                                          <p:spTgt spid="114"/>
                                        </p:tgtEl>
                                        <p:attrNameLst>
                                          <p:attrName>ppt_y</p:attrName>
                                        </p:attrNameLst>
                                      </p:cBhvr>
                                      <p:tavLst>
                                        <p:tav tm="0">
                                          <p:val>
                                            <p:strVal val="#ppt_y-#ppt_h*1.125000"/>
                                          </p:val>
                                        </p:tav>
                                        <p:tav tm="100000">
                                          <p:val>
                                            <p:strVal val="#ppt_y"/>
                                          </p:val>
                                        </p:tav>
                                      </p:tavLst>
                                    </p:anim>
                                    <p:animEffect transition="in" filter="wipe(down)">
                                      <p:cBhvr>
                                        <p:cTn id="23" dur="500"/>
                                        <p:tgtEl>
                                          <p:spTgt spid="114"/>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wipe(down)">
                                      <p:cBhvr>
                                        <p:cTn id="27" dur="500"/>
                                        <p:tgtEl>
                                          <p:spTgt spid="12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wipe(up)">
                                      <p:cBhvr>
                                        <p:cTn id="30" dur="500"/>
                                        <p:tgtEl>
                                          <p:spTgt spid="1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wipe(down)">
                                      <p:cBhvr>
                                        <p:cTn id="33" dur="500"/>
                                        <p:tgtEl>
                                          <p:spTgt spid="12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wipe(up)">
                                      <p:cBhvr>
                                        <p:cTn id="3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0" grpId="0"/>
      <p:bldP spid="121" grpId="0"/>
      <p:bldP spid="122" grpId="0"/>
      <p:bldP spid="1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smtClean="0">
                <a:solidFill>
                  <a:srgbClr val="70C6EB"/>
                </a:solidFill>
                <a:latin typeface="微软雅黑" panose="020B0503020204020204" pitchFamily="34" charset="-122"/>
                <a:ea typeface="微软雅黑" panose="020B0503020204020204" pitchFamily="34" charset="-122"/>
              </a:rPr>
              <a:t>这里输入章节大标题</a:t>
            </a:r>
            <a:endParaRPr lang="zh-CN" altLang="en-US" sz="3200" b="1" dirty="0">
              <a:solidFill>
                <a:srgbClr val="70C6EB"/>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Tm="8966">
        <p:diamond/>
      </p:transition>
    </mc:Choice>
    <mc:Fallback>
      <p:transition spd="slow" advTm="8966">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MH_Other_1"/>
          <p:cNvSpPr/>
          <p:nvPr>
            <p:custDataLst>
              <p:tags r:id="rId1"/>
            </p:custDataLst>
          </p:nvPr>
        </p:nvSpPr>
        <p:spPr>
          <a:xfrm>
            <a:off x="1769786" y="1695495"/>
            <a:ext cx="1058863" cy="1060450"/>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1" name="MH_Other_2"/>
          <p:cNvSpPr/>
          <p:nvPr>
            <p:custDataLst>
              <p:tags r:id="rId2"/>
            </p:custDataLst>
          </p:nvPr>
        </p:nvSpPr>
        <p:spPr>
          <a:xfrm>
            <a:off x="1912661" y="1838370"/>
            <a:ext cx="773113" cy="774700"/>
          </a:xfrm>
          <a:prstGeom prst="diamond">
            <a:avLst/>
          </a:prstGeom>
          <a:solidFill>
            <a:srgbClr val="009BD2"/>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1</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32" name="MH_SubTitle_1"/>
          <p:cNvSpPr txBox="1">
            <a:spLocks noChangeArrowheads="1"/>
          </p:cNvSpPr>
          <p:nvPr>
            <p:custDataLst>
              <p:tags r:id="rId3"/>
            </p:custDataLst>
          </p:nvPr>
        </p:nvSpPr>
        <p:spPr bwMode="auto">
          <a:xfrm>
            <a:off x="3035758" y="212480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3" name="MH_Other_3"/>
          <p:cNvSpPr/>
          <p:nvPr>
            <p:custDataLst>
              <p:tags r:id="rId4"/>
            </p:custDataLst>
          </p:nvPr>
        </p:nvSpPr>
        <p:spPr>
          <a:xfrm>
            <a:off x="6581155" y="1697082"/>
            <a:ext cx="1058863" cy="1058863"/>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4" name="MH_Other_4"/>
          <p:cNvSpPr/>
          <p:nvPr>
            <p:custDataLst>
              <p:tags r:id="rId5"/>
            </p:custDataLst>
          </p:nvPr>
        </p:nvSpPr>
        <p:spPr>
          <a:xfrm>
            <a:off x="6724030" y="1839957"/>
            <a:ext cx="773113" cy="773113"/>
          </a:xfrm>
          <a:prstGeom prst="diamond">
            <a:avLst/>
          </a:prstGeom>
          <a:solidFill>
            <a:srgbClr val="00B0F0"/>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2</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35" name="MH_SubTitle_2"/>
          <p:cNvSpPr txBox="1">
            <a:spLocks noChangeArrowheads="1"/>
          </p:cNvSpPr>
          <p:nvPr>
            <p:custDataLst>
              <p:tags r:id="rId6"/>
            </p:custDataLst>
          </p:nvPr>
        </p:nvSpPr>
        <p:spPr bwMode="auto">
          <a:xfrm>
            <a:off x="2971524" y="168810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6" name="MH_Other_5"/>
          <p:cNvSpPr/>
          <p:nvPr>
            <p:custDataLst>
              <p:tags r:id="rId7"/>
            </p:custDataLst>
          </p:nvPr>
        </p:nvSpPr>
        <p:spPr>
          <a:xfrm>
            <a:off x="1681620" y="3988320"/>
            <a:ext cx="1058863" cy="1058863"/>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7" name="MH_Other_6"/>
          <p:cNvSpPr/>
          <p:nvPr>
            <p:custDataLst>
              <p:tags r:id="rId8"/>
            </p:custDataLst>
          </p:nvPr>
        </p:nvSpPr>
        <p:spPr>
          <a:xfrm>
            <a:off x="1824495" y="4131195"/>
            <a:ext cx="773113" cy="773113"/>
          </a:xfrm>
          <a:prstGeom prst="diamond">
            <a:avLst/>
          </a:prstGeom>
          <a:solidFill>
            <a:srgbClr val="00B0F0"/>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3</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38" name="MH_Other_7"/>
          <p:cNvSpPr/>
          <p:nvPr>
            <p:custDataLst>
              <p:tags r:id="rId9"/>
            </p:custDataLst>
          </p:nvPr>
        </p:nvSpPr>
        <p:spPr>
          <a:xfrm>
            <a:off x="6581155" y="3988320"/>
            <a:ext cx="1058862" cy="1060450"/>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9" name="MH_Other_8"/>
          <p:cNvSpPr/>
          <p:nvPr>
            <p:custDataLst>
              <p:tags r:id="rId10"/>
            </p:custDataLst>
          </p:nvPr>
        </p:nvSpPr>
        <p:spPr>
          <a:xfrm>
            <a:off x="6724030" y="4131195"/>
            <a:ext cx="773112" cy="774700"/>
          </a:xfrm>
          <a:prstGeom prst="diamond">
            <a:avLst/>
          </a:prstGeom>
          <a:solidFill>
            <a:srgbClr val="009BD2"/>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4</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40" name="MH_SubTitle_1"/>
          <p:cNvSpPr txBox="1">
            <a:spLocks noChangeArrowheads="1"/>
          </p:cNvSpPr>
          <p:nvPr>
            <p:custDataLst>
              <p:tags r:id="rId11"/>
            </p:custDataLst>
          </p:nvPr>
        </p:nvSpPr>
        <p:spPr bwMode="auto">
          <a:xfrm>
            <a:off x="7847127" y="212480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a:t>
            </a:r>
            <a:r>
              <a:rPr lang="zh-CN" altLang="en-US" sz="1600" dirty="0" smtClea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1" name="MH_SubTitle_2"/>
          <p:cNvSpPr txBox="1">
            <a:spLocks noChangeArrowheads="1"/>
          </p:cNvSpPr>
          <p:nvPr>
            <p:custDataLst>
              <p:tags r:id="rId12"/>
            </p:custDataLst>
          </p:nvPr>
        </p:nvSpPr>
        <p:spPr bwMode="auto">
          <a:xfrm>
            <a:off x="7782893" y="168810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ct val="130000"/>
              </a:lnSpc>
              <a:defRPr b="1">
                <a:solidFill>
                  <a:schemeClr val="bg1"/>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点击此处添加内容</a:t>
            </a:r>
            <a:endPar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42" name="MH_SubTitle_1"/>
          <p:cNvSpPr txBox="1">
            <a:spLocks noChangeArrowheads="1"/>
          </p:cNvSpPr>
          <p:nvPr>
            <p:custDataLst>
              <p:tags r:id="rId13"/>
            </p:custDataLst>
          </p:nvPr>
        </p:nvSpPr>
        <p:spPr bwMode="auto">
          <a:xfrm>
            <a:off x="7847127" y="447696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3" name="MH_SubTitle_2"/>
          <p:cNvSpPr txBox="1">
            <a:spLocks noChangeArrowheads="1"/>
          </p:cNvSpPr>
          <p:nvPr>
            <p:custDataLst>
              <p:tags r:id="rId14"/>
            </p:custDataLst>
          </p:nvPr>
        </p:nvSpPr>
        <p:spPr bwMode="auto">
          <a:xfrm>
            <a:off x="7782893" y="404026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ct val="130000"/>
              </a:lnSpc>
              <a:defRPr b="1">
                <a:solidFill>
                  <a:schemeClr val="bg1"/>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点击此处添加内容</a:t>
            </a:r>
            <a:endPar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44" name="MH_SubTitle_1"/>
          <p:cNvSpPr txBox="1">
            <a:spLocks noChangeArrowheads="1"/>
          </p:cNvSpPr>
          <p:nvPr>
            <p:custDataLst>
              <p:tags r:id="rId15"/>
            </p:custDataLst>
          </p:nvPr>
        </p:nvSpPr>
        <p:spPr bwMode="auto">
          <a:xfrm>
            <a:off x="2947592" y="447696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5" name="MH_SubTitle_2"/>
          <p:cNvSpPr txBox="1">
            <a:spLocks noChangeArrowheads="1"/>
          </p:cNvSpPr>
          <p:nvPr>
            <p:custDataLst>
              <p:tags r:id="rId16"/>
            </p:custDataLst>
          </p:nvPr>
        </p:nvSpPr>
        <p:spPr bwMode="auto">
          <a:xfrm>
            <a:off x="2883358" y="404026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ct val="130000"/>
              </a:lnSpc>
              <a:defRPr b="1">
                <a:solidFill>
                  <a:schemeClr val="bg1"/>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6003">
        <p14:ripple/>
      </p:transition>
    </mc:Choice>
    <mc:Fallback>
      <p:transition spd="slow" advTm="60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diamond(in)">
                                      <p:cBhvr>
                                        <p:cTn id="11" dur="500"/>
                                        <p:tgtEl>
                                          <p:spTgt spid="30"/>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diamond(in)">
                                      <p:cBhvr>
                                        <p:cTn id="14" dur="500"/>
                                        <p:tgtEl>
                                          <p:spTgt spid="3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750"/>
                                        <p:tgtEl>
                                          <p:spTgt spid="32"/>
                                        </p:tgtEl>
                                      </p:cBhvr>
                                    </p:animEffect>
                                    <p:anim calcmode="lin" valueType="num">
                                      <p:cBhvr>
                                        <p:cTn id="22" dur="750" fill="hold"/>
                                        <p:tgtEl>
                                          <p:spTgt spid="32"/>
                                        </p:tgtEl>
                                        <p:attrNameLst>
                                          <p:attrName>ppt_x</p:attrName>
                                        </p:attrNameLst>
                                      </p:cBhvr>
                                      <p:tavLst>
                                        <p:tav tm="0">
                                          <p:val>
                                            <p:strVal val="#ppt_x"/>
                                          </p:val>
                                        </p:tav>
                                        <p:tav tm="100000">
                                          <p:val>
                                            <p:strVal val="#ppt_x"/>
                                          </p:val>
                                        </p:tav>
                                      </p:tavLst>
                                    </p:anim>
                                    <p:anim calcmode="lin" valueType="num">
                                      <p:cBhvr>
                                        <p:cTn id="23" dur="75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8"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amond(in)">
                                      <p:cBhvr>
                                        <p:cTn id="27" dur="500"/>
                                        <p:tgtEl>
                                          <p:spTgt spid="33"/>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diamond(in)">
                                      <p:cBhvr>
                                        <p:cTn id="30" dur="500"/>
                                        <p:tgtEl>
                                          <p:spTgt spid="34"/>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750"/>
                                        <p:tgtEl>
                                          <p:spTgt spid="40"/>
                                        </p:tgtEl>
                                      </p:cBhvr>
                                    </p:animEffect>
                                    <p:anim calcmode="lin" valueType="num">
                                      <p:cBhvr>
                                        <p:cTn id="38" dur="750" fill="hold"/>
                                        <p:tgtEl>
                                          <p:spTgt spid="40"/>
                                        </p:tgtEl>
                                        <p:attrNameLst>
                                          <p:attrName>ppt_x</p:attrName>
                                        </p:attrNameLst>
                                      </p:cBhvr>
                                      <p:tavLst>
                                        <p:tav tm="0">
                                          <p:val>
                                            <p:strVal val="#ppt_x"/>
                                          </p:val>
                                        </p:tav>
                                        <p:tav tm="100000">
                                          <p:val>
                                            <p:strVal val="#ppt_x"/>
                                          </p:val>
                                        </p:tav>
                                      </p:tavLst>
                                    </p:anim>
                                    <p:anim calcmode="lin" valueType="num">
                                      <p:cBhvr>
                                        <p:cTn id="39" dur="75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8"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diamond(in)">
                                      <p:cBhvr>
                                        <p:cTn id="43" dur="500"/>
                                        <p:tgtEl>
                                          <p:spTgt spid="36"/>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amond(in)">
                                      <p:cBhvr>
                                        <p:cTn id="46" dur="500"/>
                                        <p:tgtEl>
                                          <p:spTgt spid="37"/>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750"/>
                                        <p:tgtEl>
                                          <p:spTgt spid="44"/>
                                        </p:tgtEl>
                                      </p:cBhvr>
                                    </p:animEffect>
                                    <p:anim calcmode="lin" valueType="num">
                                      <p:cBhvr>
                                        <p:cTn id="54" dur="750" fill="hold"/>
                                        <p:tgtEl>
                                          <p:spTgt spid="44"/>
                                        </p:tgtEl>
                                        <p:attrNameLst>
                                          <p:attrName>ppt_x</p:attrName>
                                        </p:attrNameLst>
                                      </p:cBhvr>
                                      <p:tavLst>
                                        <p:tav tm="0">
                                          <p:val>
                                            <p:strVal val="#ppt_x"/>
                                          </p:val>
                                        </p:tav>
                                        <p:tav tm="100000">
                                          <p:val>
                                            <p:strVal val="#ppt_x"/>
                                          </p:val>
                                        </p:tav>
                                      </p:tavLst>
                                    </p:anim>
                                    <p:anim calcmode="lin" valueType="num">
                                      <p:cBhvr>
                                        <p:cTn id="55" dur="75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8" presetClass="entr" presetSubtype="16"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diamond(in)">
                                      <p:cBhvr>
                                        <p:cTn id="59" dur="500"/>
                                        <p:tgtEl>
                                          <p:spTgt spid="38"/>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diamond(in)">
                                      <p:cBhvr>
                                        <p:cTn id="62" dur="500"/>
                                        <p:tgtEl>
                                          <p:spTgt spid="39"/>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750"/>
                                        <p:tgtEl>
                                          <p:spTgt spid="42"/>
                                        </p:tgtEl>
                                      </p:cBhvr>
                                    </p:animEffect>
                                    <p:anim calcmode="lin" valueType="num">
                                      <p:cBhvr>
                                        <p:cTn id="70" dur="750" fill="hold"/>
                                        <p:tgtEl>
                                          <p:spTgt spid="42"/>
                                        </p:tgtEl>
                                        <p:attrNameLst>
                                          <p:attrName>ppt_x</p:attrName>
                                        </p:attrNameLst>
                                      </p:cBhvr>
                                      <p:tavLst>
                                        <p:tav tm="0">
                                          <p:val>
                                            <p:strVal val="#ppt_x"/>
                                          </p:val>
                                        </p:tav>
                                        <p:tav tm="100000">
                                          <p:val>
                                            <p:strVal val="#ppt_x"/>
                                          </p:val>
                                        </p:tav>
                                      </p:tavLst>
                                    </p:anim>
                                    <p:anim calcmode="lin" valueType="num">
                                      <p:cBhvr>
                                        <p:cTn id="71" dur="7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animBg="1"/>
      <p:bldP spid="31" grpId="0" animBg="1"/>
      <p:bldP spid="32" grpId="0"/>
      <p:bldP spid="33" grpId="0" animBg="1"/>
      <p:bldP spid="34" grpId="0" animBg="1"/>
      <p:bldP spid="35" grpId="0"/>
      <p:bldP spid="36" grpId="0" animBg="1"/>
      <p:bldP spid="37" grpId="0" animBg="1"/>
      <p:bldP spid="38" grpId="0" animBg="1"/>
      <p:bldP spid="39" grpId="0" animBg="1"/>
      <p:bldP spid="40" grpId="0"/>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组合 73"/>
          <p:cNvGrpSpPr/>
          <p:nvPr/>
        </p:nvGrpSpPr>
        <p:grpSpPr>
          <a:xfrm>
            <a:off x="-118750" y="4821154"/>
            <a:ext cx="12515613" cy="1579646"/>
            <a:chOff x="0" y="4821154"/>
            <a:chExt cx="12515613" cy="1579646"/>
          </a:xfrm>
        </p:grpSpPr>
        <p:grpSp>
          <p:nvGrpSpPr>
            <p:cNvPr id="24" name="组合 23"/>
            <p:cNvGrpSpPr/>
            <p:nvPr/>
          </p:nvGrpSpPr>
          <p:grpSpPr>
            <a:xfrm>
              <a:off x="0" y="4821382"/>
              <a:ext cx="1721922" cy="1579418"/>
              <a:chOff x="0" y="4821382"/>
              <a:chExt cx="1721922" cy="1579418"/>
            </a:xfrm>
          </p:grpSpPr>
          <p:cxnSp>
            <p:nvCxnSpPr>
              <p:cNvPr id="7" name="直接连接符 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689265" y="4821268"/>
              <a:ext cx="1721922" cy="1579418"/>
              <a:chOff x="0" y="4821382"/>
              <a:chExt cx="1721922" cy="1579418"/>
            </a:xfrm>
          </p:grpSpPr>
          <p:cxnSp>
            <p:nvCxnSpPr>
              <p:cNvPr id="26" name="直接连接符 25"/>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247905" y="4821382"/>
              <a:ext cx="1721922" cy="1579418"/>
              <a:chOff x="0" y="4821382"/>
              <a:chExt cx="1721922" cy="1579418"/>
            </a:xfrm>
          </p:grpSpPr>
          <p:cxnSp>
            <p:nvCxnSpPr>
              <p:cNvPr id="33" name="直接连接符 32"/>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4937170" y="4821268"/>
              <a:ext cx="1721922" cy="1579418"/>
              <a:chOff x="0" y="4821382"/>
              <a:chExt cx="1721922" cy="1579418"/>
            </a:xfrm>
          </p:grpSpPr>
          <p:cxnSp>
            <p:nvCxnSpPr>
              <p:cNvPr id="40" name="直接连接符 39"/>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6355285" y="4821268"/>
              <a:ext cx="1721922" cy="1579418"/>
              <a:chOff x="0" y="4821382"/>
              <a:chExt cx="1721922" cy="1579418"/>
            </a:xfrm>
          </p:grpSpPr>
          <p:cxnSp>
            <p:nvCxnSpPr>
              <p:cNvPr id="47" name="直接连接符 4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8044550" y="4821154"/>
              <a:ext cx="1721922" cy="1579418"/>
              <a:chOff x="0" y="4821382"/>
              <a:chExt cx="1721922" cy="1579418"/>
            </a:xfrm>
          </p:grpSpPr>
          <p:cxnSp>
            <p:nvCxnSpPr>
              <p:cNvPr id="54" name="直接连接符 53"/>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603190" y="4821268"/>
              <a:ext cx="1721922" cy="1579418"/>
              <a:chOff x="0" y="4821382"/>
              <a:chExt cx="1721922" cy="1579418"/>
            </a:xfrm>
          </p:grpSpPr>
          <p:cxnSp>
            <p:nvCxnSpPr>
              <p:cNvPr id="61" name="直接连接符 60"/>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11292455" y="4821154"/>
              <a:ext cx="1223158" cy="1579418"/>
              <a:chOff x="0" y="4821382"/>
              <a:chExt cx="1223158" cy="1579418"/>
            </a:xfrm>
          </p:grpSpPr>
          <p:cxnSp>
            <p:nvCxnSpPr>
              <p:cNvPr id="68" name="直接连接符 67"/>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sp>
        <p:nvSpPr>
          <p:cNvPr id="75" name="椭圆 74"/>
          <p:cNvSpPr/>
          <p:nvPr/>
        </p:nvSpPr>
        <p:spPr>
          <a:xfrm>
            <a:off x="5087583" y="660064"/>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5261760" y="846116"/>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心形 76"/>
          <p:cNvSpPr/>
          <p:nvPr/>
        </p:nvSpPr>
        <p:spPr>
          <a:xfrm>
            <a:off x="5153708"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心形 77"/>
          <p:cNvSpPr/>
          <p:nvPr/>
        </p:nvSpPr>
        <p:spPr>
          <a:xfrm>
            <a:off x="6817424"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5639291" y="1223517"/>
            <a:ext cx="913417" cy="868159"/>
            <a:chOff x="5639291" y="1223517"/>
            <a:chExt cx="913417" cy="868159"/>
          </a:xfrm>
        </p:grpSpPr>
        <p:sp>
          <p:nvSpPr>
            <p:cNvPr id="82" name="圆角矩形 81"/>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TextBox 84"/>
          <p:cNvSpPr txBox="1"/>
          <p:nvPr/>
        </p:nvSpPr>
        <p:spPr>
          <a:xfrm>
            <a:off x="3502983" y="3034038"/>
            <a:ext cx="5186035" cy="800219"/>
          </a:xfrm>
          <a:prstGeom prst="rect">
            <a:avLst/>
          </a:prstGeom>
          <a:noFill/>
        </p:spPr>
        <p:txBody>
          <a:bodyPr wrap="none" rtlCol="0">
            <a:spAutoFit/>
          </a:bodyPr>
          <a:lstStyle/>
          <a:p>
            <a:r>
              <a:rPr lang="en-US" altLang="zh-CN" sz="4600" dirty="0" smtClean="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rPr>
              <a:t>Hospital name</a:t>
            </a:r>
            <a:endParaRPr lang="zh-CN" altLang="en-US" sz="4600" dirty="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endParaRPr>
          </a:p>
        </p:txBody>
      </p:sp>
      <p:sp>
        <p:nvSpPr>
          <p:cNvPr id="86" name="TextBox 85"/>
          <p:cNvSpPr txBox="1"/>
          <p:nvPr/>
        </p:nvSpPr>
        <p:spPr>
          <a:xfrm>
            <a:off x="3365456" y="3909251"/>
            <a:ext cx="5480050" cy="398780"/>
          </a:xfrm>
          <a:prstGeom prst="rect">
            <a:avLst/>
          </a:prstGeom>
          <a:noFill/>
        </p:spPr>
        <p:txBody>
          <a:bodyPr wrap="none" rtlCol="0">
            <a:spAutoFit/>
          </a:bodyPr>
          <a:lstStyle/>
          <a:p>
            <a:pPr algn="ctr"/>
            <a:r>
              <a:rPr lang="zh-CN" altLang="en-US" sz="2000" spc="200" dirty="0" smtClean="0">
                <a:solidFill>
                  <a:srgbClr val="6194C3"/>
                </a:solidFill>
                <a:latin typeface="微软雅黑" panose="020B0503020204020204" pitchFamily="34" charset="-122"/>
                <a:ea typeface="微软雅黑" panose="020B0503020204020204" pitchFamily="34" charset="-122"/>
                <a:sym typeface="+mn-ea"/>
              </a:rPr>
              <a:t>适用于医院简介</a:t>
            </a:r>
            <a:r>
              <a:rPr lang="en-US" altLang="zh-CN" sz="2000" spc="200" dirty="0" smtClean="0">
                <a:solidFill>
                  <a:srgbClr val="6194C3"/>
                </a:solidFill>
                <a:latin typeface="微软雅黑" panose="020B0503020204020204" pitchFamily="34" charset="-122"/>
                <a:ea typeface="微软雅黑" panose="020B0503020204020204" pitchFamily="34" charset="-122"/>
                <a:sym typeface="+mn-ea"/>
              </a:rPr>
              <a:t>/</a:t>
            </a:r>
            <a:r>
              <a:rPr lang="zh-CN" altLang="en-US" sz="2000" spc="200" dirty="0" smtClean="0">
                <a:solidFill>
                  <a:srgbClr val="6194C3"/>
                </a:solidFill>
                <a:latin typeface="微软雅黑" panose="020B0503020204020204" pitchFamily="34" charset="-122"/>
                <a:ea typeface="微软雅黑" panose="020B0503020204020204" pitchFamily="34" charset="-122"/>
                <a:sym typeface="+mn-ea"/>
              </a:rPr>
              <a:t>科室宣传</a:t>
            </a:r>
            <a:r>
              <a:rPr lang="en-US" altLang="zh-CN" sz="2000" spc="200" dirty="0" smtClean="0">
                <a:solidFill>
                  <a:srgbClr val="6194C3"/>
                </a:solidFill>
                <a:latin typeface="微软雅黑" panose="020B0503020204020204" pitchFamily="34" charset="-122"/>
                <a:ea typeface="微软雅黑" panose="020B0503020204020204" pitchFamily="34" charset="-122"/>
                <a:sym typeface="+mn-ea"/>
              </a:rPr>
              <a:t>/</a:t>
            </a:r>
            <a:r>
              <a:rPr lang="zh-CN" altLang="en-US" sz="2000" spc="200" dirty="0" smtClean="0">
                <a:solidFill>
                  <a:srgbClr val="6194C3"/>
                </a:solidFill>
                <a:latin typeface="微软雅黑" panose="020B0503020204020204" pitchFamily="34" charset="-122"/>
                <a:ea typeface="微软雅黑" panose="020B0503020204020204" pitchFamily="34" charset="-122"/>
                <a:sym typeface="+mn-ea"/>
              </a:rPr>
              <a:t>医疗座谈等演示</a:t>
            </a:r>
            <a:endParaRPr lang="zh-CN" altLang="en-US" sz="2000" spc="200" dirty="0">
              <a:solidFill>
                <a:srgbClr val="6194C3"/>
              </a:solidFill>
              <a:latin typeface="微软雅黑" panose="020B0503020204020204" pitchFamily="34" charset="-122"/>
              <a:ea typeface="微软雅黑" panose="020B0503020204020204" pitchFamily="34" charset="-122"/>
            </a:endParaRPr>
          </a:p>
        </p:txBody>
      </p:sp>
      <p:pic>
        <p:nvPicPr>
          <p:cNvPr id="90" name="纯音乐 - Reason.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230986" y="1278575"/>
            <a:ext cx="609600" cy="609600"/>
          </a:xfrm>
          <a:prstGeom prst="rect">
            <a:avLst/>
          </a:prstGeom>
        </p:spPr>
      </p:pic>
    </p:spTree>
  </p:cSld>
  <p:clrMapOvr>
    <a:masterClrMapping/>
  </p:clrMapOvr>
  <p:transition spd="slow" advTm="108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0"/>
                                        </p:tgtEl>
                                      </p:cBhvr>
                                    </p:cmd>
                                  </p:childTnLst>
                                </p:cTn>
                              </p:par>
                              <p:par>
                                <p:cTn id="7" presetID="16" presetClass="entr" presetSubtype="21" fill="hold" nodeType="withEffect">
                                  <p:stCondLst>
                                    <p:cond delay="0"/>
                                  </p:stCondLst>
                                  <p:childTnLst>
                                    <p:set>
                                      <p:cBhvr>
                                        <p:cTn id="8" dur="1" fill="hold">
                                          <p:stCondLst>
                                            <p:cond delay="0"/>
                                          </p:stCondLst>
                                        </p:cTn>
                                        <p:tgtEl>
                                          <p:spTgt spid="74"/>
                                        </p:tgtEl>
                                        <p:attrNameLst>
                                          <p:attrName>style.visibility</p:attrName>
                                        </p:attrNameLst>
                                      </p:cBhvr>
                                      <p:to>
                                        <p:strVal val="visible"/>
                                      </p:to>
                                    </p:set>
                                    <p:animEffect transition="in" filter="barn(inVertical)">
                                      <p:cBhvr>
                                        <p:cTn id="9" dur="1500"/>
                                        <p:tgtEl>
                                          <p:spTgt spid="74"/>
                                        </p:tgtEl>
                                      </p:cBhvr>
                                    </p:animEffect>
                                  </p:childTnLst>
                                </p:cTn>
                              </p:par>
                            </p:childTnLst>
                          </p:cTn>
                        </p:par>
                        <p:par>
                          <p:cTn id="10" fill="hold">
                            <p:stCondLst>
                              <p:cond delay="0"/>
                            </p:stCondLst>
                            <p:childTnLst>
                              <p:par>
                                <p:cTn id="11" presetID="31"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p:cTn id="13" dur="1000" fill="hold"/>
                                        <p:tgtEl>
                                          <p:spTgt spid="75"/>
                                        </p:tgtEl>
                                        <p:attrNameLst>
                                          <p:attrName>ppt_w</p:attrName>
                                        </p:attrNameLst>
                                      </p:cBhvr>
                                      <p:tavLst>
                                        <p:tav tm="0">
                                          <p:val>
                                            <p:fltVal val="0"/>
                                          </p:val>
                                        </p:tav>
                                        <p:tav tm="100000">
                                          <p:val>
                                            <p:strVal val="#ppt_w"/>
                                          </p:val>
                                        </p:tav>
                                      </p:tavLst>
                                    </p:anim>
                                    <p:anim calcmode="lin" valueType="num">
                                      <p:cBhvr>
                                        <p:cTn id="14" dur="1000" fill="hold"/>
                                        <p:tgtEl>
                                          <p:spTgt spid="75"/>
                                        </p:tgtEl>
                                        <p:attrNameLst>
                                          <p:attrName>ppt_h</p:attrName>
                                        </p:attrNameLst>
                                      </p:cBhvr>
                                      <p:tavLst>
                                        <p:tav tm="0">
                                          <p:val>
                                            <p:fltVal val="0"/>
                                          </p:val>
                                        </p:tav>
                                        <p:tav tm="100000">
                                          <p:val>
                                            <p:strVal val="#ppt_h"/>
                                          </p:val>
                                        </p:tav>
                                      </p:tavLst>
                                    </p:anim>
                                    <p:anim calcmode="lin" valueType="num">
                                      <p:cBhvr>
                                        <p:cTn id="15" dur="1000" fill="hold"/>
                                        <p:tgtEl>
                                          <p:spTgt spid="75"/>
                                        </p:tgtEl>
                                        <p:attrNameLst>
                                          <p:attrName>style.rotation</p:attrName>
                                        </p:attrNameLst>
                                      </p:cBhvr>
                                      <p:tavLst>
                                        <p:tav tm="0">
                                          <p:val>
                                            <p:fltVal val="90"/>
                                          </p:val>
                                        </p:tav>
                                        <p:tav tm="100000">
                                          <p:val>
                                            <p:fltVal val="0"/>
                                          </p:val>
                                        </p:tav>
                                      </p:tavLst>
                                    </p:anim>
                                    <p:animEffect transition="in" filter="fade">
                                      <p:cBhvr>
                                        <p:cTn id="16" dur="1000"/>
                                        <p:tgtEl>
                                          <p:spTgt spid="75"/>
                                        </p:tgtEl>
                                      </p:cBhvr>
                                    </p:animEffect>
                                  </p:childTnLst>
                                </p:cTn>
                              </p:par>
                              <p:par>
                                <p:cTn id="17" presetID="31" presetClass="entr" presetSubtype="0" fill="hold" grpId="0" nodeType="withEffect">
                                  <p:stCondLst>
                                    <p:cond delay="300"/>
                                  </p:stCondLst>
                                  <p:childTnLst>
                                    <p:set>
                                      <p:cBhvr>
                                        <p:cTn id="18" dur="1" fill="hold">
                                          <p:stCondLst>
                                            <p:cond delay="0"/>
                                          </p:stCondLst>
                                        </p:cTn>
                                        <p:tgtEl>
                                          <p:spTgt spid="76"/>
                                        </p:tgtEl>
                                        <p:attrNameLst>
                                          <p:attrName>style.visibility</p:attrName>
                                        </p:attrNameLst>
                                      </p:cBhvr>
                                      <p:to>
                                        <p:strVal val="visible"/>
                                      </p:to>
                                    </p:set>
                                    <p:anim calcmode="lin" valueType="num">
                                      <p:cBhvr>
                                        <p:cTn id="19" dur="1000" fill="hold"/>
                                        <p:tgtEl>
                                          <p:spTgt spid="76"/>
                                        </p:tgtEl>
                                        <p:attrNameLst>
                                          <p:attrName>ppt_w</p:attrName>
                                        </p:attrNameLst>
                                      </p:cBhvr>
                                      <p:tavLst>
                                        <p:tav tm="0">
                                          <p:val>
                                            <p:fltVal val="0"/>
                                          </p:val>
                                        </p:tav>
                                        <p:tav tm="100000">
                                          <p:val>
                                            <p:strVal val="#ppt_w"/>
                                          </p:val>
                                        </p:tav>
                                      </p:tavLst>
                                    </p:anim>
                                    <p:anim calcmode="lin" valueType="num">
                                      <p:cBhvr>
                                        <p:cTn id="20" dur="1000" fill="hold"/>
                                        <p:tgtEl>
                                          <p:spTgt spid="76"/>
                                        </p:tgtEl>
                                        <p:attrNameLst>
                                          <p:attrName>ppt_h</p:attrName>
                                        </p:attrNameLst>
                                      </p:cBhvr>
                                      <p:tavLst>
                                        <p:tav tm="0">
                                          <p:val>
                                            <p:fltVal val="0"/>
                                          </p:val>
                                        </p:tav>
                                        <p:tav tm="100000">
                                          <p:val>
                                            <p:strVal val="#ppt_h"/>
                                          </p:val>
                                        </p:tav>
                                      </p:tavLst>
                                    </p:anim>
                                    <p:anim calcmode="lin" valueType="num">
                                      <p:cBhvr>
                                        <p:cTn id="21" dur="1000" fill="hold"/>
                                        <p:tgtEl>
                                          <p:spTgt spid="76"/>
                                        </p:tgtEl>
                                        <p:attrNameLst>
                                          <p:attrName>style.rotation</p:attrName>
                                        </p:attrNameLst>
                                      </p:cBhvr>
                                      <p:tavLst>
                                        <p:tav tm="0">
                                          <p:val>
                                            <p:fltVal val="90"/>
                                          </p:val>
                                        </p:tav>
                                        <p:tav tm="100000">
                                          <p:val>
                                            <p:fltVal val="0"/>
                                          </p:val>
                                        </p:tav>
                                      </p:tavLst>
                                    </p:anim>
                                    <p:animEffect transition="in" filter="fade">
                                      <p:cBhvr>
                                        <p:cTn id="22" dur="1000"/>
                                        <p:tgtEl>
                                          <p:spTgt spid="76"/>
                                        </p:tgtEl>
                                      </p:cBhvr>
                                    </p:animEffect>
                                  </p:childTnLst>
                                </p:cTn>
                              </p:par>
                              <p:par>
                                <p:cTn id="23" presetID="21" presetClass="entr" presetSubtype="1" fill="hold" nodeType="withEffect">
                                  <p:stCondLst>
                                    <p:cond delay="900"/>
                                  </p:stCondLst>
                                  <p:childTnLst>
                                    <p:set>
                                      <p:cBhvr>
                                        <p:cTn id="24" dur="1" fill="hold">
                                          <p:stCondLst>
                                            <p:cond delay="0"/>
                                          </p:stCondLst>
                                        </p:cTn>
                                        <p:tgtEl>
                                          <p:spTgt spid="87"/>
                                        </p:tgtEl>
                                        <p:attrNameLst>
                                          <p:attrName>style.visibility</p:attrName>
                                        </p:attrNameLst>
                                      </p:cBhvr>
                                      <p:to>
                                        <p:strVal val="visible"/>
                                      </p:to>
                                    </p:set>
                                    <p:animEffect transition="in" filter="wheel(1)">
                                      <p:cBhvr>
                                        <p:cTn id="25" dur="2000"/>
                                        <p:tgtEl>
                                          <p:spTgt spid="8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31" dur="1500" fill="hold"/>
                                        <p:tgtEl>
                                          <p:spTgt spid="77"/>
                                        </p:tgtEl>
                                        <p:attrNameLst>
                                          <p:attrName>ppt_x</p:attrName>
                                          <p:attrName>ppt_y</p:attrName>
                                        </p:attrNameLst>
                                      </p:cBhvr>
                                      <p:rCtr x="3516" y="-6157"/>
                                    </p:animMotion>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6" dur="1500" fill="hold"/>
                                        <p:tgtEl>
                                          <p:spTgt spid="78"/>
                                        </p:tgtEl>
                                        <p:attrNameLst>
                                          <p:attrName>ppt_x</p:attrName>
                                          <p:attrName>ppt_y</p:attrName>
                                        </p:attrNameLst>
                                      </p:cBhvr>
                                      <p:rCtr x="-3151" y="6042"/>
                                    </p:animMotion>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1000"/>
                                        <p:tgtEl>
                                          <p:spTgt spid="85"/>
                                        </p:tgtEl>
                                      </p:cBhvr>
                                    </p:animEffect>
                                    <p:anim calcmode="lin" valueType="num">
                                      <p:cBhvr>
                                        <p:cTn id="41" dur="1000" fill="hold"/>
                                        <p:tgtEl>
                                          <p:spTgt spid="85"/>
                                        </p:tgtEl>
                                        <p:attrNameLst>
                                          <p:attrName>ppt_x</p:attrName>
                                        </p:attrNameLst>
                                      </p:cBhvr>
                                      <p:tavLst>
                                        <p:tav tm="0">
                                          <p:val>
                                            <p:strVal val="#ppt_x"/>
                                          </p:val>
                                        </p:tav>
                                        <p:tav tm="100000">
                                          <p:val>
                                            <p:strVal val="#ppt_x"/>
                                          </p:val>
                                        </p:tav>
                                      </p:tavLst>
                                    </p:anim>
                                    <p:anim calcmode="lin" valueType="num">
                                      <p:cBhvr>
                                        <p:cTn id="42" dur="1000" fill="hold"/>
                                        <p:tgtEl>
                                          <p:spTgt spid="8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12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7" repeatCount="indefinite" fill="hold" display="0">
                  <p:stCondLst>
                    <p:cond delay="indefinite"/>
                  </p:stCondLst>
                  <p:endCondLst>
                    <p:cond evt="onStopAudio" delay="0">
                      <p:tgtEl>
                        <p:sldTgt/>
                      </p:tgtEl>
                    </p:cond>
                  </p:endCondLst>
                </p:cTn>
                <p:tgtEl>
                  <p:spTgt spid="90"/>
                </p:tgtEl>
              </p:cMediaNode>
            </p:audio>
          </p:childTnLst>
        </p:cTn>
      </p:par>
    </p:tnLst>
    <p:bldLst>
      <p:bldP spid="75" grpId="0" animBg="1"/>
      <p:bldP spid="76" grpId="0" animBg="1"/>
      <p:bldP spid="77" grpId="0" animBg="1"/>
      <p:bldP spid="77" grpId="1" animBg="1"/>
      <p:bldP spid="78" grpId="0" animBg="1"/>
      <p:bldP spid="78" grpId="1" animBg="1"/>
      <p:bldP spid="85" grpId="0"/>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bwMode="auto">
          <a:xfrm>
            <a:off x="0" y="4133222"/>
            <a:ext cx="12190413" cy="2726368"/>
          </a:xfrm>
          <a:custGeom>
            <a:avLst/>
            <a:gdLst>
              <a:gd name="T0" fmla="*/ 5813778 w 9144000"/>
              <a:gd name="T1" fmla="*/ 0 h 2726266"/>
              <a:gd name="T2" fmla="*/ 9132711 w 9144000"/>
              <a:gd name="T3" fmla="*/ 1016000 h 2726266"/>
              <a:gd name="T4" fmla="*/ 9144000 w 9144000"/>
              <a:gd name="T5" fmla="*/ 2726266 h 2726266"/>
              <a:gd name="T6" fmla="*/ 0 w 9144000"/>
              <a:gd name="T7" fmla="*/ 2726266 h 2726266"/>
              <a:gd name="T8" fmla="*/ 5813778 w 9144000"/>
              <a:gd name="T9" fmla="*/ 0 h 2726266"/>
            </a:gdLst>
            <a:ahLst/>
            <a:cxnLst>
              <a:cxn ang="0">
                <a:pos x="T0" y="T1"/>
              </a:cxn>
              <a:cxn ang="0">
                <a:pos x="T2" y="T3"/>
              </a:cxn>
              <a:cxn ang="0">
                <a:pos x="T4" y="T5"/>
              </a:cxn>
              <a:cxn ang="0">
                <a:pos x="T6" y="T7"/>
              </a:cxn>
              <a:cxn ang="0">
                <a:pos x="T8" y="T9"/>
              </a:cxn>
            </a:cxnLst>
            <a:rect l="0" t="0" r="r" b="b"/>
            <a:pathLst>
              <a:path w="9144000" h="2726266">
                <a:moveTo>
                  <a:pt x="5813778" y="0"/>
                </a:moveTo>
                <a:lnTo>
                  <a:pt x="9132711" y="1016000"/>
                </a:lnTo>
                <a:lnTo>
                  <a:pt x="9144000" y="2726266"/>
                </a:lnTo>
                <a:lnTo>
                  <a:pt x="0" y="2726266"/>
                </a:lnTo>
                <a:lnTo>
                  <a:pt x="5813778" y="0"/>
                </a:lnTo>
                <a:close/>
              </a:path>
            </a:pathLst>
          </a:custGeom>
          <a:solidFill>
            <a:srgbClr val="70C6EB"/>
          </a:solidFill>
          <a:ln>
            <a:noFill/>
          </a:ln>
        </p:spPr>
        <p:txBody>
          <a:bodyPr lIns="121917" tIns="60958" rIns="121917" bIns="60958" anchor="ctr"/>
          <a:lstStyle/>
          <a:p>
            <a:endParaRPr lang="zh-CN" altLang="en-US"/>
          </a:p>
        </p:txBody>
      </p:sp>
      <p:grpSp>
        <p:nvGrpSpPr>
          <p:cNvPr id="14" name="组合 13"/>
          <p:cNvGrpSpPr/>
          <p:nvPr/>
        </p:nvGrpSpPr>
        <p:grpSpPr>
          <a:xfrm>
            <a:off x="4833838" y="2732721"/>
            <a:ext cx="292063" cy="870152"/>
            <a:chOff x="3625850" y="2049066"/>
            <a:chExt cx="219076" cy="652463"/>
          </a:xfrm>
        </p:grpSpPr>
        <p:sp>
          <p:nvSpPr>
            <p:cNvPr id="15" name="AutoShape 7"/>
            <p:cNvSpPr/>
            <p:nvPr/>
          </p:nvSpPr>
          <p:spPr bwMode="auto">
            <a:xfrm>
              <a:off x="3627439" y="2049066"/>
              <a:ext cx="217487" cy="329803"/>
            </a:xfrm>
            <a:custGeom>
              <a:avLst/>
              <a:gdLst>
                <a:gd name="T0" fmla="*/ 0 w 21600"/>
                <a:gd name="T1" fmla="*/ 180 h 19665"/>
                <a:gd name="T2" fmla="*/ 11630 w 21600"/>
                <a:gd name="T3" fmla="*/ 4277 h 19665"/>
                <a:gd name="T4" fmla="*/ 13292 w 21600"/>
                <a:gd name="T5" fmla="*/ 18056 h 19665"/>
                <a:gd name="T6" fmla="*/ 21600 w 21600"/>
                <a:gd name="T7" fmla="*/ 19546 h 19665"/>
                <a:gd name="T8" fmla="*/ 14123 w 21600"/>
                <a:gd name="T9" fmla="*/ 18801 h 19665"/>
              </a:gdLst>
              <a:ahLst/>
              <a:cxnLst>
                <a:cxn ang="0">
                  <a:pos x="T0" y="T1"/>
                </a:cxn>
                <a:cxn ang="0">
                  <a:pos x="T2" y="T3"/>
                </a:cxn>
                <a:cxn ang="0">
                  <a:pos x="T4" y="T5"/>
                </a:cxn>
                <a:cxn ang="0">
                  <a:pos x="T6" y="T7"/>
                </a:cxn>
                <a:cxn ang="0">
                  <a:pos x="T8" y="T9"/>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969696"/>
              </a:solidFill>
              <a:round/>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a:p>
          </p:txBody>
        </p:sp>
        <p:sp>
          <p:nvSpPr>
            <p:cNvPr id="16" name="AutoShape 8"/>
            <p:cNvSpPr/>
            <p:nvPr/>
          </p:nvSpPr>
          <p:spPr bwMode="auto">
            <a:xfrm rot="10800000" flipH="1">
              <a:off x="3625850" y="2371725"/>
              <a:ext cx="217488" cy="329804"/>
            </a:xfrm>
            <a:custGeom>
              <a:avLst/>
              <a:gdLst>
                <a:gd name="T0" fmla="*/ 0 w 21600"/>
                <a:gd name="T1" fmla="*/ 180 h 19665"/>
                <a:gd name="T2" fmla="*/ 11630 w 21600"/>
                <a:gd name="T3" fmla="*/ 4277 h 19665"/>
                <a:gd name="T4" fmla="*/ 13292 w 21600"/>
                <a:gd name="T5" fmla="*/ 18056 h 19665"/>
                <a:gd name="T6" fmla="*/ 21600 w 21600"/>
                <a:gd name="T7" fmla="*/ 19546 h 19665"/>
                <a:gd name="T8" fmla="*/ 14123 w 21600"/>
                <a:gd name="T9" fmla="*/ 18801 h 19665"/>
              </a:gdLst>
              <a:ahLst/>
              <a:cxnLst>
                <a:cxn ang="0">
                  <a:pos x="T0" y="T1"/>
                </a:cxn>
                <a:cxn ang="0">
                  <a:pos x="T2" y="T3"/>
                </a:cxn>
                <a:cxn ang="0">
                  <a:pos x="T4" y="T5"/>
                </a:cxn>
                <a:cxn ang="0">
                  <a:pos x="T6" y="T7"/>
                </a:cxn>
                <a:cxn ang="0">
                  <a:pos x="T8" y="T9"/>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969696"/>
              </a:solidFill>
              <a:round/>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a:p>
          </p:txBody>
        </p:sp>
      </p:grpSp>
      <p:sp>
        <p:nvSpPr>
          <p:cNvPr id="17" name="AutoShape 33"/>
          <p:cNvSpPr>
            <a:spLocks noChangeArrowheads="1"/>
          </p:cNvSpPr>
          <p:nvPr/>
        </p:nvSpPr>
        <p:spPr bwMode="auto">
          <a:xfrm>
            <a:off x="1445496" y="2565498"/>
            <a:ext cx="3089931" cy="1119446"/>
          </a:xfrm>
          <a:custGeom>
            <a:avLst/>
            <a:gdLst>
              <a:gd name="T0" fmla="*/ 1158733 w 21600"/>
              <a:gd name="T1" fmla="*/ 559594 h 21600"/>
              <a:gd name="T2" fmla="*/ 1158733 w 21600"/>
              <a:gd name="T3" fmla="*/ 559594 h 21600"/>
              <a:gd name="T4" fmla="*/ 1158733 w 21600"/>
              <a:gd name="T5" fmla="*/ 559594 h 21600"/>
              <a:gd name="T6" fmla="*/ 1158733 w 21600"/>
              <a:gd name="T7" fmla="*/ 5595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399" tIns="25399" rIns="25399" bIns="25399" anchor="ctr"/>
          <a:lstStyle>
            <a:lvl1pPr defTabSz="309245">
              <a:defRPr>
                <a:solidFill>
                  <a:schemeClr val="tx1"/>
                </a:solidFill>
                <a:latin typeface="Calibri" panose="020F0502020204030204" pitchFamily="34" charset="0"/>
                <a:ea typeface="宋体" panose="02010600030101010101" pitchFamily="2" charset="-122"/>
              </a:defRPr>
            </a:lvl1pPr>
            <a:lvl2pPr marL="742950" indent="-285750" defTabSz="309245">
              <a:defRPr>
                <a:solidFill>
                  <a:schemeClr val="tx1"/>
                </a:solidFill>
                <a:latin typeface="Calibri" panose="020F0502020204030204" pitchFamily="34" charset="0"/>
                <a:ea typeface="宋体" panose="02010600030101010101" pitchFamily="2" charset="-122"/>
              </a:defRPr>
            </a:lvl2pPr>
            <a:lvl3pPr marL="1143000" indent="-228600" defTabSz="309245">
              <a:defRPr>
                <a:solidFill>
                  <a:schemeClr val="tx1"/>
                </a:solidFill>
                <a:latin typeface="Calibri" panose="020F0502020204030204" pitchFamily="34" charset="0"/>
                <a:ea typeface="宋体" panose="02010600030101010101" pitchFamily="2" charset="-122"/>
              </a:defRPr>
            </a:lvl3pPr>
            <a:lvl4pPr marL="1600200" indent="-228600" defTabSz="309245">
              <a:defRPr>
                <a:solidFill>
                  <a:schemeClr val="tx1"/>
                </a:solidFill>
                <a:latin typeface="Calibri" panose="020F0502020204030204" pitchFamily="34" charset="0"/>
                <a:ea typeface="宋体" panose="02010600030101010101" pitchFamily="2" charset="-122"/>
              </a:defRPr>
            </a:lvl4pPr>
            <a:lvl5pPr marL="2057400" indent="-228600" defTabSz="309245">
              <a:defRPr>
                <a:solidFill>
                  <a:schemeClr val="tx1"/>
                </a:solidFill>
                <a:latin typeface="Calibri" panose="020F0502020204030204" pitchFamily="34" charset="0"/>
                <a:ea typeface="宋体" panose="02010600030101010101" pitchFamily="2" charset="-122"/>
              </a:defRPr>
            </a:lvl5pPr>
            <a:lvl6pPr marL="25146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a:lnSpc>
                <a:spcPct val="150000"/>
              </a:lnSpc>
            </a:pPr>
            <a:r>
              <a:rPr lang="zh-CN" altLang="en-US" sz="28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弘扬仁心仁术</a:t>
            </a:r>
            <a:endParaRPr lang="en-US" altLang="zh-CN" sz="2800" dirty="0" smtClean="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eaLnBrk="1">
              <a:lnSpc>
                <a:spcPct val="150000"/>
              </a:lnSpc>
            </a:pPr>
            <a:r>
              <a:rPr lang="zh-CN" altLang="en-US" sz="28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        恪守职业医德</a:t>
            </a:r>
            <a:endParaRPr lang="en-US" altLang="zh-CN" sz="28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3"/>
          <p:cNvSpPr>
            <a:spLocks noChangeArrowheads="1"/>
          </p:cNvSpPr>
          <p:nvPr/>
        </p:nvSpPr>
        <p:spPr bwMode="auto">
          <a:xfrm>
            <a:off x="1469305" y="3909958"/>
            <a:ext cx="3089931" cy="123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3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3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9" name="组合 18"/>
          <p:cNvGrpSpPr/>
          <p:nvPr/>
        </p:nvGrpSpPr>
        <p:grpSpPr>
          <a:xfrm>
            <a:off x="6093091" y="1666875"/>
            <a:ext cx="4605267" cy="3606434"/>
            <a:chOff x="4570413" y="1806178"/>
            <a:chExt cx="3454400" cy="2147888"/>
          </a:xfrm>
        </p:grpSpPr>
        <p:pic>
          <p:nvPicPr>
            <p:cNvPr id="20" name="Picture 9" descr="imac.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0413" y="1806178"/>
              <a:ext cx="34544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5489" y="1907381"/>
              <a:ext cx="316509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1400" advTm="5271">
        <p14:ripple/>
      </p:transition>
    </mc:Choice>
    <mc:Fallback>
      <p:transition spd="slow" advTm="52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2500"/>
                            </p:stCondLst>
                            <p:childTnLst>
                              <p:par>
                                <p:cTn id="23" presetID="5" presetClass="entr" presetSubtype="1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bwMode="auto">
          <a:xfrm>
            <a:off x="711107" y="4913877"/>
            <a:ext cx="10869785" cy="1353692"/>
            <a:chOff x="532948" y="3541498"/>
            <a:chExt cx="8154554" cy="1015266"/>
          </a:xfrm>
        </p:grpSpPr>
        <p:sp>
          <p:nvSpPr>
            <p:cNvPr id="78" name="TextBox 47"/>
            <p:cNvSpPr txBox="1">
              <a:spLocks noChangeArrowheads="1"/>
            </p:cNvSpPr>
            <p:nvPr/>
          </p:nvSpPr>
          <p:spPr bwMode="auto">
            <a:xfrm>
              <a:off x="532948" y="3910285"/>
              <a:ext cx="8154554" cy="64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62626"/>
                  </a:solidFill>
                  <a:latin typeface="微软雅黑" panose="020B0503020204020204" pitchFamily="34" charset="-122"/>
                  <a:ea typeface="微软雅黑" panose="020B0503020204020204" pitchFamily="34" charset="-122"/>
                </a:rPr>
                <a:t>生物医学医疗</a:t>
              </a:r>
              <a:r>
                <a:rPr lang="zh-CN" altLang="en-US" sz="1600" dirty="0" smtClean="0">
                  <a:solidFill>
                    <a:srgbClr val="262626"/>
                  </a:solidFill>
                  <a:latin typeface="微软雅黑" panose="020B0503020204020204" pitchFamily="34" charset="-122"/>
                  <a:ea typeface="微软雅黑" panose="020B0503020204020204" pitchFamily="34" charset="-122"/>
                </a:rPr>
                <a:t>通用总结</a:t>
              </a:r>
              <a:r>
                <a:rPr lang="zh-CN" altLang="en-US" sz="1600" dirty="0">
                  <a:solidFill>
                    <a:srgbClr val="262626"/>
                  </a:solidFill>
                  <a:latin typeface="微软雅黑" panose="020B0503020204020204" pitchFamily="34" charset="-122"/>
                  <a:ea typeface="微软雅黑" panose="020B0503020204020204" pitchFamily="34" charset="-122"/>
                </a:rPr>
                <a:t>类</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en-US" altLang="zh-CN" sz="1600" dirty="0">
                <a:solidFill>
                  <a:srgbClr val="262626"/>
                </a:solidFill>
                <a:latin typeface="微软雅黑" panose="020B0503020204020204" pitchFamily="34" charset="-122"/>
                <a:ea typeface="微软雅黑" panose="020B0503020204020204" pitchFamily="34" charset="-122"/>
              </a:endParaRPr>
            </a:p>
            <a:p>
              <a:r>
                <a:rPr lang="zh-CN" altLang="en-US" sz="1600" dirty="0">
                  <a:solidFill>
                    <a:srgbClr val="262626"/>
                  </a:solidFill>
                  <a:latin typeface="微软雅黑" panose="020B0503020204020204" pitchFamily="34" charset="-122"/>
                  <a:ea typeface="微软雅黑" panose="020B0503020204020204" pitchFamily="34" charset="-122"/>
                </a:rPr>
                <a:t>生物医学医疗</a:t>
              </a:r>
              <a:r>
                <a:rPr lang="zh-CN" altLang="en-US" sz="1600" dirty="0" smtClean="0">
                  <a:solidFill>
                    <a:srgbClr val="262626"/>
                  </a:solidFill>
                  <a:latin typeface="微软雅黑" panose="020B0503020204020204" pitchFamily="34" charset="-122"/>
                  <a:ea typeface="微软雅黑" panose="020B0503020204020204" pitchFamily="34" charset="-122"/>
                </a:rPr>
                <a:t>通用总结</a:t>
              </a:r>
              <a:r>
                <a:rPr lang="zh-CN" altLang="en-US" sz="1600" dirty="0">
                  <a:solidFill>
                    <a:srgbClr val="262626"/>
                  </a:solidFill>
                  <a:latin typeface="微软雅黑" panose="020B0503020204020204" pitchFamily="34" charset="-122"/>
                  <a:ea typeface="微软雅黑" panose="020B0503020204020204" pitchFamily="34" charset="-122"/>
                </a:rPr>
                <a:t>类</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600" dirty="0">
                <a:solidFill>
                  <a:srgbClr val="262626"/>
                </a:solidFill>
                <a:latin typeface="微软雅黑" panose="020B0503020204020204" pitchFamily="34" charset="-122"/>
                <a:ea typeface="微软雅黑" panose="020B0503020204020204" pitchFamily="34" charset="-122"/>
              </a:endParaRPr>
            </a:p>
            <a:p>
              <a:endParaRPr lang="zh-CN" altLang="en-US" sz="1600" dirty="0">
                <a:solidFill>
                  <a:srgbClr val="262626"/>
                </a:solidFill>
                <a:latin typeface="微软雅黑" panose="020B0503020204020204" pitchFamily="34" charset="-122"/>
                <a:ea typeface="微软雅黑" panose="020B0503020204020204" pitchFamily="34" charset="-122"/>
              </a:endParaRPr>
            </a:p>
          </p:txBody>
        </p:sp>
        <p:sp>
          <p:nvSpPr>
            <p:cNvPr id="79" name="TextBox 110"/>
            <p:cNvSpPr txBox="1">
              <a:spLocks noChangeArrowheads="1"/>
            </p:cNvSpPr>
            <p:nvPr/>
          </p:nvSpPr>
          <p:spPr bwMode="auto">
            <a:xfrm>
              <a:off x="532948" y="3541498"/>
              <a:ext cx="2041543"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262626"/>
                  </a:solidFill>
                  <a:latin typeface="微软雅黑" panose="020B0503020204020204" pitchFamily="34" charset="-122"/>
                  <a:ea typeface="微软雅黑" panose="020B0503020204020204" pitchFamily="34" charset="-122"/>
                </a:rPr>
                <a:t>点击添加标题</a:t>
              </a:r>
              <a:endParaRPr lang="zh-CN" altLang="en-US" dirty="0">
                <a:solidFill>
                  <a:srgbClr val="262626"/>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bwMode="auto">
          <a:xfrm>
            <a:off x="9428523" y="1782602"/>
            <a:ext cx="1860307" cy="1863098"/>
            <a:chOff x="7071727" y="1193800"/>
            <a:chExt cx="1395738" cy="1396301"/>
          </a:xfrm>
        </p:grpSpPr>
        <p:grpSp>
          <p:nvGrpSpPr>
            <p:cNvPr id="81" name="组合 38"/>
            <p:cNvGrpSpPr/>
            <p:nvPr/>
          </p:nvGrpSpPr>
          <p:grpSpPr bwMode="auto">
            <a:xfrm>
              <a:off x="7071727" y="1193800"/>
              <a:ext cx="1395738" cy="1396301"/>
              <a:chOff x="2090057" y="957943"/>
              <a:chExt cx="1248229" cy="1248229"/>
            </a:xfrm>
          </p:grpSpPr>
          <p:sp>
            <p:nvSpPr>
              <p:cNvPr id="83" name="椭圆 82"/>
              <p:cNvSpPr/>
              <p:nvPr/>
            </p:nvSpPr>
            <p:spPr>
              <a:xfrm>
                <a:off x="2090057" y="957943"/>
                <a:ext cx="1248229" cy="1248229"/>
              </a:xfrm>
              <a:prstGeom prst="ellipse">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4" name="椭圆 83"/>
              <p:cNvSpPr/>
              <p:nvPr/>
            </p:nvSpPr>
            <p:spPr>
              <a:xfrm>
                <a:off x="2124138" y="1023191"/>
                <a:ext cx="1097703" cy="1097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82" name="Picture 2" descr="C:\Users\Administrator\Desktop\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76778" y="1563638"/>
              <a:ext cx="1167629" cy="8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5" name="组合 84"/>
          <p:cNvGrpSpPr/>
          <p:nvPr/>
        </p:nvGrpSpPr>
        <p:grpSpPr bwMode="auto">
          <a:xfrm>
            <a:off x="774599" y="1782602"/>
            <a:ext cx="1972477" cy="1863098"/>
            <a:chOff x="581133" y="1193800"/>
            <a:chExt cx="1478674" cy="1397000"/>
          </a:xfrm>
        </p:grpSpPr>
        <p:sp>
          <p:nvSpPr>
            <p:cNvPr id="86" name="椭圆 85"/>
            <p:cNvSpPr/>
            <p:nvPr/>
          </p:nvSpPr>
          <p:spPr bwMode="auto">
            <a:xfrm>
              <a:off x="663634" y="1193800"/>
              <a:ext cx="1396173" cy="1397000"/>
            </a:xfrm>
            <a:prstGeom prst="ellipse">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7" name="椭圆 86"/>
            <p:cNvSpPr/>
            <p:nvPr/>
          </p:nvSpPr>
          <p:spPr bwMode="auto">
            <a:xfrm>
              <a:off x="701712" y="1266825"/>
              <a:ext cx="1227998"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88" name="Picture 3" descr="C:\Users\Administrator\Desktop\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48577">
              <a:off x="581133" y="1741967"/>
              <a:ext cx="1410184" cy="66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 name="组合 88"/>
          <p:cNvGrpSpPr/>
          <p:nvPr/>
        </p:nvGrpSpPr>
        <p:grpSpPr bwMode="auto">
          <a:xfrm>
            <a:off x="2998927" y="1782602"/>
            <a:ext cx="1930149" cy="1882153"/>
            <a:chOff x="2215262" y="1193800"/>
            <a:chExt cx="1448151" cy="1410805"/>
          </a:xfrm>
        </p:grpSpPr>
        <p:grpSp>
          <p:nvGrpSpPr>
            <p:cNvPr id="90" name="组合 12"/>
            <p:cNvGrpSpPr/>
            <p:nvPr/>
          </p:nvGrpSpPr>
          <p:grpSpPr bwMode="auto">
            <a:xfrm>
              <a:off x="2266312" y="1193800"/>
              <a:ext cx="1397101" cy="1396413"/>
              <a:chOff x="2090057" y="957943"/>
              <a:chExt cx="1248229" cy="1248229"/>
            </a:xfrm>
          </p:grpSpPr>
          <p:sp>
            <p:nvSpPr>
              <p:cNvPr id="92" name="椭圆 91"/>
              <p:cNvSpPr/>
              <p:nvPr/>
            </p:nvSpPr>
            <p:spPr>
              <a:xfrm>
                <a:off x="2089844" y="957943"/>
                <a:ext cx="1248442" cy="124832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3" name="椭圆 92"/>
              <p:cNvSpPr/>
              <p:nvPr/>
            </p:nvSpPr>
            <p:spPr>
              <a:xfrm>
                <a:off x="2123893" y="1023196"/>
                <a:ext cx="1098061" cy="1097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91" name="Picture 4" descr="C:\Users\Administrator\Desktop\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262" y="1334252"/>
              <a:ext cx="1366838" cy="127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 name="组合 93"/>
          <p:cNvGrpSpPr/>
          <p:nvPr/>
        </p:nvGrpSpPr>
        <p:grpSpPr bwMode="auto">
          <a:xfrm>
            <a:off x="5180926" y="1748728"/>
            <a:ext cx="1862424" cy="1896972"/>
            <a:chOff x="3867969" y="1168315"/>
            <a:chExt cx="1396126" cy="1421786"/>
          </a:xfrm>
        </p:grpSpPr>
        <p:grpSp>
          <p:nvGrpSpPr>
            <p:cNvPr id="95" name="组合 20"/>
            <p:cNvGrpSpPr/>
            <p:nvPr/>
          </p:nvGrpSpPr>
          <p:grpSpPr bwMode="auto">
            <a:xfrm>
              <a:off x="3867969" y="1193800"/>
              <a:ext cx="1396126" cy="1396301"/>
              <a:chOff x="2090057" y="957943"/>
              <a:chExt cx="1248229" cy="1248229"/>
            </a:xfrm>
          </p:grpSpPr>
          <p:sp>
            <p:nvSpPr>
              <p:cNvPr id="97" name="椭圆 96"/>
              <p:cNvSpPr/>
              <p:nvPr/>
            </p:nvSpPr>
            <p:spPr>
              <a:xfrm>
                <a:off x="2090057" y="957857"/>
                <a:ext cx="1248229" cy="1248315"/>
              </a:xfrm>
              <a:prstGeom prst="ellipse">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8" name="椭圆 97"/>
              <p:cNvSpPr/>
              <p:nvPr/>
            </p:nvSpPr>
            <p:spPr>
              <a:xfrm>
                <a:off x="2124100" y="1023110"/>
                <a:ext cx="1096456" cy="109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96" name="Picture 6" descr="C:\Users\Administrator\Desktop\5.png"/>
            <p:cNvPicPr>
              <a:picLocks noChangeAspect="1" noChangeArrowheads="1"/>
            </p:cNvPicPr>
            <p:nvPr/>
          </p:nvPicPr>
          <p:blipFill>
            <a:blip r:embed="rId4" cstate="print">
              <a:extLst>
                <a:ext uri="{28A0092B-C50C-407E-A947-70E740481C1C}">
                  <a14:useLocalDpi xmlns:a14="http://schemas.microsoft.com/office/drawing/2010/main" val="0"/>
                </a:ext>
              </a:extLst>
            </a:blip>
            <a:srcRect l="44270" r="39491" b="69547"/>
            <a:stretch>
              <a:fillRect/>
            </a:stretch>
          </p:blipFill>
          <p:spPr bwMode="auto">
            <a:xfrm>
              <a:off x="4046072" y="1168315"/>
              <a:ext cx="729738" cy="136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9" name="组合 98"/>
          <p:cNvGrpSpPr/>
          <p:nvPr/>
        </p:nvGrpSpPr>
        <p:grpSpPr bwMode="auto">
          <a:xfrm>
            <a:off x="7295201" y="1782602"/>
            <a:ext cx="1879355" cy="1863098"/>
            <a:chOff x="5456707" y="1193800"/>
            <a:chExt cx="1410050" cy="1397000"/>
          </a:xfrm>
        </p:grpSpPr>
        <p:sp>
          <p:nvSpPr>
            <p:cNvPr id="100" name="椭圆 99"/>
            <p:cNvSpPr/>
            <p:nvPr/>
          </p:nvSpPr>
          <p:spPr bwMode="auto">
            <a:xfrm>
              <a:off x="5469410" y="1193800"/>
              <a:ext cx="1397347" cy="1397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1" name="椭圆 100"/>
            <p:cNvSpPr/>
            <p:nvPr/>
          </p:nvSpPr>
          <p:spPr bwMode="auto">
            <a:xfrm>
              <a:off x="5507520" y="1266825"/>
              <a:ext cx="1229030"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02" name="Picture 7" descr="C:\Users\Administrator\Desktop\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6707" y="1463779"/>
              <a:ext cx="1279875" cy="8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 name="组合 102"/>
          <p:cNvGrpSpPr/>
          <p:nvPr/>
        </p:nvGrpSpPr>
        <p:grpSpPr bwMode="auto">
          <a:xfrm>
            <a:off x="893118" y="3889172"/>
            <a:ext cx="10332222" cy="389556"/>
            <a:chOff x="670647" y="2773494"/>
            <a:chExt cx="7748772" cy="291912"/>
          </a:xfrm>
        </p:grpSpPr>
        <p:grpSp>
          <p:nvGrpSpPr>
            <p:cNvPr id="104" name="组合 120"/>
            <p:cNvGrpSpPr/>
            <p:nvPr/>
          </p:nvGrpSpPr>
          <p:grpSpPr bwMode="auto">
            <a:xfrm>
              <a:off x="670647" y="2773494"/>
              <a:ext cx="1299646" cy="291912"/>
              <a:chOff x="702494" y="2773494"/>
              <a:chExt cx="1299646" cy="291912"/>
            </a:xfrm>
          </p:grpSpPr>
          <p:sp>
            <p:nvSpPr>
              <p:cNvPr id="121"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22" name="直接连接符 121"/>
              <p:cNvCxnSpPr/>
              <p:nvPr/>
            </p:nvCxnSpPr>
            <p:spPr bwMode="auto">
              <a:xfrm>
                <a:off x="745349" y="2789359"/>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bwMode="auto">
              <a:xfrm>
                <a:off x="745349" y="3065406"/>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5" name="组合 127"/>
            <p:cNvGrpSpPr/>
            <p:nvPr/>
          </p:nvGrpSpPr>
          <p:grpSpPr bwMode="auto">
            <a:xfrm>
              <a:off x="2282929" y="2773494"/>
              <a:ext cx="1299646" cy="291912"/>
              <a:chOff x="702494" y="2773494"/>
              <a:chExt cx="1299646" cy="291912"/>
            </a:xfrm>
          </p:grpSpPr>
          <p:sp>
            <p:nvSpPr>
              <p:cNvPr id="118"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9" name="直接连接符 118"/>
              <p:cNvCxnSpPr/>
              <p:nvPr/>
            </p:nvCxnSpPr>
            <p:spPr bwMode="auto">
              <a:xfrm>
                <a:off x="745675" y="2789359"/>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bwMode="auto">
              <a:xfrm>
                <a:off x="745675" y="3065406"/>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6" name="组合 131"/>
            <p:cNvGrpSpPr/>
            <p:nvPr/>
          </p:nvGrpSpPr>
          <p:grpSpPr bwMode="auto">
            <a:xfrm>
              <a:off x="3895211" y="2773494"/>
              <a:ext cx="1299646" cy="291912"/>
              <a:chOff x="702494" y="2773494"/>
              <a:chExt cx="1299646" cy="291912"/>
            </a:xfrm>
          </p:grpSpPr>
          <p:sp>
            <p:nvSpPr>
              <p:cNvPr id="115"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6" name="直接连接符 115"/>
              <p:cNvCxnSpPr/>
              <p:nvPr/>
            </p:nvCxnSpPr>
            <p:spPr bwMode="auto">
              <a:xfrm>
                <a:off x="746001" y="2789359"/>
                <a:ext cx="1212631"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bwMode="auto">
              <a:xfrm>
                <a:off x="746001" y="3065406"/>
                <a:ext cx="1212631"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7" name="组合 135"/>
            <p:cNvGrpSpPr/>
            <p:nvPr/>
          </p:nvGrpSpPr>
          <p:grpSpPr bwMode="auto">
            <a:xfrm>
              <a:off x="5507493" y="2773494"/>
              <a:ext cx="1299646" cy="291912"/>
              <a:chOff x="702494" y="2773494"/>
              <a:chExt cx="1299646" cy="291912"/>
            </a:xfrm>
          </p:grpSpPr>
          <p:sp>
            <p:nvSpPr>
              <p:cNvPr id="112"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3" name="直接连接符 112"/>
              <p:cNvCxnSpPr/>
              <p:nvPr/>
            </p:nvCxnSpPr>
            <p:spPr bwMode="auto">
              <a:xfrm>
                <a:off x="744739" y="2789359"/>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bwMode="auto">
              <a:xfrm>
                <a:off x="744739" y="3065406"/>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8" name="组合 139"/>
            <p:cNvGrpSpPr/>
            <p:nvPr/>
          </p:nvGrpSpPr>
          <p:grpSpPr bwMode="auto">
            <a:xfrm>
              <a:off x="7119773" y="2773494"/>
              <a:ext cx="1299646" cy="291912"/>
              <a:chOff x="702494" y="2773494"/>
              <a:chExt cx="1299646" cy="291912"/>
            </a:xfrm>
          </p:grpSpPr>
          <p:sp>
            <p:nvSpPr>
              <p:cNvPr id="109"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0" name="直接连接符 109"/>
              <p:cNvCxnSpPr/>
              <p:nvPr/>
            </p:nvCxnSpPr>
            <p:spPr bwMode="auto">
              <a:xfrm>
                <a:off x="745067" y="2789359"/>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bwMode="auto">
              <a:xfrm>
                <a:off x="745067" y="3065406"/>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sp>
        <p:nvSpPr>
          <p:cNvPr id="124" name="矩形 123"/>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458">
        <p:fade/>
      </p:transition>
    </mc:Choice>
    <mc:Fallback>
      <p:transition spd="med" advTm="34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p:cTn id="10" dur="750" fill="hold"/>
                                        <p:tgtEl>
                                          <p:spTgt spid="85"/>
                                        </p:tgtEl>
                                        <p:attrNameLst>
                                          <p:attrName>ppt_w</p:attrName>
                                        </p:attrNameLst>
                                      </p:cBhvr>
                                      <p:tavLst>
                                        <p:tav tm="0">
                                          <p:val>
                                            <p:fltVal val="0"/>
                                          </p:val>
                                        </p:tav>
                                        <p:tav tm="100000">
                                          <p:val>
                                            <p:strVal val="#ppt_w"/>
                                          </p:val>
                                        </p:tav>
                                      </p:tavLst>
                                    </p:anim>
                                    <p:anim calcmode="lin" valueType="num">
                                      <p:cBhvr>
                                        <p:cTn id="11" dur="750" fill="hold"/>
                                        <p:tgtEl>
                                          <p:spTgt spid="85"/>
                                        </p:tgtEl>
                                        <p:attrNameLst>
                                          <p:attrName>ppt_h</p:attrName>
                                        </p:attrNameLst>
                                      </p:cBhvr>
                                      <p:tavLst>
                                        <p:tav tm="0">
                                          <p:val>
                                            <p:fltVal val="0"/>
                                          </p:val>
                                        </p:tav>
                                        <p:tav tm="100000">
                                          <p:val>
                                            <p:strVal val="#ppt_h"/>
                                          </p:val>
                                        </p:tav>
                                      </p:tavLst>
                                    </p:anim>
                                    <p:anim calcmode="lin" valueType="num">
                                      <p:cBhvr>
                                        <p:cTn id="12" dur="750" fill="hold"/>
                                        <p:tgtEl>
                                          <p:spTgt spid="85"/>
                                        </p:tgtEl>
                                        <p:attrNameLst>
                                          <p:attrName>style.rotation</p:attrName>
                                        </p:attrNameLst>
                                      </p:cBhvr>
                                      <p:tavLst>
                                        <p:tav tm="0">
                                          <p:val>
                                            <p:fltVal val="360"/>
                                          </p:val>
                                        </p:tav>
                                        <p:tav tm="100000">
                                          <p:val>
                                            <p:fltVal val="0"/>
                                          </p:val>
                                        </p:tav>
                                      </p:tavLst>
                                    </p:anim>
                                    <p:animEffect transition="in" filter="fade">
                                      <p:cBhvr>
                                        <p:cTn id="13" dur="750"/>
                                        <p:tgtEl>
                                          <p:spTgt spid="85"/>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750" fill="hold"/>
                                        <p:tgtEl>
                                          <p:spTgt spid="89"/>
                                        </p:tgtEl>
                                        <p:attrNameLst>
                                          <p:attrName>ppt_w</p:attrName>
                                        </p:attrNameLst>
                                      </p:cBhvr>
                                      <p:tavLst>
                                        <p:tav tm="0">
                                          <p:val>
                                            <p:fltVal val="0"/>
                                          </p:val>
                                        </p:tav>
                                        <p:tav tm="100000">
                                          <p:val>
                                            <p:strVal val="#ppt_w"/>
                                          </p:val>
                                        </p:tav>
                                      </p:tavLst>
                                    </p:anim>
                                    <p:anim calcmode="lin" valueType="num">
                                      <p:cBhvr>
                                        <p:cTn id="17" dur="750" fill="hold"/>
                                        <p:tgtEl>
                                          <p:spTgt spid="89"/>
                                        </p:tgtEl>
                                        <p:attrNameLst>
                                          <p:attrName>ppt_h</p:attrName>
                                        </p:attrNameLst>
                                      </p:cBhvr>
                                      <p:tavLst>
                                        <p:tav tm="0">
                                          <p:val>
                                            <p:fltVal val="0"/>
                                          </p:val>
                                        </p:tav>
                                        <p:tav tm="100000">
                                          <p:val>
                                            <p:strVal val="#ppt_h"/>
                                          </p:val>
                                        </p:tav>
                                      </p:tavLst>
                                    </p:anim>
                                    <p:anim calcmode="lin" valueType="num">
                                      <p:cBhvr>
                                        <p:cTn id="18" dur="750" fill="hold"/>
                                        <p:tgtEl>
                                          <p:spTgt spid="89"/>
                                        </p:tgtEl>
                                        <p:attrNameLst>
                                          <p:attrName>style.rotation</p:attrName>
                                        </p:attrNameLst>
                                      </p:cBhvr>
                                      <p:tavLst>
                                        <p:tav tm="0">
                                          <p:val>
                                            <p:fltVal val="360"/>
                                          </p:val>
                                        </p:tav>
                                        <p:tav tm="100000">
                                          <p:val>
                                            <p:fltVal val="0"/>
                                          </p:val>
                                        </p:tav>
                                      </p:tavLst>
                                    </p:anim>
                                    <p:animEffect transition="in" filter="fade">
                                      <p:cBhvr>
                                        <p:cTn id="19" dur="750"/>
                                        <p:tgtEl>
                                          <p:spTgt spid="89"/>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94"/>
                                        </p:tgtEl>
                                        <p:attrNameLst>
                                          <p:attrName>style.visibility</p:attrName>
                                        </p:attrNameLst>
                                      </p:cBhvr>
                                      <p:to>
                                        <p:strVal val="visible"/>
                                      </p:to>
                                    </p:set>
                                    <p:anim calcmode="lin" valueType="num">
                                      <p:cBhvr>
                                        <p:cTn id="22" dur="750" fill="hold"/>
                                        <p:tgtEl>
                                          <p:spTgt spid="94"/>
                                        </p:tgtEl>
                                        <p:attrNameLst>
                                          <p:attrName>ppt_w</p:attrName>
                                        </p:attrNameLst>
                                      </p:cBhvr>
                                      <p:tavLst>
                                        <p:tav tm="0">
                                          <p:val>
                                            <p:fltVal val="0"/>
                                          </p:val>
                                        </p:tav>
                                        <p:tav tm="100000">
                                          <p:val>
                                            <p:strVal val="#ppt_w"/>
                                          </p:val>
                                        </p:tav>
                                      </p:tavLst>
                                    </p:anim>
                                    <p:anim calcmode="lin" valueType="num">
                                      <p:cBhvr>
                                        <p:cTn id="23" dur="750" fill="hold"/>
                                        <p:tgtEl>
                                          <p:spTgt spid="94"/>
                                        </p:tgtEl>
                                        <p:attrNameLst>
                                          <p:attrName>ppt_h</p:attrName>
                                        </p:attrNameLst>
                                      </p:cBhvr>
                                      <p:tavLst>
                                        <p:tav tm="0">
                                          <p:val>
                                            <p:fltVal val="0"/>
                                          </p:val>
                                        </p:tav>
                                        <p:tav tm="100000">
                                          <p:val>
                                            <p:strVal val="#ppt_h"/>
                                          </p:val>
                                        </p:tav>
                                      </p:tavLst>
                                    </p:anim>
                                    <p:anim calcmode="lin" valueType="num">
                                      <p:cBhvr>
                                        <p:cTn id="24" dur="750" fill="hold"/>
                                        <p:tgtEl>
                                          <p:spTgt spid="94"/>
                                        </p:tgtEl>
                                        <p:attrNameLst>
                                          <p:attrName>style.rotation</p:attrName>
                                        </p:attrNameLst>
                                      </p:cBhvr>
                                      <p:tavLst>
                                        <p:tav tm="0">
                                          <p:val>
                                            <p:fltVal val="360"/>
                                          </p:val>
                                        </p:tav>
                                        <p:tav tm="100000">
                                          <p:val>
                                            <p:fltVal val="0"/>
                                          </p:val>
                                        </p:tav>
                                      </p:tavLst>
                                    </p:anim>
                                    <p:animEffect transition="in" filter="fade">
                                      <p:cBhvr>
                                        <p:cTn id="25" dur="750"/>
                                        <p:tgtEl>
                                          <p:spTgt spid="94"/>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750" fill="hold"/>
                                        <p:tgtEl>
                                          <p:spTgt spid="99"/>
                                        </p:tgtEl>
                                        <p:attrNameLst>
                                          <p:attrName>ppt_w</p:attrName>
                                        </p:attrNameLst>
                                      </p:cBhvr>
                                      <p:tavLst>
                                        <p:tav tm="0">
                                          <p:val>
                                            <p:fltVal val="0"/>
                                          </p:val>
                                        </p:tav>
                                        <p:tav tm="100000">
                                          <p:val>
                                            <p:strVal val="#ppt_w"/>
                                          </p:val>
                                        </p:tav>
                                      </p:tavLst>
                                    </p:anim>
                                    <p:anim calcmode="lin" valueType="num">
                                      <p:cBhvr>
                                        <p:cTn id="29" dur="750" fill="hold"/>
                                        <p:tgtEl>
                                          <p:spTgt spid="99"/>
                                        </p:tgtEl>
                                        <p:attrNameLst>
                                          <p:attrName>ppt_h</p:attrName>
                                        </p:attrNameLst>
                                      </p:cBhvr>
                                      <p:tavLst>
                                        <p:tav tm="0">
                                          <p:val>
                                            <p:fltVal val="0"/>
                                          </p:val>
                                        </p:tav>
                                        <p:tav tm="100000">
                                          <p:val>
                                            <p:strVal val="#ppt_h"/>
                                          </p:val>
                                        </p:tav>
                                      </p:tavLst>
                                    </p:anim>
                                    <p:anim calcmode="lin" valueType="num">
                                      <p:cBhvr>
                                        <p:cTn id="30" dur="750" fill="hold"/>
                                        <p:tgtEl>
                                          <p:spTgt spid="99"/>
                                        </p:tgtEl>
                                        <p:attrNameLst>
                                          <p:attrName>style.rotation</p:attrName>
                                        </p:attrNameLst>
                                      </p:cBhvr>
                                      <p:tavLst>
                                        <p:tav tm="0">
                                          <p:val>
                                            <p:fltVal val="360"/>
                                          </p:val>
                                        </p:tav>
                                        <p:tav tm="100000">
                                          <p:val>
                                            <p:fltVal val="0"/>
                                          </p:val>
                                        </p:tav>
                                      </p:tavLst>
                                    </p:anim>
                                    <p:animEffect transition="in" filter="fade">
                                      <p:cBhvr>
                                        <p:cTn id="31" dur="750"/>
                                        <p:tgtEl>
                                          <p:spTgt spid="99"/>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 calcmode="lin" valueType="num">
                                      <p:cBhvr>
                                        <p:cTn id="34" dur="750" fill="hold"/>
                                        <p:tgtEl>
                                          <p:spTgt spid="80"/>
                                        </p:tgtEl>
                                        <p:attrNameLst>
                                          <p:attrName>ppt_w</p:attrName>
                                        </p:attrNameLst>
                                      </p:cBhvr>
                                      <p:tavLst>
                                        <p:tav tm="0">
                                          <p:val>
                                            <p:fltVal val="0"/>
                                          </p:val>
                                        </p:tav>
                                        <p:tav tm="100000">
                                          <p:val>
                                            <p:strVal val="#ppt_w"/>
                                          </p:val>
                                        </p:tav>
                                      </p:tavLst>
                                    </p:anim>
                                    <p:anim calcmode="lin" valueType="num">
                                      <p:cBhvr>
                                        <p:cTn id="35" dur="750" fill="hold"/>
                                        <p:tgtEl>
                                          <p:spTgt spid="80"/>
                                        </p:tgtEl>
                                        <p:attrNameLst>
                                          <p:attrName>ppt_h</p:attrName>
                                        </p:attrNameLst>
                                      </p:cBhvr>
                                      <p:tavLst>
                                        <p:tav tm="0">
                                          <p:val>
                                            <p:fltVal val="0"/>
                                          </p:val>
                                        </p:tav>
                                        <p:tav tm="100000">
                                          <p:val>
                                            <p:strVal val="#ppt_h"/>
                                          </p:val>
                                        </p:tav>
                                      </p:tavLst>
                                    </p:anim>
                                    <p:anim calcmode="lin" valueType="num">
                                      <p:cBhvr>
                                        <p:cTn id="36" dur="750" fill="hold"/>
                                        <p:tgtEl>
                                          <p:spTgt spid="80"/>
                                        </p:tgtEl>
                                        <p:attrNameLst>
                                          <p:attrName>style.rotation</p:attrName>
                                        </p:attrNameLst>
                                      </p:cBhvr>
                                      <p:tavLst>
                                        <p:tav tm="0">
                                          <p:val>
                                            <p:fltVal val="360"/>
                                          </p:val>
                                        </p:tav>
                                        <p:tav tm="100000">
                                          <p:val>
                                            <p:fltVal val="0"/>
                                          </p:val>
                                        </p:tav>
                                      </p:tavLst>
                                    </p:anim>
                                    <p:animEffect transition="in" filter="fade">
                                      <p:cBhvr>
                                        <p:cTn id="37" dur="750"/>
                                        <p:tgtEl>
                                          <p:spTgt spid="80"/>
                                        </p:tgtEl>
                                      </p:cBhvr>
                                    </p:animEffect>
                                  </p:childTnLst>
                                </p:cTn>
                              </p:par>
                              <p:par>
                                <p:cTn id="38" presetID="53" presetClass="entr" presetSubtype="16" fill="hold" nodeType="withEffect">
                                  <p:stCondLst>
                                    <p:cond delay="50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500" fill="hold"/>
                                        <p:tgtEl>
                                          <p:spTgt spid="103"/>
                                        </p:tgtEl>
                                        <p:attrNameLst>
                                          <p:attrName>ppt_w</p:attrName>
                                        </p:attrNameLst>
                                      </p:cBhvr>
                                      <p:tavLst>
                                        <p:tav tm="0">
                                          <p:val>
                                            <p:fltVal val="0"/>
                                          </p:val>
                                        </p:tav>
                                        <p:tav tm="100000">
                                          <p:val>
                                            <p:strVal val="#ppt_w"/>
                                          </p:val>
                                        </p:tav>
                                      </p:tavLst>
                                    </p:anim>
                                    <p:anim calcmode="lin" valueType="num">
                                      <p:cBhvr>
                                        <p:cTn id="41" dur="500" fill="hold"/>
                                        <p:tgtEl>
                                          <p:spTgt spid="103"/>
                                        </p:tgtEl>
                                        <p:attrNameLst>
                                          <p:attrName>ppt_h</p:attrName>
                                        </p:attrNameLst>
                                      </p:cBhvr>
                                      <p:tavLst>
                                        <p:tav tm="0">
                                          <p:val>
                                            <p:fltVal val="0"/>
                                          </p:val>
                                        </p:tav>
                                        <p:tav tm="100000">
                                          <p:val>
                                            <p:strVal val="#ppt_h"/>
                                          </p:val>
                                        </p:tav>
                                      </p:tavLst>
                                    </p:anim>
                                    <p:animEffect transition="in" filter="fade">
                                      <p:cBhvr>
                                        <p:cTn id="42" dur="500"/>
                                        <p:tgtEl>
                                          <p:spTgt spid="103"/>
                                        </p:tgtEl>
                                      </p:cBhvr>
                                    </p:animEffect>
                                  </p:childTnLst>
                                </p:cTn>
                              </p:par>
                              <p:par>
                                <p:cTn id="43" presetID="2" presetClass="entr" presetSubtype="8" fill="hold" nodeType="withEffect">
                                  <p:stCondLst>
                                    <p:cond delay="1100"/>
                                  </p:stCondLst>
                                  <p:childTnLst>
                                    <p:set>
                                      <p:cBhvr>
                                        <p:cTn id="44" dur="1" fill="hold">
                                          <p:stCondLst>
                                            <p:cond delay="0"/>
                                          </p:stCondLst>
                                        </p:cTn>
                                        <p:tgtEl>
                                          <p:spTgt spid="77"/>
                                        </p:tgtEl>
                                        <p:attrNameLst>
                                          <p:attrName>style.visibility</p:attrName>
                                        </p:attrNameLst>
                                      </p:cBhvr>
                                      <p:to>
                                        <p:strVal val="visible"/>
                                      </p:to>
                                    </p:set>
                                    <p:anim calcmode="lin" valueType="num">
                                      <p:cBhvr additive="base">
                                        <p:cTn id="45" dur="500" fill="hold"/>
                                        <p:tgtEl>
                                          <p:spTgt spid="77"/>
                                        </p:tgtEl>
                                        <p:attrNameLst>
                                          <p:attrName>ppt_x</p:attrName>
                                        </p:attrNameLst>
                                      </p:cBhvr>
                                      <p:tavLst>
                                        <p:tav tm="0">
                                          <p:val>
                                            <p:strVal val="0-#ppt_w/2"/>
                                          </p:val>
                                        </p:tav>
                                        <p:tav tm="100000">
                                          <p:val>
                                            <p:strVal val="#ppt_x"/>
                                          </p:val>
                                        </p:tav>
                                      </p:tavLst>
                                    </p:anim>
                                    <p:anim calcmode="lin" valueType="num">
                                      <p:cBhvr additive="base">
                                        <p:cTn id="46"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107178" y="2323621"/>
            <a:ext cx="2242847" cy="1745067"/>
            <a:chOff x="843433" y="1419622"/>
            <a:chExt cx="1682354" cy="1308497"/>
          </a:xfrm>
        </p:grpSpPr>
        <p:pic>
          <p:nvPicPr>
            <p:cNvPr id="14"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49386" y="1419622"/>
              <a:ext cx="1666875" cy="111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9"/>
            <p:cNvSpPr>
              <a:spLocks noChangeArrowheads="1"/>
            </p:cNvSpPr>
            <p:nvPr/>
          </p:nvSpPr>
          <p:spPr bwMode="auto">
            <a:xfrm>
              <a:off x="843433" y="2417365"/>
              <a:ext cx="1676400" cy="310754"/>
            </a:xfrm>
            <a:prstGeom prst="rect">
              <a:avLst/>
            </a:prstGeom>
            <a:solidFill>
              <a:srgbClr val="70C6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16" name="文本框 10"/>
            <p:cNvSpPr txBox="1">
              <a:spLocks noChangeArrowheads="1"/>
            </p:cNvSpPr>
            <p:nvPr/>
          </p:nvSpPr>
          <p:spPr bwMode="auto">
            <a:xfrm>
              <a:off x="850577" y="2448322"/>
              <a:ext cx="1675210" cy="2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253183" y="2323621"/>
            <a:ext cx="2280942" cy="1753006"/>
            <a:chOff x="4703439" y="1419622"/>
            <a:chExt cx="1710929" cy="1314450"/>
          </a:xfrm>
        </p:grpSpPr>
        <p:pic>
          <p:nvPicPr>
            <p:cNvPr id="18"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3680" y="1419622"/>
              <a:ext cx="1677590" cy="11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1"/>
            <p:cNvSpPr>
              <a:spLocks noChangeArrowheads="1"/>
            </p:cNvSpPr>
            <p:nvPr/>
          </p:nvSpPr>
          <p:spPr bwMode="auto">
            <a:xfrm>
              <a:off x="4723680" y="2412603"/>
              <a:ext cx="1690688" cy="321469"/>
            </a:xfrm>
            <a:prstGeom prst="rect">
              <a:avLst/>
            </a:prstGeom>
            <a:solidFill>
              <a:srgbClr val="70C6EB"/>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20" name="文本框 12"/>
            <p:cNvSpPr txBox="1">
              <a:spLocks noChangeArrowheads="1"/>
            </p:cNvSpPr>
            <p:nvPr/>
          </p:nvSpPr>
          <p:spPr bwMode="auto">
            <a:xfrm>
              <a:off x="4703439" y="2436415"/>
              <a:ext cx="1675210" cy="2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643673" y="2323621"/>
            <a:ext cx="2295227" cy="1748243"/>
            <a:chOff x="2746052" y="1419622"/>
            <a:chExt cx="1721644" cy="1310879"/>
          </a:xfrm>
        </p:grpSpPr>
        <p:pic>
          <p:nvPicPr>
            <p:cNvPr id="22" name="图片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7008" y="1419622"/>
              <a:ext cx="1687116"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13"/>
            <p:cNvSpPr>
              <a:spLocks noChangeArrowheads="1"/>
            </p:cNvSpPr>
            <p:nvPr/>
          </p:nvSpPr>
          <p:spPr bwMode="auto">
            <a:xfrm>
              <a:off x="2775818" y="2419747"/>
              <a:ext cx="1691878" cy="310754"/>
            </a:xfrm>
            <a:prstGeom prst="rect">
              <a:avLst/>
            </a:prstGeom>
            <a:solidFill>
              <a:srgbClr val="6194C3"/>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24" name="文本框 14"/>
            <p:cNvSpPr txBox="1">
              <a:spLocks noChangeArrowheads="1"/>
            </p:cNvSpPr>
            <p:nvPr/>
          </p:nvSpPr>
          <p:spPr bwMode="auto">
            <a:xfrm>
              <a:off x="2746052" y="2443559"/>
              <a:ext cx="1675210" cy="23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8872216" y="2329972"/>
            <a:ext cx="2293640" cy="1741893"/>
            <a:chOff x="6667970" y="1424384"/>
            <a:chExt cx="1720454" cy="1306117"/>
          </a:xfrm>
        </p:grpSpPr>
        <p:pic>
          <p:nvPicPr>
            <p:cNvPr id="26" name="图片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970" y="1424384"/>
              <a:ext cx="1720454"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15"/>
            <p:cNvSpPr>
              <a:spLocks noChangeArrowheads="1"/>
            </p:cNvSpPr>
            <p:nvPr/>
          </p:nvSpPr>
          <p:spPr bwMode="auto">
            <a:xfrm>
              <a:off x="6669161" y="2419747"/>
              <a:ext cx="1710928" cy="310754"/>
            </a:xfrm>
            <a:prstGeom prst="rect">
              <a:avLst/>
            </a:prstGeom>
            <a:solidFill>
              <a:srgbClr val="6194C3"/>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28" name="文本框 16"/>
            <p:cNvSpPr txBox="1">
              <a:spLocks noChangeArrowheads="1"/>
            </p:cNvSpPr>
            <p:nvPr/>
          </p:nvSpPr>
          <p:spPr bwMode="auto">
            <a:xfrm>
              <a:off x="6673923" y="2436415"/>
              <a:ext cx="1670447" cy="2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9" name="矩形 17"/>
          <p:cNvSpPr>
            <a:spLocks noChangeArrowheads="1"/>
          </p:cNvSpPr>
          <p:nvPr/>
        </p:nvSpPr>
        <p:spPr bwMode="auto">
          <a:xfrm>
            <a:off x="1143686" y="4329177"/>
            <a:ext cx="2299573" cy="80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矩形 19"/>
          <p:cNvSpPr>
            <a:spLocks noChangeArrowheads="1"/>
          </p:cNvSpPr>
          <p:nvPr/>
        </p:nvSpPr>
        <p:spPr bwMode="auto">
          <a:xfrm>
            <a:off x="3821450" y="4329177"/>
            <a:ext cx="2299573" cy="80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矩形 21"/>
          <p:cNvSpPr>
            <a:spLocks noChangeArrowheads="1"/>
          </p:cNvSpPr>
          <p:nvPr/>
        </p:nvSpPr>
        <p:spPr bwMode="auto">
          <a:xfrm>
            <a:off x="6280167" y="4329177"/>
            <a:ext cx="2299573" cy="80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矩形 23"/>
          <p:cNvSpPr>
            <a:spLocks noChangeArrowheads="1"/>
          </p:cNvSpPr>
          <p:nvPr/>
        </p:nvSpPr>
        <p:spPr bwMode="auto">
          <a:xfrm>
            <a:off x="8948406" y="4329177"/>
            <a:ext cx="22995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a:t>
            </a:r>
            <a:r>
              <a:rPr lang="zh-CN" altLang="en-US" sz="1500" dirty="0" smtClean="0">
                <a:solidFill>
                  <a:srgbClr val="445469"/>
                </a:solidFill>
                <a:latin typeface="微软雅黑" panose="020B0503020204020204" pitchFamily="34" charset="-122"/>
                <a:ea typeface="微软雅黑" panose="020B0503020204020204" pitchFamily="34" charset="-122"/>
                <a:sym typeface="Arial" panose="020B0604020202020204" pitchFamily="34" charset="0"/>
              </a:rPr>
              <a:t>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矩形 3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5004">
        <p14:ripple/>
      </p:transition>
    </mc:Choice>
    <mc:Fallback>
      <p:transition spd="slow" advTm="50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fltVal val="0"/>
                                          </p:val>
                                        </p:tav>
                                        <p:tav tm="100000">
                                          <p:val>
                                            <p:strVal val="#ppt_w"/>
                                          </p:val>
                                        </p:tav>
                                      </p:tavLst>
                                    </p:anim>
                                    <p:anim calcmode="lin" valueType="num">
                                      <p:cBhvr>
                                        <p:cTn id="18" dur="1000" fill="hold"/>
                                        <p:tgtEl>
                                          <p:spTgt spid="21"/>
                                        </p:tgtEl>
                                        <p:attrNameLst>
                                          <p:attrName>ppt_h</p:attrName>
                                        </p:attrNameLst>
                                      </p:cBhvr>
                                      <p:tavLst>
                                        <p:tav tm="0">
                                          <p:val>
                                            <p:fltVal val="0"/>
                                          </p:val>
                                        </p:tav>
                                        <p:tav tm="100000">
                                          <p:val>
                                            <p:strVal val="#ppt_h"/>
                                          </p:val>
                                        </p:tav>
                                      </p:tavLst>
                                    </p:anim>
                                    <p:anim calcmode="lin" valueType="num">
                                      <p:cBhvr>
                                        <p:cTn id="1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1"/>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 calcmode="lin" valueType="num">
                                      <p:cBhvr>
                                        <p:cTn id="31"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45"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2000"/>
                                        <p:tgtEl>
                                          <p:spTgt spid="29"/>
                                        </p:tgtEl>
                                      </p:cBhvr>
                                    </p:animEffect>
                                    <p:anim calcmode="lin" valueType="num">
                                      <p:cBhvr>
                                        <p:cTn id="37" dur="2000" fill="hold"/>
                                        <p:tgtEl>
                                          <p:spTgt spid="29"/>
                                        </p:tgtEl>
                                        <p:attrNameLst>
                                          <p:attrName>ppt_w</p:attrName>
                                        </p:attrNameLst>
                                      </p:cBhvr>
                                      <p:tavLst>
                                        <p:tav tm="0" fmla="#ppt_w*sin(2.5*pi*$)">
                                          <p:val>
                                            <p:fltVal val="0"/>
                                          </p:val>
                                        </p:tav>
                                        <p:tav tm="100000">
                                          <p:val>
                                            <p:fltVal val="1"/>
                                          </p:val>
                                        </p:tav>
                                      </p:tavLst>
                                    </p:anim>
                                    <p:anim calcmode="lin" valueType="num">
                                      <p:cBhvr>
                                        <p:cTn id="38" dur="2000" fill="hold"/>
                                        <p:tgtEl>
                                          <p:spTgt spid="29"/>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2000"/>
                                        <p:tgtEl>
                                          <p:spTgt spid="30"/>
                                        </p:tgtEl>
                                      </p:cBhvr>
                                    </p:animEffect>
                                    <p:anim calcmode="lin" valueType="num">
                                      <p:cBhvr>
                                        <p:cTn id="42" dur="2000" fill="hold"/>
                                        <p:tgtEl>
                                          <p:spTgt spid="30"/>
                                        </p:tgtEl>
                                        <p:attrNameLst>
                                          <p:attrName>ppt_w</p:attrName>
                                        </p:attrNameLst>
                                      </p:cBhvr>
                                      <p:tavLst>
                                        <p:tav tm="0" fmla="#ppt_w*sin(2.5*pi*$)">
                                          <p:val>
                                            <p:fltVal val="0"/>
                                          </p:val>
                                        </p:tav>
                                        <p:tav tm="100000">
                                          <p:val>
                                            <p:fltVal val="1"/>
                                          </p:val>
                                        </p:tav>
                                      </p:tavLst>
                                    </p:anim>
                                    <p:anim calcmode="lin" valueType="num">
                                      <p:cBhvr>
                                        <p:cTn id="43" dur="2000" fill="hold"/>
                                        <p:tgtEl>
                                          <p:spTgt spid="30"/>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000"/>
                                        <p:tgtEl>
                                          <p:spTgt spid="31"/>
                                        </p:tgtEl>
                                      </p:cBhvr>
                                    </p:animEffect>
                                    <p:anim calcmode="lin" valueType="num">
                                      <p:cBhvr>
                                        <p:cTn id="47" dur="2000" fill="hold"/>
                                        <p:tgtEl>
                                          <p:spTgt spid="31"/>
                                        </p:tgtEl>
                                        <p:attrNameLst>
                                          <p:attrName>ppt_w</p:attrName>
                                        </p:attrNameLst>
                                      </p:cBhvr>
                                      <p:tavLst>
                                        <p:tav tm="0" fmla="#ppt_w*sin(2.5*pi*$)">
                                          <p:val>
                                            <p:fltVal val="0"/>
                                          </p:val>
                                        </p:tav>
                                        <p:tav tm="100000">
                                          <p:val>
                                            <p:fltVal val="1"/>
                                          </p:val>
                                        </p:tav>
                                      </p:tavLst>
                                    </p:anim>
                                    <p:anim calcmode="lin" valueType="num">
                                      <p:cBhvr>
                                        <p:cTn id="48" dur="2000" fill="hold"/>
                                        <p:tgtEl>
                                          <p:spTgt spid="31"/>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2000"/>
                                        <p:tgtEl>
                                          <p:spTgt spid="32"/>
                                        </p:tgtEl>
                                      </p:cBhvr>
                                    </p:animEffect>
                                    <p:anim calcmode="lin" valueType="num">
                                      <p:cBhvr>
                                        <p:cTn id="52" dur="2000" fill="hold"/>
                                        <p:tgtEl>
                                          <p:spTgt spid="32"/>
                                        </p:tgtEl>
                                        <p:attrNameLst>
                                          <p:attrName>ppt_w</p:attrName>
                                        </p:attrNameLst>
                                      </p:cBhvr>
                                      <p:tavLst>
                                        <p:tav tm="0" fmla="#ppt_w*sin(2.5*pi*$)">
                                          <p:val>
                                            <p:fltVal val="0"/>
                                          </p:val>
                                        </p:tav>
                                        <p:tav tm="100000">
                                          <p:val>
                                            <p:fltVal val="1"/>
                                          </p:val>
                                        </p:tav>
                                      </p:tavLst>
                                    </p:anim>
                                    <p:anim calcmode="lin" valueType="num">
                                      <p:cBhvr>
                                        <p:cTn id="53"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656652"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183919" y="5223362"/>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100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157728"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638486"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119245"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183919" y="4731195"/>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200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183919" y="4239026"/>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300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183919" y="3746856"/>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400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183919" y="3254689"/>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500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183919" y="2762519"/>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600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183919" y="2262026"/>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700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567912" y="1870537"/>
            <a:ext cx="5951886" cy="3937349"/>
            <a:chOff x="1126939" y="1350372"/>
            <a:chExt cx="4464496" cy="2952328"/>
          </a:xfrm>
        </p:grpSpPr>
        <p:cxnSp>
          <p:nvCxnSpPr>
            <p:cNvPr id="26" name="直接连接符 25"/>
            <p:cNvCxnSpPr/>
            <p:nvPr/>
          </p:nvCxnSpPr>
          <p:spPr>
            <a:xfrm>
              <a:off x="1126939" y="4302700"/>
              <a:ext cx="4464496" cy="0"/>
            </a:xfrm>
            <a:prstGeom prst="line">
              <a:avLst/>
            </a:prstGeom>
            <a:noFill/>
            <a:ln w="6350" cap="flat" cmpd="sng" algn="ctr">
              <a:solidFill>
                <a:srgbClr val="FFFFFF">
                  <a:lumMod val="65000"/>
                </a:srgbClr>
              </a:solidFill>
              <a:prstDash val="solid"/>
            </a:ln>
            <a:effectLst/>
          </p:spPr>
        </p:cxnSp>
        <p:cxnSp>
          <p:nvCxnSpPr>
            <p:cNvPr id="27" name="直接连接符 26"/>
            <p:cNvCxnSpPr/>
            <p:nvPr/>
          </p:nvCxnSpPr>
          <p:spPr>
            <a:xfrm>
              <a:off x="1126939" y="3933659"/>
              <a:ext cx="4464496" cy="0"/>
            </a:xfrm>
            <a:prstGeom prst="line">
              <a:avLst/>
            </a:prstGeom>
            <a:noFill/>
            <a:ln w="6350" cap="flat" cmpd="sng" algn="ctr">
              <a:solidFill>
                <a:srgbClr val="FFFFFF">
                  <a:lumMod val="65000"/>
                </a:srgbClr>
              </a:solidFill>
              <a:prstDash val="solid"/>
            </a:ln>
            <a:effectLst/>
          </p:spPr>
        </p:cxnSp>
        <p:cxnSp>
          <p:nvCxnSpPr>
            <p:cNvPr id="28" name="直接连接符 27"/>
            <p:cNvCxnSpPr/>
            <p:nvPr/>
          </p:nvCxnSpPr>
          <p:spPr>
            <a:xfrm>
              <a:off x="1126939" y="3564618"/>
              <a:ext cx="4464496" cy="0"/>
            </a:xfrm>
            <a:prstGeom prst="line">
              <a:avLst/>
            </a:prstGeom>
            <a:noFill/>
            <a:ln w="6350" cap="flat" cmpd="sng" algn="ctr">
              <a:solidFill>
                <a:srgbClr val="FFFFFF">
                  <a:lumMod val="65000"/>
                </a:srgbClr>
              </a:solidFill>
              <a:prstDash val="solid"/>
            </a:ln>
            <a:effectLst/>
          </p:spPr>
        </p:cxnSp>
        <p:cxnSp>
          <p:nvCxnSpPr>
            <p:cNvPr id="29" name="直接连接符 28"/>
            <p:cNvCxnSpPr/>
            <p:nvPr/>
          </p:nvCxnSpPr>
          <p:spPr>
            <a:xfrm>
              <a:off x="1126939" y="3195577"/>
              <a:ext cx="4464496" cy="0"/>
            </a:xfrm>
            <a:prstGeom prst="line">
              <a:avLst/>
            </a:prstGeom>
            <a:noFill/>
            <a:ln w="6350" cap="flat" cmpd="sng" algn="ctr">
              <a:solidFill>
                <a:srgbClr val="FFFFFF">
                  <a:lumMod val="65000"/>
                </a:srgbClr>
              </a:solidFill>
              <a:prstDash val="solid"/>
            </a:ln>
            <a:effectLst/>
          </p:spPr>
        </p:cxnSp>
        <p:cxnSp>
          <p:nvCxnSpPr>
            <p:cNvPr id="30" name="直接连接符 29"/>
            <p:cNvCxnSpPr/>
            <p:nvPr/>
          </p:nvCxnSpPr>
          <p:spPr>
            <a:xfrm>
              <a:off x="1126939" y="2826536"/>
              <a:ext cx="4464496" cy="0"/>
            </a:xfrm>
            <a:prstGeom prst="line">
              <a:avLst/>
            </a:prstGeom>
            <a:noFill/>
            <a:ln w="6350" cap="flat" cmpd="sng" algn="ctr">
              <a:solidFill>
                <a:srgbClr val="FFFFFF">
                  <a:lumMod val="65000"/>
                </a:srgbClr>
              </a:solidFill>
              <a:prstDash val="solid"/>
            </a:ln>
            <a:effectLst/>
          </p:spPr>
        </p:cxnSp>
        <p:cxnSp>
          <p:nvCxnSpPr>
            <p:cNvPr id="31" name="直接连接符 30"/>
            <p:cNvCxnSpPr/>
            <p:nvPr/>
          </p:nvCxnSpPr>
          <p:spPr>
            <a:xfrm>
              <a:off x="1126939" y="2457495"/>
              <a:ext cx="4464496" cy="0"/>
            </a:xfrm>
            <a:prstGeom prst="line">
              <a:avLst/>
            </a:prstGeom>
            <a:noFill/>
            <a:ln w="6350" cap="flat" cmpd="sng" algn="ctr">
              <a:solidFill>
                <a:srgbClr val="FFFFFF">
                  <a:lumMod val="65000"/>
                </a:srgbClr>
              </a:solidFill>
              <a:prstDash val="solid"/>
            </a:ln>
            <a:effectLst/>
          </p:spPr>
        </p:cxnSp>
        <p:cxnSp>
          <p:nvCxnSpPr>
            <p:cNvPr id="32" name="直接连接符 31"/>
            <p:cNvCxnSpPr/>
            <p:nvPr/>
          </p:nvCxnSpPr>
          <p:spPr>
            <a:xfrm>
              <a:off x="1126939" y="2088454"/>
              <a:ext cx="4464496" cy="0"/>
            </a:xfrm>
            <a:prstGeom prst="line">
              <a:avLst/>
            </a:prstGeom>
            <a:noFill/>
            <a:ln w="6350" cap="flat" cmpd="sng" algn="ctr">
              <a:solidFill>
                <a:srgbClr val="FFFFFF">
                  <a:lumMod val="65000"/>
                </a:srgbClr>
              </a:solidFill>
              <a:prstDash val="solid"/>
            </a:ln>
            <a:effectLst/>
          </p:spPr>
        </p:cxnSp>
        <p:cxnSp>
          <p:nvCxnSpPr>
            <p:cNvPr id="33" name="直接连接符 32"/>
            <p:cNvCxnSpPr/>
            <p:nvPr/>
          </p:nvCxnSpPr>
          <p:spPr>
            <a:xfrm>
              <a:off x="1126939" y="1719413"/>
              <a:ext cx="4464496" cy="0"/>
            </a:xfrm>
            <a:prstGeom prst="line">
              <a:avLst/>
            </a:prstGeom>
            <a:noFill/>
            <a:ln w="6350" cap="flat" cmpd="sng" algn="ctr">
              <a:solidFill>
                <a:srgbClr val="FFFFFF">
                  <a:lumMod val="65000"/>
                </a:srgbClr>
              </a:solidFill>
              <a:prstDash val="solid"/>
            </a:ln>
            <a:effectLst/>
          </p:spPr>
        </p:cxnSp>
        <p:cxnSp>
          <p:nvCxnSpPr>
            <p:cNvPr id="34" name="直接连接符 33"/>
            <p:cNvCxnSpPr/>
            <p:nvPr/>
          </p:nvCxnSpPr>
          <p:spPr>
            <a:xfrm>
              <a:off x="1126939" y="1350372"/>
              <a:ext cx="4464496" cy="0"/>
            </a:xfrm>
            <a:prstGeom prst="line">
              <a:avLst/>
            </a:prstGeom>
            <a:noFill/>
            <a:ln w="6350" cap="flat" cmpd="sng" algn="ctr">
              <a:solidFill>
                <a:srgbClr val="FFFFFF">
                  <a:lumMod val="65000"/>
                </a:srgbClr>
              </a:solidFill>
              <a:prstDash val="solid"/>
            </a:ln>
            <a:effectLst/>
          </p:spPr>
        </p:cxnSp>
      </p:grpSp>
      <p:sp>
        <p:nvSpPr>
          <p:cNvPr id="35" name="TextBox 34"/>
          <p:cNvSpPr txBox="1"/>
          <p:nvPr/>
        </p:nvSpPr>
        <p:spPr>
          <a:xfrm>
            <a:off x="1183919" y="1778183"/>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800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183919" y="5715532"/>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37" name="矩形 36"/>
          <p:cNvSpPr/>
          <p:nvPr/>
        </p:nvSpPr>
        <p:spPr>
          <a:xfrm>
            <a:off x="1915645" y="4331380"/>
            <a:ext cx="863984" cy="1476507"/>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1915645" y="4823548"/>
            <a:ext cx="863984" cy="984341"/>
          </a:xfrm>
          <a:prstGeom prst="rect">
            <a:avLst/>
          </a:prstGeom>
          <a:solidFill>
            <a:srgbClr val="0070C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3383257" y="3347043"/>
            <a:ext cx="863984" cy="2460844"/>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0" name="矩形 39"/>
          <p:cNvSpPr/>
          <p:nvPr/>
        </p:nvSpPr>
        <p:spPr>
          <a:xfrm>
            <a:off x="3383257" y="4085296"/>
            <a:ext cx="863984" cy="1722592"/>
          </a:xfrm>
          <a:prstGeom prst="rect">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4864015" y="2854873"/>
            <a:ext cx="863984" cy="2953014"/>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4864015" y="3439395"/>
            <a:ext cx="863984" cy="2368492"/>
          </a:xfrm>
          <a:prstGeom prst="rect">
            <a:avLst/>
          </a:prstGeom>
          <a:solidFill>
            <a:srgbClr val="0070C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6352725" y="2362705"/>
            <a:ext cx="863984" cy="3445182"/>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6352725" y="2635121"/>
            <a:ext cx="863984" cy="3172766"/>
          </a:xfrm>
          <a:prstGeom prst="rect">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5" name="TextBox 44"/>
          <p:cNvSpPr txBox="1"/>
          <p:nvPr/>
        </p:nvSpPr>
        <p:spPr>
          <a:xfrm>
            <a:off x="8111168" y="2347024"/>
            <a:ext cx="3263938" cy="985113"/>
          </a:xfrm>
          <a:prstGeom prst="rect">
            <a:avLst/>
          </a:prstGeom>
          <a:noFill/>
        </p:spPr>
        <p:txBody>
          <a:bodyPr wrap="square" lIns="0" tIns="0" rIns="0" bIns="0" rtlCol="0">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a:t>
            </a:r>
            <a:endPar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8111170" y="1701202"/>
            <a:ext cx="2745433" cy="415498"/>
          </a:xfrm>
          <a:prstGeom prst="rect">
            <a:avLst/>
          </a:prstGeom>
          <a:noFill/>
        </p:spPr>
        <p:txBody>
          <a:bodyPr wrap="square" lIns="0" tIns="0" rIns="0" bIns="0" rtlCol="0">
            <a:spAutoFit/>
          </a:bodyPr>
          <a:lstStyle/>
          <a:p>
            <a:pPr defTabSz="1218565"/>
            <a:r>
              <a:rPr lang="zh-CN" altLang="en-US" sz="2700"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sz="27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8080694" y="4021479"/>
            <a:ext cx="3033428" cy="656743"/>
          </a:xfrm>
          <a:prstGeom prst="rect">
            <a:avLst/>
          </a:prstGeom>
          <a:noFill/>
        </p:spPr>
        <p:txBody>
          <a:bodyPr wrap="square" lIns="0" tIns="0" rIns="0" bIns="0" rtlCol="0">
            <a:spAutoFit/>
          </a:bodyPr>
          <a:lstStyle/>
          <a:p>
            <a:pPr defTabSz="1218565"/>
            <a:r>
              <a:rPr lang="en-US" altLang="zh-CN" sz="43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13,648,258</a:t>
            </a:r>
            <a:endParaRPr lang="zh-CN" altLang="en-US" sz="43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TextBox 47"/>
          <p:cNvSpPr txBox="1"/>
          <p:nvPr/>
        </p:nvSpPr>
        <p:spPr>
          <a:xfrm>
            <a:off x="8111168" y="3596223"/>
            <a:ext cx="1919963" cy="292388"/>
          </a:xfrm>
          <a:prstGeom prst="rect">
            <a:avLst/>
          </a:prstGeom>
          <a:noFill/>
        </p:spPr>
        <p:txBody>
          <a:bodyPr wrap="square" lIns="0" tIns="0" rIns="0" bIns="0" rtlCol="0">
            <a:spAutoFit/>
          </a:bodyPr>
          <a:lstStyle/>
          <a:p>
            <a:pPr defTabSz="1218565"/>
            <a:r>
              <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rPr>
              <a:t>全年总额：</a:t>
            </a:r>
            <a:endPar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49" name="椭圆 48"/>
          <p:cNvSpPr>
            <a:spLocks noChangeAspect="1"/>
          </p:cNvSpPr>
          <p:nvPr/>
        </p:nvSpPr>
        <p:spPr>
          <a:xfrm>
            <a:off x="9054225" y="5122981"/>
            <a:ext cx="143981" cy="144033"/>
          </a:xfrm>
          <a:prstGeom prst="ellipse">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0" name="椭圆 49"/>
          <p:cNvSpPr>
            <a:spLocks noChangeAspect="1"/>
          </p:cNvSpPr>
          <p:nvPr/>
        </p:nvSpPr>
        <p:spPr>
          <a:xfrm>
            <a:off x="9054225"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1" name="TextBox 50"/>
          <p:cNvSpPr txBox="1"/>
          <p:nvPr/>
        </p:nvSpPr>
        <p:spPr>
          <a:xfrm>
            <a:off x="8125701" y="5053496"/>
            <a:ext cx="846460" cy="292388"/>
          </a:xfrm>
          <a:prstGeom prst="rect">
            <a:avLst/>
          </a:prstGeom>
          <a:noFill/>
        </p:spPr>
        <p:txBody>
          <a:bodyPr wrap="square" lIns="0" tIns="0" rIns="0" bIns="0" rtlCol="0">
            <a:spAutoFit/>
          </a:bodyPr>
          <a:lstStyle/>
          <a:p>
            <a:pPr defTabSz="1218565"/>
            <a:r>
              <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rPr>
              <a:t>毛利润</a:t>
            </a:r>
            <a:endPar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8125701" y="5512665"/>
            <a:ext cx="846460" cy="292388"/>
          </a:xfrm>
          <a:prstGeom prst="rect">
            <a:avLst/>
          </a:prstGeom>
          <a:noFill/>
        </p:spPr>
        <p:txBody>
          <a:bodyPr wrap="square" lIns="0" tIns="0" rIns="0" bIns="0" rtlCol="0">
            <a:spAutoFit/>
          </a:bodyPr>
          <a:lstStyle/>
          <a:p>
            <a:pPr defTabSz="1218565"/>
            <a:r>
              <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rPr>
              <a:t>纯利润</a:t>
            </a:r>
            <a:endPar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3" name="TextBox 9"/>
          <p:cNvSpPr txBox="1">
            <a:spLocks noChangeArrowheads="1"/>
          </p:cNvSpPr>
          <p:nvPr/>
        </p:nvSpPr>
        <p:spPr bwMode="auto">
          <a:xfrm>
            <a:off x="1973338" y="3880065"/>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53%</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4" name="TextBox 9"/>
          <p:cNvSpPr txBox="1">
            <a:spLocks noChangeArrowheads="1"/>
          </p:cNvSpPr>
          <p:nvPr/>
        </p:nvSpPr>
        <p:spPr bwMode="auto">
          <a:xfrm>
            <a:off x="4860496" y="2398532"/>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72%</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5" name="TextBox 9"/>
          <p:cNvSpPr txBox="1">
            <a:spLocks noChangeArrowheads="1"/>
          </p:cNvSpPr>
          <p:nvPr/>
        </p:nvSpPr>
        <p:spPr bwMode="auto">
          <a:xfrm>
            <a:off x="3440948" y="2905816"/>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60%</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6" name="TextBox 9"/>
          <p:cNvSpPr txBox="1">
            <a:spLocks noChangeArrowheads="1"/>
          </p:cNvSpPr>
          <p:nvPr/>
        </p:nvSpPr>
        <p:spPr bwMode="auto">
          <a:xfrm>
            <a:off x="6410418" y="1907647"/>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90%</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7" name="椭圆 56"/>
          <p:cNvSpPr>
            <a:spLocks noChangeAspect="1"/>
          </p:cNvSpPr>
          <p:nvPr/>
        </p:nvSpPr>
        <p:spPr>
          <a:xfrm>
            <a:off x="9339903"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8" name="椭圆 57"/>
          <p:cNvSpPr>
            <a:spLocks noChangeAspect="1"/>
          </p:cNvSpPr>
          <p:nvPr/>
        </p:nvSpPr>
        <p:spPr>
          <a:xfrm>
            <a:off x="9614274"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9" name="椭圆 58"/>
          <p:cNvSpPr>
            <a:spLocks noChangeAspect="1"/>
          </p:cNvSpPr>
          <p:nvPr/>
        </p:nvSpPr>
        <p:spPr>
          <a:xfrm>
            <a:off x="9887150"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0" name="TextBox 59"/>
          <p:cNvSpPr txBox="1"/>
          <p:nvPr/>
        </p:nvSpPr>
        <p:spPr>
          <a:xfrm>
            <a:off x="952047" y="5934702"/>
            <a:ext cx="704606" cy="307847"/>
          </a:xfrm>
          <a:prstGeom prst="rect">
            <a:avLst/>
          </a:prstGeom>
          <a:noFill/>
        </p:spPr>
        <p:txBody>
          <a:bodyPr wrap="square" lIns="121898" tIns="60948" rIns="121898" bIns="60948" rtlCol="0">
            <a:spAutoFit/>
          </a:bodyPr>
          <a:lstStyle/>
          <a:p>
            <a:pPr algn="ctr" defTabSz="1218565"/>
            <a:r>
              <a:rPr lang="zh-CN" altLang="en-US" sz="1200" dirty="0">
                <a:solidFill>
                  <a:srgbClr val="080808"/>
                </a:solidFill>
                <a:latin typeface="微软雅黑" panose="020B0503020204020204" pitchFamily="34" charset="-122"/>
                <a:ea typeface="微软雅黑" panose="020B0503020204020204" pitchFamily="34" charset="-122"/>
              </a:rPr>
              <a:t>（万元）</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12234">
        <p14:ripple/>
      </p:transition>
    </mc:Choice>
    <mc:Fallback>
      <p:transition spd="slow" advTm="122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0-#ppt_w/2"/>
                                          </p:val>
                                        </p:tav>
                                        <p:tav tm="100000">
                                          <p:val>
                                            <p:strVal val="#ppt_x"/>
                                          </p:val>
                                        </p:tav>
                                      </p:tavLst>
                                    </p:anim>
                                    <p:anim calcmode="lin" valueType="num">
                                      <p:cBhvr additive="base">
                                        <p:cTn id="11" dur="500" fill="hold"/>
                                        <p:tgtEl>
                                          <p:spTgt spid="2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 fill="hold"/>
                                        <p:tgtEl>
                                          <p:spTgt spid="36"/>
                                        </p:tgtEl>
                                        <p:attrNameLst>
                                          <p:attrName>ppt_x</p:attrName>
                                        </p:attrNameLst>
                                      </p:cBhvr>
                                      <p:tavLst>
                                        <p:tav tm="0">
                                          <p:val>
                                            <p:strVal val="0-#ppt_w/2"/>
                                          </p:val>
                                        </p:tav>
                                        <p:tav tm="100000">
                                          <p:val>
                                            <p:strVal val="#ppt_x"/>
                                          </p:val>
                                        </p:tav>
                                      </p:tavLst>
                                    </p:anim>
                                    <p:anim calcmode="lin" valueType="num">
                                      <p:cBhvr additive="base">
                                        <p:cTn id="16" dur="10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 fill="hold"/>
                                        <p:tgtEl>
                                          <p:spTgt spid="15"/>
                                        </p:tgtEl>
                                        <p:attrNameLst>
                                          <p:attrName>ppt_x</p:attrName>
                                        </p:attrNameLst>
                                      </p:cBhvr>
                                      <p:tavLst>
                                        <p:tav tm="0">
                                          <p:val>
                                            <p:strVal val="0-#ppt_w/2"/>
                                          </p:val>
                                        </p:tav>
                                        <p:tav tm="100000">
                                          <p:val>
                                            <p:strVal val="#ppt_x"/>
                                          </p:val>
                                        </p:tav>
                                      </p:tavLst>
                                    </p:anim>
                                    <p:anim calcmode="lin" valueType="num">
                                      <p:cBhvr additive="base">
                                        <p:cTn id="21" dur="1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 fill="hold"/>
                                        <p:tgtEl>
                                          <p:spTgt spid="19"/>
                                        </p:tgtEl>
                                        <p:attrNameLst>
                                          <p:attrName>ppt_x</p:attrName>
                                        </p:attrNameLst>
                                      </p:cBhvr>
                                      <p:tavLst>
                                        <p:tav tm="0">
                                          <p:val>
                                            <p:strVal val="0-#ppt_w/2"/>
                                          </p:val>
                                        </p:tav>
                                        <p:tav tm="100000">
                                          <p:val>
                                            <p:strVal val="#ppt_x"/>
                                          </p:val>
                                        </p:tav>
                                      </p:tavLst>
                                    </p:anim>
                                    <p:anim calcmode="lin" valueType="num">
                                      <p:cBhvr additive="base">
                                        <p:cTn id="26" dur="1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 fill="hold"/>
                                        <p:tgtEl>
                                          <p:spTgt spid="20"/>
                                        </p:tgtEl>
                                        <p:attrNameLst>
                                          <p:attrName>ppt_x</p:attrName>
                                        </p:attrNameLst>
                                      </p:cBhvr>
                                      <p:tavLst>
                                        <p:tav tm="0">
                                          <p:val>
                                            <p:strVal val="0-#ppt_w/2"/>
                                          </p:val>
                                        </p:tav>
                                        <p:tav tm="100000">
                                          <p:val>
                                            <p:strVal val="#ppt_x"/>
                                          </p:val>
                                        </p:tav>
                                      </p:tavLst>
                                    </p:anim>
                                    <p:anim calcmode="lin" valueType="num">
                                      <p:cBhvr additive="base">
                                        <p:cTn id="31" dur="100" fill="hold"/>
                                        <p:tgtEl>
                                          <p:spTgt spid="20"/>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 fill="hold"/>
                                        <p:tgtEl>
                                          <p:spTgt spid="21"/>
                                        </p:tgtEl>
                                        <p:attrNameLst>
                                          <p:attrName>ppt_x</p:attrName>
                                        </p:attrNameLst>
                                      </p:cBhvr>
                                      <p:tavLst>
                                        <p:tav tm="0">
                                          <p:val>
                                            <p:strVal val="0-#ppt_w/2"/>
                                          </p:val>
                                        </p:tav>
                                        <p:tav tm="100000">
                                          <p:val>
                                            <p:strVal val="#ppt_x"/>
                                          </p:val>
                                        </p:tav>
                                      </p:tavLst>
                                    </p:anim>
                                    <p:anim calcmode="lin" valueType="num">
                                      <p:cBhvr additive="base">
                                        <p:cTn id="36" dur="100" fill="hold"/>
                                        <p:tgtEl>
                                          <p:spTgt spid="21"/>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100" fill="hold"/>
                                        <p:tgtEl>
                                          <p:spTgt spid="22"/>
                                        </p:tgtEl>
                                        <p:attrNameLst>
                                          <p:attrName>ppt_x</p:attrName>
                                        </p:attrNameLst>
                                      </p:cBhvr>
                                      <p:tavLst>
                                        <p:tav tm="0">
                                          <p:val>
                                            <p:strVal val="0-#ppt_w/2"/>
                                          </p:val>
                                        </p:tav>
                                        <p:tav tm="100000">
                                          <p:val>
                                            <p:strVal val="#ppt_x"/>
                                          </p:val>
                                        </p:tav>
                                      </p:tavLst>
                                    </p:anim>
                                    <p:anim calcmode="lin" valueType="num">
                                      <p:cBhvr additive="base">
                                        <p:cTn id="41" dur="10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 fill="hold"/>
                                        <p:tgtEl>
                                          <p:spTgt spid="23"/>
                                        </p:tgtEl>
                                        <p:attrNameLst>
                                          <p:attrName>ppt_x</p:attrName>
                                        </p:attrNameLst>
                                      </p:cBhvr>
                                      <p:tavLst>
                                        <p:tav tm="0">
                                          <p:val>
                                            <p:strVal val="0-#ppt_w/2"/>
                                          </p:val>
                                        </p:tav>
                                        <p:tav tm="100000">
                                          <p:val>
                                            <p:strVal val="#ppt_x"/>
                                          </p:val>
                                        </p:tav>
                                      </p:tavLst>
                                    </p:anim>
                                    <p:anim calcmode="lin" valueType="num">
                                      <p:cBhvr additive="base">
                                        <p:cTn id="46" dur="100" fill="hold"/>
                                        <p:tgtEl>
                                          <p:spTgt spid="23"/>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 fill="hold"/>
                                        <p:tgtEl>
                                          <p:spTgt spid="24"/>
                                        </p:tgtEl>
                                        <p:attrNameLst>
                                          <p:attrName>ppt_x</p:attrName>
                                        </p:attrNameLst>
                                      </p:cBhvr>
                                      <p:tavLst>
                                        <p:tav tm="0">
                                          <p:val>
                                            <p:strVal val="0-#ppt_w/2"/>
                                          </p:val>
                                        </p:tav>
                                        <p:tav tm="100000">
                                          <p:val>
                                            <p:strVal val="#ppt_x"/>
                                          </p:val>
                                        </p:tav>
                                      </p:tavLst>
                                    </p:anim>
                                    <p:anim calcmode="lin" valueType="num">
                                      <p:cBhvr additive="base">
                                        <p:cTn id="51" dur="1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100" fill="hold"/>
                                        <p:tgtEl>
                                          <p:spTgt spid="35"/>
                                        </p:tgtEl>
                                        <p:attrNameLst>
                                          <p:attrName>ppt_x</p:attrName>
                                        </p:attrNameLst>
                                      </p:cBhvr>
                                      <p:tavLst>
                                        <p:tav tm="0">
                                          <p:val>
                                            <p:strVal val="0-#ppt_w/2"/>
                                          </p:val>
                                        </p:tav>
                                        <p:tav tm="100000">
                                          <p:val>
                                            <p:strVal val="#ppt_x"/>
                                          </p:val>
                                        </p:tav>
                                      </p:tavLst>
                                    </p:anim>
                                    <p:anim calcmode="lin" valueType="num">
                                      <p:cBhvr additive="base">
                                        <p:cTn id="56" dur="1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200" fill="hold"/>
                                        <p:tgtEl>
                                          <p:spTgt spid="60"/>
                                        </p:tgtEl>
                                        <p:attrNameLst>
                                          <p:attrName>ppt_x</p:attrName>
                                        </p:attrNameLst>
                                      </p:cBhvr>
                                      <p:tavLst>
                                        <p:tav tm="0">
                                          <p:val>
                                            <p:strVal val="0-#ppt_w/2"/>
                                          </p:val>
                                        </p:tav>
                                        <p:tav tm="100000">
                                          <p:val>
                                            <p:strVal val="#ppt_x"/>
                                          </p:val>
                                        </p:tav>
                                      </p:tavLst>
                                    </p:anim>
                                    <p:anim calcmode="lin" valueType="num">
                                      <p:cBhvr additive="base">
                                        <p:cTn id="61" dur="200" fill="hold"/>
                                        <p:tgtEl>
                                          <p:spTgt spid="60"/>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200" fill="hold"/>
                                        <p:tgtEl>
                                          <p:spTgt spid="14"/>
                                        </p:tgtEl>
                                        <p:attrNameLst>
                                          <p:attrName>ppt_x</p:attrName>
                                        </p:attrNameLst>
                                      </p:cBhvr>
                                      <p:tavLst>
                                        <p:tav tm="0">
                                          <p:val>
                                            <p:strVal val="0-#ppt_w/2"/>
                                          </p:val>
                                        </p:tav>
                                        <p:tav tm="100000">
                                          <p:val>
                                            <p:strVal val="#ppt_x"/>
                                          </p:val>
                                        </p:tav>
                                      </p:tavLst>
                                    </p:anim>
                                    <p:anim calcmode="lin" valueType="num">
                                      <p:cBhvr additive="base">
                                        <p:cTn id="66" dur="200" fill="hold"/>
                                        <p:tgtEl>
                                          <p:spTgt spid="14"/>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2" presetClass="entr" presetSubtype="4"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300"/>
                                        <p:tgtEl>
                                          <p:spTgt spid="37"/>
                                        </p:tgtEl>
                                      </p:cBhvr>
                                    </p:animEffect>
                                  </p:childTnLst>
                                </p:cTn>
                              </p:par>
                            </p:childTnLst>
                          </p:cTn>
                        </p:par>
                        <p:par>
                          <p:cTn id="71" fill="hold">
                            <p:stCondLst>
                              <p:cond delay="6500"/>
                            </p:stCondLst>
                            <p:childTnLst>
                              <p:par>
                                <p:cTn id="72" presetID="22" presetClass="entr" presetSubtype="4"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down)">
                                      <p:cBhvr>
                                        <p:cTn id="74" dur="800"/>
                                        <p:tgtEl>
                                          <p:spTgt spid="38"/>
                                        </p:tgtEl>
                                      </p:cBhvr>
                                    </p:animEffect>
                                  </p:childTnLst>
                                </p:cTn>
                              </p:par>
                            </p:childTnLst>
                          </p:cTn>
                        </p:par>
                        <p:par>
                          <p:cTn id="75" fill="hold">
                            <p:stCondLst>
                              <p:cond delay="7500"/>
                            </p:stCondLst>
                            <p:childTnLst>
                              <p:par>
                                <p:cTn id="76" presetID="2" presetClass="entr" presetSubtype="8"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200" fill="hold"/>
                                        <p:tgtEl>
                                          <p:spTgt spid="16"/>
                                        </p:tgtEl>
                                        <p:attrNameLst>
                                          <p:attrName>ppt_x</p:attrName>
                                        </p:attrNameLst>
                                      </p:cBhvr>
                                      <p:tavLst>
                                        <p:tav tm="0">
                                          <p:val>
                                            <p:strVal val="0-#ppt_w/2"/>
                                          </p:val>
                                        </p:tav>
                                        <p:tav tm="100000">
                                          <p:val>
                                            <p:strVal val="#ppt_x"/>
                                          </p:val>
                                        </p:tav>
                                      </p:tavLst>
                                    </p:anim>
                                    <p:anim calcmode="lin" valueType="num">
                                      <p:cBhvr additive="base">
                                        <p:cTn id="79" dur="200" fill="hold"/>
                                        <p:tgtEl>
                                          <p:spTgt spid="16"/>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down)">
                                      <p:cBhvr>
                                        <p:cTn id="83" dur="300"/>
                                        <p:tgtEl>
                                          <p:spTgt spid="39"/>
                                        </p:tgtEl>
                                      </p:cBhvr>
                                    </p:animEffect>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down)">
                                      <p:cBhvr>
                                        <p:cTn id="87" dur="800"/>
                                        <p:tgtEl>
                                          <p:spTgt spid="40"/>
                                        </p:tgtEl>
                                      </p:cBhvr>
                                    </p:animEffect>
                                  </p:childTnLst>
                                </p:cTn>
                              </p:par>
                            </p:childTnLst>
                          </p:cTn>
                        </p:par>
                        <p:par>
                          <p:cTn id="88" fill="hold">
                            <p:stCondLst>
                              <p:cond delay="9500"/>
                            </p:stCondLst>
                            <p:childTnLst>
                              <p:par>
                                <p:cTn id="89" presetID="2" presetClass="entr" presetSubtype="8"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200" fill="hold"/>
                                        <p:tgtEl>
                                          <p:spTgt spid="17"/>
                                        </p:tgtEl>
                                        <p:attrNameLst>
                                          <p:attrName>ppt_x</p:attrName>
                                        </p:attrNameLst>
                                      </p:cBhvr>
                                      <p:tavLst>
                                        <p:tav tm="0">
                                          <p:val>
                                            <p:strVal val="0-#ppt_w/2"/>
                                          </p:val>
                                        </p:tav>
                                        <p:tav tm="100000">
                                          <p:val>
                                            <p:strVal val="#ppt_x"/>
                                          </p:val>
                                        </p:tav>
                                      </p:tavLst>
                                    </p:anim>
                                    <p:anim calcmode="lin" valueType="num">
                                      <p:cBhvr additive="base">
                                        <p:cTn id="92" dur="200" fill="hold"/>
                                        <p:tgtEl>
                                          <p:spTgt spid="17"/>
                                        </p:tgtEl>
                                        <p:attrNameLst>
                                          <p:attrName>ppt_y</p:attrName>
                                        </p:attrNameLst>
                                      </p:cBhvr>
                                      <p:tavLst>
                                        <p:tav tm="0">
                                          <p:val>
                                            <p:strVal val="#ppt_y"/>
                                          </p:val>
                                        </p:tav>
                                        <p:tav tm="100000">
                                          <p:val>
                                            <p:strVal val="#ppt_y"/>
                                          </p:val>
                                        </p:tav>
                                      </p:tavLst>
                                    </p:anim>
                                  </p:childTnLst>
                                </p:cTn>
                              </p:par>
                            </p:childTnLst>
                          </p:cTn>
                        </p:par>
                        <p:par>
                          <p:cTn id="93" fill="hold">
                            <p:stCondLst>
                              <p:cond delay="10000"/>
                            </p:stCondLst>
                            <p:childTnLst>
                              <p:par>
                                <p:cTn id="94" presetID="22" presetClass="entr" presetSubtype="4"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down)">
                                      <p:cBhvr>
                                        <p:cTn id="96" dur="300"/>
                                        <p:tgtEl>
                                          <p:spTgt spid="41"/>
                                        </p:tgtEl>
                                      </p:cBhvr>
                                    </p:animEffect>
                                  </p:childTnLst>
                                </p:cTn>
                              </p:par>
                            </p:childTnLst>
                          </p:cTn>
                        </p:par>
                        <p:par>
                          <p:cTn id="97" fill="hold">
                            <p:stCondLst>
                              <p:cond delay="10500"/>
                            </p:stCondLst>
                            <p:childTnLst>
                              <p:par>
                                <p:cTn id="98" presetID="22" presetClass="entr" presetSubtype="4" fill="hold" grpId="0" nodeType="after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800"/>
                                        <p:tgtEl>
                                          <p:spTgt spid="42"/>
                                        </p:tgtEl>
                                      </p:cBhvr>
                                    </p:animEffect>
                                  </p:childTnLst>
                                </p:cTn>
                              </p:par>
                            </p:childTnLst>
                          </p:cTn>
                        </p:par>
                        <p:par>
                          <p:cTn id="101" fill="hold">
                            <p:stCondLst>
                              <p:cond delay="11500"/>
                            </p:stCondLst>
                            <p:childTnLst>
                              <p:par>
                                <p:cTn id="102" presetID="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200" fill="hold"/>
                                        <p:tgtEl>
                                          <p:spTgt spid="18"/>
                                        </p:tgtEl>
                                        <p:attrNameLst>
                                          <p:attrName>ppt_x</p:attrName>
                                        </p:attrNameLst>
                                      </p:cBhvr>
                                      <p:tavLst>
                                        <p:tav tm="0">
                                          <p:val>
                                            <p:strVal val="0-#ppt_w/2"/>
                                          </p:val>
                                        </p:tav>
                                        <p:tav tm="100000">
                                          <p:val>
                                            <p:strVal val="#ppt_x"/>
                                          </p:val>
                                        </p:tav>
                                      </p:tavLst>
                                    </p:anim>
                                    <p:anim calcmode="lin" valueType="num">
                                      <p:cBhvr additive="base">
                                        <p:cTn id="105" dur="200" fill="hold"/>
                                        <p:tgtEl>
                                          <p:spTgt spid="18"/>
                                        </p:tgtEl>
                                        <p:attrNameLst>
                                          <p:attrName>ppt_y</p:attrName>
                                        </p:attrNameLst>
                                      </p:cBhvr>
                                      <p:tavLst>
                                        <p:tav tm="0">
                                          <p:val>
                                            <p:strVal val="#ppt_y"/>
                                          </p:val>
                                        </p:tav>
                                        <p:tav tm="100000">
                                          <p:val>
                                            <p:strVal val="#ppt_y"/>
                                          </p:val>
                                        </p:tav>
                                      </p:tavLst>
                                    </p:anim>
                                  </p:childTnLst>
                                </p:cTn>
                              </p:par>
                            </p:childTnLst>
                          </p:cTn>
                        </p:par>
                        <p:par>
                          <p:cTn id="106" fill="hold">
                            <p:stCondLst>
                              <p:cond delay="12000"/>
                            </p:stCondLst>
                            <p:childTnLst>
                              <p:par>
                                <p:cTn id="107" presetID="22" presetClass="entr" presetSubtype="4"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down)">
                                      <p:cBhvr>
                                        <p:cTn id="109" dur="300"/>
                                        <p:tgtEl>
                                          <p:spTgt spid="43"/>
                                        </p:tgtEl>
                                      </p:cBhvr>
                                    </p:animEffect>
                                  </p:childTnLst>
                                </p:cTn>
                              </p:par>
                            </p:childTnLst>
                          </p:cTn>
                        </p:par>
                        <p:par>
                          <p:cTn id="110" fill="hold">
                            <p:stCondLst>
                              <p:cond delay="12500"/>
                            </p:stCondLst>
                            <p:childTnLst>
                              <p:par>
                                <p:cTn id="111" presetID="22" presetClass="entr" presetSubtype="4" fill="hold" grpId="0" nodeType="after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wipe(down)">
                                      <p:cBhvr>
                                        <p:cTn id="113" dur="800"/>
                                        <p:tgtEl>
                                          <p:spTgt spid="44"/>
                                        </p:tgtEl>
                                      </p:cBhvr>
                                    </p:animEffect>
                                  </p:childTnLst>
                                </p:cTn>
                              </p:par>
                            </p:childTnLst>
                          </p:cTn>
                        </p:par>
                        <p:par>
                          <p:cTn id="114" fill="hold">
                            <p:stCondLst>
                              <p:cond delay="13500"/>
                            </p:stCondLst>
                            <p:childTnLst>
                              <p:par>
                                <p:cTn id="115" presetID="2" presetClass="entr" presetSubtype="2" fill="hold" grpId="0" nodeType="afterEffect">
                                  <p:stCondLst>
                                    <p:cond delay="0"/>
                                  </p:stCondLst>
                                  <p:childTnLst>
                                    <p:set>
                                      <p:cBhvr>
                                        <p:cTn id="116" dur="1" fill="hold">
                                          <p:stCondLst>
                                            <p:cond delay="0"/>
                                          </p:stCondLst>
                                        </p:cTn>
                                        <p:tgtEl>
                                          <p:spTgt spid="46"/>
                                        </p:tgtEl>
                                        <p:attrNameLst>
                                          <p:attrName>style.visibility</p:attrName>
                                        </p:attrNameLst>
                                      </p:cBhvr>
                                      <p:to>
                                        <p:strVal val="visible"/>
                                      </p:to>
                                    </p:set>
                                    <p:anim calcmode="lin" valueType="num">
                                      <p:cBhvr additive="base">
                                        <p:cTn id="117" dur="300" fill="hold"/>
                                        <p:tgtEl>
                                          <p:spTgt spid="46"/>
                                        </p:tgtEl>
                                        <p:attrNameLst>
                                          <p:attrName>ppt_x</p:attrName>
                                        </p:attrNameLst>
                                      </p:cBhvr>
                                      <p:tavLst>
                                        <p:tav tm="0">
                                          <p:val>
                                            <p:strVal val="1+#ppt_w/2"/>
                                          </p:val>
                                        </p:tav>
                                        <p:tav tm="100000">
                                          <p:val>
                                            <p:strVal val="#ppt_x"/>
                                          </p:val>
                                        </p:tav>
                                      </p:tavLst>
                                    </p:anim>
                                    <p:anim calcmode="lin" valueType="num">
                                      <p:cBhvr additive="base">
                                        <p:cTn id="118" dur="300" fill="hold"/>
                                        <p:tgtEl>
                                          <p:spTgt spid="46"/>
                                        </p:tgtEl>
                                        <p:attrNameLst>
                                          <p:attrName>ppt_y</p:attrName>
                                        </p:attrNameLst>
                                      </p:cBhvr>
                                      <p:tavLst>
                                        <p:tav tm="0">
                                          <p:val>
                                            <p:strVal val="#ppt_y"/>
                                          </p:val>
                                        </p:tav>
                                        <p:tav tm="100000">
                                          <p:val>
                                            <p:strVal val="#ppt_y"/>
                                          </p:val>
                                        </p:tav>
                                      </p:tavLst>
                                    </p:anim>
                                  </p:childTnLst>
                                </p:cTn>
                              </p:par>
                            </p:childTnLst>
                          </p:cTn>
                        </p:par>
                        <p:par>
                          <p:cTn id="119" fill="hold">
                            <p:stCondLst>
                              <p:cond delay="14000"/>
                            </p:stCondLst>
                            <p:childTnLst>
                              <p:par>
                                <p:cTn id="120" presetID="2" presetClass="entr" presetSubtype="2" fill="hold" grpId="0" nodeType="after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additive="base">
                                        <p:cTn id="122" dur="300" fill="hold"/>
                                        <p:tgtEl>
                                          <p:spTgt spid="45"/>
                                        </p:tgtEl>
                                        <p:attrNameLst>
                                          <p:attrName>ppt_x</p:attrName>
                                        </p:attrNameLst>
                                      </p:cBhvr>
                                      <p:tavLst>
                                        <p:tav tm="0">
                                          <p:val>
                                            <p:strVal val="1+#ppt_w/2"/>
                                          </p:val>
                                        </p:tav>
                                        <p:tav tm="100000">
                                          <p:val>
                                            <p:strVal val="#ppt_x"/>
                                          </p:val>
                                        </p:tav>
                                      </p:tavLst>
                                    </p:anim>
                                    <p:anim calcmode="lin" valueType="num">
                                      <p:cBhvr additive="base">
                                        <p:cTn id="123" dur="300" fill="hold"/>
                                        <p:tgtEl>
                                          <p:spTgt spid="45"/>
                                        </p:tgtEl>
                                        <p:attrNameLst>
                                          <p:attrName>ppt_y</p:attrName>
                                        </p:attrNameLst>
                                      </p:cBhvr>
                                      <p:tavLst>
                                        <p:tav tm="0">
                                          <p:val>
                                            <p:strVal val="#ppt_y"/>
                                          </p:val>
                                        </p:tav>
                                        <p:tav tm="100000">
                                          <p:val>
                                            <p:strVal val="#ppt_y"/>
                                          </p:val>
                                        </p:tav>
                                      </p:tavLst>
                                    </p:anim>
                                  </p:childTnLst>
                                </p:cTn>
                              </p:par>
                            </p:childTnLst>
                          </p:cTn>
                        </p:par>
                        <p:par>
                          <p:cTn id="124" fill="hold">
                            <p:stCondLst>
                              <p:cond delay="14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5000"/>
                            </p:stCondLst>
                            <p:childTnLst>
                              <p:par>
                                <p:cTn id="129" presetID="22" presetClass="entr" presetSubtype="8" fill="hold" grpId="0" nodeType="after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left)">
                                      <p:cBhvr>
                                        <p:cTn id="131" dur="500"/>
                                        <p:tgtEl>
                                          <p:spTgt spid="47"/>
                                        </p:tgtEl>
                                      </p:cBhvr>
                                    </p:animEffect>
                                  </p:childTnLst>
                                </p:cTn>
                              </p:par>
                            </p:childTnLst>
                          </p:cTn>
                        </p:par>
                        <p:par>
                          <p:cTn id="132" fill="hold">
                            <p:stCondLst>
                              <p:cond delay="15500"/>
                            </p:stCondLst>
                            <p:childTnLst>
                              <p:par>
                                <p:cTn id="133" presetID="22" presetClass="entr" presetSubtype="8" fill="hold" grpId="0" nodeType="after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wipe(left)">
                                      <p:cBhvr>
                                        <p:cTn id="135" dur="500"/>
                                        <p:tgtEl>
                                          <p:spTgt spid="51"/>
                                        </p:tgtEl>
                                      </p:cBhvr>
                                    </p:animEffect>
                                  </p:childTnLst>
                                </p:cTn>
                              </p:par>
                            </p:childTnLst>
                          </p:cTn>
                        </p:par>
                        <p:par>
                          <p:cTn id="136" fill="hold">
                            <p:stCondLst>
                              <p:cond delay="16000"/>
                            </p:stCondLst>
                            <p:childTnLst>
                              <p:par>
                                <p:cTn id="137" presetID="53" presetClass="entr" presetSubtype="16"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300" fill="hold"/>
                                        <p:tgtEl>
                                          <p:spTgt spid="49"/>
                                        </p:tgtEl>
                                        <p:attrNameLst>
                                          <p:attrName>ppt_w</p:attrName>
                                        </p:attrNameLst>
                                      </p:cBhvr>
                                      <p:tavLst>
                                        <p:tav tm="0">
                                          <p:val>
                                            <p:fltVal val="0"/>
                                          </p:val>
                                        </p:tav>
                                        <p:tav tm="100000">
                                          <p:val>
                                            <p:strVal val="#ppt_w"/>
                                          </p:val>
                                        </p:tav>
                                      </p:tavLst>
                                    </p:anim>
                                    <p:anim calcmode="lin" valueType="num">
                                      <p:cBhvr>
                                        <p:cTn id="140" dur="300" fill="hold"/>
                                        <p:tgtEl>
                                          <p:spTgt spid="49"/>
                                        </p:tgtEl>
                                        <p:attrNameLst>
                                          <p:attrName>ppt_h</p:attrName>
                                        </p:attrNameLst>
                                      </p:cBhvr>
                                      <p:tavLst>
                                        <p:tav tm="0">
                                          <p:val>
                                            <p:fltVal val="0"/>
                                          </p:val>
                                        </p:tav>
                                        <p:tav tm="100000">
                                          <p:val>
                                            <p:strVal val="#ppt_h"/>
                                          </p:val>
                                        </p:tav>
                                      </p:tavLst>
                                    </p:anim>
                                    <p:animEffect transition="in" filter="fade">
                                      <p:cBhvr>
                                        <p:cTn id="141" dur="300"/>
                                        <p:tgtEl>
                                          <p:spTgt spid="49"/>
                                        </p:tgtEl>
                                      </p:cBhvr>
                                    </p:animEffect>
                                  </p:childTnLst>
                                </p:cTn>
                              </p:par>
                            </p:childTnLst>
                          </p:cTn>
                        </p:par>
                        <p:par>
                          <p:cTn id="142" fill="hold">
                            <p:stCondLst>
                              <p:cond delay="16500"/>
                            </p:stCondLst>
                            <p:childTnLst>
                              <p:par>
                                <p:cTn id="143" presetID="22" presetClass="entr" presetSubtype="8" fill="hold" grpId="0" nodeType="after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left)">
                                      <p:cBhvr>
                                        <p:cTn id="145" dur="500"/>
                                        <p:tgtEl>
                                          <p:spTgt spid="52"/>
                                        </p:tgtEl>
                                      </p:cBhvr>
                                    </p:animEffect>
                                  </p:childTnLst>
                                </p:cTn>
                              </p:par>
                            </p:childTnLst>
                          </p:cTn>
                        </p:par>
                        <p:par>
                          <p:cTn id="146" fill="hold">
                            <p:stCondLst>
                              <p:cond delay="17000"/>
                            </p:stCondLst>
                            <p:childTnLst>
                              <p:par>
                                <p:cTn id="147" presetID="53" presetClass="entr" presetSubtype="16" fill="hold" grpId="0" nodeType="after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p:cTn id="149" dur="300" fill="hold"/>
                                        <p:tgtEl>
                                          <p:spTgt spid="50"/>
                                        </p:tgtEl>
                                        <p:attrNameLst>
                                          <p:attrName>ppt_w</p:attrName>
                                        </p:attrNameLst>
                                      </p:cBhvr>
                                      <p:tavLst>
                                        <p:tav tm="0">
                                          <p:val>
                                            <p:fltVal val="0"/>
                                          </p:val>
                                        </p:tav>
                                        <p:tav tm="100000">
                                          <p:val>
                                            <p:strVal val="#ppt_w"/>
                                          </p:val>
                                        </p:tav>
                                      </p:tavLst>
                                    </p:anim>
                                    <p:anim calcmode="lin" valueType="num">
                                      <p:cBhvr>
                                        <p:cTn id="150" dur="300" fill="hold"/>
                                        <p:tgtEl>
                                          <p:spTgt spid="50"/>
                                        </p:tgtEl>
                                        <p:attrNameLst>
                                          <p:attrName>ppt_h</p:attrName>
                                        </p:attrNameLst>
                                      </p:cBhvr>
                                      <p:tavLst>
                                        <p:tav tm="0">
                                          <p:val>
                                            <p:fltVal val="0"/>
                                          </p:val>
                                        </p:tav>
                                        <p:tav tm="100000">
                                          <p:val>
                                            <p:strVal val="#ppt_h"/>
                                          </p:val>
                                        </p:tav>
                                      </p:tavLst>
                                    </p:anim>
                                    <p:animEffect transition="in" filter="fade">
                                      <p:cBhvr>
                                        <p:cTn id="151" dur="300"/>
                                        <p:tgtEl>
                                          <p:spTgt spid="50"/>
                                        </p:tgtEl>
                                      </p:cBhvr>
                                    </p:animEffect>
                                  </p:childTnLst>
                                </p:cTn>
                              </p:par>
                            </p:childTnLst>
                          </p:cTn>
                        </p:par>
                        <p:par>
                          <p:cTn id="152" fill="hold">
                            <p:stCondLst>
                              <p:cond delay="17500"/>
                            </p:stCondLst>
                            <p:childTnLst>
                              <p:par>
                                <p:cTn id="153" presetID="53" presetClass="entr" presetSubtype="16" fill="hold" grpId="0" nodeType="after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p:cTn id="155" dur="300" fill="hold"/>
                                        <p:tgtEl>
                                          <p:spTgt spid="57"/>
                                        </p:tgtEl>
                                        <p:attrNameLst>
                                          <p:attrName>ppt_w</p:attrName>
                                        </p:attrNameLst>
                                      </p:cBhvr>
                                      <p:tavLst>
                                        <p:tav tm="0">
                                          <p:val>
                                            <p:fltVal val="0"/>
                                          </p:val>
                                        </p:tav>
                                        <p:tav tm="100000">
                                          <p:val>
                                            <p:strVal val="#ppt_w"/>
                                          </p:val>
                                        </p:tav>
                                      </p:tavLst>
                                    </p:anim>
                                    <p:anim calcmode="lin" valueType="num">
                                      <p:cBhvr>
                                        <p:cTn id="156" dur="300" fill="hold"/>
                                        <p:tgtEl>
                                          <p:spTgt spid="57"/>
                                        </p:tgtEl>
                                        <p:attrNameLst>
                                          <p:attrName>ppt_h</p:attrName>
                                        </p:attrNameLst>
                                      </p:cBhvr>
                                      <p:tavLst>
                                        <p:tav tm="0">
                                          <p:val>
                                            <p:fltVal val="0"/>
                                          </p:val>
                                        </p:tav>
                                        <p:tav tm="100000">
                                          <p:val>
                                            <p:strVal val="#ppt_h"/>
                                          </p:val>
                                        </p:tav>
                                      </p:tavLst>
                                    </p:anim>
                                    <p:animEffect transition="in" filter="fade">
                                      <p:cBhvr>
                                        <p:cTn id="157" dur="300"/>
                                        <p:tgtEl>
                                          <p:spTgt spid="57"/>
                                        </p:tgtEl>
                                      </p:cBhvr>
                                    </p:animEffect>
                                  </p:childTnLst>
                                </p:cTn>
                              </p:par>
                            </p:childTnLst>
                          </p:cTn>
                        </p:par>
                        <p:par>
                          <p:cTn id="158" fill="hold">
                            <p:stCondLst>
                              <p:cond delay="18000"/>
                            </p:stCondLst>
                            <p:childTnLst>
                              <p:par>
                                <p:cTn id="159" presetID="53" presetClass="entr" presetSubtype="16" fill="hold" grpId="0" nodeType="afterEffect">
                                  <p:stCondLst>
                                    <p:cond delay="0"/>
                                  </p:stCondLst>
                                  <p:childTnLst>
                                    <p:set>
                                      <p:cBhvr>
                                        <p:cTn id="160" dur="1" fill="hold">
                                          <p:stCondLst>
                                            <p:cond delay="0"/>
                                          </p:stCondLst>
                                        </p:cTn>
                                        <p:tgtEl>
                                          <p:spTgt spid="58"/>
                                        </p:tgtEl>
                                        <p:attrNameLst>
                                          <p:attrName>style.visibility</p:attrName>
                                        </p:attrNameLst>
                                      </p:cBhvr>
                                      <p:to>
                                        <p:strVal val="visible"/>
                                      </p:to>
                                    </p:set>
                                    <p:anim calcmode="lin" valueType="num">
                                      <p:cBhvr>
                                        <p:cTn id="161" dur="300" fill="hold"/>
                                        <p:tgtEl>
                                          <p:spTgt spid="58"/>
                                        </p:tgtEl>
                                        <p:attrNameLst>
                                          <p:attrName>ppt_w</p:attrName>
                                        </p:attrNameLst>
                                      </p:cBhvr>
                                      <p:tavLst>
                                        <p:tav tm="0">
                                          <p:val>
                                            <p:fltVal val="0"/>
                                          </p:val>
                                        </p:tav>
                                        <p:tav tm="100000">
                                          <p:val>
                                            <p:strVal val="#ppt_w"/>
                                          </p:val>
                                        </p:tav>
                                      </p:tavLst>
                                    </p:anim>
                                    <p:anim calcmode="lin" valueType="num">
                                      <p:cBhvr>
                                        <p:cTn id="162" dur="300" fill="hold"/>
                                        <p:tgtEl>
                                          <p:spTgt spid="58"/>
                                        </p:tgtEl>
                                        <p:attrNameLst>
                                          <p:attrName>ppt_h</p:attrName>
                                        </p:attrNameLst>
                                      </p:cBhvr>
                                      <p:tavLst>
                                        <p:tav tm="0">
                                          <p:val>
                                            <p:fltVal val="0"/>
                                          </p:val>
                                        </p:tav>
                                        <p:tav tm="100000">
                                          <p:val>
                                            <p:strVal val="#ppt_h"/>
                                          </p:val>
                                        </p:tav>
                                      </p:tavLst>
                                    </p:anim>
                                    <p:animEffect transition="in" filter="fade">
                                      <p:cBhvr>
                                        <p:cTn id="163" dur="300"/>
                                        <p:tgtEl>
                                          <p:spTgt spid="58"/>
                                        </p:tgtEl>
                                      </p:cBhvr>
                                    </p:animEffect>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59"/>
                                        </p:tgtEl>
                                        <p:attrNameLst>
                                          <p:attrName>style.visibility</p:attrName>
                                        </p:attrNameLst>
                                      </p:cBhvr>
                                      <p:to>
                                        <p:strVal val="visible"/>
                                      </p:to>
                                    </p:set>
                                    <p:anim calcmode="lin" valueType="num">
                                      <p:cBhvr>
                                        <p:cTn id="167" dur="300" fill="hold"/>
                                        <p:tgtEl>
                                          <p:spTgt spid="59"/>
                                        </p:tgtEl>
                                        <p:attrNameLst>
                                          <p:attrName>ppt_w</p:attrName>
                                        </p:attrNameLst>
                                      </p:cBhvr>
                                      <p:tavLst>
                                        <p:tav tm="0">
                                          <p:val>
                                            <p:fltVal val="0"/>
                                          </p:val>
                                        </p:tav>
                                        <p:tav tm="100000">
                                          <p:val>
                                            <p:strVal val="#ppt_w"/>
                                          </p:val>
                                        </p:tav>
                                      </p:tavLst>
                                    </p:anim>
                                    <p:anim calcmode="lin" valueType="num">
                                      <p:cBhvr>
                                        <p:cTn id="168" dur="300" fill="hold"/>
                                        <p:tgtEl>
                                          <p:spTgt spid="59"/>
                                        </p:tgtEl>
                                        <p:attrNameLst>
                                          <p:attrName>ppt_h</p:attrName>
                                        </p:attrNameLst>
                                      </p:cBhvr>
                                      <p:tavLst>
                                        <p:tav tm="0">
                                          <p:val>
                                            <p:fltVal val="0"/>
                                          </p:val>
                                        </p:tav>
                                        <p:tav tm="100000">
                                          <p:val>
                                            <p:strVal val="#ppt_h"/>
                                          </p:val>
                                        </p:tav>
                                      </p:tavLst>
                                    </p:anim>
                                    <p:animEffect transition="in" filter="fade">
                                      <p:cBhvr>
                                        <p:cTn id="169" dur="300"/>
                                        <p:tgtEl>
                                          <p:spTgt spid="59"/>
                                        </p:tgtEl>
                                      </p:cBhvr>
                                    </p:animEffect>
                                  </p:childTnLst>
                                </p:cTn>
                              </p:par>
                            </p:childTnLst>
                          </p:cTn>
                        </p:par>
                        <p:par>
                          <p:cTn id="170" fill="hold">
                            <p:stCondLst>
                              <p:cond delay="19000"/>
                            </p:stCondLst>
                            <p:childTnLst>
                              <p:par>
                                <p:cTn id="171" presetID="10" presetClass="entr" presetSubtype="0" fill="hold" grpId="0" nodeType="afterEffect">
                                  <p:stCondLst>
                                    <p:cond delay="0"/>
                                  </p:stCondLst>
                                  <p:childTnLst>
                                    <p:set>
                                      <p:cBhvr>
                                        <p:cTn id="172" dur="1" fill="hold">
                                          <p:stCondLst>
                                            <p:cond delay="0"/>
                                          </p:stCondLst>
                                        </p:cTn>
                                        <p:tgtEl>
                                          <p:spTgt spid="53"/>
                                        </p:tgtEl>
                                        <p:attrNameLst>
                                          <p:attrName>style.visibility</p:attrName>
                                        </p:attrNameLst>
                                      </p:cBhvr>
                                      <p:to>
                                        <p:strVal val="visible"/>
                                      </p:to>
                                    </p:set>
                                    <p:animEffect transition="in" filter="fade">
                                      <p:cBhvr>
                                        <p:cTn id="173" dur="500"/>
                                        <p:tgtEl>
                                          <p:spTgt spid="5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54"/>
                                        </p:tgtEl>
                                        <p:attrNameLst>
                                          <p:attrName>style.visibility</p:attrName>
                                        </p:attrNameLst>
                                      </p:cBhvr>
                                      <p:to>
                                        <p:strVal val="visible"/>
                                      </p:to>
                                    </p:set>
                                    <p:animEffect transition="in" filter="fade">
                                      <p:cBhvr>
                                        <p:cTn id="176" dur="500"/>
                                        <p:tgtEl>
                                          <p:spTgt spid="5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5"/>
                                        </p:tgtEl>
                                        <p:attrNameLst>
                                          <p:attrName>style.visibility</p:attrName>
                                        </p:attrNameLst>
                                      </p:cBhvr>
                                      <p:to>
                                        <p:strVal val="visible"/>
                                      </p:to>
                                    </p:set>
                                    <p:animEffect transition="in" filter="fade">
                                      <p:cBhvr>
                                        <p:cTn id="179" dur="500"/>
                                        <p:tgtEl>
                                          <p:spTgt spid="55"/>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6"/>
                                        </p:tgtEl>
                                        <p:attrNameLst>
                                          <p:attrName>style.visibility</p:attrName>
                                        </p:attrNameLst>
                                      </p:cBhvr>
                                      <p:to>
                                        <p:strVal val="visible"/>
                                      </p:to>
                                    </p:set>
                                    <p:animEffect transition="in" filter="fade">
                                      <p:cBhvr>
                                        <p:cTn id="1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P spid="19" grpId="0"/>
      <p:bldP spid="20" grpId="0"/>
      <p:bldP spid="21" grpId="0"/>
      <p:bldP spid="22" grpId="0"/>
      <p:bldP spid="23" grpId="0"/>
      <p:bldP spid="24" grpId="0"/>
      <p:bldP spid="35" grpId="0"/>
      <p:bldP spid="36" grpId="0"/>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p:bldP spid="48" grpId="0"/>
      <p:bldP spid="49" grpId="0" animBg="1"/>
      <p:bldP spid="50" grpId="0" animBg="1"/>
      <p:bldP spid="51" grpId="0"/>
      <p:bldP spid="52" grpId="0"/>
      <p:bldP spid="53" grpId="0"/>
      <p:bldP spid="54" grpId="0"/>
      <p:bldP spid="55" grpId="0"/>
      <p:bldP spid="56" grpId="0"/>
      <p:bldP spid="57" grpId="0" animBg="1"/>
      <p:bldP spid="58" grpId="0" animBg="1"/>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26984" y="2005479"/>
            <a:ext cx="3076174" cy="369047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矩形 5"/>
          <p:cNvSpPr>
            <a:spLocks noChangeArrowheads="1"/>
          </p:cNvSpPr>
          <p:nvPr/>
        </p:nvSpPr>
        <p:spPr bwMode="auto">
          <a:xfrm>
            <a:off x="3687283" y="2005478"/>
            <a:ext cx="8101545" cy="946370"/>
          </a:xfrm>
          <a:prstGeom prst="rect">
            <a:avLst/>
          </a:prstGeom>
          <a:solidFill>
            <a:srgbClr val="70C6EB"/>
          </a:solidFill>
          <a:ln>
            <a:noFill/>
          </a:ln>
        </p:spPr>
        <p:txBody>
          <a:bodyPr lIns="91438" tIns="45719" rIns="91438" bIns="45719"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6025" eaLnBrk="1" fontAlgn="base" latinLnBrk="0" hangingPunct="1">
              <a:lnSpc>
                <a:spcPct val="100000"/>
              </a:lnSpc>
              <a:spcBef>
                <a:spcPct val="0"/>
              </a:spcBef>
              <a:spcAft>
                <a:spcPct val="0"/>
              </a:spcAft>
              <a:buClrTx/>
              <a:buSzTx/>
              <a:buFontTx/>
              <a:buNone/>
              <a:defRPr/>
            </a:pPr>
            <a:endParaRPr kumimoji="0" lang="zh-CN" altLang="en-US" sz="31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15" name="矩形 6"/>
          <p:cNvSpPr>
            <a:spLocks noChangeArrowheads="1"/>
          </p:cNvSpPr>
          <p:nvPr/>
        </p:nvSpPr>
        <p:spPr bwMode="auto">
          <a:xfrm>
            <a:off x="3687283" y="3061409"/>
            <a:ext cx="8101545" cy="2716842"/>
          </a:xfrm>
          <a:prstGeom prst="rect">
            <a:avLst/>
          </a:prstGeom>
          <a:solidFill>
            <a:srgbClr val="FFFFFF"/>
          </a:solidFill>
          <a:ln w="12700" cmpd="sng">
            <a:solidFill>
              <a:srgbClr val="ADBACA"/>
            </a:solidFill>
            <a:miter lim="800000"/>
          </a:ln>
        </p:spPr>
        <p:txBody>
          <a:bodyPr lIns="91438" tIns="45719" rIns="91438" bIns="45719"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6025" eaLnBrk="1" fontAlgn="base" latinLnBrk="0" hangingPunct="1">
              <a:lnSpc>
                <a:spcPct val="100000"/>
              </a:lnSpc>
              <a:spcBef>
                <a:spcPct val="0"/>
              </a:spcBef>
              <a:spcAft>
                <a:spcPct val="0"/>
              </a:spcAft>
              <a:buClrTx/>
              <a:buSzTx/>
              <a:buFontTx/>
              <a:buNone/>
              <a:defRPr/>
            </a:pPr>
            <a:endParaRPr kumimoji="0" lang="zh-CN" altLang="en-US" sz="31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16" name="矩形 7"/>
          <p:cNvSpPr>
            <a:spLocks noChangeArrowheads="1"/>
          </p:cNvSpPr>
          <p:nvPr/>
        </p:nvSpPr>
        <p:spPr bwMode="auto">
          <a:xfrm>
            <a:off x="3949187" y="2253185"/>
            <a:ext cx="7425919" cy="5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r>
              <a:rPr lang="zh-CN" altLang="en-US" sz="1500" dirty="0" smtClean="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5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矩形 8"/>
          <p:cNvSpPr>
            <a:spLocks noChangeArrowheads="1"/>
          </p:cNvSpPr>
          <p:nvPr/>
        </p:nvSpPr>
        <p:spPr bwMode="auto">
          <a:xfrm>
            <a:off x="3991077" y="3960142"/>
            <a:ext cx="7672024" cy="5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r>
              <a:rPr lang="zh-CN" altLang="en-US" sz="1500" dirty="0" smtClean="0">
                <a:solidFill>
                  <a:srgbClr val="445469"/>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9"/>
          <p:cNvSpPr>
            <a:spLocks noChangeArrowheads="1"/>
          </p:cNvSpPr>
          <p:nvPr/>
        </p:nvSpPr>
        <p:spPr bwMode="auto">
          <a:xfrm>
            <a:off x="3991077" y="4627046"/>
            <a:ext cx="7672024" cy="5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r>
              <a:rPr lang="zh-CN" altLang="en-US" sz="1500" dirty="0" smtClean="0">
                <a:solidFill>
                  <a:srgbClr val="445469"/>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13"/>
          <p:cNvSpPr txBox="1">
            <a:spLocks noChangeArrowheads="1"/>
          </p:cNvSpPr>
          <p:nvPr/>
        </p:nvSpPr>
        <p:spPr bwMode="auto">
          <a:xfrm>
            <a:off x="4039684" y="3477448"/>
            <a:ext cx="1376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964">
        <p14:ripple/>
      </p:transition>
    </mc:Choice>
    <mc:Fallback>
      <p:transition spd="slow" advTm="39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Group 8"/>
          <p:cNvGrpSpPr/>
          <p:nvPr/>
        </p:nvGrpSpPr>
        <p:grpSpPr>
          <a:xfrm>
            <a:off x="1486996" y="2048124"/>
            <a:ext cx="3046456" cy="3334711"/>
            <a:chOff x="1854714" y="2490343"/>
            <a:chExt cx="2879434" cy="3150264"/>
          </a:xfrm>
          <a:solidFill>
            <a:srgbClr val="297FD5"/>
          </a:solidFill>
        </p:grpSpPr>
        <p:sp>
          <p:nvSpPr>
            <p:cNvPr id="74" name="Shape 1438"/>
            <p:cNvSpPr/>
            <p:nvPr/>
          </p:nvSpPr>
          <p:spPr>
            <a:xfrm>
              <a:off x="2722728" y="398611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5" name="Shape 1439"/>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6" name="Shape 1440"/>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7" name="Shape 1441"/>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8" name="Shape 1442"/>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9" name="Shape 1443"/>
            <p:cNvSpPr/>
            <p:nvPr/>
          </p:nvSpPr>
          <p:spPr>
            <a:xfrm>
              <a:off x="1854714" y="4001618"/>
              <a:ext cx="1507651" cy="1133050"/>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80" name="Group 4"/>
          <p:cNvGrpSpPr/>
          <p:nvPr/>
        </p:nvGrpSpPr>
        <p:grpSpPr>
          <a:xfrm>
            <a:off x="2405360" y="3624753"/>
            <a:ext cx="1207767" cy="1751360"/>
            <a:chOff x="2722728" y="3979767"/>
            <a:chExt cx="1141551" cy="1654490"/>
          </a:xfrm>
          <a:solidFill>
            <a:srgbClr val="297FD5"/>
          </a:solidFill>
        </p:grpSpPr>
        <p:sp>
          <p:nvSpPr>
            <p:cNvPr id="81" name="Shape 1475"/>
            <p:cNvSpPr/>
            <p:nvPr/>
          </p:nvSpPr>
          <p:spPr>
            <a:xfrm>
              <a:off x="2722728" y="397976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solidFill>
              <a:srgbClr val="70C6EB"/>
            </a:solid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82" name="Shape 1477"/>
            <p:cNvSpPr/>
            <p:nvPr/>
          </p:nvSpPr>
          <p:spPr>
            <a:xfrm>
              <a:off x="3098779" y="4858527"/>
              <a:ext cx="389449" cy="34834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83" name="Group 1"/>
          <p:cNvGrpSpPr/>
          <p:nvPr/>
        </p:nvGrpSpPr>
        <p:grpSpPr>
          <a:xfrm>
            <a:off x="2405360" y="2048124"/>
            <a:ext cx="1207767" cy="1751341"/>
            <a:chOff x="2722728" y="2490343"/>
            <a:chExt cx="1141551" cy="1654472"/>
          </a:xfrm>
          <a:solidFill>
            <a:srgbClr val="297FD5"/>
          </a:solidFill>
        </p:grpSpPr>
        <p:sp>
          <p:nvSpPr>
            <p:cNvPr id="84" name="Shape 1445"/>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solidFill>
              <a:srgbClr val="70C6EB"/>
            </a:solid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85" name="Shape 1446"/>
            <p:cNvSpPr/>
            <p:nvPr/>
          </p:nvSpPr>
          <p:spPr>
            <a:xfrm>
              <a:off x="3091150" y="2919597"/>
              <a:ext cx="404706" cy="4047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86" name="Group 6"/>
          <p:cNvGrpSpPr/>
          <p:nvPr/>
        </p:nvGrpSpPr>
        <p:grpSpPr>
          <a:xfrm>
            <a:off x="2938338" y="2581377"/>
            <a:ext cx="1595114" cy="1199379"/>
            <a:chOff x="3226486" y="2994101"/>
            <a:chExt cx="1507662" cy="1133040"/>
          </a:xfrm>
          <a:solidFill>
            <a:srgbClr val="297FD5"/>
          </a:solidFill>
        </p:grpSpPr>
        <p:sp>
          <p:nvSpPr>
            <p:cNvPr id="87" name="Shape 1467"/>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88" name="Shape 1469"/>
            <p:cNvSpPr/>
            <p:nvPr/>
          </p:nvSpPr>
          <p:spPr>
            <a:xfrm>
              <a:off x="3933243" y="3412540"/>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89" name="Group 5"/>
          <p:cNvGrpSpPr/>
          <p:nvPr/>
        </p:nvGrpSpPr>
        <p:grpSpPr>
          <a:xfrm>
            <a:off x="2938338" y="3647884"/>
            <a:ext cx="1595107" cy="1199384"/>
            <a:chOff x="3226486" y="4001618"/>
            <a:chExt cx="1507655" cy="1133044"/>
          </a:xfrm>
          <a:solidFill>
            <a:srgbClr val="297FD5"/>
          </a:solidFill>
        </p:grpSpPr>
        <p:sp>
          <p:nvSpPr>
            <p:cNvPr id="90" name="Shape 1471"/>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91" name="Shape 1473"/>
            <p:cNvSpPr/>
            <p:nvPr/>
          </p:nvSpPr>
          <p:spPr>
            <a:xfrm>
              <a:off x="3882121" y="4309618"/>
              <a:ext cx="404706" cy="4047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92" name="Group 3"/>
          <p:cNvGrpSpPr/>
          <p:nvPr/>
        </p:nvGrpSpPr>
        <p:grpSpPr>
          <a:xfrm>
            <a:off x="1486997" y="3647884"/>
            <a:ext cx="1595102" cy="1199391"/>
            <a:chOff x="1854714" y="4001618"/>
            <a:chExt cx="1507651" cy="1133051"/>
          </a:xfrm>
          <a:solidFill>
            <a:srgbClr val="297FD5"/>
          </a:solidFill>
        </p:grpSpPr>
        <p:sp>
          <p:nvSpPr>
            <p:cNvPr id="93" name="Shape 1479"/>
            <p:cNvSpPr/>
            <p:nvPr/>
          </p:nvSpPr>
          <p:spPr>
            <a:xfrm>
              <a:off x="1854714" y="4001618"/>
              <a:ext cx="1507651" cy="1133051"/>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nvGrpSpPr>
            <p:cNvPr id="94" name="Group 1483"/>
            <p:cNvGrpSpPr/>
            <p:nvPr/>
          </p:nvGrpSpPr>
          <p:grpSpPr>
            <a:xfrm>
              <a:off x="2264393" y="4342430"/>
              <a:ext cx="389449" cy="339084"/>
              <a:chOff x="0" y="0"/>
              <a:chExt cx="839414" cy="730856"/>
            </a:xfrm>
            <a:grpFill/>
          </p:grpSpPr>
          <p:sp>
            <p:nvSpPr>
              <p:cNvPr id="95" name="Shape 1481"/>
              <p:cNvSpPr/>
              <p:nvPr/>
            </p:nvSpPr>
            <p:spPr>
              <a:xfrm>
                <a:off x="37288" y="0"/>
                <a:ext cx="763886" cy="214149"/>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96" name="Shape 1482"/>
              <p:cNvSpPr/>
              <p:nvPr/>
            </p:nvSpPr>
            <p:spPr>
              <a:xfrm>
                <a:off x="0" y="264041"/>
                <a:ext cx="839415" cy="466816"/>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grpSp>
        <p:nvGrpSpPr>
          <p:cNvPr id="97" name="Group 2"/>
          <p:cNvGrpSpPr/>
          <p:nvPr/>
        </p:nvGrpSpPr>
        <p:grpSpPr>
          <a:xfrm>
            <a:off x="1486996" y="2581377"/>
            <a:ext cx="1595110" cy="1199379"/>
            <a:chOff x="1854714" y="2994101"/>
            <a:chExt cx="1507658" cy="1133040"/>
          </a:xfrm>
          <a:solidFill>
            <a:srgbClr val="297FD5"/>
          </a:solidFill>
        </p:grpSpPr>
        <p:sp>
          <p:nvSpPr>
            <p:cNvPr id="98" name="Shape 1485"/>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99" name="Shape 1487"/>
            <p:cNvSpPr/>
            <p:nvPr/>
          </p:nvSpPr>
          <p:spPr>
            <a:xfrm>
              <a:off x="2316869" y="3391080"/>
              <a:ext cx="237359" cy="33908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sp>
        <p:nvSpPr>
          <p:cNvPr id="100" name="TextBox 99"/>
          <p:cNvSpPr txBox="1"/>
          <p:nvPr/>
        </p:nvSpPr>
        <p:spPr>
          <a:xfrm>
            <a:off x="5566156" y="2384078"/>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1" name="Text Placeholder 2"/>
          <p:cNvSpPr txBox="1"/>
          <p:nvPr/>
        </p:nvSpPr>
        <p:spPr>
          <a:xfrm>
            <a:off x="5566156" y="2048125"/>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8533834" y="2384078"/>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3" name="Text Placeholder 2"/>
          <p:cNvSpPr txBox="1"/>
          <p:nvPr/>
        </p:nvSpPr>
        <p:spPr>
          <a:xfrm>
            <a:off x="8533834" y="2048125"/>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5566156" y="3606041"/>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5" name="Text Placeholder 2"/>
          <p:cNvSpPr txBox="1"/>
          <p:nvPr/>
        </p:nvSpPr>
        <p:spPr>
          <a:xfrm>
            <a:off x="5566156" y="3270088"/>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8533834" y="3606041"/>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7" name="Text Placeholder 2"/>
          <p:cNvSpPr txBox="1"/>
          <p:nvPr/>
        </p:nvSpPr>
        <p:spPr>
          <a:xfrm>
            <a:off x="8533834" y="3270088"/>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5566156" y="4784979"/>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9" name="Text Placeholder 2"/>
          <p:cNvSpPr txBox="1"/>
          <p:nvPr/>
        </p:nvSpPr>
        <p:spPr>
          <a:xfrm>
            <a:off x="5566156" y="4449026"/>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8533834" y="4784979"/>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11" name="Text Placeholder 2"/>
          <p:cNvSpPr txBox="1"/>
          <p:nvPr/>
        </p:nvSpPr>
        <p:spPr>
          <a:xfrm>
            <a:off x="8533834" y="4449026"/>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12" name="Text Placeholder 2"/>
          <p:cNvSpPr txBox="1"/>
          <p:nvPr/>
        </p:nvSpPr>
        <p:spPr>
          <a:xfrm>
            <a:off x="2760108" y="1596288"/>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A</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3" name="Text Placeholder 2"/>
          <p:cNvSpPr txBox="1"/>
          <p:nvPr/>
        </p:nvSpPr>
        <p:spPr>
          <a:xfrm>
            <a:off x="4566107" y="2747940"/>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B</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4" name="Text Placeholder 2"/>
          <p:cNvSpPr txBox="1"/>
          <p:nvPr/>
        </p:nvSpPr>
        <p:spPr>
          <a:xfrm>
            <a:off x="1017046" y="2747940"/>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F</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5" name="Text Placeholder 2"/>
          <p:cNvSpPr txBox="1"/>
          <p:nvPr/>
        </p:nvSpPr>
        <p:spPr>
          <a:xfrm>
            <a:off x="2760107" y="5529196"/>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D</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6" name="Text Placeholder 2"/>
          <p:cNvSpPr txBox="1"/>
          <p:nvPr/>
        </p:nvSpPr>
        <p:spPr>
          <a:xfrm>
            <a:off x="1017046" y="4473739"/>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E</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7" name="Text Placeholder 2"/>
          <p:cNvSpPr txBox="1"/>
          <p:nvPr/>
        </p:nvSpPr>
        <p:spPr>
          <a:xfrm>
            <a:off x="4566107" y="4473738"/>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100">
                <a:solidFill>
                  <a:srgbClr val="008000"/>
                </a:solidFill>
                <a:latin typeface="微软雅黑" panose="020B0503020204020204" pitchFamily="34" charset="-122"/>
                <a:ea typeface="微软雅黑" panose="020B0503020204020204" pitchFamily="34" charset="-122"/>
              </a:rPr>
              <a:t>C</a:t>
            </a:r>
            <a:endParaRPr lang="en-GB" sz="2100" dirty="0">
              <a:solidFill>
                <a:srgbClr val="008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4960">
        <p14:ripple/>
      </p:transition>
    </mc:Choice>
    <mc:Fallback>
      <p:transition spd="slow" advTm="49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200"/>
                                        <p:tgtEl>
                                          <p:spTgt spid="7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down)">
                                      <p:cBhvr>
                                        <p:cTn id="15" dur="200"/>
                                        <p:tgtEl>
                                          <p:spTgt spid="83"/>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199"/>
                                          </p:stCondLst>
                                        </p:cTn>
                                        <p:tgtEl>
                                          <p:spTgt spid="112">
                                            <p:txEl>
                                              <p:pRg st="0" end="0"/>
                                            </p:txEl>
                                          </p:spTgt>
                                        </p:tgtEl>
                                        <p:attrNameLst>
                                          <p:attrName>style.visibility</p:attrName>
                                        </p:attrNameLst>
                                      </p:cBhvr>
                                      <p:to>
                                        <p:strVal val="visibl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01">
                                            <p:txEl>
                                              <p:pRg st="0" end="0"/>
                                            </p:txEl>
                                          </p:spTgt>
                                        </p:tgtEl>
                                        <p:attrNameLst>
                                          <p:attrName>style.visibility</p:attrName>
                                        </p:attrNameLst>
                                      </p:cBhvr>
                                      <p:to>
                                        <p:strVal val="visible"/>
                                      </p:to>
                                    </p:set>
                                    <p:animEffect transition="in" filter="fade">
                                      <p:cBhvr>
                                        <p:cTn id="22" dur="200"/>
                                        <p:tgtEl>
                                          <p:spTgt spid="10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200"/>
                                        <p:tgtEl>
                                          <p:spTgt spid="100"/>
                                        </p:tgtEl>
                                      </p:cBhvr>
                                    </p:animEffect>
                                  </p:childTnLst>
                                </p:cTn>
                              </p:par>
                            </p:childTnLst>
                          </p:cTn>
                        </p:par>
                        <p:par>
                          <p:cTn id="26" fill="hold">
                            <p:stCondLst>
                              <p:cond delay="2500"/>
                            </p:stCondLst>
                            <p:childTnLst>
                              <p:par>
                                <p:cTn id="27" presetID="18" presetClass="entr" presetSubtype="3" fill="hold"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strips(upRight)">
                                      <p:cBhvr>
                                        <p:cTn id="29" dur="200"/>
                                        <p:tgtEl>
                                          <p:spTgt spid="86"/>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199"/>
                                          </p:stCondLst>
                                        </p:cTn>
                                        <p:tgtEl>
                                          <p:spTgt spid="113">
                                            <p:txEl>
                                              <p:pRg st="0" end="0"/>
                                            </p:txEl>
                                          </p:spTgt>
                                        </p:tgtEl>
                                        <p:attrNameLst>
                                          <p:attrName>style.visibility</p:attrName>
                                        </p:attrNameLst>
                                      </p:cBhvr>
                                      <p:to>
                                        <p:strVal val="visible"/>
                                      </p:to>
                                    </p:se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05">
                                            <p:txEl>
                                              <p:pRg st="0" end="0"/>
                                            </p:txEl>
                                          </p:spTgt>
                                        </p:tgtEl>
                                        <p:attrNameLst>
                                          <p:attrName>style.visibility</p:attrName>
                                        </p:attrNameLst>
                                      </p:cBhvr>
                                      <p:to>
                                        <p:strVal val="visible"/>
                                      </p:to>
                                    </p:set>
                                    <p:animEffect transition="in" filter="fade">
                                      <p:cBhvr>
                                        <p:cTn id="36" dur="200"/>
                                        <p:tgtEl>
                                          <p:spTgt spid="10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200"/>
                                        <p:tgtEl>
                                          <p:spTgt spid="104"/>
                                        </p:tgtEl>
                                      </p:cBhvr>
                                    </p:animEffect>
                                  </p:childTnLst>
                                </p:cTn>
                              </p:par>
                            </p:childTnLst>
                          </p:cTn>
                        </p:par>
                        <p:par>
                          <p:cTn id="40" fill="hold">
                            <p:stCondLst>
                              <p:cond delay="4000"/>
                            </p:stCondLst>
                            <p:childTnLst>
                              <p:par>
                                <p:cTn id="41" presetID="18" presetClass="entr" presetSubtype="6" fill="hold"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strips(downRight)">
                                      <p:cBhvr>
                                        <p:cTn id="43" dur="200"/>
                                        <p:tgtEl>
                                          <p:spTgt spid="89"/>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199"/>
                                          </p:stCondLst>
                                        </p:cTn>
                                        <p:tgtEl>
                                          <p:spTgt spid="117">
                                            <p:txEl>
                                              <p:pRg st="0" end="0"/>
                                            </p:txEl>
                                          </p:spTgt>
                                        </p:tgtEl>
                                        <p:attrNameLst>
                                          <p:attrName>style.visibility</p:attrName>
                                        </p:attrNameLst>
                                      </p:cBhvr>
                                      <p:to>
                                        <p:strVal val="visible"/>
                                      </p:to>
                                    </p:se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09">
                                            <p:txEl>
                                              <p:pRg st="0" end="0"/>
                                            </p:txEl>
                                          </p:spTgt>
                                        </p:tgtEl>
                                        <p:attrNameLst>
                                          <p:attrName>style.visibility</p:attrName>
                                        </p:attrNameLst>
                                      </p:cBhvr>
                                      <p:to>
                                        <p:strVal val="visible"/>
                                      </p:to>
                                    </p:set>
                                    <p:animEffect transition="in" filter="fade">
                                      <p:cBhvr>
                                        <p:cTn id="50" dur="200"/>
                                        <p:tgtEl>
                                          <p:spTgt spid="109">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8"/>
                                        </p:tgtEl>
                                        <p:attrNameLst>
                                          <p:attrName>style.visibility</p:attrName>
                                        </p:attrNameLst>
                                      </p:cBhvr>
                                      <p:to>
                                        <p:strVal val="visible"/>
                                      </p:to>
                                    </p:set>
                                    <p:animEffect transition="in" filter="fade">
                                      <p:cBhvr>
                                        <p:cTn id="53" dur="200"/>
                                        <p:tgtEl>
                                          <p:spTgt spid="108"/>
                                        </p:tgtEl>
                                      </p:cBhvr>
                                    </p:animEffect>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up)">
                                      <p:cBhvr>
                                        <p:cTn id="57" dur="200"/>
                                        <p:tgtEl>
                                          <p:spTgt spid="80"/>
                                        </p:tgtEl>
                                      </p:cBhvr>
                                    </p:animEffec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199"/>
                                          </p:stCondLst>
                                        </p:cTn>
                                        <p:tgtEl>
                                          <p:spTgt spid="115">
                                            <p:txEl>
                                              <p:pRg st="0" end="0"/>
                                            </p:txEl>
                                          </p:spTgt>
                                        </p:tgtEl>
                                        <p:attrNameLst>
                                          <p:attrName>style.visibility</p:attrName>
                                        </p:attrNameLst>
                                      </p:cBhvr>
                                      <p:to>
                                        <p:strVal val="visible"/>
                                      </p:to>
                                    </p:se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03">
                                            <p:txEl>
                                              <p:pRg st="0" end="0"/>
                                            </p:txEl>
                                          </p:spTgt>
                                        </p:tgtEl>
                                        <p:attrNameLst>
                                          <p:attrName>style.visibility</p:attrName>
                                        </p:attrNameLst>
                                      </p:cBhvr>
                                      <p:to>
                                        <p:strVal val="visible"/>
                                      </p:to>
                                    </p:set>
                                    <p:animEffect transition="in" filter="fade">
                                      <p:cBhvr>
                                        <p:cTn id="64" dur="200"/>
                                        <p:tgtEl>
                                          <p:spTgt spid="103">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fade">
                                      <p:cBhvr>
                                        <p:cTn id="67" dur="200"/>
                                        <p:tgtEl>
                                          <p:spTgt spid="102"/>
                                        </p:tgtEl>
                                      </p:cBhvr>
                                    </p:animEffect>
                                  </p:childTnLst>
                                </p:cTn>
                              </p:par>
                            </p:childTnLst>
                          </p:cTn>
                        </p:par>
                        <p:par>
                          <p:cTn id="68" fill="hold">
                            <p:stCondLst>
                              <p:cond delay="7000"/>
                            </p:stCondLst>
                            <p:childTnLst>
                              <p:par>
                                <p:cTn id="69" presetID="18" presetClass="entr" presetSubtype="12" fill="hold" nodeType="after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strips(downLeft)">
                                      <p:cBhvr>
                                        <p:cTn id="71" dur="200"/>
                                        <p:tgtEl>
                                          <p:spTgt spid="92"/>
                                        </p:tgtEl>
                                      </p:cBhvr>
                                    </p:animEffect>
                                  </p:childTnLst>
                                </p:cTn>
                              </p:par>
                            </p:childTnLst>
                          </p:cTn>
                        </p:par>
                        <p:par>
                          <p:cTn id="72" fill="hold">
                            <p:stCondLst>
                              <p:cond delay="7500"/>
                            </p:stCondLst>
                            <p:childTnLst>
                              <p:par>
                                <p:cTn id="73" presetID="1" presetClass="entr" presetSubtype="0" fill="hold" grpId="0" nodeType="afterEffect">
                                  <p:stCondLst>
                                    <p:cond delay="0"/>
                                  </p:stCondLst>
                                  <p:childTnLst>
                                    <p:set>
                                      <p:cBhvr>
                                        <p:cTn id="74" dur="1" fill="hold">
                                          <p:stCondLst>
                                            <p:cond delay="199"/>
                                          </p:stCondLst>
                                        </p:cTn>
                                        <p:tgtEl>
                                          <p:spTgt spid="116">
                                            <p:txEl>
                                              <p:pRg st="0" end="0"/>
                                            </p:txEl>
                                          </p:spTgt>
                                        </p:tgtEl>
                                        <p:attrNameLst>
                                          <p:attrName>style.visibility</p:attrName>
                                        </p:attrNameLst>
                                      </p:cBhvr>
                                      <p:to>
                                        <p:strVal val="visible"/>
                                      </p:to>
                                    </p:set>
                                  </p:childTnLst>
                                </p:cTn>
                              </p:par>
                            </p:childTnLst>
                          </p:cTn>
                        </p:par>
                        <p:par>
                          <p:cTn id="75" fill="hold">
                            <p:stCondLst>
                              <p:cond delay="8000"/>
                            </p:stCondLst>
                            <p:childTnLst>
                              <p:par>
                                <p:cTn id="76" presetID="10" presetClass="entr" presetSubtype="0" fill="hold" grpId="0" nodeType="afterEffect">
                                  <p:stCondLst>
                                    <p:cond delay="0"/>
                                  </p:stCondLst>
                                  <p:childTnLst>
                                    <p:set>
                                      <p:cBhvr>
                                        <p:cTn id="77" dur="1" fill="hold">
                                          <p:stCondLst>
                                            <p:cond delay="0"/>
                                          </p:stCondLst>
                                        </p:cTn>
                                        <p:tgtEl>
                                          <p:spTgt spid="107">
                                            <p:txEl>
                                              <p:pRg st="0" end="0"/>
                                            </p:txEl>
                                          </p:spTgt>
                                        </p:tgtEl>
                                        <p:attrNameLst>
                                          <p:attrName>style.visibility</p:attrName>
                                        </p:attrNameLst>
                                      </p:cBhvr>
                                      <p:to>
                                        <p:strVal val="visible"/>
                                      </p:to>
                                    </p:set>
                                    <p:animEffect transition="in" filter="fade">
                                      <p:cBhvr>
                                        <p:cTn id="78" dur="200"/>
                                        <p:tgtEl>
                                          <p:spTgt spid="107">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fade">
                                      <p:cBhvr>
                                        <p:cTn id="81" dur="200"/>
                                        <p:tgtEl>
                                          <p:spTgt spid="106"/>
                                        </p:tgtEl>
                                      </p:cBhvr>
                                    </p:animEffect>
                                  </p:childTnLst>
                                </p:cTn>
                              </p:par>
                            </p:childTnLst>
                          </p:cTn>
                        </p:par>
                        <p:par>
                          <p:cTn id="82" fill="hold">
                            <p:stCondLst>
                              <p:cond delay="8500"/>
                            </p:stCondLst>
                            <p:childTnLst>
                              <p:par>
                                <p:cTn id="83" presetID="18" presetClass="entr" presetSubtype="9" fill="hold" nodeType="after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strips(upLeft)">
                                      <p:cBhvr>
                                        <p:cTn id="85" dur="200"/>
                                        <p:tgtEl>
                                          <p:spTgt spid="97"/>
                                        </p:tgtEl>
                                      </p:cBhvr>
                                    </p:animEffect>
                                  </p:childTnLst>
                                </p:cTn>
                              </p:par>
                            </p:childTnLst>
                          </p:cTn>
                        </p:par>
                        <p:par>
                          <p:cTn id="86" fill="hold">
                            <p:stCondLst>
                              <p:cond delay="9000"/>
                            </p:stCondLst>
                            <p:childTnLst>
                              <p:par>
                                <p:cTn id="87" presetID="1" presetClass="entr" presetSubtype="0" fill="hold" grpId="0" nodeType="afterEffect">
                                  <p:stCondLst>
                                    <p:cond delay="0"/>
                                  </p:stCondLst>
                                  <p:childTnLst>
                                    <p:set>
                                      <p:cBhvr>
                                        <p:cTn id="88" dur="1" fill="hold">
                                          <p:stCondLst>
                                            <p:cond delay="199"/>
                                          </p:stCondLst>
                                        </p:cTn>
                                        <p:tgtEl>
                                          <p:spTgt spid="114">
                                            <p:txEl>
                                              <p:pRg st="0" end="0"/>
                                            </p:txEl>
                                          </p:spTgt>
                                        </p:tgtEl>
                                        <p:attrNameLst>
                                          <p:attrName>style.visibility</p:attrName>
                                        </p:attrNameLst>
                                      </p:cBhvr>
                                      <p:to>
                                        <p:strVal val="visible"/>
                                      </p:to>
                                    </p:set>
                                  </p:childTnLst>
                                </p:cTn>
                              </p:par>
                            </p:childTnLst>
                          </p:cTn>
                        </p:par>
                        <p:par>
                          <p:cTn id="89" fill="hold">
                            <p:stCondLst>
                              <p:cond delay="9500"/>
                            </p:stCondLst>
                            <p:childTnLst>
                              <p:par>
                                <p:cTn id="90" presetID="10" presetClass="entr" presetSubtype="0" fill="hold" grpId="0" nodeType="afterEffect">
                                  <p:stCondLst>
                                    <p:cond delay="0"/>
                                  </p:stCondLst>
                                  <p:childTnLst>
                                    <p:set>
                                      <p:cBhvr>
                                        <p:cTn id="91" dur="1" fill="hold">
                                          <p:stCondLst>
                                            <p:cond delay="0"/>
                                          </p:stCondLst>
                                        </p:cTn>
                                        <p:tgtEl>
                                          <p:spTgt spid="111">
                                            <p:txEl>
                                              <p:pRg st="0" end="0"/>
                                            </p:txEl>
                                          </p:spTgt>
                                        </p:tgtEl>
                                        <p:attrNameLst>
                                          <p:attrName>style.visibility</p:attrName>
                                        </p:attrNameLst>
                                      </p:cBhvr>
                                      <p:to>
                                        <p:strVal val="visible"/>
                                      </p:to>
                                    </p:set>
                                    <p:animEffect transition="in" filter="fade">
                                      <p:cBhvr>
                                        <p:cTn id="92" dur="200"/>
                                        <p:tgtEl>
                                          <p:spTgt spid="111">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animEffect transition="in" filter="fade">
                                      <p:cBhvr>
                                        <p:cTn id="95" dur="2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P spid="101" grpId="0" build="p"/>
      <p:bldP spid="102" grpId="0"/>
      <p:bldP spid="103" grpId="0" build="p"/>
      <p:bldP spid="104" grpId="0"/>
      <p:bldP spid="105" grpId="0" build="p"/>
      <p:bldP spid="106" grpId="0"/>
      <p:bldP spid="107" grpId="0" build="p"/>
      <p:bldP spid="108" grpId="0"/>
      <p:bldP spid="109" grpId="0" build="p"/>
      <p:bldP spid="110" grpId="0"/>
      <p:bldP spid="111" grpId="0" build="p"/>
      <p:bldP spid="112" grpId="0" build="p"/>
      <p:bldP spid="113" grpId="0" build="p"/>
      <p:bldP spid="114" grpId="0" build="p"/>
      <p:bldP spid="115" grpId="0" build="p"/>
      <p:bldP spid="116" grpId="0" build="p"/>
      <p:bldP spid="117" grpId="0" build="p"/>
    </p:bldLst>
  </p:timing>
</p:sld>
</file>

<file path=ppt/tags/tag1.xml><?xml version="1.0" encoding="utf-8"?>
<p:tagLst xmlns:p="http://schemas.openxmlformats.org/presentationml/2006/main">
  <p:tag name="MH" val="20160623134751"/>
  <p:tag name="MH_LIBRARY" val="GRAPHIC"/>
  <p:tag name="MH_TYPE" val="Other"/>
  <p:tag name="MH_ORDER" val="1"/>
</p:tagLst>
</file>

<file path=ppt/tags/tag10.xml><?xml version="1.0" encoding="utf-8"?>
<p:tagLst xmlns:p="http://schemas.openxmlformats.org/presentationml/2006/main">
  <p:tag name="MH" val="20160623134408"/>
  <p:tag name="MH_LIBRARY" val="GRAPHIC"/>
  <p:tag name="MH_TYPE" val="SubTitle"/>
  <p:tag name="MH_ORDER" val="1"/>
</p:tagLst>
</file>

<file path=ppt/tags/tag11.xml><?xml version="1.0" encoding="utf-8"?>
<p:tagLst xmlns:p="http://schemas.openxmlformats.org/presentationml/2006/main">
  <p:tag name="MH" val="20160623134408"/>
  <p:tag name="MH_LIBRARY" val="GRAPHIC"/>
  <p:tag name="MH_TYPE" val="SubTitle"/>
  <p:tag name="MH_ORDER" val="2"/>
</p:tagLst>
</file>

<file path=ppt/tags/tag12.xml><?xml version="1.0" encoding="utf-8"?>
<p:tagLst xmlns:p="http://schemas.openxmlformats.org/presentationml/2006/main">
  <p:tag name="MH" val="20160623134408"/>
  <p:tag name="MH_LIBRARY" val="GRAPHIC"/>
  <p:tag name="MH_TYPE" val="SubTitle"/>
  <p:tag name="MH_ORDER" val="1"/>
</p:tagLst>
</file>

<file path=ppt/tags/tag13.xml><?xml version="1.0" encoding="utf-8"?>
<p:tagLst xmlns:p="http://schemas.openxmlformats.org/presentationml/2006/main">
  <p:tag name="MH" val="20160623134408"/>
  <p:tag name="MH_LIBRARY" val="GRAPHIC"/>
  <p:tag name="MH_TYPE" val="SubTitle"/>
  <p:tag name="MH_ORDER" val="2"/>
</p:tagLst>
</file>

<file path=ppt/tags/tag14.xml><?xml version="1.0" encoding="utf-8"?>
<p:tagLst xmlns:p="http://schemas.openxmlformats.org/presentationml/2006/main">
  <p:tag name="MH" val="20160623134408"/>
  <p:tag name="MH_LIBRARY" val="GRAPHIC"/>
  <p:tag name="MH_TYPE" val="SubTitle"/>
  <p:tag name="MH_ORDER" val="1"/>
</p:tagLst>
</file>

<file path=ppt/tags/tag15.xml><?xml version="1.0" encoding="utf-8"?>
<p:tagLst xmlns:p="http://schemas.openxmlformats.org/presentationml/2006/main">
  <p:tag name="MH" val="20160623134408"/>
  <p:tag name="MH_LIBRARY" val="GRAPHIC"/>
  <p:tag name="MH_TYPE" val="SubTitle"/>
  <p:tag name="MH_ORDER" val="2"/>
</p:tagLst>
</file>

<file path=ppt/tags/tag16.xml><?xml version="1.0" encoding="utf-8"?>
<p:tagLst xmlns:p="http://schemas.openxmlformats.org/presentationml/2006/main">
  <p:tag name="MH" val="20160623134408"/>
  <p:tag name="MH_LIBRARY" val="GRAPHIC"/>
  <p:tag name="MH_TYPE" val="Other"/>
  <p:tag name="MH_ORDER" val="1"/>
</p:tagLst>
</file>

<file path=ppt/tags/tag17.xml><?xml version="1.0" encoding="utf-8"?>
<p:tagLst xmlns:p="http://schemas.openxmlformats.org/presentationml/2006/main">
  <p:tag name="MH" val="20160623134408"/>
  <p:tag name="MH_LIBRARY" val="GRAPHIC"/>
  <p:tag name="MH_TYPE" val="Other"/>
  <p:tag name="MH_ORDER" val="2"/>
</p:tagLst>
</file>

<file path=ppt/tags/tag18.xml><?xml version="1.0" encoding="utf-8"?>
<p:tagLst xmlns:p="http://schemas.openxmlformats.org/presentationml/2006/main">
  <p:tag name="MH" val="20160623134408"/>
  <p:tag name="MH_LIBRARY" val="GRAPHIC"/>
  <p:tag name="MH_TYPE" val="SubTitle"/>
  <p:tag name="MH_ORDER" val="1"/>
</p:tagLst>
</file>

<file path=ppt/tags/tag19.xml><?xml version="1.0" encoding="utf-8"?>
<p:tagLst xmlns:p="http://schemas.openxmlformats.org/presentationml/2006/main">
  <p:tag name="MH" val="20160623134408"/>
  <p:tag name="MH_LIBRARY" val="GRAPHIC"/>
  <p:tag name="MH_TYPE" val="Other"/>
  <p:tag name="MH_ORDER" val="3"/>
</p:tagLst>
</file>

<file path=ppt/tags/tag2.xml><?xml version="1.0" encoding="utf-8"?>
<p:tagLst xmlns:p="http://schemas.openxmlformats.org/presentationml/2006/main">
  <p:tag name="MH" val="20160623134751"/>
  <p:tag name="MH_LIBRARY" val="GRAPHIC"/>
  <p:tag name="MH_TYPE" val="Other"/>
  <p:tag name="MH_ORDER" val="2"/>
</p:tagLst>
</file>

<file path=ppt/tags/tag20.xml><?xml version="1.0" encoding="utf-8"?>
<p:tagLst xmlns:p="http://schemas.openxmlformats.org/presentationml/2006/main">
  <p:tag name="MH" val="20160623134408"/>
  <p:tag name="MH_LIBRARY" val="GRAPHIC"/>
  <p:tag name="MH_TYPE" val="Other"/>
  <p:tag name="MH_ORDER" val="4"/>
</p:tagLst>
</file>

<file path=ppt/tags/tag21.xml><?xml version="1.0" encoding="utf-8"?>
<p:tagLst xmlns:p="http://schemas.openxmlformats.org/presentationml/2006/main">
  <p:tag name="MH" val="20160623134408"/>
  <p:tag name="MH_LIBRARY" val="GRAPHIC"/>
  <p:tag name="MH_TYPE" val="SubTitle"/>
  <p:tag name="MH_ORDER" val="2"/>
</p:tagLst>
</file>

<file path=ppt/tags/tag22.xml><?xml version="1.0" encoding="utf-8"?>
<p:tagLst xmlns:p="http://schemas.openxmlformats.org/presentationml/2006/main">
  <p:tag name="MH" val="20160623134408"/>
  <p:tag name="MH_LIBRARY" val="GRAPHIC"/>
  <p:tag name="MH_TYPE" val="Other"/>
  <p:tag name="MH_ORDER" val="5"/>
</p:tagLst>
</file>

<file path=ppt/tags/tag23.xml><?xml version="1.0" encoding="utf-8"?>
<p:tagLst xmlns:p="http://schemas.openxmlformats.org/presentationml/2006/main">
  <p:tag name="MH" val="20160623134408"/>
  <p:tag name="MH_LIBRARY" val="GRAPHIC"/>
  <p:tag name="MH_TYPE" val="Other"/>
  <p:tag name="MH_ORDER" val="6"/>
</p:tagLst>
</file>

<file path=ppt/tags/tag24.xml><?xml version="1.0" encoding="utf-8"?>
<p:tagLst xmlns:p="http://schemas.openxmlformats.org/presentationml/2006/main">
  <p:tag name="MH" val="20160623134408"/>
  <p:tag name="MH_LIBRARY" val="GRAPHIC"/>
  <p:tag name="MH_TYPE" val="Other"/>
  <p:tag name="MH_ORDER" val="7"/>
</p:tagLst>
</file>

<file path=ppt/tags/tag25.xml><?xml version="1.0" encoding="utf-8"?>
<p:tagLst xmlns:p="http://schemas.openxmlformats.org/presentationml/2006/main">
  <p:tag name="MH" val="20160623134408"/>
  <p:tag name="MH_LIBRARY" val="GRAPHIC"/>
  <p:tag name="MH_TYPE" val="Other"/>
  <p:tag name="MH_ORDER" val="8"/>
</p:tagLst>
</file>

<file path=ppt/tags/tag26.xml><?xml version="1.0" encoding="utf-8"?>
<p:tagLst xmlns:p="http://schemas.openxmlformats.org/presentationml/2006/main">
  <p:tag name="MH" val="20160623134408"/>
  <p:tag name="MH_LIBRARY" val="GRAPHIC"/>
  <p:tag name="MH_TYPE" val="SubTitle"/>
  <p:tag name="MH_ORDER" val="1"/>
</p:tagLst>
</file>

<file path=ppt/tags/tag27.xml><?xml version="1.0" encoding="utf-8"?>
<p:tagLst xmlns:p="http://schemas.openxmlformats.org/presentationml/2006/main">
  <p:tag name="MH" val="20160623134408"/>
  <p:tag name="MH_LIBRARY" val="GRAPHIC"/>
  <p:tag name="MH_TYPE" val="SubTitle"/>
  <p:tag name="MH_ORDER" val="2"/>
</p:tagLst>
</file>

<file path=ppt/tags/tag28.xml><?xml version="1.0" encoding="utf-8"?>
<p:tagLst xmlns:p="http://schemas.openxmlformats.org/presentationml/2006/main">
  <p:tag name="MH" val="20160623134408"/>
  <p:tag name="MH_LIBRARY" val="GRAPHIC"/>
  <p:tag name="MH_TYPE" val="SubTitle"/>
  <p:tag name="MH_ORDER" val="1"/>
</p:tagLst>
</file>

<file path=ppt/tags/tag29.xml><?xml version="1.0" encoding="utf-8"?>
<p:tagLst xmlns:p="http://schemas.openxmlformats.org/presentationml/2006/main">
  <p:tag name="MH" val="20160623134408"/>
  <p:tag name="MH_LIBRARY" val="GRAPHIC"/>
  <p:tag name="MH_TYPE" val="SubTitle"/>
  <p:tag name="MH_ORDER" val="2"/>
</p:tagLst>
</file>

<file path=ppt/tags/tag3.xml><?xml version="1.0" encoding="utf-8"?>
<p:tagLst xmlns:p="http://schemas.openxmlformats.org/presentationml/2006/main">
  <p:tag name="MH" val="20160623134751"/>
  <p:tag name="MH_LIBRARY" val="GRAPHIC"/>
  <p:tag name="MH_TYPE" val="SubTitle"/>
  <p:tag name="MH_ORDER" val="1"/>
</p:tagLst>
</file>

<file path=ppt/tags/tag30.xml><?xml version="1.0" encoding="utf-8"?>
<p:tagLst xmlns:p="http://schemas.openxmlformats.org/presentationml/2006/main">
  <p:tag name="MH" val="20160623134408"/>
  <p:tag name="MH_LIBRARY" val="GRAPHIC"/>
  <p:tag name="MH_TYPE" val="SubTitle"/>
  <p:tag name="MH_ORDER" val="1"/>
</p:tagLst>
</file>

<file path=ppt/tags/tag31.xml><?xml version="1.0" encoding="utf-8"?>
<p:tagLst xmlns:p="http://schemas.openxmlformats.org/presentationml/2006/main">
  <p:tag name="MH" val="20160623134408"/>
  <p:tag name="MH_LIBRARY" val="GRAPHIC"/>
  <p:tag name="MH_TYPE" val="SubTitle"/>
  <p:tag name="MH_ORDER" val="2"/>
</p:tagLst>
</file>

<file path=ppt/tags/tag4.xml><?xml version="1.0" encoding="utf-8"?>
<p:tagLst xmlns:p="http://schemas.openxmlformats.org/presentationml/2006/main">
  <p:tag name="MH" val="20160623134751"/>
  <p:tag name="MH_LIBRARY" val="GRAPHIC"/>
  <p:tag name="MH_TYPE" val="Other"/>
  <p:tag name="MH_ORDER" val="3"/>
</p:tagLst>
</file>

<file path=ppt/tags/tag5.xml><?xml version="1.0" encoding="utf-8"?>
<p:tagLst xmlns:p="http://schemas.openxmlformats.org/presentationml/2006/main">
  <p:tag name="MH" val="20160623134751"/>
  <p:tag name="MH_LIBRARY" val="GRAPHIC"/>
  <p:tag name="MH_TYPE" val="Other"/>
  <p:tag name="MH_ORDER" val="4"/>
</p:tagLst>
</file>

<file path=ppt/tags/tag6.xml><?xml version="1.0" encoding="utf-8"?>
<p:tagLst xmlns:p="http://schemas.openxmlformats.org/presentationml/2006/main">
  <p:tag name="MH" val="20160623134751"/>
  <p:tag name="MH_LIBRARY" val="GRAPHIC"/>
  <p:tag name="MH_TYPE" val="SubTitle"/>
  <p:tag name="MH_ORDER" val="2"/>
</p:tagLst>
</file>

<file path=ppt/tags/tag7.xml><?xml version="1.0" encoding="utf-8"?>
<p:tagLst xmlns:p="http://schemas.openxmlformats.org/presentationml/2006/main">
  <p:tag name="MH" val="20160623134751"/>
  <p:tag name="MH_LIBRARY" val="GRAPHIC"/>
  <p:tag name="MH_TYPE" val="Other"/>
  <p:tag name="MH_ORDER" val="5"/>
</p:tagLst>
</file>

<file path=ppt/tags/tag8.xml><?xml version="1.0" encoding="utf-8"?>
<p:tagLst xmlns:p="http://schemas.openxmlformats.org/presentationml/2006/main">
  <p:tag name="MH" val="20160623134751"/>
  <p:tag name="MH_LIBRARY" val="GRAPHIC"/>
  <p:tag name="MH_TYPE" val="Other"/>
  <p:tag name="MH_ORDER" val="6"/>
</p:tagLst>
</file>

<file path=ppt/tags/tag9.xml><?xml version="1.0" encoding="utf-8"?>
<p:tagLst xmlns:p="http://schemas.openxmlformats.org/presentationml/2006/main">
  <p:tag name="MH" val="20160623134751"/>
  <p:tag name="MH_LIBRARY" val="GRAPHIC"/>
  <p:tag name="MH_TYPE" val="SubTitle"/>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4570</Words>
  <Application>WPS 演示</Application>
  <PresentationFormat>自定义</PresentationFormat>
  <Paragraphs>572</Paragraphs>
  <Slides>31</Slides>
  <Notes>31</Notes>
  <HiddenSlides>0</HiddenSlides>
  <MMClips>2</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31</vt:i4>
      </vt:variant>
    </vt:vector>
  </HeadingPairs>
  <TitlesOfParts>
    <vt:vector size="55" baseType="lpstr">
      <vt:lpstr>Arial</vt:lpstr>
      <vt:lpstr>宋体</vt:lpstr>
      <vt:lpstr>Wingdings</vt:lpstr>
      <vt:lpstr>方正正大黑简体</vt:lpstr>
      <vt:lpstr>微软雅黑</vt:lpstr>
      <vt:lpstr>Calibri</vt:lpstr>
      <vt:lpstr>Helvetica Light</vt:lpstr>
      <vt:lpstr>Arial Unicode MS</vt:lpstr>
      <vt:lpstr>Calibri Light</vt:lpstr>
      <vt:lpstr>华文黑体</vt:lpstr>
      <vt:lpstr>方正正准黑简体</vt:lpstr>
      <vt:lpstr>Gill Sans</vt:lpstr>
      <vt:lpstr>Open Sans Condensed Light</vt:lpstr>
      <vt:lpstr>Lato Light</vt:lpstr>
      <vt:lpstr>Bebas Neue</vt:lpstr>
      <vt:lpstr>Impact</vt:lpstr>
      <vt:lpstr>Kontrapunkt Bob Bold</vt:lpstr>
      <vt:lpstr>Palatino Linotype</vt:lpstr>
      <vt:lpstr>黑体</vt:lpstr>
      <vt:lpstr>Gill Sans MT</vt:lpstr>
      <vt:lpstr>Open Sans</vt:lpstr>
      <vt:lpstr>Lato</vt:lpstr>
      <vt:lpstr>GoodVibrationsROB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11</cp:revision>
  <dcterms:created xsi:type="dcterms:W3CDTF">2015-05-05T08:02:00Z</dcterms:created>
  <dcterms:modified xsi:type="dcterms:W3CDTF">2017-06-19T14:25:31Z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