
<file path=[Content_Types].xml><?xml version="1.0" encoding="utf-8"?>
<Types xmlns="http://schemas.openxmlformats.org/package/2006/content-types">
  <Default Extension="wdp" ContentType="image/vnd.ms-photo"/>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322" r:id="rId3"/>
    <p:sldId id="339" r:id="rId5"/>
    <p:sldId id="298" r:id="rId6"/>
    <p:sldId id="272" r:id="rId7"/>
    <p:sldId id="278" r:id="rId8"/>
    <p:sldId id="271" r:id="rId9"/>
    <p:sldId id="280" r:id="rId10"/>
    <p:sldId id="273" r:id="rId11"/>
    <p:sldId id="309" r:id="rId12"/>
    <p:sldId id="340" r:id="rId13"/>
    <p:sldId id="312" r:id="rId14"/>
    <p:sldId id="285" r:id="rId15"/>
    <p:sldId id="281" r:id="rId16"/>
    <p:sldId id="315" r:id="rId17"/>
    <p:sldId id="292" r:id="rId18"/>
    <p:sldId id="335" r:id="rId19"/>
    <p:sldId id="372" r:id="rId20"/>
    <p:sldId id="276" r:id="rId21"/>
    <p:sldId id="264" r:id="rId22"/>
    <p:sldId id="277" r:id="rId23"/>
    <p:sldId id="263" r:id="rId24"/>
    <p:sldId id="310" r:id="rId25"/>
    <p:sldId id="374" r:id="rId26"/>
    <p:sldId id="282" r:id="rId27"/>
    <p:sldId id="296" r:id="rId28"/>
    <p:sldId id="267" r:id="rId29"/>
    <p:sldId id="314" r:id="rId30"/>
    <p:sldId id="279" r:id="rId31"/>
    <p:sldId id="270" r:id="rId32"/>
    <p:sldId id="294" r:id="rId33"/>
    <p:sldId id="313" r:id="rId34"/>
    <p:sldId id="336" r:id="rId35"/>
    <p:sldId id="337" r:id="rId36"/>
    <p:sldId id="338" r:id="rId37"/>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CA83A"/>
    <a:srgbClr val="FE5778"/>
    <a:srgbClr val="99B9F4"/>
    <a:srgbClr val="FF7B53"/>
    <a:srgbClr val="BDFFAB"/>
    <a:srgbClr val="FFC1D9"/>
    <a:srgbClr val="A3C6F4"/>
    <a:srgbClr val="6D79D1"/>
    <a:srgbClr val="FF9B60"/>
    <a:srgbClr val="8AC65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447" autoAdjust="0"/>
    <p:restoredTop sz="94660"/>
  </p:normalViewPr>
  <p:slideViewPr>
    <p:cSldViewPr snapToGrid="0">
      <p:cViewPr varScale="1">
        <p:scale>
          <a:sx n="106" d="100"/>
          <a:sy n="106" d="100"/>
        </p:scale>
        <p:origin x="696" y="78"/>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0" Type="http://schemas.openxmlformats.org/officeDocument/2006/relationships/tableStyles" Target="tableStyles.xml"/><Relationship Id="rId4" Type="http://schemas.openxmlformats.org/officeDocument/2006/relationships/notesMaster" Target="notesMasters/notesMaster1.xml"/><Relationship Id="rId39" Type="http://schemas.openxmlformats.org/officeDocument/2006/relationships/viewProps" Target="viewProps.xml"/><Relationship Id="rId38" Type="http://schemas.openxmlformats.org/officeDocument/2006/relationships/presProps" Target="presProps.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9" name="图片 2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6661" y="145256"/>
            <a:ext cx="1048910" cy="82835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6285CACA-09C7-4C32-B5F2-D53278276A8E}"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267862C9-CFAC-4C7F-9228-319F53AF5DE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EAFEB19B-5581-45F9-B58C-3DD04EB18325}"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396F2AD3-F634-4E3A-AADA-3B0D15E0AC9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664D71AE-5AEB-48DC-A88D-4E8B067ACEB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1D78057A-5BAF-4FB0-B47F-C00C6E19D20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256B69B4-26D0-4599-B450-0D10D81CBFA6}"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35625A86-B179-4474-A04F-3C57038F9D4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空白页">
    <p:bg>
      <p:bgPr>
        <a:solidFill>
          <a:schemeClr val="bg2"/>
        </a:solidFill>
        <a:effectLst/>
      </p:bgPr>
    </p:bg>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BEBA8EAE-BF5A-486C-A8C5-ECC9F3942E4B}">
                <a14:imgProps xmlns:a14="http://schemas.microsoft.com/office/drawing/2010/main">
                  <a14:imgLayer r:embed="rId3">
                    <a14:imgEffect>
                      <a14:brightnessContrast contrast="20000"/>
                    </a14:imgEffect>
                  </a14:imgLayer>
                </a14:imgProps>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6"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8.xml"/><Relationship Id="rId5" Type="http://schemas.openxmlformats.org/officeDocument/2006/relationships/image" Target="../media/image6.png"/><Relationship Id="rId4" Type="http://schemas.microsoft.com/office/2007/relationships/media" Target="../media/media1.mp3"/><Relationship Id="rId3" Type="http://schemas.openxmlformats.org/officeDocument/2006/relationships/audio" Target="../media/media1.mp3"/><Relationship Id="rId2" Type="http://schemas.openxmlformats.org/officeDocument/2006/relationships/image" Target="../media/image5.png"/><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8.xml"/><Relationship Id="rId1" Type="http://schemas.openxmlformats.org/officeDocument/2006/relationships/image" Target="../media/image16.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6" Type="http://schemas.openxmlformats.org/officeDocument/2006/relationships/notesSlide" Target="../notesSlides/notesSlide12.xml"/><Relationship Id="rId5" Type="http://schemas.openxmlformats.org/officeDocument/2006/relationships/slideLayout" Target="../slideLayouts/slideLayout10.xml"/><Relationship Id="rId4" Type="http://schemas.openxmlformats.org/officeDocument/2006/relationships/image" Target="../media/image19.jpeg"/><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image" Target="../media/image14.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10.xml"/><Relationship Id="rId2" Type="http://schemas.openxmlformats.org/officeDocument/2006/relationships/image" Target="../media/image15.jpeg"/><Relationship Id="rId1" Type="http://schemas.openxmlformats.org/officeDocument/2006/relationships/image" Target="../media/image12.jpeg"/></Relationships>
</file>

<file path=ppt/slides/_rels/slide15.xml.rels><?xml version="1.0" encoding="UTF-8" standalone="yes"?>
<Relationships xmlns="http://schemas.openxmlformats.org/package/2006/relationships"><Relationship Id="rId5" Type="http://schemas.openxmlformats.org/officeDocument/2006/relationships/notesSlide" Target="../notesSlides/notesSlide15.xml"/><Relationship Id="rId4" Type="http://schemas.openxmlformats.org/officeDocument/2006/relationships/slideLayout" Target="../slideLayouts/slideLayout10.xml"/><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image" Target="../media/image20.jpe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10.xml"/><Relationship Id="rId2" Type="http://schemas.openxmlformats.org/officeDocument/2006/relationships/image" Target="../media/image24.jpeg"/><Relationship Id="rId1" Type="http://schemas.openxmlformats.org/officeDocument/2006/relationships/image" Target="../media/image23.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8.xml"/><Relationship Id="rId1" Type="http://schemas.openxmlformats.org/officeDocument/2006/relationships/image" Target="../media/image2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0.xml"/><Relationship Id="rId1"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8.xml"/><Relationship Id="rId1"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8" Type="http://schemas.openxmlformats.org/officeDocument/2006/relationships/notesSlide" Target="../notesSlides/notesSlide21.xml"/><Relationship Id="rId7" Type="http://schemas.openxmlformats.org/officeDocument/2006/relationships/slideLayout" Target="../slideLayouts/slideLayout10.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29.jpeg"/><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image" Target="../media/image13.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8.xml"/><Relationship Id="rId1" Type="http://schemas.openxmlformats.org/officeDocument/2006/relationships/image" Target="../media/image3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0.xml"/><Relationship Id="rId1" Type="http://schemas.openxmlformats.org/officeDocument/2006/relationships/image" Target="../media/image31.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0.xml"/><Relationship Id="rId1" Type="http://schemas.openxmlformats.org/officeDocument/2006/relationships/image" Target="../media/image32.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0.xml"/><Relationship Id="rId1" Type="http://schemas.openxmlformats.org/officeDocument/2006/relationships/image" Target="../media/image33.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8.xml"/><Relationship Id="rId1"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0.xml"/><Relationship Id="rId1" Type="http://schemas.openxmlformats.org/officeDocument/2006/relationships/image" Target="../media/image34.png"/></Relationships>
</file>

<file path=ppt/slides/_rels/slide31.xml.rels><?xml version="1.0" encoding="UTF-8" standalone="yes"?>
<Relationships xmlns="http://schemas.openxmlformats.org/package/2006/relationships"><Relationship Id="rId5" Type="http://schemas.openxmlformats.org/officeDocument/2006/relationships/notesSlide" Target="../notesSlides/notesSlide31.xml"/><Relationship Id="rId4" Type="http://schemas.openxmlformats.org/officeDocument/2006/relationships/slideLayout" Target="../slideLayouts/slideLayout10.xml"/><Relationship Id="rId3" Type="http://schemas.openxmlformats.org/officeDocument/2006/relationships/image" Target="../media/image35.png"/><Relationship Id="rId2" Type="http://schemas.openxmlformats.org/officeDocument/2006/relationships/image" Target="../media/image21.jpeg"/><Relationship Id="rId1" Type="http://schemas.openxmlformats.org/officeDocument/2006/relationships/image" Target="../media/image12.jpeg"/></Relationships>
</file>

<file path=ppt/slides/_rels/slide32.xml.rels><?xml version="1.0" encoding="UTF-8" standalone="yes"?>
<Relationships xmlns="http://schemas.openxmlformats.org/package/2006/relationships"><Relationship Id="rId4" Type="http://schemas.openxmlformats.org/officeDocument/2006/relationships/notesSlide" Target="../notesSlides/notesSlide32.xml"/><Relationship Id="rId3" Type="http://schemas.openxmlformats.org/officeDocument/2006/relationships/slideLayout" Target="../slideLayouts/slideLayout8.xml"/><Relationship Id="rId2" Type="http://schemas.openxmlformats.org/officeDocument/2006/relationships/image" Target="../media/image5.png"/><Relationship Id="rId1" Type="http://schemas.openxmlformats.org/officeDocument/2006/relationships/image" Target="../media/image4.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0.xml"/><Relationship Id="rId1" Type="http://schemas.openxmlformats.org/officeDocument/2006/relationships/image" Target="../media/image9.jpeg"/></Relationships>
</file>

<file path=ppt/slides/_rels/slide5.xml.rels><?xml version="1.0" encoding="UTF-8" standalone="yes"?>
<Relationships xmlns="http://schemas.openxmlformats.org/package/2006/relationships"><Relationship Id="rId6" Type="http://schemas.openxmlformats.org/officeDocument/2006/relationships/notesSlide" Target="../notesSlides/notesSlide5.xml"/><Relationship Id="rId5" Type="http://schemas.openxmlformats.org/officeDocument/2006/relationships/slideLayout" Target="../slideLayouts/slideLayout10.xml"/><Relationship Id="rId4" Type="http://schemas.openxmlformats.org/officeDocument/2006/relationships/image" Target="../media/image13.jpeg"/><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image" Target="../media/image10.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0.xml"/><Relationship Id="rId2" Type="http://schemas.openxmlformats.org/officeDocument/2006/relationships/image" Target="../media/image15.jpeg"/><Relationship Id="rId1"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 name="文本框 24"/>
          <p:cNvSpPr txBox="1">
            <a:spLocks noChangeArrowheads="1"/>
          </p:cNvSpPr>
          <p:nvPr/>
        </p:nvSpPr>
        <p:spPr bwMode="auto">
          <a:xfrm>
            <a:off x="-517241" y="1518478"/>
            <a:ext cx="464446" cy="31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1600" spc="300" dirty="0" smtClean="0">
                <a:solidFill>
                  <a:srgbClr val="6CA83A"/>
                </a:solidFill>
                <a:latin typeface="+mn-lt"/>
                <a:ea typeface="+mn-ea"/>
                <a:cs typeface="+mn-ea"/>
                <a:sym typeface="+mn-lt"/>
              </a:rPr>
              <a:t>汉仪细中圆简体</a:t>
            </a:r>
            <a:endParaRPr lang="zh-CN" altLang="en-US" sz="1600" spc="300" dirty="0">
              <a:solidFill>
                <a:srgbClr val="6CA83A"/>
              </a:solidFill>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522601" y="448570"/>
            <a:ext cx="4933336" cy="3958632"/>
          </a:xfrm>
          <a:prstGeom prst="rect">
            <a:avLst/>
          </a:prstGeom>
        </p:spPr>
      </p:pic>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2842" y="3052935"/>
            <a:ext cx="1521648" cy="1264849"/>
          </a:xfrm>
          <a:prstGeom prst="rect">
            <a:avLst/>
          </a:prstGeom>
        </p:spPr>
      </p:pic>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THE MEDICAL BACKGROUND</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a:t>
            </a:r>
            <a:r>
              <a:rPr lang="en-US" altLang="zh-CN" sz="3200" dirty="0" smtClean="0">
                <a:solidFill>
                  <a:srgbClr val="6CA83A"/>
                </a:solidFill>
                <a:latin typeface="+mn-lt"/>
                <a:ea typeface="+mn-ea"/>
                <a:cs typeface="+mn-ea"/>
                <a:sym typeface="+mn-lt"/>
              </a:rPr>
              <a:t>PPT(</a:t>
            </a:r>
            <a:r>
              <a:rPr lang="zh-CN" altLang="en-US" sz="3200" dirty="0" smtClean="0">
                <a:solidFill>
                  <a:srgbClr val="6CA83A"/>
                </a:solidFill>
                <a:latin typeface="+mn-lt"/>
                <a:ea typeface="+mn-ea"/>
                <a:cs typeface="+mn-ea"/>
                <a:sym typeface="+mn-lt"/>
              </a:rPr>
              <a:t>第二季</a:t>
            </a:r>
            <a:r>
              <a:rPr lang="en-US" altLang="zh-CN" sz="3200" dirty="0" smtClean="0">
                <a:solidFill>
                  <a:srgbClr val="6CA83A"/>
                </a:solidFill>
                <a:latin typeface="+mn-lt"/>
                <a:ea typeface="+mn-ea"/>
                <a:cs typeface="+mn-ea"/>
                <a:sym typeface="+mn-lt"/>
              </a:rPr>
              <a:t>)</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情缘素材</a:t>
            </a:r>
            <a:endParaRPr lang="zh-CN" altLang="en-US" sz="1200" dirty="0" smtClean="0">
              <a:solidFill>
                <a:srgbClr val="6CA83A"/>
              </a:solidFill>
              <a:latin typeface="+mn-lt"/>
              <a:cs typeface="+mn-ea"/>
              <a:sym typeface="+mn-lt"/>
            </a:endParaRPr>
          </a:p>
        </p:txBody>
      </p:sp>
      <p:pic>
        <p:nvPicPr>
          <p:cNvPr id="11" name="歌曲青春 Everday">
            <a:hlinkClick r:id="" action="ppaction://media"/>
          </p:cNvPr>
          <p:cNvPicPr>
            <a:picLocks noChangeAspect="1"/>
          </p:cNvPicPr>
          <p:nvPr>
            <a:audioFile r:link="rId3"/>
            <p:extLst>
              <p:ext uri="{DAA4B4D4-6D71-4841-9C94-3DE7FCFB9230}">
                <p14:media xmlns:p14="http://schemas.microsoft.com/office/powerpoint/2010/main" r:embed="rId4"/>
              </p:ext>
            </p:extLst>
          </p:nvPr>
        </p:nvPicPr>
        <p:blipFill>
          <a:blip r:embed="rId5"/>
          <a:stretch>
            <a:fillRect/>
          </a:stretch>
        </p:blipFill>
        <p:spPr>
          <a:xfrm>
            <a:off x="-1126841" y="6553200"/>
            <a:ext cx="609600" cy="609600"/>
          </a:xfrm>
          <a:prstGeom prst="rect">
            <a:avLst/>
          </a:prstGeom>
        </p:spPr>
      </p:pic>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5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Scale>
                                      <p:cBhvr>
                                        <p:cTn id="9"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 dur="1000" decel="50000" fill="hold">
                                          <p:stCondLst>
                                            <p:cond delay="0"/>
                                          </p:stCondLst>
                                        </p:cTn>
                                        <p:tgtEl>
                                          <p:spTgt spid="2"/>
                                        </p:tgtEl>
                                        <p:attrNameLst>
                                          <p:attrName>ppt_x</p:attrName>
                                          <p:attrName>ppt_y</p:attrName>
                                        </p:attrNameLst>
                                      </p:cBhvr>
                                    </p:animMotion>
                                    <p:animEffect transition="in" filter="fade">
                                      <p:cBhvr>
                                        <p:cTn id="11" dur="1000"/>
                                        <p:tgtEl>
                                          <p:spTgt spid="2"/>
                                        </p:tgtEl>
                                      </p:cBhvr>
                                    </p:animEffect>
                                  </p:childTnLst>
                                </p:cTn>
                              </p:par>
                            </p:childTnLst>
                          </p:cTn>
                        </p:par>
                        <p:par>
                          <p:cTn id="12" fill="hold">
                            <p:stCondLst>
                              <p:cond delay="0"/>
                            </p:stCondLst>
                            <p:childTnLst>
                              <p:par>
                                <p:cTn id="13" presetID="26" presetClass="emph" presetSubtype="0" repeatCount="2000" fill="hold" nodeType="afterEffect">
                                  <p:stCondLst>
                                    <p:cond delay="0"/>
                                  </p:stCondLst>
                                  <p:childTnLst>
                                    <p:animEffect transition="out" filter="fade">
                                      <p:cBhvr>
                                        <p:cTn id="14" dur="500" tmFilter="0, 0; .2, .5; .8, .5; 1, 0"/>
                                        <p:tgtEl>
                                          <p:spTgt spid="2"/>
                                        </p:tgtEl>
                                      </p:cBhvr>
                                    </p:animEffect>
                                    <p:animScale>
                                      <p:cBhvr>
                                        <p:cTn id="15" dur="250" autoRev="1" fill="hold"/>
                                        <p:tgtEl>
                                          <p:spTgt spid="2"/>
                                        </p:tgtEl>
                                      </p:cBhvr>
                                      <p:by x="105000" y="105000"/>
                                    </p:animScale>
                                  </p:childTnLst>
                                </p:cTn>
                              </p:par>
                              <p:par>
                                <p:cTn id="16" presetID="53" presetClass="entr" presetSubtype="16"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1000" fill="hold"/>
                                        <p:tgtEl>
                                          <p:spTgt spid="3"/>
                                        </p:tgtEl>
                                        <p:attrNameLst>
                                          <p:attrName>ppt_w</p:attrName>
                                        </p:attrNameLst>
                                      </p:cBhvr>
                                      <p:tavLst>
                                        <p:tav tm="0">
                                          <p:val>
                                            <p:fltVal val="0"/>
                                          </p:val>
                                        </p:tav>
                                        <p:tav tm="100000">
                                          <p:val>
                                            <p:strVal val="#ppt_w"/>
                                          </p:val>
                                        </p:tav>
                                      </p:tavLst>
                                    </p:anim>
                                    <p:anim calcmode="lin" valueType="num">
                                      <p:cBhvr>
                                        <p:cTn id="19" dur="1000" fill="hold"/>
                                        <p:tgtEl>
                                          <p:spTgt spid="3"/>
                                        </p:tgtEl>
                                        <p:attrNameLst>
                                          <p:attrName>ppt_h</p:attrName>
                                        </p:attrNameLst>
                                      </p:cBhvr>
                                      <p:tavLst>
                                        <p:tav tm="0">
                                          <p:val>
                                            <p:fltVal val="0"/>
                                          </p:val>
                                        </p:tav>
                                        <p:tav tm="100000">
                                          <p:val>
                                            <p:strVal val="#ppt_h"/>
                                          </p:val>
                                        </p:tav>
                                      </p:tavLst>
                                    </p:anim>
                                    <p:animEffect transition="in" filter="fade">
                                      <p:cBhvr>
                                        <p:cTn id="20" dur="1000"/>
                                        <p:tgtEl>
                                          <p:spTgt spid="3"/>
                                        </p:tgtEl>
                                      </p:cBhvr>
                                    </p:animEffect>
                                  </p:childTnLst>
                                </p:cTn>
                              </p:par>
                              <p:par>
                                <p:cTn id="21" presetID="42" presetClass="path" presetSubtype="0" fill="hold" nodeType="withEffect">
                                  <p:stCondLst>
                                    <p:cond delay="0"/>
                                  </p:stCondLst>
                                  <p:childTnLst>
                                    <p:animMotion origin="layout" path="M -0.07722 -0.04977 L -3.75E-6 1.11111E-6 " pathEditMode="relative" rAng="0" ptsTypes="AA">
                                      <p:cBhvr>
                                        <p:cTn id="22" dur="1000" fill="hold"/>
                                        <p:tgtEl>
                                          <p:spTgt spid="3"/>
                                        </p:tgtEl>
                                        <p:attrNameLst>
                                          <p:attrName>ppt_x</p:attrName>
                                          <p:attrName>ppt_y</p:attrName>
                                        </p:attrNameLst>
                                      </p:cBhvr>
                                      <p:rCtr x="3789" y="2569"/>
                                    </p:animMotion>
                                  </p:childTnLst>
                                </p:cTn>
                              </p:par>
                            </p:childTnLst>
                          </p:cTn>
                        </p:par>
                        <p:par>
                          <p:cTn id="23" fill="hold">
                            <p:stCondLst>
                              <p:cond delay="500"/>
                            </p:stCondLst>
                            <p:childTnLst>
                              <p:par>
                                <p:cTn id="24" presetID="56" presetClass="entr" presetSubtype="0" fill="hold" grpId="0" nodeType="afterEffect">
                                  <p:stCondLst>
                                    <p:cond delay="0"/>
                                  </p:stCondLst>
                                  <p:iterate type="lt">
                                    <p:tmPct val="10000"/>
                                  </p:iterate>
                                  <p:childTnLst>
                                    <p:set>
                                      <p:cBhvr>
                                        <p:cTn id="25" dur="1" fill="hold">
                                          <p:stCondLst>
                                            <p:cond delay="0"/>
                                          </p:stCondLst>
                                        </p:cTn>
                                        <p:tgtEl>
                                          <p:spTgt spid="602"/>
                                        </p:tgtEl>
                                        <p:attrNameLst>
                                          <p:attrName>style.visibility</p:attrName>
                                        </p:attrNameLst>
                                      </p:cBhvr>
                                      <p:to>
                                        <p:strVal val="visible"/>
                                      </p:to>
                                    </p:set>
                                    <p:anim by="(-#ppt_w*2)" calcmode="lin" valueType="num">
                                      <p:cBhvr rctx="PPT">
                                        <p:cTn id="26" dur="500" autoRev="1" fill="hold">
                                          <p:stCondLst>
                                            <p:cond delay="0"/>
                                          </p:stCondLst>
                                        </p:cTn>
                                        <p:tgtEl>
                                          <p:spTgt spid="602"/>
                                        </p:tgtEl>
                                        <p:attrNameLst>
                                          <p:attrName>ppt_w</p:attrName>
                                        </p:attrNameLst>
                                      </p:cBhvr>
                                    </p:anim>
                                    <p:anim by="(#ppt_w*0.50)" calcmode="lin" valueType="num">
                                      <p:cBhvr>
                                        <p:cTn id="27" dur="500" decel="50000" autoRev="1" fill="hold">
                                          <p:stCondLst>
                                            <p:cond delay="0"/>
                                          </p:stCondLst>
                                        </p:cTn>
                                        <p:tgtEl>
                                          <p:spTgt spid="602"/>
                                        </p:tgtEl>
                                        <p:attrNameLst>
                                          <p:attrName>ppt_x</p:attrName>
                                        </p:attrNameLst>
                                      </p:cBhvr>
                                    </p:anim>
                                    <p:anim from="(-#ppt_h/2)" to="(#ppt_y)" calcmode="lin" valueType="num">
                                      <p:cBhvr>
                                        <p:cTn id="28" dur="1000" fill="hold">
                                          <p:stCondLst>
                                            <p:cond delay="0"/>
                                          </p:stCondLst>
                                        </p:cTn>
                                        <p:tgtEl>
                                          <p:spTgt spid="602"/>
                                        </p:tgtEl>
                                        <p:attrNameLst>
                                          <p:attrName>ppt_y</p:attrName>
                                        </p:attrNameLst>
                                      </p:cBhvr>
                                    </p:anim>
                                    <p:animRot by="21600000">
                                      <p:cBhvr>
                                        <p:cTn id="29" dur="1000" fill="hold">
                                          <p:stCondLst>
                                            <p:cond delay="0"/>
                                          </p:stCondLst>
                                        </p:cTn>
                                        <p:tgtEl>
                                          <p:spTgt spid="602"/>
                                        </p:tgtEl>
                                        <p:attrNameLst>
                                          <p:attrName>r</p:attrName>
                                        </p:attrNameLst>
                                      </p:cBhvr>
                                    </p:animRot>
                                  </p:childTnLst>
                                </p:cTn>
                              </p:par>
                            </p:childTnLst>
                          </p:cTn>
                        </p:par>
                        <p:par>
                          <p:cTn id="30" fill="hold">
                            <p:stCondLst>
                              <p:cond delay="4900"/>
                            </p:stCondLst>
                            <p:childTnLst>
                              <p:par>
                                <p:cTn id="31" presetID="22" presetClass="entr" presetSubtype="8" fill="hold" grpId="0" nodeType="afterEffect">
                                  <p:stCondLst>
                                    <p:cond delay="0"/>
                                  </p:stCondLst>
                                  <p:childTnLst>
                                    <p:set>
                                      <p:cBhvr>
                                        <p:cTn id="32" dur="1" fill="hold">
                                          <p:stCondLst>
                                            <p:cond delay="0"/>
                                          </p:stCondLst>
                                        </p:cTn>
                                        <p:tgtEl>
                                          <p:spTgt spid="601"/>
                                        </p:tgtEl>
                                        <p:attrNameLst>
                                          <p:attrName>style.visibility</p:attrName>
                                        </p:attrNameLst>
                                      </p:cBhvr>
                                      <p:to>
                                        <p:strVal val="visible"/>
                                      </p:to>
                                    </p:set>
                                    <p:animEffect transition="in" filter="wipe(left)">
                                      <p:cBhvr>
                                        <p:cTn id="33" dur="500"/>
                                        <p:tgtEl>
                                          <p:spTgt spid="601"/>
                                        </p:tgtEl>
                                      </p:cBhvr>
                                    </p:animEffect>
                                  </p:childTnLst>
                                </p:cTn>
                              </p:par>
                            </p:childTnLst>
                          </p:cTn>
                        </p:par>
                        <p:par>
                          <p:cTn id="34" fill="hold">
                            <p:stCondLst>
                              <p:cond delay="5400"/>
                            </p:stCondLst>
                            <p:childTnLst>
                              <p:par>
                                <p:cTn id="35" presetID="10" presetClass="entr" presetSubtype="0" fill="hold" grpId="0" nodeType="afterEffect">
                                  <p:stCondLst>
                                    <p:cond delay="0"/>
                                  </p:stCondLst>
                                  <p:childTnLst>
                                    <p:set>
                                      <p:cBhvr>
                                        <p:cTn id="36" dur="1" fill="hold">
                                          <p:stCondLst>
                                            <p:cond delay="0"/>
                                          </p:stCondLst>
                                        </p:cTn>
                                        <p:tgtEl>
                                          <p:spTgt spid="603"/>
                                        </p:tgtEl>
                                        <p:attrNameLst>
                                          <p:attrName>style.visibility</p:attrName>
                                        </p:attrNameLst>
                                      </p:cBhvr>
                                      <p:to>
                                        <p:strVal val="visible"/>
                                      </p:to>
                                    </p:set>
                                    <p:animEffect transition="in" filter="fade">
                                      <p:cBhvr>
                                        <p:cTn id="37"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38" repeatCount="indefinite" fill="hold" display="0">
                  <p:stCondLst>
                    <p:cond delay="indefinite"/>
                  </p:stCondLst>
                  <p:endCondLst>
                    <p:cond evt="onStopAudio" delay="0">
                      <p:tgtEl>
                        <p:sldTgt/>
                      </p:tgtEl>
                    </p:cond>
                  </p:endCondLst>
                </p:cTn>
                <p:tgtEl>
                  <p:spTgt spid="11"/>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工作完成情况</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75136" y="1776462"/>
            <a:ext cx="3905840" cy="303877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1" name="任意多边形 40"/>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2" name="任意多边形 41"/>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3" name="任意多边形 42"/>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4" name="文本框 43"/>
          <p:cNvSpPr txBox="1"/>
          <p:nvPr/>
        </p:nvSpPr>
        <p:spPr>
          <a:xfrm>
            <a:off x="1695342" y="5002690"/>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2013</a:t>
            </a:r>
            <a:endParaRPr lang="zh-CN" altLang="en-US" sz="2400" b="1" spc="0" dirty="0">
              <a:solidFill>
                <a:schemeClr val="tx1">
                  <a:lumMod val="65000"/>
                  <a:lumOff val="35000"/>
                </a:schemeClr>
              </a:solidFill>
              <a:latin typeface="+mn-lt"/>
              <a:ea typeface="+mn-ea"/>
              <a:cs typeface="+mn-ea"/>
              <a:sym typeface="+mn-lt"/>
            </a:endParaRPr>
          </a:p>
        </p:txBody>
      </p:sp>
      <p:sp>
        <p:nvSpPr>
          <p:cNvPr id="45" name="任意多边形 44"/>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6" name="文本框 45"/>
          <p:cNvSpPr txBox="1"/>
          <p:nvPr/>
        </p:nvSpPr>
        <p:spPr>
          <a:xfrm>
            <a:off x="1713828" y="4233805"/>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2014</a:t>
            </a:r>
            <a:endParaRPr lang="zh-CN" altLang="en-US" sz="2400" b="1" spc="0" dirty="0">
              <a:solidFill>
                <a:schemeClr val="tx1">
                  <a:lumMod val="65000"/>
                  <a:lumOff val="35000"/>
                </a:schemeClr>
              </a:solidFill>
              <a:latin typeface="+mn-lt"/>
              <a:ea typeface="+mn-ea"/>
              <a:cs typeface="+mn-ea"/>
              <a:sym typeface="+mn-lt"/>
            </a:endParaRPr>
          </a:p>
        </p:txBody>
      </p:sp>
      <p:sp>
        <p:nvSpPr>
          <p:cNvPr id="47" name="任意多边形 46"/>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8" name="文本框 47"/>
          <p:cNvSpPr txBox="1"/>
          <p:nvPr/>
        </p:nvSpPr>
        <p:spPr>
          <a:xfrm>
            <a:off x="1702304" y="3514387"/>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2015</a:t>
            </a:r>
            <a:endParaRPr lang="zh-CN" altLang="en-US" sz="2400" b="1" spc="0" dirty="0">
              <a:solidFill>
                <a:schemeClr val="tx1">
                  <a:lumMod val="65000"/>
                  <a:lumOff val="35000"/>
                </a:schemeClr>
              </a:solidFill>
              <a:latin typeface="+mn-lt"/>
              <a:ea typeface="+mn-ea"/>
              <a:cs typeface="+mn-ea"/>
              <a:sym typeface="+mn-lt"/>
            </a:endParaRPr>
          </a:p>
        </p:txBody>
      </p:sp>
      <p:sp>
        <p:nvSpPr>
          <p:cNvPr id="49" name="任意多边形 48"/>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0" name="文本框 49"/>
          <p:cNvSpPr txBox="1"/>
          <p:nvPr/>
        </p:nvSpPr>
        <p:spPr>
          <a:xfrm>
            <a:off x="1683068" y="2789952"/>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2016</a:t>
            </a:r>
            <a:endParaRPr lang="zh-CN" altLang="en-US" sz="2400" b="1" spc="0" dirty="0">
              <a:solidFill>
                <a:schemeClr val="tx1">
                  <a:lumMod val="65000"/>
                  <a:lumOff val="35000"/>
                </a:schemeClr>
              </a:solidFill>
              <a:latin typeface="+mn-lt"/>
              <a:ea typeface="+mn-ea"/>
              <a:cs typeface="+mn-ea"/>
              <a:sym typeface="+mn-lt"/>
            </a:endParaRPr>
          </a:p>
        </p:txBody>
      </p:sp>
      <p:sp>
        <p:nvSpPr>
          <p:cNvPr id="51" name="任意多边形 50"/>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2" name="文本框 51"/>
          <p:cNvSpPr txBox="1"/>
          <p:nvPr/>
        </p:nvSpPr>
        <p:spPr>
          <a:xfrm>
            <a:off x="1694592" y="2029284"/>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2017</a:t>
            </a:r>
            <a:endParaRPr lang="zh-CN" altLang="en-US" sz="2400" b="1" spc="0" dirty="0">
              <a:solidFill>
                <a:schemeClr val="tx1">
                  <a:lumMod val="65000"/>
                  <a:lumOff val="35000"/>
                </a:schemeClr>
              </a:solidFill>
              <a:latin typeface="+mn-lt"/>
              <a:ea typeface="+mn-ea"/>
              <a:cs typeface="+mn-ea"/>
              <a:sym typeface="+mn-lt"/>
            </a:endParaRPr>
          </a:p>
        </p:txBody>
      </p:sp>
      <p:sp>
        <p:nvSpPr>
          <p:cNvPr id="53" name="文本框 52"/>
          <p:cNvSpPr txBox="1"/>
          <p:nvPr/>
        </p:nvSpPr>
        <p:spPr>
          <a:xfrm>
            <a:off x="4080071" y="230933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54" name="文本框 53"/>
          <p:cNvSpPr txBox="1"/>
          <p:nvPr/>
        </p:nvSpPr>
        <p:spPr>
          <a:xfrm>
            <a:off x="2950706" y="5125801"/>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探索</a:t>
            </a:r>
            <a:endParaRPr lang="zh-CN" altLang="en-US" b="1" spc="-300" dirty="0">
              <a:solidFill>
                <a:schemeClr val="tx1">
                  <a:lumMod val="65000"/>
                  <a:lumOff val="35000"/>
                </a:schemeClr>
              </a:solidFill>
              <a:latin typeface="+mn-lt"/>
              <a:ea typeface="+mn-ea"/>
              <a:cs typeface="+mn-ea"/>
              <a:sym typeface="+mn-lt"/>
            </a:endParaRPr>
          </a:p>
        </p:txBody>
      </p:sp>
      <p:sp>
        <p:nvSpPr>
          <p:cNvPr id="55" name="文本框 54"/>
          <p:cNvSpPr txBox="1"/>
          <p:nvPr/>
        </p:nvSpPr>
        <p:spPr>
          <a:xfrm>
            <a:off x="2950706" y="4398917"/>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起步</a:t>
            </a:r>
            <a:endParaRPr lang="zh-CN" altLang="en-US" b="1" spc="-300" dirty="0">
              <a:solidFill>
                <a:schemeClr val="tx1">
                  <a:lumMod val="65000"/>
                  <a:lumOff val="35000"/>
                </a:schemeClr>
              </a:solidFill>
              <a:latin typeface="+mn-lt"/>
              <a:ea typeface="+mn-ea"/>
              <a:cs typeface="+mn-ea"/>
              <a:sym typeface="+mn-lt"/>
            </a:endParaRPr>
          </a:p>
        </p:txBody>
      </p:sp>
      <p:sp>
        <p:nvSpPr>
          <p:cNvPr id="56" name="文本框 55"/>
          <p:cNvSpPr txBox="1"/>
          <p:nvPr/>
        </p:nvSpPr>
        <p:spPr>
          <a:xfrm>
            <a:off x="2950706" y="3672034"/>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定位</a:t>
            </a:r>
            <a:endParaRPr lang="zh-CN" altLang="en-US" b="1" spc="-300" dirty="0">
              <a:solidFill>
                <a:schemeClr val="tx1">
                  <a:lumMod val="65000"/>
                  <a:lumOff val="35000"/>
                </a:schemeClr>
              </a:solidFill>
              <a:latin typeface="+mn-lt"/>
              <a:ea typeface="+mn-ea"/>
              <a:cs typeface="+mn-ea"/>
              <a:sym typeface="+mn-lt"/>
            </a:endParaRPr>
          </a:p>
        </p:txBody>
      </p:sp>
      <p:sp>
        <p:nvSpPr>
          <p:cNvPr id="57" name="文本框 56"/>
          <p:cNvSpPr txBox="1"/>
          <p:nvPr/>
        </p:nvSpPr>
        <p:spPr>
          <a:xfrm>
            <a:off x="2950706" y="2945151"/>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积淀</a:t>
            </a:r>
            <a:endParaRPr lang="zh-CN" altLang="en-US" b="1" spc="-300" dirty="0">
              <a:solidFill>
                <a:schemeClr val="tx1">
                  <a:lumMod val="65000"/>
                  <a:lumOff val="35000"/>
                </a:schemeClr>
              </a:solidFill>
              <a:latin typeface="+mn-lt"/>
              <a:ea typeface="+mn-ea"/>
              <a:cs typeface="+mn-ea"/>
              <a:sym typeface="+mn-lt"/>
            </a:endParaRPr>
          </a:p>
        </p:txBody>
      </p:sp>
      <p:sp>
        <p:nvSpPr>
          <p:cNvPr id="58" name="文本框 57"/>
          <p:cNvSpPr txBox="1"/>
          <p:nvPr/>
        </p:nvSpPr>
        <p:spPr>
          <a:xfrm>
            <a:off x="2950706" y="2213687"/>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爆发</a:t>
            </a:r>
            <a:endParaRPr lang="zh-CN" altLang="en-US" b="1" spc="-300" dirty="0">
              <a:solidFill>
                <a:schemeClr val="tx1">
                  <a:lumMod val="65000"/>
                  <a:lumOff val="35000"/>
                </a:schemeClr>
              </a:solidFill>
              <a:latin typeface="+mn-lt"/>
              <a:ea typeface="+mn-ea"/>
              <a:cs typeface="+mn-ea"/>
              <a:sym typeface="+mn-lt"/>
            </a:endParaRPr>
          </a:p>
        </p:txBody>
      </p:sp>
      <p:sp>
        <p:nvSpPr>
          <p:cNvPr id="59" name="文本框 58"/>
          <p:cNvSpPr txBox="1"/>
          <p:nvPr/>
        </p:nvSpPr>
        <p:spPr>
          <a:xfrm>
            <a:off x="4080070" y="300670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0" name="文本框 59"/>
          <p:cNvSpPr txBox="1"/>
          <p:nvPr/>
        </p:nvSpPr>
        <p:spPr>
          <a:xfrm>
            <a:off x="4080071" y="378342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1" name="文本框 60"/>
          <p:cNvSpPr txBox="1"/>
          <p:nvPr/>
        </p:nvSpPr>
        <p:spPr>
          <a:xfrm>
            <a:off x="4080070" y="448079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4080070" y="5221453"/>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工作经验总结</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467704" y="1789083"/>
            <a:ext cx="3905840" cy="301353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sp>
        <p:nvSpPr>
          <p:cNvPr id="100" name="矩形 99"/>
          <p:cNvSpPr/>
          <p:nvPr/>
        </p:nvSpPr>
        <p:spPr>
          <a:xfrm>
            <a:off x="922240" y="1677887"/>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1" name="矩形 100"/>
          <p:cNvSpPr/>
          <p:nvPr/>
        </p:nvSpPr>
        <p:spPr>
          <a:xfrm>
            <a:off x="922240" y="3081725"/>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2" name="矩形 101"/>
          <p:cNvSpPr/>
          <p:nvPr/>
        </p:nvSpPr>
        <p:spPr>
          <a:xfrm>
            <a:off x="922240" y="4485562"/>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3" name="矩形 102"/>
          <p:cNvSpPr/>
          <p:nvPr/>
        </p:nvSpPr>
        <p:spPr>
          <a:xfrm>
            <a:off x="8469466" y="1677887"/>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4" name="矩形 103"/>
          <p:cNvSpPr/>
          <p:nvPr/>
        </p:nvSpPr>
        <p:spPr>
          <a:xfrm>
            <a:off x="8469466" y="3081725"/>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5" name="矩形 104"/>
          <p:cNvSpPr/>
          <p:nvPr/>
        </p:nvSpPr>
        <p:spPr>
          <a:xfrm>
            <a:off x="8469466" y="4485562"/>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grpSp>
        <p:nvGrpSpPr>
          <p:cNvPr id="10" name="Group 167"/>
          <p:cNvGrpSpPr>
            <a:grpSpLocks noChangeAspect="1"/>
          </p:cNvGrpSpPr>
          <p:nvPr/>
        </p:nvGrpSpPr>
        <p:grpSpPr bwMode="auto">
          <a:xfrm>
            <a:off x="4214019" y="2243136"/>
            <a:ext cx="3763963" cy="2132013"/>
            <a:chOff x="2162" y="380"/>
            <a:chExt cx="2371" cy="1343"/>
          </a:xfrm>
        </p:grpSpPr>
        <p:sp>
          <p:nvSpPr>
            <p:cNvPr id="11"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14:presetBounceEnd="72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72000">
                                          <p:cBhvr additive="base">
                                            <p:cTn id="11" dur="1250" fill="hold"/>
                                            <p:tgtEl>
                                              <p:spTgt spid="10"/>
                                            </p:tgtEl>
                                            <p:attrNameLst>
                                              <p:attrName>ppt_x</p:attrName>
                                            </p:attrNameLst>
                                          </p:cBhvr>
                                          <p:tavLst>
                                            <p:tav tm="0">
                                              <p:val>
                                                <p:strVal val="0-#ppt_w/2"/>
                                              </p:val>
                                            </p:tav>
                                            <p:tav tm="100000">
                                              <p:val>
                                                <p:strVal val="#ppt_x"/>
                                              </p:val>
                                            </p:tav>
                                          </p:tavLst>
                                        </p:anim>
                                        <p:anim calcmode="lin" valueType="num" p14:bounceEnd="72000">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0-#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31986" y="984849"/>
            <a:ext cx="3954574" cy="3892297"/>
          </a:xfrm>
          <a:prstGeom prst="rect">
            <a:avLst/>
          </a:prstGeom>
        </p:spPr>
      </p:pic>
      <p:sp>
        <p:nvSpPr>
          <p:cNvPr id="3" name="标题 1"/>
          <p:cNvSpPr txBox="1"/>
          <p:nvPr/>
        </p:nvSpPr>
        <p:spPr>
          <a:xfrm>
            <a:off x="3253372" y="2547326"/>
            <a:ext cx="982556" cy="1494835"/>
          </a:xfrm>
          <a:prstGeom prst="rect">
            <a:avLst/>
          </a:prstGeom>
        </p:spPr>
        <p:txBody>
          <a:bodyPr vert="eaVert"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0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4000" b="0" i="0" u="none" strike="noStrike" kern="1200" cap="none" spc="300" normalizeH="0" baseline="0" noProof="0" dirty="0">
              <a:ln>
                <a:noFill/>
              </a:ln>
              <a:solidFill>
                <a:srgbClr val="8AC65A"/>
              </a:solidFill>
              <a:effectLst/>
              <a:uLnTx/>
              <a:uFillTx/>
              <a:latin typeface="+mn-lt"/>
              <a:ea typeface="+mn-ea"/>
              <a:cs typeface="+mn-ea"/>
              <a:sym typeface="+mn-lt"/>
            </a:endParaRPr>
          </a:p>
        </p:txBody>
      </p:sp>
      <p:sp>
        <p:nvSpPr>
          <p:cNvPr id="4" name="文本框 3"/>
          <p:cNvSpPr txBox="1">
            <a:spLocks noChangeArrowheads="1"/>
          </p:cNvSpPr>
          <p:nvPr/>
        </p:nvSpPr>
        <p:spPr bwMode="auto">
          <a:xfrm>
            <a:off x="6475393" y="1918465"/>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5" name="文本框 8"/>
          <p:cNvSpPr txBox="1">
            <a:spLocks noChangeArrowheads="1"/>
          </p:cNvSpPr>
          <p:nvPr/>
        </p:nvSpPr>
        <p:spPr bwMode="auto">
          <a:xfrm>
            <a:off x="5709769" y="1795354"/>
            <a:ext cx="69762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01</a:t>
            </a:r>
            <a:endParaRPr lang="zh-CN" altLang="en-US" sz="4000" dirty="0">
              <a:solidFill>
                <a:schemeClr val="tx1">
                  <a:lumMod val="75000"/>
                  <a:lumOff val="25000"/>
                </a:schemeClr>
              </a:solidFill>
              <a:latin typeface="+mn-lt"/>
              <a:ea typeface="+mn-ea"/>
              <a:cs typeface="+mn-ea"/>
              <a:sym typeface="+mn-lt"/>
            </a:endParaRPr>
          </a:p>
        </p:txBody>
      </p:sp>
      <p:sp>
        <p:nvSpPr>
          <p:cNvPr id="6" name="文本框 5"/>
          <p:cNvSpPr txBox="1">
            <a:spLocks noChangeArrowheads="1"/>
          </p:cNvSpPr>
          <p:nvPr/>
        </p:nvSpPr>
        <p:spPr bwMode="auto">
          <a:xfrm>
            <a:off x="6475393" y="2674604"/>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7" name="文本框 8"/>
          <p:cNvSpPr txBox="1">
            <a:spLocks noChangeArrowheads="1"/>
          </p:cNvSpPr>
          <p:nvPr/>
        </p:nvSpPr>
        <p:spPr bwMode="auto">
          <a:xfrm>
            <a:off x="5709768" y="2551493"/>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02</a:t>
            </a:r>
            <a:endParaRPr lang="zh-CN" altLang="en-US" sz="4000" dirty="0">
              <a:solidFill>
                <a:schemeClr val="tx1">
                  <a:lumMod val="75000"/>
                  <a:lumOff val="25000"/>
                </a:schemeClr>
              </a:solidFill>
              <a:latin typeface="+mn-lt"/>
              <a:ea typeface="+mn-ea"/>
              <a:cs typeface="+mn-ea"/>
              <a:sym typeface="+mn-lt"/>
            </a:endParaRPr>
          </a:p>
        </p:txBody>
      </p:sp>
      <p:sp>
        <p:nvSpPr>
          <p:cNvPr id="10" name="文本框 9"/>
          <p:cNvSpPr txBox="1">
            <a:spLocks noChangeArrowheads="1"/>
          </p:cNvSpPr>
          <p:nvPr/>
        </p:nvSpPr>
        <p:spPr bwMode="auto">
          <a:xfrm>
            <a:off x="6475393" y="3430743"/>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1" name="文本框 8"/>
          <p:cNvSpPr txBox="1">
            <a:spLocks noChangeArrowheads="1"/>
          </p:cNvSpPr>
          <p:nvPr/>
        </p:nvSpPr>
        <p:spPr bwMode="auto">
          <a:xfrm>
            <a:off x="5709768" y="3307632"/>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03</a:t>
            </a:r>
            <a:endParaRPr lang="zh-CN" altLang="en-US" sz="4000" dirty="0">
              <a:solidFill>
                <a:schemeClr val="tx1">
                  <a:lumMod val="75000"/>
                  <a:lumOff val="25000"/>
                </a:schemeClr>
              </a:solidFill>
              <a:latin typeface="+mn-lt"/>
              <a:ea typeface="+mn-ea"/>
              <a:cs typeface="+mn-ea"/>
              <a:sym typeface="+mn-lt"/>
            </a:endParaRPr>
          </a:p>
        </p:txBody>
      </p:sp>
      <p:sp>
        <p:nvSpPr>
          <p:cNvPr id="12" name="文本框 11"/>
          <p:cNvSpPr txBox="1">
            <a:spLocks noChangeArrowheads="1"/>
          </p:cNvSpPr>
          <p:nvPr/>
        </p:nvSpPr>
        <p:spPr bwMode="auto">
          <a:xfrm>
            <a:off x="6475393" y="4186881"/>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3" name="文本框 8"/>
          <p:cNvSpPr txBox="1">
            <a:spLocks noChangeArrowheads="1"/>
          </p:cNvSpPr>
          <p:nvPr/>
        </p:nvSpPr>
        <p:spPr bwMode="auto">
          <a:xfrm>
            <a:off x="5709768" y="4063770"/>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04</a:t>
            </a:r>
            <a:endParaRPr lang="zh-CN" altLang="en-US" sz="4000" dirty="0">
              <a:solidFill>
                <a:schemeClr val="tx1">
                  <a:lumMod val="75000"/>
                  <a:lumOff val="2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fltVal val="0"/>
                                          </p:val>
                                        </p:tav>
                                        <p:tav tm="100000">
                                          <p:val>
                                            <p:strVal val="#ppt_h"/>
                                          </p:val>
                                        </p:tav>
                                      </p:tavLst>
                                    </p:anim>
                                    <p:animEffect transition="in" filter="fade">
                                      <p:cBhvr>
                                        <p:cTn id="20" dur="500"/>
                                        <p:tgtEl>
                                          <p:spTgt spid="5"/>
                                        </p:tgtEl>
                                      </p:cBhvr>
                                    </p:animEffect>
                                  </p:childTnLst>
                                </p:cTn>
                              </p:par>
                              <p:par>
                                <p:cTn id="21" presetID="53" presetClass="entr" presetSubtype="16" fill="hold" grpId="0" nodeType="withEffect">
                                  <p:stCondLst>
                                    <p:cond delay="10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par>
                                <p:cTn id="26" presetID="53" presetClass="entr" presetSubtype="16" fill="hold" grpId="0" nodeType="withEffect">
                                  <p:stCondLst>
                                    <p:cond delay="20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53" presetClass="entr" presetSubtype="16" fill="hold" grpId="0" nodeType="withEffect">
                                  <p:stCondLst>
                                    <p:cond delay="30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animEffect transition="in" filter="fade">
                                      <p:cBhvr>
                                        <p:cTn id="35" dur="500"/>
                                        <p:tgtEl>
                                          <p:spTgt spid="13"/>
                                        </p:tgtEl>
                                      </p:cBhvr>
                                    </p:animEffect>
                                  </p:childTnLst>
                                </p:cTn>
                              </p:par>
                            </p:childTnLst>
                          </p:cTn>
                        </p:par>
                        <p:par>
                          <p:cTn id="36" fill="hold">
                            <p:stCondLst>
                              <p:cond delay="2000"/>
                            </p:stCondLst>
                            <p:childTnLst>
                              <p:par>
                                <p:cTn id="37" presetID="2" presetClass="entr" presetSubtype="2"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1+#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1+#ppt_w/2"/>
                                          </p:val>
                                        </p:tav>
                                        <p:tav tm="100000">
                                          <p:val>
                                            <p:strVal val="#ppt_x"/>
                                          </p:val>
                                        </p:tav>
                                      </p:tavLst>
                                    </p:anim>
                                    <p:anim calcmode="lin" valueType="num">
                                      <p:cBhvr additive="base">
                                        <p:cTn id="44" dur="500" fill="hold"/>
                                        <p:tgtEl>
                                          <p:spTgt spid="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2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1+#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30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1+#ppt_w/2"/>
                                          </p:val>
                                        </p:tav>
                                        <p:tav tm="100000">
                                          <p:val>
                                            <p:strVal val="#ppt_x"/>
                                          </p:val>
                                        </p:tav>
                                      </p:tavLst>
                                    </p:anim>
                                    <p:anim calcmode="lin" valueType="num">
                                      <p:cBhvr additive="base">
                                        <p:cTn id="5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10" grpId="0"/>
      <p:bldP spid="11" grpId="0"/>
      <p:bldP spid="12"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78" name="椭圆 77"/>
          <p:cNvSpPr>
            <a:spLocks noChangeAspect="1"/>
          </p:cNvSpPr>
          <p:nvPr/>
        </p:nvSpPr>
        <p:spPr>
          <a:xfrm>
            <a:off x="4309534" y="2774635"/>
            <a:ext cx="1344084" cy="1344083"/>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79" name="椭圆 78"/>
          <p:cNvSpPr>
            <a:spLocks noChangeAspect="1"/>
          </p:cNvSpPr>
          <p:nvPr/>
        </p:nvSpPr>
        <p:spPr>
          <a:xfrm>
            <a:off x="3530601" y="4125068"/>
            <a:ext cx="1344084" cy="1344083"/>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0" name="椭圆 79"/>
          <p:cNvSpPr>
            <a:spLocks noChangeAspect="1"/>
          </p:cNvSpPr>
          <p:nvPr/>
        </p:nvSpPr>
        <p:spPr>
          <a:xfrm>
            <a:off x="1972734" y="4125068"/>
            <a:ext cx="1344084" cy="1344083"/>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2" name="椭圆 81"/>
          <p:cNvSpPr>
            <a:spLocks noChangeAspect="1"/>
          </p:cNvSpPr>
          <p:nvPr/>
        </p:nvSpPr>
        <p:spPr>
          <a:xfrm>
            <a:off x="1193801" y="2774635"/>
            <a:ext cx="1344084" cy="1344083"/>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3" name="椭圆 82"/>
          <p:cNvSpPr>
            <a:spLocks noChangeAspect="1"/>
          </p:cNvSpPr>
          <p:nvPr/>
        </p:nvSpPr>
        <p:spPr>
          <a:xfrm>
            <a:off x="1972734" y="1426318"/>
            <a:ext cx="1344084" cy="134408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4" name="椭圆 83"/>
          <p:cNvSpPr>
            <a:spLocks noChangeAspect="1"/>
          </p:cNvSpPr>
          <p:nvPr/>
        </p:nvSpPr>
        <p:spPr>
          <a:xfrm>
            <a:off x="3530601" y="1426318"/>
            <a:ext cx="1344084" cy="134408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5" name="Content Placeholder 2"/>
          <p:cNvSpPr txBox="1"/>
          <p:nvPr/>
        </p:nvSpPr>
        <p:spPr>
          <a:xfrm>
            <a:off x="6697134" y="2061318"/>
            <a:ext cx="4432300"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6" name="Content Placeholder 2"/>
          <p:cNvSpPr txBox="1"/>
          <p:nvPr/>
        </p:nvSpPr>
        <p:spPr>
          <a:xfrm>
            <a:off x="6697134" y="2852952"/>
            <a:ext cx="4747684"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7" name="Content Placeholder 2"/>
          <p:cNvSpPr txBox="1"/>
          <p:nvPr/>
        </p:nvSpPr>
        <p:spPr>
          <a:xfrm>
            <a:off x="6684434" y="4133535"/>
            <a:ext cx="4747684" cy="70908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8" name="文本框 87"/>
          <p:cNvSpPr txBox="1">
            <a:spLocks noChangeArrowheads="1"/>
          </p:cNvSpPr>
          <p:nvPr/>
        </p:nvSpPr>
        <p:spPr bwMode="auto">
          <a:xfrm>
            <a:off x="6684434" y="1697252"/>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dirty="0">
                <a:solidFill>
                  <a:schemeClr val="tx1">
                    <a:lumMod val="65000"/>
                    <a:lumOff val="35000"/>
                  </a:schemeClr>
                </a:solidFill>
                <a:latin typeface="+mn-lt"/>
                <a:ea typeface="+mn-ea"/>
                <a:cs typeface="+mn-ea"/>
                <a:sym typeface="+mn-lt"/>
              </a:rPr>
              <a:t>Responsive &amp; Creative Design</a:t>
            </a:r>
            <a:endParaRPr lang="zh-CN" altLang="en-US" sz="1800" dirty="0">
              <a:solidFill>
                <a:schemeClr val="tx1">
                  <a:lumMod val="65000"/>
                  <a:lumOff val="35000"/>
                </a:schemeClr>
              </a:solidFill>
              <a:latin typeface="+mn-lt"/>
              <a:ea typeface="+mn-ea"/>
              <a:cs typeface="+mn-ea"/>
              <a:sym typeface="+mn-lt"/>
            </a:endParaRPr>
          </a:p>
        </p:txBody>
      </p:sp>
      <p:sp>
        <p:nvSpPr>
          <p:cNvPr id="89" name="文本框 88"/>
          <p:cNvSpPr txBox="1">
            <a:spLocks noChangeArrowheads="1"/>
          </p:cNvSpPr>
          <p:nvPr/>
        </p:nvSpPr>
        <p:spPr bwMode="auto">
          <a:xfrm>
            <a:off x="6697134" y="3750418"/>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a:solidFill>
                  <a:schemeClr val="tx1">
                    <a:lumMod val="65000"/>
                    <a:lumOff val="35000"/>
                  </a:schemeClr>
                </a:solidFill>
                <a:latin typeface="+mn-lt"/>
                <a:ea typeface="+mn-ea"/>
                <a:cs typeface="+mn-ea"/>
                <a:sym typeface="+mn-lt"/>
              </a:rPr>
              <a:t>Creative Design</a:t>
            </a:r>
            <a:endParaRPr lang="zh-CN" altLang="en-US" sz="1800">
              <a:solidFill>
                <a:schemeClr val="tx1">
                  <a:lumMod val="65000"/>
                  <a:lumOff val="35000"/>
                </a:schemeClr>
              </a:solidFill>
              <a:latin typeface="+mn-lt"/>
              <a:ea typeface="+mn-ea"/>
              <a:cs typeface="+mn-ea"/>
              <a:sym typeface="+mn-lt"/>
            </a:endParaRPr>
          </a:p>
        </p:txBody>
      </p:sp>
      <p:grpSp>
        <p:nvGrpSpPr>
          <p:cNvPr id="16" name="Group 4"/>
          <p:cNvGrpSpPr>
            <a:grpSpLocks noChangeAspect="1"/>
          </p:cNvGrpSpPr>
          <p:nvPr/>
        </p:nvGrpSpPr>
        <p:grpSpPr bwMode="auto">
          <a:xfrm>
            <a:off x="2778652" y="2522809"/>
            <a:ext cx="1214442" cy="1611946"/>
            <a:chOff x="664" y="465"/>
            <a:chExt cx="2160" cy="2867"/>
          </a:xfrm>
        </p:grpSpPr>
        <p:sp>
          <p:nvSpPr>
            <p:cNvPr id="17" name="Freeform 5"/>
            <p:cNvSpPr>
              <a:spLocks noEditPoints="1"/>
            </p:cNvSpPr>
            <p:nvPr/>
          </p:nvSpPr>
          <p:spPr bwMode="auto">
            <a:xfrm>
              <a:off x="1055" y="868"/>
              <a:ext cx="1508" cy="2079"/>
            </a:xfrm>
            <a:custGeom>
              <a:avLst/>
              <a:gdLst>
                <a:gd name="T0" fmla="*/ 253 w 254"/>
                <a:gd name="T1" fmla="*/ 337 h 351"/>
                <a:gd name="T2" fmla="*/ 41 w 254"/>
                <a:gd name="T3" fmla="*/ 347 h 351"/>
                <a:gd name="T4" fmla="*/ 8 w 254"/>
                <a:gd name="T5" fmla="*/ 235 h 351"/>
                <a:gd name="T6" fmla="*/ 63 w 254"/>
                <a:gd name="T7" fmla="*/ 12 h 351"/>
                <a:gd name="T8" fmla="*/ 165 w 254"/>
                <a:gd name="T9" fmla="*/ 3 h 351"/>
                <a:gd name="T10" fmla="*/ 205 w 254"/>
                <a:gd name="T11" fmla="*/ 313 h 351"/>
                <a:gd name="T12" fmla="*/ 120 w 254"/>
                <a:gd name="T13" fmla="*/ 317 h 351"/>
                <a:gd name="T14" fmla="*/ 95 w 254"/>
                <a:gd name="T15" fmla="*/ 323 h 351"/>
                <a:gd name="T16" fmla="*/ 118 w 254"/>
                <a:gd name="T17" fmla="*/ 326 h 351"/>
                <a:gd name="T18" fmla="*/ 202 w 254"/>
                <a:gd name="T19" fmla="*/ 189 h 351"/>
                <a:gd name="T20" fmla="*/ 91 w 254"/>
                <a:gd name="T21" fmla="*/ 182 h 351"/>
                <a:gd name="T22" fmla="*/ 89 w 254"/>
                <a:gd name="T23" fmla="*/ 198 h 351"/>
                <a:gd name="T24" fmla="*/ 152 w 254"/>
                <a:gd name="T25" fmla="*/ 200 h 351"/>
                <a:gd name="T26" fmla="*/ 200 w 254"/>
                <a:gd name="T27" fmla="*/ 259 h 351"/>
                <a:gd name="T28" fmla="*/ 141 w 254"/>
                <a:gd name="T29" fmla="*/ 255 h 351"/>
                <a:gd name="T30" fmla="*/ 106 w 254"/>
                <a:gd name="T31" fmla="*/ 257 h 351"/>
                <a:gd name="T32" fmla="*/ 87 w 254"/>
                <a:gd name="T33" fmla="*/ 267 h 351"/>
                <a:gd name="T34" fmla="*/ 101 w 254"/>
                <a:gd name="T35" fmla="*/ 265 h 351"/>
                <a:gd name="T36" fmla="*/ 132 w 254"/>
                <a:gd name="T37" fmla="*/ 262 h 351"/>
                <a:gd name="T38" fmla="*/ 190 w 254"/>
                <a:gd name="T39" fmla="*/ 73 h 351"/>
                <a:gd name="T40" fmla="*/ 133 w 254"/>
                <a:gd name="T41" fmla="*/ 66 h 351"/>
                <a:gd name="T42" fmla="*/ 105 w 254"/>
                <a:gd name="T43" fmla="*/ 62 h 351"/>
                <a:gd name="T44" fmla="*/ 84 w 254"/>
                <a:gd name="T45" fmla="*/ 63 h 351"/>
                <a:gd name="T46" fmla="*/ 85 w 254"/>
                <a:gd name="T47" fmla="*/ 72 h 351"/>
                <a:gd name="T48" fmla="*/ 109 w 254"/>
                <a:gd name="T49" fmla="*/ 71 h 351"/>
                <a:gd name="T50" fmla="*/ 190 w 254"/>
                <a:gd name="T51" fmla="*/ 73 h 351"/>
                <a:gd name="T52" fmla="*/ 161 w 254"/>
                <a:gd name="T53" fmla="*/ 120 h 351"/>
                <a:gd name="T54" fmla="*/ 89 w 254"/>
                <a:gd name="T55" fmla="*/ 113 h 351"/>
                <a:gd name="T56" fmla="*/ 86 w 254"/>
                <a:gd name="T57" fmla="*/ 134 h 351"/>
                <a:gd name="T58" fmla="*/ 100 w 254"/>
                <a:gd name="T59" fmla="*/ 136 h 351"/>
                <a:gd name="T60" fmla="*/ 187 w 254"/>
                <a:gd name="T61" fmla="*/ 129 h 351"/>
                <a:gd name="T62" fmla="*/ 46 w 254"/>
                <a:gd name="T63" fmla="*/ 239 h 351"/>
                <a:gd name="T64" fmla="*/ 44 w 254"/>
                <a:gd name="T65" fmla="*/ 273 h 351"/>
                <a:gd name="T66" fmla="*/ 69 w 254"/>
                <a:gd name="T67" fmla="*/ 320 h 351"/>
                <a:gd name="T68" fmla="*/ 53 w 254"/>
                <a:gd name="T69" fmla="*/ 300 h 351"/>
                <a:gd name="T70" fmla="*/ 47 w 254"/>
                <a:gd name="T71" fmla="*/ 298 h 351"/>
                <a:gd name="T72" fmla="*/ 43 w 254"/>
                <a:gd name="T73" fmla="*/ 326 h 351"/>
                <a:gd name="T74" fmla="*/ 69 w 254"/>
                <a:gd name="T75" fmla="*/ 320 h 351"/>
                <a:gd name="T76" fmla="*/ 60 w 254"/>
                <a:gd name="T77" fmla="*/ 175 h 351"/>
                <a:gd name="T78" fmla="*/ 37 w 254"/>
                <a:gd name="T79" fmla="*/ 200 h 351"/>
                <a:gd name="T80" fmla="*/ 64 w 254"/>
                <a:gd name="T81" fmla="*/ 200 h 351"/>
                <a:gd name="T82" fmla="*/ 36 w 254"/>
                <a:gd name="T83" fmla="*/ 114 h 351"/>
                <a:gd name="T84" fmla="*/ 38 w 254"/>
                <a:gd name="T85" fmla="*/ 143 h 351"/>
                <a:gd name="T86" fmla="*/ 60 w 254"/>
                <a:gd name="T87" fmla="*/ 130 h 351"/>
                <a:gd name="T88" fmla="*/ 54 w 254"/>
                <a:gd name="T89" fmla="*/ 61 h 351"/>
                <a:gd name="T90" fmla="*/ 33 w 254"/>
                <a:gd name="T91" fmla="*/ 63 h 351"/>
                <a:gd name="T92" fmla="*/ 52 w 254"/>
                <a:gd name="T93" fmla="*/ 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351">
                  <a:moveTo>
                    <a:pt x="253" y="249"/>
                  </a:moveTo>
                  <a:cubicBezTo>
                    <a:pt x="253" y="269"/>
                    <a:pt x="254" y="289"/>
                    <a:pt x="254" y="308"/>
                  </a:cubicBezTo>
                  <a:cubicBezTo>
                    <a:pt x="254" y="318"/>
                    <a:pt x="253" y="328"/>
                    <a:pt x="253" y="337"/>
                  </a:cubicBezTo>
                  <a:cubicBezTo>
                    <a:pt x="253" y="345"/>
                    <a:pt x="224" y="345"/>
                    <a:pt x="221" y="346"/>
                  </a:cubicBezTo>
                  <a:cubicBezTo>
                    <a:pt x="179" y="351"/>
                    <a:pt x="136" y="347"/>
                    <a:pt x="94" y="348"/>
                  </a:cubicBezTo>
                  <a:cubicBezTo>
                    <a:pt x="76" y="349"/>
                    <a:pt x="59" y="349"/>
                    <a:pt x="41" y="347"/>
                  </a:cubicBezTo>
                  <a:cubicBezTo>
                    <a:pt x="32" y="345"/>
                    <a:pt x="19" y="346"/>
                    <a:pt x="16" y="335"/>
                  </a:cubicBezTo>
                  <a:cubicBezTo>
                    <a:pt x="12" y="323"/>
                    <a:pt x="13" y="309"/>
                    <a:pt x="12" y="296"/>
                  </a:cubicBezTo>
                  <a:cubicBezTo>
                    <a:pt x="11" y="276"/>
                    <a:pt x="9" y="255"/>
                    <a:pt x="8" y="235"/>
                  </a:cubicBezTo>
                  <a:cubicBezTo>
                    <a:pt x="2" y="159"/>
                    <a:pt x="0" y="83"/>
                    <a:pt x="5" y="7"/>
                  </a:cubicBezTo>
                  <a:cubicBezTo>
                    <a:pt x="26" y="8"/>
                    <a:pt x="46" y="9"/>
                    <a:pt x="65" y="0"/>
                  </a:cubicBezTo>
                  <a:cubicBezTo>
                    <a:pt x="65" y="4"/>
                    <a:pt x="65" y="8"/>
                    <a:pt x="63" y="12"/>
                  </a:cubicBezTo>
                  <a:cubicBezTo>
                    <a:pt x="62" y="15"/>
                    <a:pt x="65" y="18"/>
                    <a:pt x="68" y="18"/>
                  </a:cubicBezTo>
                  <a:cubicBezTo>
                    <a:pt x="93" y="19"/>
                    <a:pt x="118" y="24"/>
                    <a:pt x="144" y="20"/>
                  </a:cubicBezTo>
                  <a:cubicBezTo>
                    <a:pt x="156" y="18"/>
                    <a:pt x="162" y="11"/>
                    <a:pt x="165" y="3"/>
                  </a:cubicBezTo>
                  <a:cubicBezTo>
                    <a:pt x="189" y="5"/>
                    <a:pt x="213" y="7"/>
                    <a:pt x="237" y="7"/>
                  </a:cubicBezTo>
                  <a:cubicBezTo>
                    <a:pt x="241" y="88"/>
                    <a:pt x="249" y="169"/>
                    <a:pt x="253" y="249"/>
                  </a:cubicBezTo>
                  <a:close/>
                  <a:moveTo>
                    <a:pt x="205" y="313"/>
                  </a:moveTo>
                  <a:cubicBezTo>
                    <a:pt x="209" y="312"/>
                    <a:pt x="208" y="305"/>
                    <a:pt x="204" y="306"/>
                  </a:cubicBezTo>
                  <a:cubicBezTo>
                    <a:pt x="184" y="308"/>
                    <a:pt x="164" y="309"/>
                    <a:pt x="145" y="311"/>
                  </a:cubicBezTo>
                  <a:cubicBezTo>
                    <a:pt x="136" y="312"/>
                    <a:pt x="128" y="314"/>
                    <a:pt x="120" y="317"/>
                  </a:cubicBezTo>
                  <a:cubicBezTo>
                    <a:pt x="114" y="319"/>
                    <a:pt x="108" y="309"/>
                    <a:pt x="105" y="305"/>
                  </a:cubicBezTo>
                  <a:cubicBezTo>
                    <a:pt x="104" y="304"/>
                    <a:pt x="102" y="303"/>
                    <a:pt x="100" y="305"/>
                  </a:cubicBezTo>
                  <a:cubicBezTo>
                    <a:pt x="95" y="310"/>
                    <a:pt x="94" y="315"/>
                    <a:pt x="95" y="323"/>
                  </a:cubicBezTo>
                  <a:cubicBezTo>
                    <a:pt x="95" y="326"/>
                    <a:pt x="99" y="326"/>
                    <a:pt x="99" y="323"/>
                  </a:cubicBezTo>
                  <a:cubicBezTo>
                    <a:pt x="101" y="304"/>
                    <a:pt x="107" y="317"/>
                    <a:pt x="113" y="325"/>
                  </a:cubicBezTo>
                  <a:cubicBezTo>
                    <a:pt x="114" y="327"/>
                    <a:pt x="116" y="327"/>
                    <a:pt x="118" y="326"/>
                  </a:cubicBezTo>
                  <a:cubicBezTo>
                    <a:pt x="145" y="313"/>
                    <a:pt x="176" y="319"/>
                    <a:pt x="205" y="313"/>
                  </a:cubicBezTo>
                  <a:close/>
                  <a:moveTo>
                    <a:pt x="200" y="196"/>
                  </a:moveTo>
                  <a:cubicBezTo>
                    <a:pt x="205" y="197"/>
                    <a:pt x="207" y="190"/>
                    <a:pt x="202" y="189"/>
                  </a:cubicBezTo>
                  <a:cubicBezTo>
                    <a:pt x="196" y="187"/>
                    <a:pt x="190" y="189"/>
                    <a:pt x="186" y="182"/>
                  </a:cubicBezTo>
                  <a:cubicBezTo>
                    <a:pt x="185" y="181"/>
                    <a:pt x="182" y="180"/>
                    <a:pt x="180" y="181"/>
                  </a:cubicBezTo>
                  <a:cubicBezTo>
                    <a:pt x="156" y="200"/>
                    <a:pt x="117" y="194"/>
                    <a:pt x="91" y="182"/>
                  </a:cubicBezTo>
                  <a:cubicBezTo>
                    <a:pt x="89" y="181"/>
                    <a:pt x="87" y="182"/>
                    <a:pt x="86" y="184"/>
                  </a:cubicBezTo>
                  <a:cubicBezTo>
                    <a:pt x="85" y="189"/>
                    <a:pt x="84" y="192"/>
                    <a:pt x="84" y="198"/>
                  </a:cubicBezTo>
                  <a:cubicBezTo>
                    <a:pt x="84" y="201"/>
                    <a:pt x="89" y="201"/>
                    <a:pt x="89" y="198"/>
                  </a:cubicBezTo>
                  <a:cubicBezTo>
                    <a:pt x="89" y="184"/>
                    <a:pt x="98" y="192"/>
                    <a:pt x="103" y="195"/>
                  </a:cubicBezTo>
                  <a:cubicBezTo>
                    <a:pt x="107" y="197"/>
                    <a:pt x="114" y="197"/>
                    <a:pt x="118" y="198"/>
                  </a:cubicBezTo>
                  <a:cubicBezTo>
                    <a:pt x="130" y="199"/>
                    <a:pt x="141" y="200"/>
                    <a:pt x="152" y="200"/>
                  </a:cubicBezTo>
                  <a:cubicBezTo>
                    <a:pt x="162" y="199"/>
                    <a:pt x="171" y="196"/>
                    <a:pt x="180" y="191"/>
                  </a:cubicBezTo>
                  <a:cubicBezTo>
                    <a:pt x="180" y="191"/>
                    <a:pt x="200" y="196"/>
                    <a:pt x="200" y="196"/>
                  </a:cubicBezTo>
                  <a:close/>
                  <a:moveTo>
                    <a:pt x="200" y="259"/>
                  </a:moveTo>
                  <a:cubicBezTo>
                    <a:pt x="202" y="257"/>
                    <a:pt x="201" y="254"/>
                    <a:pt x="198" y="254"/>
                  </a:cubicBezTo>
                  <a:cubicBezTo>
                    <a:pt x="187" y="253"/>
                    <a:pt x="176" y="255"/>
                    <a:pt x="164" y="255"/>
                  </a:cubicBezTo>
                  <a:cubicBezTo>
                    <a:pt x="157" y="255"/>
                    <a:pt x="149" y="255"/>
                    <a:pt x="141" y="255"/>
                  </a:cubicBezTo>
                  <a:cubicBezTo>
                    <a:pt x="134" y="255"/>
                    <a:pt x="129" y="249"/>
                    <a:pt x="123" y="245"/>
                  </a:cubicBezTo>
                  <a:cubicBezTo>
                    <a:pt x="121" y="244"/>
                    <a:pt x="119" y="245"/>
                    <a:pt x="118" y="246"/>
                  </a:cubicBezTo>
                  <a:cubicBezTo>
                    <a:pt x="114" y="251"/>
                    <a:pt x="110" y="254"/>
                    <a:pt x="106" y="257"/>
                  </a:cubicBezTo>
                  <a:cubicBezTo>
                    <a:pt x="103" y="251"/>
                    <a:pt x="100" y="244"/>
                    <a:pt x="98" y="237"/>
                  </a:cubicBezTo>
                  <a:cubicBezTo>
                    <a:pt x="96" y="233"/>
                    <a:pt x="92" y="233"/>
                    <a:pt x="91" y="237"/>
                  </a:cubicBezTo>
                  <a:cubicBezTo>
                    <a:pt x="87" y="247"/>
                    <a:pt x="86" y="256"/>
                    <a:pt x="87" y="267"/>
                  </a:cubicBezTo>
                  <a:cubicBezTo>
                    <a:pt x="87" y="270"/>
                    <a:pt x="91" y="270"/>
                    <a:pt x="92" y="267"/>
                  </a:cubicBezTo>
                  <a:cubicBezTo>
                    <a:pt x="92" y="260"/>
                    <a:pt x="92" y="254"/>
                    <a:pt x="94" y="247"/>
                  </a:cubicBezTo>
                  <a:cubicBezTo>
                    <a:pt x="97" y="253"/>
                    <a:pt x="99" y="259"/>
                    <a:pt x="101" y="265"/>
                  </a:cubicBezTo>
                  <a:cubicBezTo>
                    <a:pt x="102" y="268"/>
                    <a:pt x="106" y="269"/>
                    <a:pt x="108" y="267"/>
                  </a:cubicBezTo>
                  <a:cubicBezTo>
                    <a:pt x="111" y="263"/>
                    <a:pt x="114" y="260"/>
                    <a:pt x="118" y="257"/>
                  </a:cubicBezTo>
                  <a:cubicBezTo>
                    <a:pt x="125" y="252"/>
                    <a:pt x="125" y="255"/>
                    <a:pt x="132" y="262"/>
                  </a:cubicBezTo>
                  <a:cubicBezTo>
                    <a:pt x="135" y="265"/>
                    <a:pt x="146" y="263"/>
                    <a:pt x="150" y="263"/>
                  </a:cubicBezTo>
                  <a:cubicBezTo>
                    <a:pt x="164" y="263"/>
                    <a:pt x="187" y="266"/>
                    <a:pt x="200" y="259"/>
                  </a:cubicBezTo>
                  <a:close/>
                  <a:moveTo>
                    <a:pt x="190" y="73"/>
                  </a:moveTo>
                  <a:cubicBezTo>
                    <a:pt x="195" y="74"/>
                    <a:pt x="195" y="67"/>
                    <a:pt x="190" y="66"/>
                  </a:cubicBezTo>
                  <a:cubicBezTo>
                    <a:pt x="179" y="65"/>
                    <a:pt x="168" y="65"/>
                    <a:pt x="157" y="66"/>
                  </a:cubicBezTo>
                  <a:cubicBezTo>
                    <a:pt x="150" y="67"/>
                    <a:pt x="140" y="64"/>
                    <a:pt x="133" y="66"/>
                  </a:cubicBezTo>
                  <a:cubicBezTo>
                    <a:pt x="133" y="66"/>
                    <a:pt x="126" y="74"/>
                    <a:pt x="125" y="73"/>
                  </a:cubicBezTo>
                  <a:cubicBezTo>
                    <a:pt x="121" y="68"/>
                    <a:pt x="115" y="64"/>
                    <a:pt x="110" y="61"/>
                  </a:cubicBezTo>
                  <a:cubicBezTo>
                    <a:pt x="108" y="60"/>
                    <a:pt x="105" y="61"/>
                    <a:pt x="105" y="62"/>
                  </a:cubicBezTo>
                  <a:cubicBezTo>
                    <a:pt x="102" y="68"/>
                    <a:pt x="98" y="72"/>
                    <a:pt x="95" y="77"/>
                  </a:cubicBezTo>
                  <a:cubicBezTo>
                    <a:pt x="93" y="73"/>
                    <a:pt x="90" y="69"/>
                    <a:pt x="89" y="63"/>
                  </a:cubicBezTo>
                  <a:cubicBezTo>
                    <a:pt x="89" y="61"/>
                    <a:pt x="85" y="60"/>
                    <a:pt x="84" y="63"/>
                  </a:cubicBezTo>
                  <a:cubicBezTo>
                    <a:pt x="81" y="69"/>
                    <a:pt x="77" y="75"/>
                    <a:pt x="74" y="82"/>
                  </a:cubicBezTo>
                  <a:cubicBezTo>
                    <a:pt x="73" y="84"/>
                    <a:pt x="76" y="87"/>
                    <a:pt x="78" y="84"/>
                  </a:cubicBezTo>
                  <a:cubicBezTo>
                    <a:pt x="80" y="80"/>
                    <a:pt x="83" y="76"/>
                    <a:pt x="85" y="72"/>
                  </a:cubicBezTo>
                  <a:cubicBezTo>
                    <a:pt x="87" y="77"/>
                    <a:pt x="90" y="81"/>
                    <a:pt x="91" y="87"/>
                  </a:cubicBezTo>
                  <a:cubicBezTo>
                    <a:pt x="92" y="89"/>
                    <a:pt x="96" y="90"/>
                    <a:pt x="97" y="87"/>
                  </a:cubicBezTo>
                  <a:cubicBezTo>
                    <a:pt x="100" y="81"/>
                    <a:pt x="105" y="76"/>
                    <a:pt x="109" y="71"/>
                  </a:cubicBezTo>
                  <a:cubicBezTo>
                    <a:pt x="111" y="67"/>
                    <a:pt x="122" y="80"/>
                    <a:pt x="124" y="83"/>
                  </a:cubicBezTo>
                  <a:cubicBezTo>
                    <a:pt x="125" y="84"/>
                    <a:pt x="128" y="84"/>
                    <a:pt x="129" y="83"/>
                  </a:cubicBezTo>
                  <a:cubicBezTo>
                    <a:pt x="141" y="68"/>
                    <a:pt x="173" y="72"/>
                    <a:pt x="190" y="73"/>
                  </a:cubicBezTo>
                  <a:close/>
                  <a:moveTo>
                    <a:pt x="187" y="129"/>
                  </a:moveTo>
                  <a:cubicBezTo>
                    <a:pt x="191" y="131"/>
                    <a:pt x="193" y="123"/>
                    <a:pt x="189" y="122"/>
                  </a:cubicBezTo>
                  <a:cubicBezTo>
                    <a:pt x="179" y="119"/>
                    <a:pt x="171" y="119"/>
                    <a:pt x="161" y="120"/>
                  </a:cubicBezTo>
                  <a:cubicBezTo>
                    <a:pt x="149" y="122"/>
                    <a:pt x="145" y="127"/>
                    <a:pt x="134" y="121"/>
                  </a:cubicBezTo>
                  <a:cubicBezTo>
                    <a:pt x="121" y="114"/>
                    <a:pt x="108" y="119"/>
                    <a:pt x="98" y="128"/>
                  </a:cubicBezTo>
                  <a:cubicBezTo>
                    <a:pt x="95" y="123"/>
                    <a:pt x="92" y="118"/>
                    <a:pt x="89" y="113"/>
                  </a:cubicBezTo>
                  <a:cubicBezTo>
                    <a:pt x="88" y="111"/>
                    <a:pt x="84" y="111"/>
                    <a:pt x="83" y="114"/>
                  </a:cubicBezTo>
                  <a:cubicBezTo>
                    <a:pt x="82" y="121"/>
                    <a:pt x="81" y="127"/>
                    <a:pt x="81" y="134"/>
                  </a:cubicBezTo>
                  <a:cubicBezTo>
                    <a:pt x="81" y="137"/>
                    <a:pt x="86" y="137"/>
                    <a:pt x="86" y="134"/>
                  </a:cubicBezTo>
                  <a:cubicBezTo>
                    <a:pt x="86" y="130"/>
                    <a:pt x="87" y="127"/>
                    <a:pt x="87" y="124"/>
                  </a:cubicBezTo>
                  <a:cubicBezTo>
                    <a:pt x="90" y="128"/>
                    <a:pt x="92" y="131"/>
                    <a:pt x="94" y="135"/>
                  </a:cubicBezTo>
                  <a:cubicBezTo>
                    <a:pt x="95" y="137"/>
                    <a:pt x="98" y="138"/>
                    <a:pt x="100" y="136"/>
                  </a:cubicBezTo>
                  <a:cubicBezTo>
                    <a:pt x="113" y="123"/>
                    <a:pt x="126" y="123"/>
                    <a:pt x="141" y="134"/>
                  </a:cubicBezTo>
                  <a:cubicBezTo>
                    <a:pt x="142" y="135"/>
                    <a:pt x="143" y="135"/>
                    <a:pt x="144" y="134"/>
                  </a:cubicBezTo>
                  <a:cubicBezTo>
                    <a:pt x="159" y="127"/>
                    <a:pt x="171" y="125"/>
                    <a:pt x="187" y="129"/>
                  </a:cubicBezTo>
                  <a:close/>
                  <a:moveTo>
                    <a:pt x="69" y="246"/>
                  </a:moveTo>
                  <a:cubicBezTo>
                    <a:pt x="69" y="244"/>
                    <a:pt x="68" y="243"/>
                    <a:pt x="67" y="242"/>
                  </a:cubicBezTo>
                  <a:cubicBezTo>
                    <a:pt x="61" y="239"/>
                    <a:pt x="53" y="239"/>
                    <a:pt x="46" y="239"/>
                  </a:cubicBezTo>
                  <a:cubicBezTo>
                    <a:pt x="43" y="239"/>
                    <a:pt x="42" y="243"/>
                    <a:pt x="44" y="246"/>
                  </a:cubicBezTo>
                  <a:cubicBezTo>
                    <a:pt x="41" y="253"/>
                    <a:pt x="43" y="261"/>
                    <a:pt x="40" y="269"/>
                  </a:cubicBezTo>
                  <a:cubicBezTo>
                    <a:pt x="39" y="271"/>
                    <a:pt x="41" y="273"/>
                    <a:pt x="44" y="273"/>
                  </a:cubicBezTo>
                  <a:cubicBezTo>
                    <a:pt x="51" y="273"/>
                    <a:pt x="59" y="272"/>
                    <a:pt x="64" y="267"/>
                  </a:cubicBezTo>
                  <a:cubicBezTo>
                    <a:pt x="69" y="261"/>
                    <a:pt x="69" y="253"/>
                    <a:pt x="69" y="246"/>
                  </a:cubicBezTo>
                  <a:close/>
                  <a:moveTo>
                    <a:pt x="69" y="320"/>
                  </a:moveTo>
                  <a:cubicBezTo>
                    <a:pt x="69" y="313"/>
                    <a:pt x="69" y="306"/>
                    <a:pt x="69" y="299"/>
                  </a:cubicBezTo>
                  <a:cubicBezTo>
                    <a:pt x="69" y="295"/>
                    <a:pt x="65" y="294"/>
                    <a:pt x="62" y="296"/>
                  </a:cubicBezTo>
                  <a:cubicBezTo>
                    <a:pt x="60" y="298"/>
                    <a:pt x="56" y="299"/>
                    <a:pt x="53" y="300"/>
                  </a:cubicBezTo>
                  <a:cubicBezTo>
                    <a:pt x="52" y="300"/>
                    <a:pt x="52" y="300"/>
                    <a:pt x="51" y="300"/>
                  </a:cubicBezTo>
                  <a:cubicBezTo>
                    <a:pt x="51" y="300"/>
                    <a:pt x="51" y="300"/>
                    <a:pt x="51" y="300"/>
                  </a:cubicBezTo>
                  <a:cubicBezTo>
                    <a:pt x="52" y="296"/>
                    <a:pt x="48" y="295"/>
                    <a:pt x="47" y="298"/>
                  </a:cubicBezTo>
                  <a:cubicBezTo>
                    <a:pt x="46" y="300"/>
                    <a:pt x="46" y="301"/>
                    <a:pt x="45" y="303"/>
                  </a:cubicBezTo>
                  <a:cubicBezTo>
                    <a:pt x="45" y="304"/>
                    <a:pt x="45" y="305"/>
                    <a:pt x="45" y="305"/>
                  </a:cubicBezTo>
                  <a:cubicBezTo>
                    <a:pt x="43" y="312"/>
                    <a:pt x="43" y="319"/>
                    <a:pt x="43" y="326"/>
                  </a:cubicBezTo>
                  <a:cubicBezTo>
                    <a:pt x="43" y="328"/>
                    <a:pt x="44" y="329"/>
                    <a:pt x="46" y="329"/>
                  </a:cubicBezTo>
                  <a:cubicBezTo>
                    <a:pt x="54" y="329"/>
                    <a:pt x="60" y="327"/>
                    <a:pt x="67" y="323"/>
                  </a:cubicBezTo>
                  <a:cubicBezTo>
                    <a:pt x="68" y="323"/>
                    <a:pt x="69" y="322"/>
                    <a:pt x="69" y="320"/>
                  </a:cubicBezTo>
                  <a:close/>
                  <a:moveTo>
                    <a:pt x="64" y="200"/>
                  </a:moveTo>
                  <a:cubicBezTo>
                    <a:pt x="64" y="179"/>
                    <a:pt x="64" y="179"/>
                    <a:pt x="64" y="179"/>
                  </a:cubicBezTo>
                  <a:cubicBezTo>
                    <a:pt x="64" y="177"/>
                    <a:pt x="62" y="175"/>
                    <a:pt x="60" y="175"/>
                  </a:cubicBezTo>
                  <a:cubicBezTo>
                    <a:pt x="53" y="175"/>
                    <a:pt x="43" y="175"/>
                    <a:pt x="39" y="180"/>
                  </a:cubicBezTo>
                  <a:cubicBezTo>
                    <a:pt x="38" y="180"/>
                    <a:pt x="38" y="182"/>
                    <a:pt x="38" y="183"/>
                  </a:cubicBezTo>
                  <a:cubicBezTo>
                    <a:pt x="38" y="189"/>
                    <a:pt x="38" y="195"/>
                    <a:pt x="37" y="200"/>
                  </a:cubicBezTo>
                  <a:cubicBezTo>
                    <a:pt x="37" y="202"/>
                    <a:pt x="39" y="204"/>
                    <a:pt x="41" y="204"/>
                  </a:cubicBezTo>
                  <a:cubicBezTo>
                    <a:pt x="48" y="204"/>
                    <a:pt x="54" y="207"/>
                    <a:pt x="61" y="204"/>
                  </a:cubicBezTo>
                  <a:cubicBezTo>
                    <a:pt x="62" y="203"/>
                    <a:pt x="64" y="202"/>
                    <a:pt x="64" y="200"/>
                  </a:cubicBezTo>
                  <a:close/>
                  <a:moveTo>
                    <a:pt x="60" y="122"/>
                  </a:moveTo>
                  <a:cubicBezTo>
                    <a:pt x="61" y="120"/>
                    <a:pt x="61" y="117"/>
                    <a:pt x="58" y="117"/>
                  </a:cubicBezTo>
                  <a:cubicBezTo>
                    <a:pt x="51" y="114"/>
                    <a:pt x="43" y="114"/>
                    <a:pt x="36" y="114"/>
                  </a:cubicBezTo>
                  <a:cubicBezTo>
                    <a:pt x="31" y="114"/>
                    <a:pt x="31" y="121"/>
                    <a:pt x="36" y="122"/>
                  </a:cubicBezTo>
                  <a:cubicBezTo>
                    <a:pt x="35" y="127"/>
                    <a:pt x="36" y="133"/>
                    <a:pt x="35" y="138"/>
                  </a:cubicBezTo>
                  <a:cubicBezTo>
                    <a:pt x="34" y="140"/>
                    <a:pt x="36" y="143"/>
                    <a:pt x="38" y="143"/>
                  </a:cubicBezTo>
                  <a:cubicBezTo>
                    <a:pt x="44" y="143"/>
                    <a:pt x="49" y="143"/>
                    <a:pt x="54" y="143"/>
                  </a:cubicBezTo>
                  <a:cubicBezTo>
                    <a:pt x="56" y="143"/>
                    <a:pt x="58" y="142"/>
                    <a:pt x="58" y="140"/>
                  </a:cubicBezTo>
                  <a:cubicBezTo>
                    <a:pt x="59" y="137"/>
                    <a:pt x="59" y="134"/>
                    <a:pt x="60" y="130"/>
                  </a:cubicBezTo>
                  <a:cubicBezTo>
                    <a:pt x="60" y="128"/>
                    <a:pt x="59" y="125"/>
                    <a:pt x="60" y="122"/>
                  </a:cubicBezTo>
                  <a:close/>
                  <a:moveTo>
                    <a:pt x="56" y="71"/>
                  </a:moveTo>
                  <a:cubicBezTo>
                    <a:pt x="56" y="68"/>
                    <a:pt x="57" y="63"/>
                    <a:pt x="54" y="61"/>
                  </a:cubicBezTo>
                  <a:cubicBezTo>
                    <a:pt x="50" y="58"/>
                    <a:pt x="43" y="58"/>
                    <a:pt x="39" y="58"/>
                  </a:cubicBezTo>
                  <a:cubicBezTo>
                    <a:pt x="37" y="58"/>
                    <a:pt x="34" y="58"/>
                    <a:pt x="33" y="60"/>
                  </a:cubicBezTo>
                  <a:cubicBezTo>
                    <a:pt x="33" y="61"/>
                    <a:pt x="33" y="62"/>
                    <a:pt x="33" y="63"/>
                  </a:cubicBezTo>
                  <a:cubicBezTo>
                    <a:pt x="33" y="69"/>
                    <a:pt x="32" y="76"/>
                    <a:pt x="32" y="83"/>
                  </a:cubicBezTo>
                  <a:cubicBezTo>
                    <a:pt x="32" y="85"/>
                    <a:pt x="34" y="87"/>
                    <a:pt x="36" y="87"/>
                  </a:cubicBezTo>
                  <a:cubicBezTo>
                    <a:pt x="41" y="87"/>
                    <a:pt x="46" y="87"/>
                    <a:pt x="52" y="87"/>
                  </a:cubicBezTo>
                  <a:cubicBezTo>
                    <a:pt x="54" y="87"/>
                    <a:pt x="56" y="85"/>
                    <a:pt x="56" y="83"/>
                  </a:cubicBezTo>
                  <a:cubicBezTo>
                    <a:pt x="56" y="79"/>
                    <a:pt x="56" y="75"/>
                    <a:pt x="56" y="7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6"/>
            <p:cNvSpPr>
              <a:spLocks noEditPoints="1"/>
            </p:cNvSpPr>
            <p:nvPr/>
          </p:nvSpPr>
          <p:spPr bwMode="auto">
            <a:xfrm>
              <a:off x="664" y="465"/>
              <a:ext cx="2160" cy="2867"/>
            </a:xfrm>
            <a:custGeom>
              <a:avLst/>
              <a:gdLst>
                <a:gd name="T0" fmla="*/ 357 w 364"/>
                <a:gd name="T1" fmla="*/ 418 h 484"/>
                <a:gd name="T2" fmla="*/ 348 w 364"/>
                <a:gd name="T3" fmla="*/ 436 h 484"/>
                <a:gd name="T4" fmla="*/ 29 w 364"/>
                <a:gd name="T5" fmla="*/ 461 h 484"/>
                <a:gd name="T6" fmla="*/ 21 w 364"/>
                <a:gd name="T7" fmla="*/ 461 h 484"/>
                <a:gd name="T8" fmla="*/ 25 w 364"/>
                <a:gd name="T9" fmla="*/ 49 h 484"/>
                <a:gd name="T10" fmla="*/ 30 w 364"/>
                <a:gd name="T11" fmla="*/ 49 h 484"/>
                <a:gd name="T12" fmla="*/ 89 w 364"/>
                <a:gd name="T13" fmla="*/ 47 h 484"/>
                <a:gd name="T14" fmla="*/ 127 w 364"/>
                <a:gd name="T15" fmla="*/ 34 h 484"/>
                <a:gd name="T16" fmla="*/ 165 w 364"/>
                <a:gd name="T17" fmla="*/ 24 h 484"/>
                <a:gd name="T18" fmla="*/ 177 w 364"/>
                <a:gd name="T19" fmla="*/ 0 h 484"/>
                <a:gd name="T20" fmla="*/ 213 w 364"/>
                <a:gd name="T21" fmla="*/ 27 h 484"/>
                <a:gd name="T22" fmla="*/ 230 w 364"/>
                <a:gd name="T23" fmla="*/ 27 h 484"/>
                <a:gd name="T24" fmla="*/ 232 w 364"/>
                <a:gd name="T25" fmla="*/ 31 h 484"/>
                <a:gd name="T26" fmla="*/ 278 w 364"/>
                <a:gd name="T27" fmla="*/ 43 h 484"/>
                <a:gd name="T28" fmla="*/ 333 w 364"/>
                <a:gd name="T29" fmla="*/ 36 h 484"/>
                <a:gd name="T30" fmla="*/ 359 w 364"/>
                <a:gd name="T31" fmla="*/ 351 h 484"/>
                <a:gd name="T32" fmla="*/ 341 w 364"/>
                <a:gd name="T33" fmla="*/ 301 h 484"/>
                <a:gd name="T34" fmla="*/ 324 w 364"/>
                <a:gd name="T35" fmla="*/ 44 h 484"/>
                <a:gd name="T36" fmla="*/ 233 w 364"/>
                <a:gd name="T37" fmla="*/ 52 h 484"/>
                <a:gd name="T38" fmla="*/ 307 w 364"/>
                <a:gd name="T39" fmla="*/ 66 h 484"/>
                <a:gd name="T40" fmla="*/ 328 w 364"/>
                <a:gd name="T41" fmla="*/ 412 h 484"/>
                <a:gd name="T42" fmla="*/ 235 w 364"/>
                <a:gd name="T43" fmla="*/ 425 h 484"/>
                <a:gd name="T44" fmla="*/ 72 w 364"/>
                <a:gd name="T45" fmla="*/ 400 h 484"/>
                <a:gd name="T46" fmla="*/ 63 w 364"/>
                <a:gd name="T47" fmla="*/ 71 h 484"/>
                <a:gd name="T48" fmla="*/ 131 w 364"/>
                <a:gd name="T49" fmla="*/ 61 h 484"/>
                <a:gd name="T50" fmla="*/ 129 w 364"/>
                <a:gd name="T51" fmla="*/ 54 h 484"/>
                <a:gd name="T52" fmla="*/ 50 w 364"/>
                <a:gd name="T53" fmla="*/ 354 h 484"/>
                <a:gd name="T54" fmla="*/ 117 w 364"/>
                <a:gd name="T55" fmla="*/ 444 h 484"/>
                <a:gd name="T56" fmla="*/ 324 w 364"/>
                <a:gd name="T57" fmla="*/ 433 h 484"/>
                <a:gd name="T58" fmla="*/ 320 w 364"/>
                <a:gd name="T59" fmla="*/ 376 h 484"/>
                <a:gd name="T60" fmla="*/ 303 w 364"/>
                <a:gd name="T61" fmla="*/ 75 h 484"/>
                <a:gd name="T62" fmla="*/ 210 w 364"/>
                <a:gd name="T63" fmla="*/ 88 h 484"/>
                <a:gd name="T64" fmla="*/ 129 w 364"/>
                <a:gd name="T65" fmla="*/ 80 h 484"/>
                <a:gd name="T66" fmla="*/ 71 w 364"/>
                <a:gd name="T67" fmla="*/ 75 h 484"/>
                <a:gd name="T68" fmla="*/ 78 w 364"/>
                <a:gd name="T69" fmla="*/ 364 h 484"/>
                <a:gd name="T70" fmla="*/ 107 w 364"/>
                <a:gd name="T71" fmla="*/ 415 h 484"/>
                <a:gd name="T72" fmla="*/ 287 w 364"/>
                <a:gd name="T73" fmla="*/ 414 h 484"/>
                <a:gd name="T74" fmla="*/ 320 w 364"/>
                <a:gd name="T75" fmla="*/ 376 h 484"/>
                <a:gd name="T76" fmla="*/ 242 w 364"/>
                <a:gd name="T77" fmla="*/ 448 h 484"/>
                <a:gd name="T78" fmla="*/ 33 w 364"/>
                <a:gd name="T79" fmla="*/ 458 h 484"/>
                <a:gd name="T80" fmla="*/ 334 w 364"/>
                <a:gd name="T81" fmla="*/ 441 h 484"/>
                <a:gd name="T82" fmla="*/ 224 w 364"/>
                <a:gd name="T83" fmla="*/ 61 h 484"/>
                <a:gd name="T84" fmla="*/ 224 w 364"/>
                <a:gd name="T85" fmla="*/ 50 h 484"/>
                <a:gd name="T86" fmla="*/ 222 w 364"/>
                <a:gd name="T87" fmla="*/ 33 h 484"/>
                <a:gd name="T88" fmla="*/ 191 w 364"/>
                <a:gd name="T89" fmla="*/ 34 h 484"/>
                <a:gd name="T90" fmla="*/ 186 w 364"/>
                <a:gd name="T91" fmla="*/ 28 h 484"/>
                <a:gd name="T92" fmla="*/ 171 w 364"/>
                <a:gd name="T93" fmla="*/ 25 h 484"/>
                <a:gd name="T94" fmla="*/ 165 w 364"/>
                <a:gd name="T95" fmla="*/ 32 h 484"/>
                <a:gd name="T96" fmla="*/ 135 w 364"/>
                <a:gd name="T97" fmla="*/ 44 h 484"/>
                <a:gd name="T98" fmla="*/ 138 w 364"/>
                <a:gd name="T99" fmla="*/ 50 h 484"/>
                <a:gd name="T100" fmla="*/ 140 w 364"/>
                <a:gd name="T101" fmla="*/ 77 h 484"/>
                <a:gd name="T102" fmla="*/ 223 w 364"/>
                <a:gd name="T103" fmla="*/ 68 h 484"/>
                <a:gd name="T104" fmla="*/ 44 w 364"/>
                <a:gd name="T105" fmla="*/ 437 h 484"/>
                <a:gd name="T106" fmla="*/ 23 w 364"/>
                <a:gd name="T107" fmla="*/ 253 h 484"/>
                <a:gd name="T108" fmla="*/ 44 w 364"/>
                <a:gd name="T109" fmla="*/ 43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484">
                  <a:moveTo>
                    <a:pt x="359" y="351"/>
                  </a:moveTo>
                  <a:cubicBezTo>
                    <a:pt x="362" y="374"/>
                    <a:pt x="364" y="396"/>
                    <a:pt x="357" y="418"/>
                  </a:cubicBezTo>
                  <a:cubicBezTo>
                    <a:pt x="355" y="425"/>
                    <a:pt x="352" y="431"/>
                    <a:pt x="348" y="435"/>
                  </a:cubicBezTo>
                  <a:cubicBezTo>
                    <a:pt x="348" y="435"/>
                    <a:pt x="348" y="435"/>
                    <a:pt x="348" y="436"/>
                  </a:cubicBezTo>
                  <a:cubicBezTo>
                    <a:pt x="319" y="480"/>
                    <a:pt x="256" y="476"/>
                    <a:pt x="210" y="473"/>
                  </a:cubicBezTo>
                  <a:cubicBezTo>
                    <a:pt x="152" y="470"/>
                    <a:pt x="85" y="484"/>
                    <a:pt x="29" y="461"/>
                  </a:cubicBezTo>
                  <a:cubicBezTo>
                    <a:pt x="28" y="462"/>
                    <a:pt x="27" y="463"/>
                    <a:pt x="26" y="464"/>
                  </a:cubicBezTo>
                  <a:cubicBezTo>
                    <a:pt x="24" y="465"/>
                    <a:pt x="21" y="464"/>
                    <a:pt x="21" y="461"/>
                  </a:cubicBezTo>
                  <a:cubicBezTo>
                    <a:pt x="11" y="390"/>
                    <a:pt x="17" y="318"/>
                    <a:pt x="16" y="245"/>
                  </a:cubicBezTo>
                  <a:cubicBezTo>
                    <a:pt x="14" y="180"/>
                    <a:pt x="0" y="112"/>
                    <a:pt x="25" y="49"/>
                  </a:cubicBezTo>
                  <a:cubicBezTo>
                    <a:pt x="26" y="47"/>
                    <a:pt x="28" y="47"/>
                    <a:pt x="29" y="49"/>
                  </a:cubicBezTo>
                  <a:cubicBezTo>
                    <a:pt x="29" y="49"/>
                    <a:pt x="30" y="49"/>
                    <a:pt x="30" y="49"/>
                  </a:cubicBezTo>
                  <a:cubicBezTo>
                    <a:pt x="30" y="48"/>
                    <a:pt x="31" y="47"/>
                    <a:pt x="32" y="47"/>
                  </a:cubicBezTo>
                  <a:cubicBezTo>
                    <a:pt x="51" y="46"/>
                    <a:pt x="70" y="47"/>
                    <a:pt x="89" y="47"/>
                  </a:cubicBezTo>
                  <a:cubicBezTo>
                    <a:pt x="102" y="47"/>
                    <a:pt x="114" y="45"/>
                    <a:pt x="127" y="44"/>
                  </a:cubicBezTo>
                  <a:cubicBezTo>
                    <a:pt x="127" y="40"/>
                    <a:pt x="127" y="37"/>
                    <a:pt x="127" y="34"/>
                  </a:cubicBezTo>
                  <a:cubicBezTo>
                    <a:pt x="127" y="32"/>
                    <a:pt x="128" y="30"/>
                    <a:pt x="130" y="30"/>
                  </a:cubicBezTo>
                  <a:cubicBezTo>
                    <a:pt x="141" y="27"/>
                    <a:pt x="153" y="22"/>
                    <a:pt x="165" y="24"/>
                  </a:cubicBezTo>
                  <a:cubicBezTo>
                    <a:pt x="163" y="18"/>
                    <a:pt x="163" y="12"/>
                    <a:pt x="166" y="7"/>
                  </a:cubicBezTo>
                  <a:cubicBezTo>
                    <a:pt x="168" y="3"/>
                    <a:pt x="172" y="0"/>
                    <a:pt x="177" y="0"/>
                  </a:cubicBezTo>
                  <a:cubicBezTo>
                    <a:pt x="190" y="1"/>
                    <a:pt x="195" y="16"/>
                    <a:pt x="194" y="28"/>
                  </a:cubicBezTo>
                  <a:cubicBezTo>
                    <a:pt x="200" y="28"/>
                    <a:pt x="207" y="28"/>
                    <a:pt x="213" y="27"/>
                  </a:cubicBezTo>
                  <a:cubicBezTo>
                    <a:pt x="217" y="26"/>
                    <a:pt x="222" y="22"/>
                    <a:pt x="227" y="22"/>
                  </a:cubicBezTo>
                  <a:cubicBezTo>
                    <a:pt x="230" y="22"/>
                    <a:pt x="231" y="25"/>
                    <a:pt x="230" y="27"/>
                  </a:cubicBezTo>
                  <a:cubicBezTo>
                    <a:pt x="230" y="27"/>
                    <a:pt x="230" y="27"/>
                    <a:pt x="230" y="27"/>
                  </a:cubicBezTo>
                  <a:cubicBezTo>
                    <a:pt x="231" y="28"/>
                    <a:pt x="232" y="29"/>
                    <a:pt x="232" y="31"/>
                  </a:cubicBezTo>
                  <a:cubicBezTo>
                    <a:pt x="232" y="35"/>
                    <a:pt x="232" y="40"/>
                    <a:pt x="233" y="44"/>
                  </a:cubicBezTo>
                  <a:cubicBezTo>
                    <a:pt x="248" y="45"/>
                    <a:pt x="263" y="45"/>
                    <a:pt x="278" y="43"/>
                  </a:cubicBezTo>
                  <a:cubicBezTo>
                    <a:pt x="294" y="42"/>
                    <a:pt x="308" y="37"/>
                    <a:pt x="324" y="35"/>
                  </a:cubicBezTo>
                  <a:cubicBezTo>
                    <a:pt x="324" y="30"/>
                    <a:pt x="333" y="31"/>
                    <a:pt x="333" y="36"/>
                  </a:cubicBezTo>
                  <a:cubicBezTo>
                    <a:pt x="338" y="109"/>
                    <a:pt x="343" y="182"/>
                    <a:pt x="347" y="254"/>
                  </a:cubicBezTo>
                  <a:cubicBezTo>
                    <a:pt x="349" y="287"/>
                    <a:pt x="355" y="319"/>
                    <a:pt x="359" y="351"/>
                  </a:cubicBezTo>
                  <a:close/>
                  <a:moveTo>
                    <a:pt x="348" y="416"/>
                  </a:moveTo>
                  <a:cubicBezTo>
                    <a:pt x="358" y="377"/>
                    <a:pt x="347" y="339"/>
                    <a:pt x="341" y="301"/>
                  </a:cubicBezTo>
                  <a:cubicBezTo>
                    <a:pt x="335" y="258"/>
                    <a:pt x="335" y="214"/>
                    <a:pt x="333" y="171"/>
                  </a:cubicBezTo>
                  <a:cubicBezTo>
                    <a:pt x="330" y="129"/>
                    <a:pt x="327" y="87"/>
                    <a:pt x="324" y="44"/>
                  </a:cubicBezTo>
                  <a:cubicBezTo>
                    <a:pt x="311" y="51"/>
                    <a:pt x="292" y="52"/>
                    <a:pt x="278" y="53"/>
                  </a:cubicBezTo>
                  <a:cubicBezTo>
                    <a:pt x="263" y="54"/>
                    <a:pt x="248" y="54"/>
                    <a:pt x="233" y="52"/>
                  </a:cubicBezTo>
                  <a:cubicBezTo>
                    <a:pt x="233" y="55"/>
                    <a:pt x="233" y="58"/>
                    <a:pt x="233" y="62"/>
                  </a:cubicBezTo>
                  <a:cubicBezTo>
                    <a:pt x="257" y="64"/>
                    <a:pt x="282" y="66"/>
                    <a:pt x="307" y="66"/>
                  </a:cubicBezTo>
                  <a:cubicBezTo>
                    <a:pt x="310" y="67"/>
                    <a:pt x="311" y="69"/>
                    <a:pt x="312" y="71"/>
                  </a:cubicBezTo>
                  <a:cubicBezTo>
                    <a:pt x="317" y="185"/>
                    <a:pt x="333" y="298"/>
                    <a:pt x="328" y="412"/>
                  </a:cubicBezTo>
                  <a:cubicBezTo>
                    <a:pt x="327" y="414"/>
                    <a:pt x="326" y="416"/>
                    <a:pt x="324" y="417"/>
                  </a:cubicBezTo>
                  <a:cubicBezTo>
                    <a:pt x="295" y="423"/>
                    <a:pt x="265" y="425"/>
                    <a:pt x="235" y="425"/>
                  </a:cubicBezTo>
                  <a:cubicBezTo>
                    <a:pt x="203" y="425"/>
                    <a:pt x="171" y="426"/>
                    <a:pt x="139" y="426"/>
                  </a:cubicBezTo>
                  <a:cubicBezTo>
                    <a:pt x="117" y="426"/>
                    <a:pt x="77" y="429"/>
                    <a:pt x="72" y="400"/>
                  </a:cubicBezTo>
                  <a:cubicBezTo>
                    <a:pt x="65" y="350"/>
                    <a:pt x="64" y="297"/>
                    <a:pt x="62" y="246"/>
                  </a:cubicBezTo>
                  <a:cubicBezTo>
                    <a:pt x="59" y="188"/>
                    <a:pt x="58" y="129"/>
                    <a:pt x="63" y="71"/>
                  </a:cubicBezTo>
                  <a:cubicBezTo>
                    <a:pt x="63" y="69"/>
                    <a:pt x="64" y="67"/>
                    <a:pt x="67" y="67"/>
                  </a:cubicBezTo>
                  <a:cubicBezTo>
                    <a:pt x="89" y="67"/>
                    <a:pt x="110" y="69"/>
                    <a:pt x="131" y="61"/>
                  </a:cubicBezTo>
                  <a:cubicBezTo>
                    <a:pt x="131" y="60"/>
                    <a:pt x="131" y="59"/>
                    <a:pt x="131" y="59"/>
                  </a:cubicBezTo>
                  <a:cubicBezTo>
                    <a:pt x="130" y="57"/>
                    <a:pt x="129" y="55"/>
                    <a:pt x="129" y="54"/>
                  </a:cubicBezTo>
                  <a:cubicBezTo>
                    <a:pt x="100" y="63"/>
                    <a:pt x="62" y="55"/>
                    <a:pt x="33" y="53"/>
                  </a:cubicBezTo>
                  <a:cubicBezTo>
                    <a:pt x="45" y="153"/>
                    <a:pt x="47" y="254"/>
                    <a:pt x="50" y="354"/>
                  </a:cubicBezTo>
                  <a:cubicBezTo>
                    <a:pt x="51" y="380"/>
                    <a:pt x="52" y="406"/>
                    <a:pt x="53" y="431"/>
                  </a:cubicBezTo>
                  <a:cubicBezTo>
                    <a:pt x="53" y="444"/>
                    <a:pt x="107" y="444"/>
                    <a:pt x="117" y="444"/>
                  </a:cubicBezTo>
                  <a:cubicBezTo>
                    <a:pt x="161" y="445"/>
                    <a:pt x="205" y="441"/>
                    <a:pt x="250" y="438"/>
                  </a:cubicBezTo>
                  <a:cubicBezTo>
                    <a:pt x="274" y="437"/>
                    <a:pt x="299" y="436"/>
                    <a:pt x="324" y="433"/>
                  </a:cubicBezTo>
                  <a:cubicBezTo>
                    <a:pt x="337" y="431"/>
                    <a:pt x="344" y="430"/>
                    <a:pt x="348" y="416"/>
                  </a:cubicBezTo>
                  <a:close/>
                  <a:moveTo>
                    <a:pt x="320" y="376"/>
                  </a:moveTo>
                  <a:cubicBezTo>
                    <a:pt x="320" y="357"/>
                    <a:pt x="319" y="337"/>
                    <a:pt x="319" y="317"/>
                  </a:cubicBezTo>
                  <a:cubicBezTo>
                    <a:pt x="315" y="237"/>
                    <a:pt x="307" y="156"/>
                    <a:pt x="303" y="75"/>
                  </a:cubicBezTo>
                  <a:cubicBezTo>
                    <a:pt x="279" y="75"/>
                    <a:pt x="255" y="73"/>
                    <a:pt x="231" y="71"/>
                  </a:cubicBezTo>
                  <a:cubicBezTo>
                    <a:pt x="228" y="79"/>
                    <a:pt x="222" y="86"/>
                    <a:pt x="210" y="88"/>
                  </a:cubicBezTo>
                  <a:cubicBezTo>
                    <a:pt x="184" y="92"/>
                    <a:pt x="159" y="87"/>
                    <a:pt x="134" y="86"/>
                  </a:cubicBezTo>
                  <a:cubicBezTo>
                    <a:pt x="131" y="86"/>
                    <a:pt x="128" y="83"/>
                    <a:pt x="129" y="80"/>
                  </a:cubicBezTo>
                  <a:cubicBezTo>
                    <a:pt x="131" y="76"/>
                    <a:pt x="131" y="72"/>
                    <a:pt x="131" y="68"/>
                  </a:cubicBezTo>
                  <a:cubicBezTo>
                    <a:pt x="112" y="77"/>
                    <a:pt x="92" y="76"/>
                    <a:pt x="71" y="75"/>
                  </a:cubicBezTo>
                  <a:cubicBezTo>
                    <a:pt x="66" y="151"/>
                    <a:pt x="68" y="227"/>
                    <a:pt x="74" y="303"/>
                  </a:cubicBezTo>
                  <a:cubicBezTo>
                    <a:pt x="75" y="323"/>
                    <a:pt x="77" y="344"/>
                    <a:pt x="78" y="364"/>
                  </a:cubicBezTo>
                  <a:cubicBezTo>
                    <a:pt x="79" y="377"/>
                    <a:pt x="78" y="391"/>
                    <a:pt x="82" y="403"/>
                  </a:cubicBezTo>
                  <a:cubicBezTo>
                    <a:pt x="85" y="414"/>
                    <a:pt x="98" y="413"/>
                    <a:pt x="107" y="415"/>
                  </a:cubicBezTo>
                  <a:cubicBezTo>
                    <a:pt x="125" y="417"/>
                    <a:pt x="142" y="417"/>
                    <a:pt x="160" y="416"/>
                  </a:cubicBezTo>
                  <a:cubicBezTo>
                    <a:pt x="202" y="415"/>
                    <a:pt x="245" y="419"/>
                    <a:pt x="287" y="414"/>
                  </a:cubicBezTo>
                  <a:cubicBezTo>
                    <a:pt x="290" y="413"/>
                    <a:pt x="319" y="413"/>
                    <a:pt x="319" y="405"/>
                  </a:cubicBezTo>
                  <a:cubicBezTo>
                    <a:pt x="319" y="396"/>
                    <a:pt x="320" y="386"/>
                    <a:pt x="320" y="376"/>
                  </a:cubicBezTo>
                  <a:close/>
                  <a:moveTo>
                    <a:pt x="334" y="441"/>
                  </a:moveTo>
                  <a:cubicBezTo>
                    <a:pt x="303" y="445"/>
                    <a:pt x="273" y="445"/>
                    <a:pt x="242" y="448"/>
                  </a:cubicBezTo>
                  <a:cubicBezTo>
                    <a:pt x="179" y="454"/>
                    <a:pt x="110" y="459"/>
                    <a:pt x="48" y="443"/>
                  </a:cubicBezTo>
                  <a:cubicBezTo>
                    <a:pt x="44" y="449"/>
                    <a:pt x="39" y="454"/>
                    <a:pt x="33" y="458"/>
                  </a:cubicBezTo>
                  <a:cubicBezTo>
                    <a:pt x="88" y="471"/>
                    <a:pt x="145" y="462"/>
                    <a:pt x="201" y="465"/>
                  </a:cubicBezTo>
                  <a:cubicBezTo>
                    <a:pt x="242" y="467"/>
                    <a:pt x="302" y="474"/>
                    <a:pt x="334" y="441"/>
                  </a:cubicBezTo>
                  <a:close/>
                  <a:moveTo>
                    <a:pt x="224" y="62"/>
                  </a:moveTo>
                  <a:cubicBezTo>
                    <a:pt x="224" y="62"/>
                    <a:pt x="224" y="61"/>
                    <a:pt x="224" y="61"/>
                  </a:cubicBezTo>
                  <a:cubicBezTo>
                    <a:pt x="224" y="57"/>
                    <a:pt x="224" y="54"/>
                    <a:pt x="224" y="50"/>
                  </a:cubicBezTo>
                  <a:cubicBezTo>
                    <a:pt x="224" y="50"/>
                    <a:pt x="224" y="50"/>
                    <a:pt x="224" y="50"/>
                  </a:cubicBezTo>
                  <a:cubicBezTo>
                    <a:pt x="221" y="49"/>
                    <a:pt x="221" y="45"/>
                    <a:pt x="223" y="44"/>
                  </a:cubicBezTo>
                  <a:cubicBezTo>
                    <a:pt x="223" y="40"/>
                    <a:pt x="223" y="37"/>
                    <a:pt x="222" y="33"/>
                  </a:cubicBezTo>
                  <a:cubicBezTo>
                    <a:pt x="219" y="34"/>
                    <a:pt x="216" y="35"/>
                    <a:pt x="213" y="35"/>
                  </a:cubicBezTo>
                  <a:cubicBezTo>
                    <a:pt x="206" y="37"/>
                    <a:pt x="198" y="36"/>
                    <a:pt x="191" y="34"/>
                  </a:cubicBezTo>
                  <a:cubicBezTo>
                    <a:pt x="190" y="34"/>
                    <a:pt x="190" y="33"/>
                    <a:pt x="189" y="32"/>
                  </a:cubicBezTo>
                  <a:cubicBezTo>
                    <a:pt x="187" y="32"/>
                    <a:pt x="185" y="31"/>
                    <a:pt x="186" y="28"/>
                  </a:cubicBezTo>
                  <a:cubicBezTo>
                    <a:pt x="186" y="23"/>
                    <a:pt x="185" y="8"/>
                    <a:pt x="177" y="8"/>
                  </a:cubicBezTo>
                  <a:cubicBezTo>
                    <a:pt x="169" y="8"/>
                    <a:pt x="170" y="20"/>
                    <a:pt x="171" y="25"/>
                  </a:cubicBezTo>
                  <a:cubicBezTo>
                    <a:pt x="171" y="26"/>
                    <a:pt x="171" y="27"/>
                    <a:pt x="170" y="28"/>
                  </a:cubicBezTo>
                  <a:cubicBezTo>
                    <a:pt x="170" y="30"/>
                    <a:pt x="168" y="33"/>
                    <a:pt x="165" y="32"/>
                  </a:cubicBezTo>
                  <a:cubicBezTo>
                    <a:pt x="155" y="31"/>
                    <a:pt x="145" y="34"/>
                    <a:pt x="135" y="37"/>
                  </a:cubicBezTo>
                  <a:cubicBezTo>
                    <a:pt x="135" y="39"/>
                    <a:pt x="135" y="41"/>
                    <a:pt x="135" y="44"/>
                  </a:cubicBezTo>
                  <a:cubicBezTo>
                    <a:pt x="136" y="44"/>
                    <a:pt x="136" y="44"/>
                    <a:pt x="136" y="44"/>
                  </a:cubicBezTo>
                  <a:cubicBezTo>
                    <a:pt x="140" y="44"/>
                    <a:pt x="141" y="48"/>
                    <a:pt x="138" y="50"/>
                  </a:cubicBezTo>
                  <a:cubicBezTo>
                    <a:pt x="138" y="50"/>
                    <a:pt x="138" y="50"/>
                    <a:pt x="138" y="50"/>
                  </a:cubicBezTo>
                  <a:cubicBezTo>
                    <a:pt x="139" y="59"/>
                    <a:pt x="141" y="68"/>
                    <a:pt x="140" y="77"/>
                  </a:cubicBezTo>
                  <a:cubicBezTo>
                    <a:pt x="157" y="78"/>
                    <a:pt x="175" y="80"/>
                    <a:pt x="192" y="80"/>
                  </a:cubicBezTo>
                  <a:cubicBezTo>
                    <a:pt x="203" y="79"/>
                    <a:pt x="219" y="79"/>
                    <a:pt x="223" y="68"/>
                  </a:cubicBezTo>
                  <a:cubicBezTo>
                    <a:pt x="222" y="66"/>
                    <a:pt x="223" y="63"/>
                    <a:pt x="224" y="62"/>
                  </a:cubicBezTo>
                  <a:close/>
                  <a:moveTo>
                    <a:pt x="44" y="437"/>
                  </a:moveTo>
                  <a:cubicBezTo>
                    <a:pt x="39" y="311"/>
                    <a:pt x="37" y="185"/>
                    <a:pt x="27" y="59"/>
                  </a:cubicBezTo>
                  <a:cubicBezTo>
                    <a:pt x="10" y="123"/>
                    <a:pt x="23" y="188"/>
                    <a:pt x="23" y="253"/>
                  </a:cubicBezTo>
                  <a:cubicBezTo>
                    <a:pt x="24" y="320"/>
                    <a:pt x="19" y="387"/>
                    <a:pt x="27" y="453"/>
                  </a:cubicBezTo>
                  <a:cubicBezTo>
                    <a:pt x="33" y="448"/>
                    <a:pt x="39" y="443"/>
                    <a:pt x="44" y="4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
            <p:cNvSpPr/>
            <p:nvPr/>
          </p:nvSpPr>
          <p:spPr bwMode="auto">
            <a:xfrm>
              <a:off x="860" y="726"/>
              <a:ext cx="1928" cy="2375"/>
            </a:xfrm>
            <a:custGeom>
              <a:avLst/>
              <a:gdLst>
                <a:gd name="T0" fmla="*/ 308 w 325"/>
                <a:gd name="T1" fmla="*/ 257 h 401"/>
                <a:gd name="T2" fmla="*/ 315 w 325"/>
                <a:gd name="T3" fmla="*/ 372 h 401"/>
                <a:gd name="T4" fmla="*/ 291 w 325"/>
                <a:gd name="T5" fmla="*/ 389 h 401"/>
                <a:gd name="T6" fmla="*/ 217 w 325"/>
                <a:gd name="T7" fmla="*/ 394 h 401"/>
                <a:gd name="T8" fmla="*/ 84 w 325"/>
                <a:gd name="T9" fmla="*/ 400 h 401"/>
                <a:gd name="T10" fmla="*/ 20 w 325"/>
                <a:gd name="T11" fmla="*/ 387 h 401"/>
                <a:gd name="T12" fmla="*/ 17 w 325"/>
                <a:gd name="T13" fmla="*/ 310 h 401"/>
                <a:gd name="T14" fmla="*/ 0 w 325"/>
                <a:gd name="T15" fmla="*/ 9 h 401"/>
                <a:gd name="T16" fmla="*/ 96 w 325"/>
                <a:gd name="T17" fmla="*/ 10 h 401"/>
                <a:gd name="T18" fmla="*/ 98 w 325"/>
                <a:gd name="T19" fmla="*/ 15 h 401"/>
                <a:gd name="T20" fmla="*/ 98 w 325"/>
                <a:gd name="T21" fmla="*/ 17 h 401"/>
                <a:gd name="T22" fmla="*/ 34 w 325"/>
                <a:gd name="T23" fmla="*/ 23 h 401"/>
                <a:gd name="T24" fmla="*/ 30 w 325"/>
                <a:gd name="T25" fmla="*/ 27 h 401"/>
                <a:gd name="T26" fmla="*/ 29 w 325"/>
                <a:gd name="T27" fmla="*/ 202 h 401"/>
                <a:gd name="T28" fmla="*/ 39 w 325"/>
                <a:gd name="T29" fmla="*/ 356 h 401"/>
                <a:gd name="T30" fmla="*/ 106 w 325"/>
                <a:gd name="T31" fmla="*/ 382 h 401"/>
                <a:gd name="T32" fmla="*/ 202 w 325"/>
                <a:gd name="T33" fmla="*/ 381 h 401"/>
                <a:gd name="T34" fmla="*/ 291 w 325"/>
                <a:gd name="T35" fmla="*/ 373 h 401"/>
                <a:gd name="T36" fmla="*/ 295 w 325"/>
                <a:gd name="T37" fmla="*/ 368 h 401"/>
                <a:gd name="T38" fmla="*/ 279 w 325"/>
                <a:gd name="T39" fmla="*/ 27 h 401"/>
                <a:gd name="T40" fmla="*/ 274 w 325"/>
                <a:gd name="T41" fmla="*/ 22 h 401"/>
                <a:gd name="T42" fmla="*/ 200 w 325"/>
                <a:gd name="T43" fmla="*/ 18 h 401"/>
                <a:gd name="T44" fmla="*/ 200 w 325"/>
                <a:gd name="T45" fmla="*/ 8 h 401"/>
                <a:gd name="T46" fmla="*/ 245 w 325"/>
                <a:gd name="T47" fmla="*/ 9 h 401"/>
                <a:gd name="T48" fmla="*/ 291 w 325"/>
                <a:gd name="T49" fmla="*/ 0 h 401"/>
                <a:gd name="T50" fmla="*/ 300 w 325"/>
                <a:gd name="T51" fmla="*/ 127 h 401"/>
                <a:gd name="T52" fmla="*/ 308 w 325"/>
                <a:gd name="T53" fmla="*/ 2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401">
                  <a:moveTo>
                    <a:pt x="308" y="257"/>
                  </a:moveTo>
                  <a:cubicBezTo>
                    <a:pt x="314" y="295"/>
                    <a:pt x="325" y="333"/>
                    <a:pt x="315" y="372"/>
                  </a:cubicBezTo>
                  <a:cubicBezTo>
                    <a:pt x="311" y="386"/>
                    <a:pt x="304" y="387"/>
                    <a:pt x="291" y="389"/>
                  </a:cubicBezTo>
                  <a:cubicBezTo>
                    <a:pt x="266" y="392"/>
                    <a:pt x="241" y="393"/>
                    <a:pt x="217" y="394"/>
                  </a:cubicBezTo>
                  <a:cubicBezTo>
                    <a:pt x="172" y="397"/>
                    <a:pt x="128" y="401"/>
                    <a:pt x="84" y="400"/>
                  </a:cubicBezTo>
                  <a:cubicBezTo>
                    <a:pt x="74" y="400"/>
                    <a:pt x="20" y="400"/>
                    <a:pt x="20" y="387"/>
                  </a:cubicBezTo>
                  <a:cubicBezTo>
                    <a:pt x="19" y="362"/>
                    <a:pt x="18" y="336"/>
                    <a:pt x="17" y="310"/>
                  </a:cubicBezTo>
                  <a:cubicBezTo>
                    <a:pt x="14" y="210"/>
                    <a:pt x="12" y="109"/>
                    <a:pt x="0" y="9"/>
                  </a:cubicBezTo>
                  <a:cubicBezTo>
                    <a:pt x="29" y="11"/>
                    <a:pt x="67" y="19"/>
                    <a:pt x="96" y="10"/>
                  </a:cubicBezTo>
                  <a:cubicBezTo>
                    <a:pt x="96" y="11"/>
                    <a:pt x="97" y="13"/>
                    <a:pt x="98" y="15"/>
                  </a:cubicBezTo>
                  <a:cubicBezTo>
                    <a:pt x="98" y="15"/>
                    <a:pt x="98" y="16"/>
                    <a:pt x="98" y="17"/>
                  </a:cubicBezTo>
                  <a:cubicBezTo>
                    <a:pt x="77" y="25"/>
                    <a:pt x="56" y="23"/>
                    <a:pt x="34" y="23"/>
                  </a:cubicBezTo>
                  <a:cubicBezTo>
                    <a:pt x="31" y="23"/>
                    <a:pt x="30" y="25"/>
                    <a:pt x="30" y="27"/>
                  </a:cubicBezTo>
                  <a:cubicBezTo>
                    <a:pt x="25" y="85"/>
                    <a:pt x="26" y="144"/>
                    <a:pt x="29" y="202"/>
                  </a:cubicBezTo>
                  <a:cubicBezTo>
                    <a:pt x="31" y="253"/>
                    <a:pt x="32" y="306"/>
                    <a:pt x="39" y="356"/>
                  </a:cubicBezTo>
                  <a:cubicBezTo>
                    <a:pt x="44" y="385"/>
                    <a:pt x="84" y="382"/>
                    <a:pt x="106" y="382"/>
                  </a:cubicBezTo>
                  <a:cubicBezTo>
                    <a:pt x="138" y="382"/>
                    <a:pt x="170" y="381"/>
                    <a:pt x="202" y="381"/>
                  </a:cubicBezTo>
                  <a:cubicBezTo>
                    <a:pt x="232" y="381"/>
                    <a:pt x="262" y="379"/>
                    <a:pt x="291" y="373"/>
                  </a:cubicBezTo>
                  <a:cubicBezTo>
                    <a:pt x="293" y="372"/>
                    <a:pt x="294" y="370"/>
                    <a:pt x="295" y="368"/>
                  </a:cubicBezTo>
                  <a:cubicBezTo>
                    <a:pt x="300" y="254"/>
                    <a:pt x="284" y="141"/>
                    <a:pt x="279" y="27"/>
                  </a:cubicBezTo>
                  <a:cubicBezTo>
                    <a:pt x="278" y="25"/>
                    <a:pt x="277" y="23"/>
                    <a:pt x="274" y="22"/>
                  </a:cubicBezTo>
                  <a:cubicBezTo>
                    <a:pt x="249" y="22"/>
                    <a:pt x="224" y="20"/>
                    <a:pt x="200" y="18"/>
                  </a:cubicBezTo>
                  <a:cubicBezTo>
                    <a:pt x="200" y="14"/>
                    <a:pt x="200" y="11"/>
                    <a:pt x="200" y="8"/>
                  </a:cubicBezTo>
                  <a:cubicBezTo>
                    <a:pt x="215" y="10"/>
                    <a:pt x="230" y="10"/>
                    <a:pt x="245" y="9"/>
                  </a:cubicBezTo>
                  <a:cubicBezTo>
                    <a:pt x="259" y="8"/>
                    <a:pt x="278" y="7"/>
                    <a:pt x="291" y="0"/>
                  </a:cubicBezTo>
                  <a:cubicBezTo>
                    <a:pt x="294" y="43"/>
                    <a:pt x="297" y="85"/>
                    <a:pt x="300" y="127"/>
                  </a:cubicBezTo>
                  <a:cubicBezTo>
                    <a:pt x="302" y="170"/>
                    <a:pt x="302" y="214"/>
                    <a:pt x="308" y="25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8"/>
            <p:cNvSpPr/>
            <p:nvPr/>
          </p:nvSpPr>
          <p:spPr bwMode="auto">
            <a:xfrm>
              <a:off x="860" y="3078"/>
              <a:ext cx="1786" cy="195"/>
            </a:xfrm>
            <a:custGeom>
              <a:avLst/>
              <a:gdLst>
                <a:gd name="T0" fmla="*/ 209 w 301"/>
                <a:gd name="T1" fmla="*/ 7 h 33"/>
                <a:gd name="T2" fmla="*/ 301 w 301"/>
                <a:gd name="T3" fmla="*/ 0 h 33"/>
                <a:gd name="T4" fmla="*/ 168 w 301"/>
                <a:gd name="T5" fmla="*/ 24 h 33"/>
                <a:gd name="T6" fmla="*/ 0 w 301"/>
                <a:gd name="T7" fmla="*/ 17 h 33"/>
                <a:gd name="T8" fmla="*/ 15 w 301"/>
                <a:gd name="T9" fmla="*/ 2 h 33"/>
                <a:gd name="T10" fmla="*/ 209 w 301"/>
                <a:gd name="T11" fmla="*/ 7 h 33"/>
              </a:gdLst>
              <a:ahLst/>
              <a:cxnLst>
                <a:cxn ang="0">
                  <a:pos x="T0" y="T1"/>
                </a:cxn>
                <a:cxn ang="0">
                  <a:pos x="T2" y="T3"/>
                </a:cxn>
                <a:cxn ang="0">
                  <a:pos x="T4" y="T5"/>
                </a:cxn>
                <a:cxn ang="0">
                  <a:pos x="T6" y="T7"/>
                </a:cxn>
                <a:cxn ang="0">
                  <a:pos x="T8" y="T9"/>
                </a:cxn>
                <a:cxn ang="0">
                  <a:pos x="T10" y="T11"/>
                </a:cxn>
              </a:cxnLst>
              <a:rect l="0" t="0" r="r" b="b"/>
              <a:pathLst>
                <a:path w="301" h="33">
                  <a:moveTo>
                    <a:pt x="209" y="7"/>
                  </a:moveTo>
                  <a:cubicBezTo>
                    <a:pt x="240" y="4"/>
                    <a:pt x="270" y="4"/>
                    <a:pt x="301" y="0"/>
                  </a:cubicBezTo>
                  <a:cubicBezTo>
                    <a:pt x="269" y="33"/>
                    <a:pt x="209" y="26"/>
                    <a:pt x="168" y="24"/>
                  </a:cubicBezTo>
                  <a:cubicBezTo>
                    <a:pt x="112" y="21"/>
                    <a:pt x="55" y="30"/>
                    <a:pt x="0" y="17"/>
                  </a:cubicBezTo>
                  <a:cubicBezTo>
                    <a:pt x="6" y="13"/>
                    <a:pt x="11" y="8"/>
                    <a:pt x="15" y="2"/>
                  </a:cubicBezTo>
                  <a:cubicBezTo>
                    <a:pt x="77" y="18"/>
                    <a:pt x="146" y="13"/>
                    <a:pt x="209" y="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9"/>
            <p:cNvSpPr/>
            <p:nvPr/>
          </p:nvSpPr>
          <p:spPr bwMode="auto">
            <a:xfrm>
              <a:off x="1613" y="2663"/>
              <a:ext cx="683" cy="142"/>
            </a:xfrm>
            <a:custGeom>
              <a:avLst/>
              <a:gdLst>
                <a:gd name="T0" fmla="*/ 110 w 115"/>
                <a:gd name="T1" fmla="*/ 3 h 24"/>
                <a:gd name="T2" fmla="*/ 111 w 115"/>
                <a:gd name="T3" fmla="*/ 10 h 24"/>
                <a:gd name="T4" fmla="*/ 24 w 115"/>
                <a:gd name="T5" fmla="*/ 23 h 24"/>
                <a:gd name="T6" fmla="*/ 19 w 115"/>
                <a:gd name="T7" fmla="*/ 22 h 24"/>
                <a:gd name="T8" fmla="*/ 5 w 115"/>
                <a:gd name="T9" fmla="*/ 20 h 24"/>
                <a:gd name="T10" fmla="*/ 1 w 115"/>
                <a:gd name="T11" fmla="*/ 20 h 24"/>
                <a:gd name="T12" fmla="*/ 6 w 115"/>
                <a:gd name="T13" fmla="*/ 2 h 24"/>
                <a:gd name="T14" fmla="*/ 11 w 115"/>
                <a:gd name="T15" fmla="*/ 2 h 24"/>
                <a:gd name="T16" fmla="*/ 26 w 115"/>
                <a:gd name="T17" fmla="*/ 14 h 24"/>
                <a:gd name="T18" fmla="*/ 51 w 115"/>
                <a:gd name="T19" fmla="*/ 8 h 24"/>
                <a:gd name="T20" fmla="*/ 110 w 115"/>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24">
                  <a:moveTo>
                    <a:pt x="110" y="3"/>
                  </a:moveTo>
                  <a:cubicBezTo>
                    <a:pt x="114" y="2"/>
                    <a:pt x="115" y="9"/>
                    <a:pt x="111" y="10"/>
                  </a:cubicBezTo>
                  <a:cubicBezTo>
                    <a:pt x="82" y="16"/>
                    <a:pt x="51" y="10"/>
                    <a:pt x="24" y="23"/>
                  </a:cubicBezTo>
                  <a:cubicBezTo>
                    <a:pt x="22" y="24"/>
                    <a:pt x="20" y="24"/>
                    <a:pt x="19" y="22"/>
                  </a:cubicBezTo>
                  <a:cubicBezTo>
                    <a:pt x="13" y="14"/>
                    <a:pt x="7" y="1"/>
                    <a:pt x="5" y="20"/>
                  </a:cubicBezTo>
                  <a:cubicBezTo>
                    <a:pt x="5" y="23"/>
                    <a:pt x="1" y="23"/>
                    <a:pt x="1" y="20"/>
                  </a:cubicBezTo>
                  <a:cubicBezTo>
                    <a:pt x="0" y="12"/>
                    <a:pt x="1" y="7"/>
                    <a:pt x="6" y="2"/>
                  </a:cubicBezTo>
                  <a:cubicBezTo>
                    <a:pt x="8" y="0"/>
                    <a:pt x="10" y="1"/>
                    <a:pt x="11" y="2"/>
                  </a:cubicBezTo>
                  <a:cubicBezTo>
                    <a:pt x="14" y="6"/>
                    <a:pt x="20" y="16"/>
                    <a:pt x="26" y="14"/>
                  </a:cubicBezTo>
                  <a:cubicBezTo>
                    <a:pt x="34" y="11"/>
                    <a:pt x="42" y="9"/>
                    <a:pt x="51" y="8"/>
                  </a:cubicBezTo>
                  <a:cubicBezTo>
                    <a:pt x="70" y="6"/>
                    <a:pt x="90" y="5"/>
                    <a:pt x="110"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0"/>
            <p:cNvSpPr/>
            <p:nvPr/>
          </p:nvSpPr>
          <p:spPr bwMode="auto">
            <a:xfrm>
              <a:off x="1554" y="1934"/>
              <a:ext cx="730" cy="125"/>
            </a:xfrm>
            <a:custGeom>
              <a:avLst/>
              <a:gdLst>
                <a:gd name="T0" fmla="*/ 118 w 123"/>
                <a:gd name="T1" fmla="*/ 9 h 21"/>
                <a:gd name="T2" fmla="*/ 116 w 123"/>
                <a:gd name="T3" fmla="*/ 16 h 21"/>
                <a:gd name="T4" fmla="*/ 96 w 123"/>
                <a:gd name="T5" fmla="*/ 11 h 21"/>
                <a:gd name="T6" fmla="*/ 68 w 123"/>
                <a:gd name="T7" fmla="*/ 20 h 21"/>
                <a:gd name="T8" fmla="*/ 34 w 123"/>
                <a:gd name="T9" fmla="*/ 18 h 21"/>
                <a:gd name="T10" fmla="*/ 19 w 123"/>
                <a:gd name="T11" fmla="*/ 15 h 21"/>
                <a:gd name="T12" fmla="*/ 5 w 123"/>
                <a:gd name="T13" fmla="*/ 18 h 21"/>
                <a:gd name="T14" fmla="*/ 0 w 123"/>
                <a:gd name="T15" fmla="*/ 18 h 21"/>
                <a:gd name="T16" fmla="*/ 2 w 123"/>
                <a:gd name="T17" fmla="*/ 4 h 21"/>
                <a:gd name="T18" fmla="*/ 7 w 123"/>
                <a:gd name="T19" fmla="*/ 2 h 21"/>
                <a:gd name="T20" fmla="*/ 96 w 123"/>
                <a:gd name="T21" fmla="*/ 1 h 21"/>
                <a:gd name="T22" fmla="*/ 102 w 123"/>
                <a:gd name="T23" fmla="*/ 2 h 21"/>
                <a:gd name="T24" fmla="*/ 118 w 12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21">
                  <a:moveTo>
                    <a:pt x="118" y="9"/>
                  </a:moveTo>
                  <a:cubicBezTo>
                    <a:pt x="123" y="10"/>
                    <a:pt x="121" y="17"/>
                    <a:pt x="116" y="16"/>
                  </a:cubicBezTo>
                  <a:cubicBezTo>
                    <a:pt x="116" y="16"/>
                    <a:pt x="96" y="11"/>
                    <a:pt x="96" y="11"/>
                  </a:cubicBezTo>
                  <a:cubicBezTo>
                    <a:pt x="87" y="16"/>
                    <a:pt x="78" y="19"/>
                    <a:pt x="68" y="20"/>
                  </a:cubicBezTo>
                  <a:cubicBezTo>
                    <a:pt x="57" y="20"/>
                    <a:pt x="46" y="19"/>
                    <a:pt x="34" y="18"/>
                  </a:cubicBezTo>
                  <a:cubicBezTo>
                    <a:pt x="30" y="17"/>
                    <a:pt x="23" y="17"/>
                    <a:pt x="19" y="15"/>
                  </a:cubicBezTo>
                  <a:cubicBezTo>
                    <a:pt x="14" y="12"/>
                    <a:pt x="5" y="4"/>
                    <a:pt x="5" y="18"/>
                  </a:cubicBezTo>
                  <a:cubicBezTo>
                    <a:pt x="5" y="21"/>
                    <a:pt x="0" y="21"/>
                    <a:pt x="0" y="18"/>
                  </a:cubicBezTo>
                  <a:cubicBezTo>
                    <a:pt x="0" y="12"/>
                    <a:pt x="1" y="9"/>
                    <a:pt x="2" y="4"/>
                  </a:cubicBezTo>
                  <a:cubicBezTo>
                    <a:pt x="3" y="2"/>
                    <a:pt x="5" y="1"/>
                    <a:pt x="7" y="2"/>
                  </a:cubicBezTo>
                  <a:cubicBezTo>
                    <a:pt x="33" y="14"/>
                    <a:pt x="72" y="20"/>
                    <a:pt x="96" y="1"/>
                  </a:cubicBezTo>
                  <a:cubicBezTo>
                    <a:pt x="98" y="0"/>
                    <a:pt x="101" y="1"/>
                    <a:pt x="102" y="2"/>
                  </a:cubicBezTo>
                  <a:cubicBezTo>
                    <a:pt x="106" y="9"/>
                    <a:pt x="112" y="7"/>
                    <a:pt x="118"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1"/>
            <p:cNvSpPr/>
            <p:nvPr/>
          </p:nvSpPr>
          <p:spPr bwMode="auto">
            <a:xfrm>
              <a:off x="1566" y="2248"/>
              <a:ext cx="688" cy="219"/>
            </a:xfrm>
            <a:custGeom>
              <a:avLst/>
              <a:gdLst>
                <a:gd name="T0" fmla="*/ 112 w 116"/>
                <a:gd name="T1" fmla="*/ 21 h 37"/>
                <a:gd name="T2" fmla="*/ 114 w 116"/>
                <a:gd name="T3" fmla="*/ 26 h 37"/>
                <a:gd name="T4" fmla="*/ 64 w 116"/>
                <a:gd name="T5" fmla="*/ 30 h 37"/>
                <a:gd name="T6" fmla="*/ 46 w 116"/>
                <a:gd name="T7" fmla="*/ 29 h 37"/>
                <a:gd name="T8" fmla="*/ 32 w 116"/>
                <a:gd name="T9" fmla="*/ 24 h 37"/>
                <a:gd name="T10" fmla="*/ 22 w 116"/>
                <a:gd name="T11" fmla="*/ 34 h 37"/>
                <a:gd name="T12" fmla="*/ 15 w 116"/>
                <a:gd name="T13" fmla="*/ 32 h 37"/>
                <a:gd name="T14" fmla="*/ 8 w 116"/>
                <a:gd name="T15" fmla="*/ 14 h 37"/>
                <a:gd name="T16" fmla="*/ 6 w 116"/>
                <a:gd name="T17" fmla="*/ 34 h 37"/>
                <a:gd name="T18" fmla="*/ 1 w 116"/>
                <a:gd name="T19" fmla="*/ 34 h 37"/>
                <a:gd name="T20" fmla="*/ 5 w 116"/>
                <a:gd name="T21" fmla="*/ 4 h 37"/>
                <a:gd name="T22" fmla="*/ 12 w 116"/>
                <a:gd name="T23" fmla="*/ 4 h 37"/>
                <a:gd name="T24" fmla="*/ 20 w 116"/>
                <a:gd name="T25" fmla="*/ 24 h 37"/>
                <a:gd name="T26" fmla="*/ 32 w 116"/>
                <a:gd name="T27" fmla="*/ 13 h 37"/>
                <a:gd name="T28" fmla="*/ 37 w 116"/>
                <a:gd name="T29" fmla="*/ 12 h 37"/>
                <a:gd name="T30" fmla="*/ 55 w 116"/>
                <a:gd name="T31" fmla="*/ 22 h 37"/>
                <a:gd name="T32" fmla="*/ 78 w 116"/>
                <a:gd name="T33" fmla="*/ 22 h 37"/>
                <a:gd name="T34" fmla="*/ 112 w 116"/>
                <a:gd name="T35"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7">
                  <a:moveTo>
                    <a:pt x="112" y="21"/>
                  </a:moveTo>
                  <a:cubicBezTo>
                    <a:pt x="115" y="21"/>
                    <a:pt x="116" y="24"/>
                    <a:pt x="114" y="26"/>
                  </a:cubicBezTo>
                  <a:cubicBezTo>
                    <a:pt x="101" y="33"/>
                    <a:pt x="78" y="30"/>
                    <a:pt x="64" y="30"/>
                  </a:cubicBezTo>
                  <a:cubicBezTo>
                    <a:pt x="60" y="30"/>
                    <a:pt x="49" y="32"/>
                    <a:pt x="46" y="29"/>
                  </a:cubicBezTo>
                  <a:cubicBezTo>
                    <a:pt x="39" y="22"/>
                    <a:pt x="39" y="19"/>
                    <a:pt x="32" y="24"/>
                  </a:cubicBezTo>
                  <a:cubicBezTo>
                    <a:pt x="28" y="27"/>
                    <a:pt x="25" y="30"/>
                    <a:pt x="22" y="34"/>
                  </a:cubicBezTo>
                  <a:cubicBezTo>
                    <a:pt x="20" y="36"/>
                    <a:pt x="16" y="35"/>
                    <a:pt x="15" y="32"/>
                  </a:cubicBezTo>
                  <a:cubicBezTo>
                    <a:pt x="13" y="26"/>
                    <a:pt x="11" y="20"/>
                    <a:pt x="8" y="14"/>
                  </a:cubicBezTo>
                  <a:cubicBezTo>
                    <a:pt x="6" y="21"/>
                    <a:pt x="6" y="27"/>
                    <a:pt x="6" y="34"/>
                  </a:cubicBezTo>
                  <a:cubicBezTo>
                    <a:pt x="5" y="37"/>
                    <a:pt x="1" y="37"/>
                    <a:pt x="1" y="34"/>
                  </a:cubicBezTo>
                  <a:cubicBezTo>
                    <a:pt x="0" y="23"/>
                    <a:pt x="1" y="14"/>
                    <a:pt x="5" y="4"/>
                  </a:cubicBezTo>
                  <a:cubicBezTo>
                    <a:pt x="6" y="0"/>
                    <a:pt x="10" y="0"/>
                    <a:pt x="12" y="4"/>
                  </a:cubicBezTo>
                  <a:cubicBezTo>
                    <a:pt x="14" y="11"/>
                    <a:pt x="17" y="18"/>
                    <a:pt x="20" y="24"/>
                  </a:cubicBezTo>
                  <a:cubicBezTo>
                    <a:pt x="24" y="21"/>
                    <a:pt x="28" y="18"/>
                    <a:pt x="32" y="13"/>
                  </a:cubicBezTo>
                  <a:cubicBezTo>
                    <a:pt x="33" y="12"/>
                    <a:pt x="35" y="11"/>
                    <a:pt x="37" y="12"/>
                  </a:cubicBezTo>
                  <a:cubicBezTo>
                    <a:pt x="43" y="16"/>
                    <a:pt x="48" y="22"/>
                    <a:pt x="55" y="22"/>
                  </a:cubicBezTo>
                  <a:cubicBezTo>
                    <a:pt x="63" y="22"/>
                    <a:pt x="71" y="22"/>
                    <a:pt x="78" y="22"/>
                  </a:cubicBezTo>
                  <a:cubicBezTo>
                    <a:pt x="90" y="22"/>
                    <a:pt x="101" y="20"/>
                    <a:pt x="112"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
            <p:cNvSpPr/>
            <p:nvPr/>
          </p:nvSpPr>
          <p:spPr bwMode="auto">
            <a:xfrm>
              <a:off x="1489" y="1223"/>
              <a:ext cx="724" cy="178"/>
            </a:xfrm>
            <a:custGeom>
              <a:avLst/>
              <a:gdLst>
                <a:gd name="T0" fmla="*/ 117 w 122"/>
                <a:gd name="T1" fmla="*/ 6 h 30"/>
                <a:gd name="T2" fmla="*/ 117 w 122"/>
                <a:gd name="T3" fmla="*/ 13 h 30"/>
                <a:gd name="T4" fmla="*/ 56 w 122"/>
                <a:gd name="T5" fmla="*/ 23 h 30"/>
                <a:gd name="T6" fmla="*/ 51 w 122"/>
                <a:gd name="T7" fmla="*/ 23 h 30"/>
                <a:gd name="T8" fmla="*/ 36 w 122"/>
                <a:gd name="T9" fmla="*/ 11 h 30"/>
                <a:gd name="T10" fmla="*/ 24 w 122"/>
                <a:gd name="T11" fmla="*/ 27 h 30"/>
                <a:gd name="T12" fmla="*/ 18 w 122"/>
                <a:gd name="T13" fmla="*/ 27 h 30"/>
                <a:gd name="T14" fmla="*/ 12 w 122"/>
                <a:gd name="T15" fmla="*/ 12 h 30"/>
                <a:gd name="T16" fmla="*/ 5 w 122"/>
                <a:gd name="T17" fmla="*/ 24 h 30"/>
                <a:gd name="T18" fmla="*/ 1 w 122"/>
                <a:gd name="T19" fmla="*/ 22 h 30"/>
                <a:gd name="T20" fmla="*/ 11 w 122"/>
                <a:gd name="T21" fmla="*/ 3 h 30"/>
                <a:gd name="T22" fmla="*/ 16 w 122"/>
                <a:gd name="T23" fmla="*/ 3 h 30"/>
                <a:gd name="T24" fmla="*/ 22 w 122"/>
                <a:gd name="T25" fmla="*/ 17 h 30"/>
                <a:gd name="T26" fmla="*/ 32 w 122"/>
                <a:gd name="T27" fmla="*/ 2 h 30"/>
                <a:gd name="T28" fmla="*/ 37 w 122"/>
                <a:gd name="T29" fmla="*/ 1 h 30"/>
                <a:gd name="T30" fmla="*/ 52 w 122"/>
                <a:gd name="T31" fmla="*/ 13 h 30"/>
                <a:gd name="T32" fmla="*/ 60 w 122"/>
                <a:gd name="T33" fmla="*/ 6 h 30"/>
                <a:gd name="T34" fmla="*/ 84 w 122"/>
                <a:gd name="T35" fmla="*/ 6 h 30"/>
                <a:gd name="T36" fmla="*/ 117 w 122"/>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30">
                  <a:moveTo>
                    <a:pt x="117" y="6"/>
                  </a:moveTo>
                  <a:cubicBezTo>
                    <a:pt x="122" y="7"/>
                    <a:pt x="122" y="14"/>
                    <a:pt x="117" y="13"/>
                  </a:cubicBezTo>
                  <a:cubicBezTo>
                    <a:pt x="100" y="12"/>
                    <a:pt x="68" y="8"/>
                    <a:pt x="56" y="23"/>
                  </a:cubicBezTo>
                  <a:cubicBezTo>
                    <a:pt x="55" y="24"/>
                    <a:pt x="52" y="24"/>
                    <a:pt x="51" y="23"/>
                  </a:cubicBezTo>
                  <a:cubicBezTo>
                    <a:pt x="49" y="20"/>
                    <a:pt x="38" y="7"/>
                    <a:pt x="36" y="11"/>
                  </a:cubicBezTo>
                  <a:cubicBezTo>
                    <a:pt x="32" y="16"/>
                    <a:pt x="27" y="21"/>
                    <a:pt x="24" y="27"/>
                  </a:cubicBezTo>
                  <a:cubicBezTo>
                    <a:pt x="23" y="30"/>
                    <a:pt x="19" y="29"/>
                    <a:pt x="18" y="27"/>
                  </a:cubicBezTo>
                  <a:cubicBezTo>
                    <a:pt x="17" y="21"/>
                    <a:pt x="14" y="17"/>
                    <a:pt x="12" y="12"/>
                  </a:cubicBezTo>
                  <a:cubicBezTo>
                    <a:pt x="10" y="16"/>
                    <a:pt x="7" y="20"/>
                    <a:pt x="5" y="24"/>
                  </a:cubicBezTo>
                  <a:cubicBezTo>
                    <a:pt x="3" y="27"/>
                    <a:pt x="0" y="24"/>
                    <a:pt x="1" y="22"/>
                  </a:cubicBezTo>
                  <a:cubicBezTo>
                    <a:pt x="4" y="15"/>
                    <a:pt x="8" y="9"/>
                    <a:pt x="11" y="3"/>
                  </a:cubicBezTo>
                  <a:cubicBezTo>
                    <a:pt x="12" y="0"/>
                    <a:pt x="16" y="1"/>
                    <a:pt x="16" y="3"/>
                  </a:cubicBezTo>
                  <a:cubicBezTo>
                    <a:pt x="17" y="9"/>
                    <a:pt x="20" y="13"/>
                    <a:pt x="22" y="17"/>
                  </a:cubicBezTo>
                  <a:cubicBezTo>
                    <a:pt x="25" y="12"/>
                    <a:pt x="29" y="8"/>
                    <a:pt x="32" y="2"/>
                  </a:cubicBezTo>
                  <a:cubicBezTo>
                    <a:pt x="32" y="1"/>
                    <a:pt x="35" y="0"/>
                    <a:pt x="37" y="1"/>
                  </a:cubicBezTo>
                  <a:cubicBezTo>
                    <a:pt x="42" y="4"/>
                    <a:pt x="48" y="8"/>
                    <a:pt x="52" y="13"/>
                  </a:cubicBezTo>
                  <a:cubicBezTo>
                    <a:pt x="53" y="14"/>
                    <a:pt x="60" y="6"/>
                    <a:pt x="60" y="6"/>
                  </a:cubicBezTo>
                  <a:cubicBezTo>
                    <a:pt x="67" y="4"/>
                    <a:pt x="77" y="7"/>
                    <a:pt x="84" y="6"/>
                  </a:cubicBezTo>
                  <a:cubicBezTo>
                    <a:pt x="95" y="5"/>
                    <a:pt x="106" y="5"/>
                    <a:pt x="11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3"/>
            <p:cNvSpPr/>
            <p:nvPr/>
          </p:nvSpPr>
          <p:spPr bwMode="auto">
            <a:xfrm>
              <a:off x="1536" y="1525"/>
              <a:ext cx="665" cy="160"/>
            </a:xfrm>
            <a:custGeom>
              <a:avLst/>
              <a:gdLst>
                <a:gd name="T0" fmla="*/ 108 w 112"/>
                <a:gd name="T1" fmla="*/ 11 h 27"/>
                <a:gd name="T2" fmla="*/ 106 w 112"/>
                <a:gd name="T3" fmla="*/ 18 h 27"/>
                <a:gd name="T4" fmla="*/ 63 w 112"/>
                <a:gd name="T5" fmla="*/ 23 h 27"/>
                <a:gd name="T6" fmla="*/ 60 w 112"/>
                <a:gd name="T7" fmla="*/ 23 h 27"/>
                <a:gd name="T8" fmla="*/ 19 w 112"/>
                <a:gd name="T9" fmla="*/ 25 h 27"/>
                <a:gd name="T10" fmla="*/ 13 w 112"/>
                <a:gd name="T11" fmla="*/ 24 h 27"/>
                <a:gd name="T12" fmla="*/ 6 w 112"/>
                <a:gd name="T13" fmla="*/ 13 h 27"/>
                <a:gd name="T14" fmla="*/ 5 w 112"/>
                <a:gd name="T15" fmla="*/ 23 h 27"/>
                <a:gd name="T16" fmla="*/ 0 w 112"/>
                <a:gd name="T17" fmla="*/ 23 h 27"/>
                <a:gd name="T18" fmla="*/ 2 w 112"/>
                <a:gd name="T19" fmla="*/ 3 h 27"/>
                <a:gd name="T20" fmla="*/ 8 w 112"/>
                <a:gd name="T21" fmla="*/ 2 h 27"/>
                <a:gd name="T22" fmla="*/ 17 w 112"/>
                <a:gd name="T23" fmla="*/ 17 h 27"/>
                <a:gd name="T24" fmla="*/ 53 w 112"/>
                <a:gd name="T25" fmla="*/ 10 h 27"/>
                <a:gd name="T26" fmla="*/ 80 w 112"/>
                <a:gd name="T27" fmla="*/ 9 h 27"/>
                <a:gd name="T28" fmla="*/ 108 w 112"/>
                <a:gd name="T2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27">
                  <a:moveTo>
                    <a:pt x="108" y="11"/>
                  </a:moveTo>
                  <a:cubicBezTo>
                    <a:pt x="112" y="12"/>
                    <a:pt x="110" y="20"/>
                    <a:pt x="106" y="18"/>
                  </a:cubicBezTo>
                  <a:cubicBezTo>
                    <a:pt x="90" y="14"/>
                    <a:pt x="78" y="16"/>
                    <a:pt x="63" y="23"/>
                  </a:cubicBezTo>
                  <a:cubicBezTo>
                    <a:pt x="62" y="24"/>
                    <a:pt x="61" y="24"/>
                    <a:pt x="60" y="23"/>
                  </a:cubicBezTo>
                  <a:cubicBezTo>
                    <a:pt x="45" y="12"/>
                    <a:pt x="32" y="12"/>
                    <a:pt x="19" y="25"/>
                  </a:cubicBezTo>
                  <a:cubicBezTo>
                    <a:pt x="17" y="27"/>
                    <a:pt x="14" y="26"/>
                    <a:pt x="13" y="24"/>
                  </a:cubicBezTo>
                  <a:cubicBezTo>
                    <a:pt x="11" y="20"/>
                    <a:pt x="9" y="17"/>
                    <a:pt x="6" y="13"/>
                  </a:cubicBezTo>
                  <a:cubicBezTo>
                    <a:pt x="6" y="16"/>
                    <a:pt x="5" y="19"/>
                    <a:pt x="5" y="23"/>
                  </a:cubicBezTo>
                  <a:cubicBezTo>
                    <a:pt x="5" y="26"/>
                    <a:pt x="0" y="26"/>
                    <a:pt x="0" y="23"/>
                  </a:cubicBezTo>
                  <a:cubicBezTo>
                    <a:pt x="0" y="16"/>
                    <a:pt x="1" y="10"/>
                    <a:pt x="2" y="3"/>
                  </a:cubicBezTo>
                  <a:cubicBezTo>
                    <a:pt x="3" y="0"/>
                    <a:pt x="7" y="0"/>
                    <a:pt x="8" y="2"/>
                  </a:cubicBezTo>
                  <a:cubicBezTo>
                    <a:pt x="11" y="7"/>
                    <a:pt x="14" y="12"/>
                    <a:pt x="17" y="17"/>
                  </a:cubicBezTo>
                  <a:cubicBezTo>
                    <a:pt x="27" y="8"/>
                    <a:pt x="40" y="3"/>
                    <a:pt x="53" y="10"/>
                  </a:cubicBezTo>
                  <a:cubicBezTo>
                    <a:pt x="64" y="16"/>
                    <a:pt x="68" y="11"/>
                    <a:pt x="80" y="9"/>
                  </a:cubicBezTo>
                  <a:cubicBezTo>
                    <a:pt x="90" y="8"/>
                    <a:pt x="98" y="8"/>
                    <a:pt x="108" y="1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4"/>
            <p:cNvSpPr>
              <a:spLocks noEditPoints="1"/>
            </p:cNvSpPr>
            <p:nvPr/>
          </p:nvSpPr>
          <p:spPr bwMode="auto">
            <a:xfrm>
              <a:off x="1287" y="2284"/>
              <a:ext cx="178" cy="201"/>
            </a:xfrm>
            <a:custGeom>
              <a:avLst/>
              <a:gdLst>
                <a:gd name="T0" fmla="*/ 28 w 30"/>
                <a:gd name="T1" fmla="*/ 3 h 34"/>
                <a:gd name="T2" fmla="*/ 30 w 30"/>
                <a:gd name="T3" fmla="*/ 7 h 34"/>
                <a:gd name="T4" fmla="*/ 25 w 30"/>
                <a:gd name="T5" fmla="*/ 28 h 34"/>
                <a:gd name="T6" fmla="*/ 5 w 30"/>
                <a:gd name="T7" fmla="*/ 34 h 34"/>
                <a:gd name="T8" fmla="*/ 1 w 30"/>
                <a:gd name="T9" fmla="*/ 30 h 34"/>
                <a:gd name="T10" fmla="*/ 5 w 30"/>
                <a:gd name="T11" fmla="*/ 7 h 34"/>
                <a:gd name="T12" fmla="*/ 7 w 30"/>
                <a:gd name="T13" fmla="*/ 0 h 34"/>
                <a:gd name="T14" fmla="*/ 28 w 30"/>
                <a:gd name="T15" fmla="*/ 3 h 34"/>
                <a:gd name="T16" fmla="*/ 20 w 30"/>
                <a:gd name="T17" fmla="*/ 22 h 34"/>
                <a:gd name="T18" fmla="*/ 22 w 30"/>
                <a:gd name="T19" fmla="*/ 9 h 34"/>
                <a:gd name="T20" fmla="*/ 9 w 30"/>
                <a:gd name="T21" fmla="*/ 8 h 34"/>
                <a:gd name="T22" fmla="*/ 9 w 30"/>
                <a:gd name="T23" fmla="*/ 27 h 34"/>
                <a:gd name="T24" fmla="*/ 20 w 30"/>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28" y="3"/>
                  </a:moveTo>
                  <a:cubicBezTo>
                    <a:pt x="29" y="4"/>
                    <a:pt x="30" y="5"/>
                    <a:pt x="30" y="7"/>
                  </a:cubicBezTo>
                  <a:cubicBezTo>
                    <a:pt x="30" y="14"/>
                    <a:pt x="30" y="22"/>
                    <a:pt x="25" y="28"/>
                  </a:cubicBezTo>
                  <a:cubicBezTo>
                    <a:pt x="20" y="33"/>
                    <a:pt x="12" y="34"/>
                    <a:pt x="5" y="34"/>
                  </a:cubicBezTo>
                  <a:cubicBezTo>
                    <a:pt x="2" y="34"/>
                    <a:pt x="0" y="32"/>
                    <a:pt x="1" y="30"/>
                  </a:cubicBezTo>
                  <a:cubicBezTo>
                    <a:pt x="4" y="22"/>
                    <a:pt x="2" y="14"/>
                    <a:pt x="5" y="7"/>
                  </a:cubicBezTo>
                  <a:cubicBezTo>
                    <a:pt x="3" y="4"/>
                    <a:pt x="4" y="0"/>
                    <a:pt x="7" y="0"/>
                  </a:cubicBezTo>
                  <a:cubicBezTo>
                    <a:pt x="14" y="0"/>
                    <a:pt x="22" y="0"/>
                    <a:pt x="28" y="3"/>
                  </a:cubicBezTo>
                  <a:close/>
                  <a:moveTo>
                    <a:pt x="20" y="22"/>
                  </a:moveTo>
                  <a:cubicBezTo>
                    <a:pt x="22" y="18"/>
                    <a:pt x="22" y="13"/>
                    <a:pt x="22" y="9"/>
                  </a:cubicBezTo>
                  <a:cubicBezTo>
                    <a:pt x="18" y="8"/>
                    <a:pt x="13" y="8"/>
                    <a:pt x="9" y="8"/>
                  </a:cubicBezTo>
                  <a:cubicBezTo>
                    <a:pt x="9" y="14"/>
                    <a:pt x="10" y="20"/>
                    <a:pt x="9" y="27"/>
                  </a:cubicBezTo>
                  <a:cubicBezTo>
                    <a:pt x="13" y="26"/>
                    <a:pt x="18" y="25"/>
                    <a:pt x="20" y="2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5"/>
            <p:cNvSpPr>
              <a:spLocks noEditPoints="1"/>
            </p:cNvSpPr>
            <p:nvPr/>
          </p:nvSpPr>
          <p:spPr bwMode="auto">
            <a:xfrm>
              <a:off x="1311" y="2610"/>
              <a:ext cx="154" cy="207"/>
            </a:xfrm>
            <a:custGeom>
              <a:avLst/>
              <a:gdLst>
                <a:gd name="T0" fmla="*/ 26 w 26"/>
                <a:gd name="T1" fmla="*/ 5 h 35"/>
                <a:gd name="T2" fmla="*/ 26 w 26"/>
                <a:gd name="T3" fmla="*/ 26 h 35"/>
                <a:gd name="T4" fmla="*/ 24 w 26"/>
                <a:gd name="T5" fmla="*/ 29 h 35"/>
                <a:gd name="T6" fmla="*/ 3 w 26"/>
                <a:gd name="T7" fmla="*/ 35 h 35"/>
                <a:gd name="T8" fmla="*/ 0 w 26"/>
                <a:gd name="T9" fmla="*/ 32 h 35"/>
                <a:gd name="T10" fmla="*/ 2 w 26"/>
                <a:gd name="T11" fmla="*/ 11 h 35"/>
                <a:gd name="T12" fmla="*/ 2 w 26"/>
                <a:gd name="T13" fmla="*/ 9 h 35"/>
                <a:gd name="T14" fmla="*/ 4 w 26"/>
                <a:gd name="T15" fmla="*/ 4 h 35"/>
                <a:gd name="T16" fmla="*/ 8 w 26"/>
                <a:gd name="T17" fmla="*/ 6 h 35"/>
                <a:gd name="T18" fmla="*/ 8 w 26"/>
                <a:gd name="T19" fmla="*/ 6 h 35"/>
                <a:gd name="T20" fmla="*/ 10 w 26"/>
                <a:gd name="T21" fmla="*/ 6 h 35"/>
                <a:gd name="T22" fmla="*/ 19 w 26"/>
                <a:gd name="T23" fmla="*/ 2 h 35"/>
                <a:gd name="T24" fmla="*/ 26 w 26"/>
                <a:gd name="T25" fmla="*/ 5 h 35"/>
                <a:gd name="T26" fmla="*/ 18 w 26"/>
                <a:gd name="T27" fmla="*/ 24 h 35"/>
                <a:gd name="T28" fmla="*/ 18 w 26"/>
                <a:gd name="T29" fmla="*/ 11 h 35"/>
                <a:gd name="T30" fmla="*/ 12 w 26"/>
                <a:gd name="T31" fmla="*/ 13 h 35"/>
                <a:gd name="T32" fmla="*/ 7 w 26"/>
                <a:gd name="T33" fmla="*/ 15 h 35"/>
                <a:gd name="T34" fmla="*/ 7 w 26"/>
                <a:gd name="T35" fmla="*/ 28 h 35"/>
                <a:gd name="T36" fmla="*/ 18 w 26"/>
                <a:gd name="T3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5">
                  <a:moveTo>
                    <a:pt x="26" y="5"/>
                  </a:moveTo>
                  <a:cubicBezTo>
                    <a:pt x="26" y="12"/>
                    <a:pt x="26" y="19"/>
                    <a:pt x="26" y="26"/>
                  </a:cubicBezTo>
                  <a:cubicBezTo>
                    <a:pt x="26" y="28"/>
                    <a:pt x="25" y="29"/>
                    <a:pt x="24" y="29"/>
                  </a:cubicBezTo>
                  <a:cubicBezTo>
                    <a:pt x="17" y="33"/>
                    <a:pt x="11" y="35"/>
                    <a:pt x="3" y="35"/>
                  </a:cubicBezTo>
                  <a:cubicBezTo>
                    <a:pt x="1" y="35"/>
                    <a:pt x="0" y="34"/>
                    <a:pt x="0" y="32"/>
                  </a:cubicBezTo>
                  <a:cubicBezTo>
                    <a:pt x="0" y="25"/>
                    <a:pt x="0" y="18"/>
                    <a:pt x="2" y="11"/>
                  </a:cubicBezTo>
                  <a:cubicBezTo>
                    <a:pt x="2" y="11"/>
                    <a:pt x="2" y="10"/>
                    <a:pt x="2" y="9"/>
                  </a:cubicBezTo>
                  <a:cubicBezTo>
                    <a:pt x="3" y="7"/>
                    <a:pt x="3" y="6"/>
                    <a:pt x="4" y="4"/>
                  </a:cubicBezTo>
                  <a:cubicBezTo>
                    <a:pt x="5" y="1"/>
                    <a:pt x="9" y="2"/>
                    <a:pt x="8" y="6"/>
                  </a:cubicBezTo>
                  <a:cubicBezTo>
                    <a:pt x="8" y="6"/>
                    <a:pt x="8" y="6"/>
                    <a:pt x="8" y="6"/>
                  </a:cubicBezTo>
                  <a:cubicBezTo>
                    <a:pt x="9" y="6"/>
                    <a:pt x="9" y="6"/>
                    <a:pt x="10" y="6"/>
                  </a:cubicBezTo>
                  <a:cubicBezTo>
                    <a:pt x="13" y="5"/>
                    <a:pt x="17" y="4"/>
                    <a:pt x="19" y="2"/>
                  </a:cubicBezTo>
                  <a:cubicBezTo>
                    <a:pt x="22" y="0"/>
                    <a:pt x="26" y="1"/>
                    <a:pt x="26" y="5"/>
                  </a:cubicBezTo>
                  <a:close/>
                  <a:moveTo>
                    <a:pt x="18" y="24"/>
                  </a:moveTo>
                  <a:cubicBezTo>
                    <a:pt x="18" y="20"/>
                    <a:pt x="18" y="15"/>
                    <a:pt x="18" y="11"/>
                  </a:cubicBezTo>
                  <a:cubicBezTo>
                    <a:pt x="16" y="12"/>
                    <a:pt x="14" y="13"/>
                    <a:pt x="12" y="13"/>
                  </a:cubicBezTo>
                  <a:cubicBezTo>
                    <a:pt x="11" y="14"/>
                    <a:pt x="9" y="14"/>
                    <a:pt x="7" y="15"/>
                  </a:cubicBezTo>
                  <a:cubicBezTo>
                    <a:pt x="7" y="19"/>
                    <a:pt x="7" y="23"/>
                    <a:pt x="7" y="28"/>
                  </a:cubicBezTo>
                  <a:cubicBezTo>
                    <a:pt x="11" y="27"/>
                    <a:pt x="15" y="26"/>
                    <a:pt x="18" y="2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6"/>
            <p:cNvSpPr>
              <a:spLocks noEditPoints="1"/>
            </p:cNvSpPr>
            <p:nvPr/>
          </p:nvSpPr>
          <p:spPr bwMode="auto">
            <a:xfrm>
              <a:off x="1275" y="1905"/>
              <a:ext cx="160" cy="189"/>
            </a:xfrm>
            <a:custGeom>
              <a:avLst/>
              <a:gdLst>
                <a:gd name="T0" fmla="*/ 27 w 27"/>
                <a:gd name="T1" fmla="*/ 4 h 32"/>
                <a:gd name="T2" fmla="*/ 27 w 27"/>
                <a:gd name="T3" fmla="*/ 25 h 32"/>
                <a:gd name="T4" fmla="*/ 24 w 27"/>
                <a:gd name="T5" fmla="*/ 29 h 32"/>
                <a:gd name="T6" fmla="*/ 4 w 27"/>
                <a:gd name="T7" fmla="*/ 29 h 32"/>
                <a:gd name="T8" fmla="*/ 0 w 27"/>
                <a:gd name="T9" fmla="*/ 25 h 32"/>
                <a:gd name="T10" fmla="*/ 1 w 27"/>
                <a:gd name="T11" fmla="*/ 8 h 32"/>
                <a:gd name="T12" fmla="*/ 2 w 27"/>
                <a:gd name="T13" fmla="*/ 5 h 32"/>
                <a:gd name="T14" fmla="*/ 23 w 27"/>
                <a:gd name="T15" fmla="*/ 0 h 32"/>
                <a:gd name="T16" fmla="*/ 27 w 27"/>
                <a:gd name="T17" fmla="*/ 4 h 32"/>
                <a:gd name="T18" fmla="*/ 19 w 27"/>
                <a:gd name="T19" fmla="*/ 23 h 32"/>
                <a:gd name="T20" fmla="*/ 19 w 27"/>
                <a:gd name="T21" fmla="*/ 8 h 32"/>
                <a:gd name="T22" fmla="*/ 7 w 27"/>
                <a:gd name="T23" fmla="*/ 10 h 32"/>
                <a:gd name="T24" fmla="*/ 8 w 27"/>
                <a:gd name="T25" fmla="*/ 22 h 32"/>
                <a:gd name="T26" fmla="*/ 19 w 27"/>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2">
                  <a:moveTo>
                    <a:pt x="27" y="4"/>
                  </a:moveTo>
                  <a:cubicBezTo>
                    <a:pt x="27" y="25"/>
                    <a:pt x="27" y="25"/>
                    <a:pt x="27" y="25"/>
                  </a:cubicBezTo>
                  <a:cubicBezTo>
                    <a:pt x="27" y="27"/>
                    <a:pt x="25" y="28"/>
                    <a:pt x="24" y="29"/>
                  </a:cubicBezTo>
                  <a:cubicBezTo>
                    <a:pt x="17" y="32"/>
                    <a:pt x="11" y="29"/>
                    <a:pt x="4" y="29"/>
                  </a:cubicBezTo>
                  <a:cubicBezTo>
                    <a:pt x="2" y="29"/>
                    <a:pt x="0" y="27"/>
                    <a:pt x="0" y="25"/>
                  </a:cubicBezTo>
                  <a:cubicBezTo>
                    <a:pt x="1" y="20"/>
                    <a:pt x="1" y="14"/>
                    <a:pt x="1" y="8"/>
                  </a:cubicBezTo>
                  <a:cubicBezTo>
                    <a:pt x="1" y="7"/>
                    <a:pt x="1" y="5"/>
                    <a:pt x="2" y="5"/>
                  </a:cubicBezTo>
                  <a:cubicBezTo>
                    <a:pt x="6" y="0"/>
                    <a:pt x="16" y="0"/>
                    <a:pt x="23" y="0"/>
                  </a:cubicBezTo>
                  <a:cubicBezTo>
                    <a:pt x="25" y="0"/>
                    <a:pt x="27" y="2"/>
                    <a:pt x="27" y="4"/>
                  </a:cubicBezTo>
                  <a:close/>
                  <a:moveTo>
                    <a:pt x="19" y="23"/>
                  </a:moveTo>
                  <a:cubicBezTo>
                    <a:pt x="19" y="18"/>
                    <a:pt x="19" y="13"/>
                    <a:pt x="19" y="8"/>
                  </a:cubicBezTo>
                  <a:cubicBezTo>
                    <a:pt x="15" y="9"/>
                    <a:pt x="11" y="10"/>
                    <a:pt x="7" y="10"/>
                  </a:cubicBezTo>
                  <a:cubicBezTo>
                    <a:pt x="7" y="14"/>
                    <a:pt x="7" y="18"/>
                    <a:pt x="8" y="22"/>
                  </a:cubicBezTo>
                  <a:cubicBezTo>
                    <a:pt x="11" y="22"/>
                    <a:pt x="15" y="23"/>
                    <a:pt x="19"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7"/>
            <p:cNvSpPr/>
            <p:nvPr/>
          </p:nvSpPr>
          <p:spPr bwMode="auto">
            <a:xfrm>
              <a:off x="1352" y="2675"/>
              <a:ext cx="65" cy="101"/>
            </a:xfrm>
            <a:custGeom>
              <a:avLst/>
              <a:gdLst>
                <a:gd name="T0" fmla="*/ 11 w 11"/>
                <a:gd name="T1" fmla="*/ 0 h 17"/>
                <a:gd name="T2" fmla="*/ 11 w 11"/>
                <a:gd name="T3" fmla="*/ 13 h 17"/>
                <a:gd name="T4" fmla="*/ 0 w 11"/>
                <a:gd name="T5" fmla="*/ 17 h 17"/>
                <a:gd name="T6" fmla="*/ 0 w 11"/>
                <a:gd name="T7" fmla="*/ 4 h 17"/>
                <a:gd name="T8" fmla="*/ 5 w 11"/>
                <a:gd name="T9" fmla="*/ 2 h 17"/>
                <a:gd name="T10" fmla="*/ 11 w 11"/>
                <a:gd name="T11" fmla="*/ 0 h 17"/>
              </a:gdLst>
              <a:ahLst/>
              <a:cxnLst>
                <a:cxn ang="0">
                  <a:pos x="T0" y="T1"/>
                </a:cxn>
                <a:cxn ang="0">
                  <a:pos x="T2" y="T3"/>
                </a:cxn>
                <a:cxn ang="0">
                  <a:pos x="T4" y="T5"/>
                </a:cxn>
                <a:cxn ang="0">
                  <a:pos x="T6" y="T7"/>
                </a:cxn>
                <a:cxn ang="0">
                  <a:pos x="T8" y="T9"/>
                </a:cxn>
                <a:cxn ang="0">
                  <a:pos x="T10" y="T11"/>
                </a:cxn>
              </a:cxnLst>
              <a:rect l="0" t="0" r="r" b="b"/>
              <a:pathLst>
                <a:path w="11" h="17">
                  <a:moveTo>
                    <a:pt x="11" y="0"/>
                  </a:moveTo>
                  <a:cubicBezTo>
                    <a:pt x="11" y="4"/>
                    <a:pt x="11" y="9"/>
                    <a:pt x="11" y="13"/>
                  </a:cubicBezTo>
                  <a:cubicBezTo>
                    <a:pt x="8" y="15"/>
                    <a:pt x="4" y="16"/>
                    <a:pt x="0" y="17"/>
                  </a:cubicBezTo>
                  <a:cubicBezTo>
                    <a:pt x="0" y="12"/>
                    <a:pt x="0" y="8"/>
                    <a:pt x="0" y="4"/>
                  </a:cubicBezTo>
                  <a:cubicBezTo>
                    <a:pt x="2" y="3"/>
                    <a:pt x="4" y="3"/>
                    <a:pt x="5" y="2"/>
                  </a:cubicBezTo>
                  <a:cubicBezTo>
                    <a:pt x="7" y="2"/>
                    <a:pt x="9" y="1"/>
                    <a:pt x="11"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
            <p:cNvSpPr>
              <a:spLocks noEditPoints="1"/>
            </p:cNvSpPr>
            <p:nvPr/>
          </p:nvSpPr>
          <p:spPr bwMode="auto">
            <a:xfrm>
              <a:off x="1239" y="1543"/>
              <a:ext cx="178" cy="172"/>
            </a:xfrm>
            <a:custGeom>
              <a:avLst/>
              <a:gdLst>
                <a:gd name="T0" fmla="*/ 27 w 30"/>
                <a:gd name="T1" fmla="*/ 3 h 29"/>
                <a:gd name="T2" fmla="*/ 29 w 30"/>
                <a:gd name="T3" fmla="*/ 8 h 29"/>
                <a:gd name="T4" fmla="*/ 29 w 30"/>
                <a:gd name="T5" fmla="*/ 16 h 29"/>
                <a:gd name="T6" fmla="*/ 27 w 30"/>
                <a:gd name="T7" fmla="*/ 26 h 29"/>
                <a:gd name="T8" fmla="*/ 23 w 30"/>
                <a:gd name="T9" fmla="*/ 29 h 29"/>
                <a:gd name="T10" fmla="*/ 7 w 30"/>
                <a:gd name="T11" fmla="*/ 29 h 29"/>
                <a:gd name="T12" fmla="*/ 4 w 30"/>
                <a:gd name="T13" fmla="*/ 24 h 29"/>
                <a:gd name="T14" fmla="*/ 5 w 30"/>
                <a:gd name="T15" fmla="*/ 8 h 29"/>
                <a:gd name="T16" fmla="*/ 5 w 30"/>
                <a:gd name="T17" fmla="*/ 0 h 29"/>
                <a:gd name="T18" fmla="*/ 27 w 30"/>
                <a:gd name="T19" fmla="*/ 3 h 29"/>
                <a:gd name="T20" fmla="*/ 20 w 30"/>
                <a:gd name="T21" fmla="*/ 21 h 29"/>
                <a:gd name="T22" fmla="*/ 21 w 30"/>
                <a:gd name="T23" fmla="*/ 9 h 29"/>
                <a:gd name="T24" fmla="*/ 10 w 30"/>
                <a:gd name="T25" fmla="*/ 8 h 29"/>
                <a:gd name="T26" fmla="*/ 11 w 30"/>
                <a:gd name="T27" fmla="*/ 21 h 29"/>
                <a:gd name="T28" fmla="*/ 20 w 30"/>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9">
                  <a:moveTo>
                    <a:pt x="27" y="3"/>
                  </a:moveTo>
                  <a:cubicBezTo>
                    <a:pt x="30" y="3"/>
                    <a:pt x="30" y="6"/>
                    <a:pt x="29" y="8"/>
                  </a:cubicBezTo>
                  <a:cubicBezTo>
                    <a:pt x="28" y="11"/>
                    <a:pt x="29" y="14"/>
                    <a:pt x="29" y="16"/>
                  </a:cubicBezTo>
                  <a:cubicBezTo>
                    <a:pt x="28" y="20"/>
                    <a:pt x="28" y="23"/>
                    <a:pt x="27" y="26"/>
                  </a:cubicBezTo>
                  <a:cubicBezTo>
                    <a:pt x="27" y="28"/>
                    <a:pt x="25" y="29"/>
                    <a:pt x="23" y="29"/>
                  </a:cubicBezTo>
                  <a:cubicBezTo>
                    <a:pt x="18" y="29"/>
                    <a:pt x="13" y="29"/>
                    <a:pt x="7" y="29"/>
                  </a:cubicBezTo>
                  <a:cubicBezTo>
                    <a:pt x="5" y="29"/>
                    <a:pt x="3" y="26"/>
                    <a:pt x="4" y="24"/>
                  </a:cubicBezTo>
                  <a:cubicBezTo>
                    <a:pt x="5" y="19"/>
                    <a:pt x="4" y="13"/>
                    <a:pt x="5" y="8"/>
                  </a:cubicBezTo>
                  <a:cubicBezTo>
                    <a:pt x="0" y="7"/>
                    <a:pt x="0" y="0"/>
                    <a:pt x="5" y="0"/>
                  </a:cubicBezTo>
                  <a:cubicBezTo>
                    <a:pt x="12" y="0"/>
                    <a:pt x="20" y="0"/>
                    <a:pt x="27" y="3"/>
                  </a:cubicBezTo>
                  <a:close/>
                  <a:moveTo>
                    <a:pt x="20" y="21"/>
                  </a:moveTo>
                  <a:cubicBezTo>
                    <a:pt x="21" y="17"/>
                    <a:pt x="21" y="13"/>
                    <a:pt x="21" y="9"/>
                  </a:cubicBezTo>
                  <a:cubicBezTo>
                    <a:pt x="18" y="8"/>
                    <a:pt x="14" y="8"/>
                    <a:pt x="10" y="8"/>
                  </a:cubicBezTo>
                  <a:cubicBezTo>
                    <a:pt x="10" y="12"/>
                    <a:pt x="10" y="17"/>
                    <a:pt x="11" y="21"/>
                  </a:cubicBezTo>
                  <a:cubicBezTo>
                    <a:pt x="14" y="21"/>
                    <a:pt x="17" y="21"/>
                    <a:pt x="20"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9"/>
            <p:cNvSpPr/>
            <p:nvPr/>
          </p:nvSpPr>
          <p:spPr bwMode="auto">
            <a:xfrm>
              <a:off x="1340" y="2331"/>
              <a:ext cx="77" cy="113"/>
            </a:xfrm>
            <a:custGeom>
              <a:avLst/>
              <a:gdLst>
                <a:gd name="T0" fmla="*/ 13 w 13"/>
                <a:gd name="T1" fmla="*/ 1 h 19"/>
                <a:gd name="T2" fmla="*/ 11 w 13"/>
                <a:gd name="T3" fmla="*/ 14 h 19"/>
                <a:gd name="T4" fmla="*/ 0 w 13"/>
                <a:gd name="T5" fmla="*/ 19 h 19"/>
                <a:gd name="T6" fmla="*/ 0 w 13"/>
                <a:gd name="T7" fmla="*/ 0 h 19"/>
                <a:gd name="T8" fmla="*/ 13 w 13"/>
                <a:gd name="T9" fmla="*/ 1 h 19"/>
              </a:gdLst>
              <a:ahLst/>
              <a:cxnLst>
                <a:cxn ang="0">
                  <a:pos x="T0" y="T1"/>
                </a:cxn>
                <a:cxn ang="0">
                  <a:pos x="T2" y="T3"/>
                </a:cxn>
                <a:cxn ang="0">
                  <a:pos x="T4" y="T5"/>
                </a:cxn>
                <a:cxn ang="0">
                  <a:pos x="T6" y="T7"/>
                </a:cxn>
                <a:cxn ang="0">
                  <a:pos x="T8" y="T9"/>
                </a:cxn>
              </a:cxnLst>
              <a:rect l="0" t="0" r="r" b="b"/>
              <a:pathLst>
                <a:path w="13" h="19">
                  <a:moveTo>
                    <a:pt x="13" y="1"/>
                  </a:moveTo>
                  <a:cubicBezTo>
                    <a:pt x="13" y="5"/>
                    <a:pt x="13" y="10"/>
                    <a:pt x="11" y="14"/>
                  </a:cubicBezTo>
                  <a:cubicBezTo>
                    <a:pt x="9" y="17"/>
                    <a:pt x="4" y="18"/>
                    <a:pt x="0" y="19"/>
                  </a:cubicBezTo>
                  <a:cubicBezTo>
                    <a:pt x="1" y="12"/>
                    <a:pt x="0" y="6"/>
                    <a:pt x="0" y="0"/>
                  </a:cubicBezTo>
                  <a:cubicBezTo>
                    <a:pt x="4" y="0"/>
                    <a:pt x="9" y="0"/>
                    <a:pt x="13"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20"/>
            <p:cNvSpPr/>
            <p:nvPr/>
          </p:nvSpPr>
          <p:spPr bwMode="auto">
            <a:xfrm>
              <a:off x="1317" y="1952"/>
              <a:ext cx="71" cy="89"/>
            </a:xfrm>
            <a:custGeom>
              <a:avLst/>
              <a:gdLst>
                <a:gd name="T0" fmla="*/ 12 w 12"/>
                <a:gd name="T1" fmla="*/ 0 h 15"/>
                <a:gd name="T2" fmla="*/ 12 w 12"/>
                <a:gd name="T3" fmla="*/ 15 h 15"/>
                <a:gd name="T4" fmla="*/ 1 w 12"/>
                <a:gd name="T5" fmla="*/ 14 h 15"/>
                <a:gd name="T6" fmla="*/ 0 w 12"/>
                <a:gd name="T7" fmla="*/ 2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12" y="5"/>
                    <a:pt x="12" y="10"/>
                    <a:pt x="12" y="15"/>
                  </a:cubicBezTo>
                  <a:cubicBezTo>
                    <a:pt x="8" y="15"/>
                    <a:pt x="4" y="14"/>
                    <a:pt x="1" y="14"/>
                  </a:cubicBezTo>
                  <a:cubicBezTo>
                    <a:pt x="0" y="10"/>
                    <a:pt x="0" y="6"/>
                    <a:pt x="0" y="2"/>
                  </a:cubicBezTo>
                  <a:cubicBezTo>
                    <a:pt x="4" y="2"/>
                    <a:pt x="8" y="1"/>
                    <a:pt x="12"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21"/>
            <p:cNvSpPr>
              <a:spLocks noEditPoints="1"/>
            </p:cNvSpPr>
            <p:nvPr/>
          </p:nvSpPr>
          <p:spPr bwMode="auto">
            <a:xfrm>
              <a:off x="1245" y="1211"/>
              <a:ext cx="149" cy="172"/>
            </a:xfrm>
            <a:custGeom>
              <a:avLst/>
              <a:gdLst>
                <a:gd name="T0" fmla="*/ 22 w 25"/>
                <a:gd name="T1" fmla="*/ 3 h 29"/>
                <a:gd name="T2" fmla="*/ 24 w 25"/>
                <a:gd name="T3" fmla="*/ 13 h 29"/>
                <a:gd name="T4" fmla="*/ 24 w 25"/>
                <a:gd name="T5" fmla="*/ 25 h 29"/>
                <a:gd name="T6" fmla="*/ 20 w 25"/>
                <a:gd name="T7" fmla="*/ 29 h 29"/>
                <a:gd name="T8" fmla="*/ 4 w 25"/>
                <a:gd name="T9" fmla="*/ 29 h 29"/>
                <a:gd name="T10" fmla="*/ 0 w 25"/>
                <a:gd name="T11" fmla="*/ 25 h 29"/>
                <a:gd name="T12" fmla="*/ 1 w 25"/>
                <a:gd name="T13" fmla="*/ 5 h 29"/>
                <a:gd name="T14" fmla="*/ 1 w 25"/>
                <a:gd name="T15" fmla="*/ 2 h 29"/>
                <a:gd name="T16" fmla="*/ 7 w 25"/>
                <a:gd name="T17" fmla="*/ 0 h 29"/>
                <a:gd name="T18" fmla="*/ 22 w 25"/>
                <a:gd name="T19" fmla="*/ 3 h 29"/>
                <a:gd name="T20" fmla="*/ 16 w 25"/>
                <a:gd name="T21" fmla="*/ 21 h 29"/>
                <a:gd name="T22" fmla="*/ 16 w 25"/>
                <a:gd name="T23" fmla="*/ 9 h 29"/>
                <a:gd name="T24" fmla="*/ 10 w 25"/>
                <a:gd name="T25" fmla="*/ 8 h 29"/>
                <a:gd name="T26" fmla="*/ 7 w 25"/>
                <a:gd name="T27" fmla="*/ 8 h 29"/>
                <a:gd name="T28" fmla="*/ 7 w 25"/>
                <a:gd name="T29" fmla="*/ 21 h 29"/>
                <a:gd name="T30" fmla="*/ 16 w 25"/>
                <a:gd name="T3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9">
                  <a:moveTo>
                    <a:pt x="22" y="3"/>
                  </a:moveTo>
                  <a:cubicBezTo>
                    <a:pt x="25" y="5"/>
                    <a:pt x="24" y="10"/>
                    <a:pt x="24" y="13"/>
                  </a:cubicBezTo>
                  <a:cubicBezTo>
                    <a:pt x="24" y="17"/>
                    <a:pt x="24" y="21"/>
                    <a:pt x="24" y="25"/>
                  </a:cubicBezTo>
                  <a:cubicBezTo>
                    <a:pt x="24" y="27"/>
                    <a:pt x="22" y="29"/>
                    <a:pt x="20" y="29"/>
                  </a:cubicBezTo>
                  <a:cubicBezTo>
                    <a:pt x="14" y="29"/>
                    <a:pt x="9" y="29"/>
                    <a:pt x="4" y="29"/>
                  </a:cubicBezTo>
                  <a:cubicBezTo>
                    <a:pt x="2" y="29"/>
                    <a:pt x="0" y="27"/>
                    <a:pt x="0" y="25"/>
                  </a:cubicBezTo>
                  <a:cubicBezTo>
                    <a:pt x="0" y="18"/>
                    <a:pt x="1" y="11"/>
                    <a:pt x="1" y="5"/>
                  </a:cubicBezTo>
                  <a:cubicBezTo>
                    <a:pt x="1" y="4"/>
                    <a:pt x="1" y="3"/>
                    <a:pt x="1" y="2"/>
                  </a:cubicBezTo>
                  <a:cubicBezTo>
                    <a:pt x="2" y="0"/>
                    <a:pt x="5" y="0"/>
                    <a:pt x="7" y="0"/>
                  </a:cubicBezTo>
                  <a:cubicBezTo>
                    <a:pt x="11" y="0"/>
                    <a:pt x="18" y="0"/>
                    <a:pt x="22" y="3"/>
                  </a:cubicBezTo>
                  <a:close/>
                  <a:moveTo>
                    <a:pt x="16" y="21"/>
                  </a:moveTo>
                  <a:cubicBezTo>
                    <a:pt x="16" y="17"/>
                    <a:pt x="16" y="13"/>
                    <a:pt x="16" y="9"/>
                  </a:cubicBezTo>
                  <a:cubicBezTo>
                    <a:pt x="14" y="8"/>
                    <a:pt x="11" y="8"/>
                    <a:pt x="10" y="8"/>
                  </a:cubicBezTo>
                  <a:cubicBezTo>
                    <a:pt x="9" y="8"/>
                    <a:pt x="8" y="8"/>
                    <a:pt x="7" y="8"/>
                  </a:cubicBezTo>
                  <a:cubicBezTo>
                    <a:pt x="7" y="12"/>
                    <a:pt x="7" y="17"/>
                    <a:pt x="7" y="21"/>
                  </a:cubicBezTo>
                  <a:cubicBezTo>
                    <a:pt x="10" y="21"/>
                    <a:pt x="13" y="21"/>
                    <a:pt x="16"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22"/>
            <p:cNvSpPr/>
            <p:nvPr/>
          </p:nvSpPr>
          <p:spPr bwMode="auto">
            <a:xfrm>
              <a:off x="1299" y="1591"/>
              <a:ext cx="65" cy="77"/>
            </a:xfrm>
            <a:custGeom>
              <a:avLst/>
              <a:gdLst>
                <a:gd name="T0" fmla="*/ 11 w 11"/>
                <a:gd name="T1" fmla="*/ 1 h 13"/>
                <a:gd name="T2" fmla="*/ 10 w 11"/>
                <a:gd name="T3" fmla="*/ 13 h 13"/>
                <a:gd name="T4" fmla="*/ 1 w 11"/>
                <a:gd name="T5" fmla="*/ 13 h 13"/>
                <a:gd name="T6" fmla="*/ 0 w 11"/>
                <a:gd name="T7" fmla="*/ 0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1" y="5"/>
                    <a:pt x="11" y="9"/>
                    <a:pt x="10" y="13"/>
                  </a:cubicBezTo>
                  <a:cubicBezTo>
                    <a:pt x="7" y="13"/>
                    <a:pt x="4" y="13"/>
                    <a:pt x="1" y="13"/>
                  </a:cubicBezTo>
                  <a:cubicBezTo>
                    <a:pt x="0" y="9"/>
                    <a:pt x="0" y="4"/>
                    <a:pt x="0" y="0"/>
                  </a:cubicBezTo>
                  <a:cubicBezTo>
                    <a:pt x="4" y="0"/>
                    <a:pt x="8" y="0"/>
                    <a:pt x="11"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23"/>
            <p:cNvSpPr/>
            <p:nvPr/>
          </p:nvSpPr>
          <p:spPr bwMode="auto">
            <a:xfrm>
              <a:off x="1287" y="1259"/>
              <a:ext cx="53" cy="77"/>
            </a:xfrm>
            <a:custGeom>
              <a:avLst/>
              <a:gdLst>
                <a:gd name="T0" fmla="*/ 9 w 9"/>
                <a:gd name="T1" fmla="*/ 1 h 13"/>
                <a:gd name="T2" fmla="*/ 9 w 9"/>
                <a:gd name="T3" fmla="*/ 13 h 13"/>
                <a:gd name="T4" fmla="*/ 0 w 9"/>
                <a:gd name="T5" fmla="*/ 13 h 13"/>
                <a:gd name="T6" fmla="*/ 0 w 9"/>
                <a:gd name="T7" fmla="*/ 0 h 13"/>
                <a:gd name="T8" fmla="*/ 3 w 9"/>
                <a:gd name="T9" fmla="*/ 0 h 13"/>
                <a:gd name="T10" fmla="*/ 9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9" y="1"/>
                  </a:moveTo>
                  <a:cubicBezTo>
                    <a:pt x="9" y="5"/>
                    <a:pt x="9" y="9"/>
                    <a:pt x="9" y="13"/>
                  </a:cubicBezTo>
                  <a:cubicBezTo>
                    <a:pt x="6" y="13"/>
                    <a:pt x="3" y="13"/>
                    <a:pt x="0" y="13"/>
                  </a:cubicBezTo>
                  <a:cubicBezTo>
                    <a:pt x="0" y="9"/>
                    <a:pt x="0" y="4"/>
                    <a:pt x="0" y="0"/>
                  </a:cubicBezTo>
                  <a:cubicBezTo>
                    <a:pt x="1" y="0"/>
                    <a:pt x="2" y="0"/>
                    <a:pt x="3" y="0"/>
                  </a:cubicBezTo>
                  <a:cubicBezTo>
                    <a:pt x="4" y="0"/>
                    <a:pt x="7" y="0"/>
                    <a:pt x="9"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24"/>
            <p:cNvSpPr/>
            <p:nvPr/>
          </p:nvSpPr>
          <p:spPr bwMode="auto">
            <a:xfrm>
              <a:off x="723" y="814"/>
              <a:ext cx="202" cy="2335"/>
            </a:xfrm>
            <a:custGeom>
              <a:avLst/>
              <a:gdLst>
                <a:gd name="T0" fmla="*/ 17 w 34"/>
                <a:gd name="T1" fmla="*/ 0 h 394"/>
                <a:gd name="T2" fmla="*/ 34 w 34"/>
                <a:gd name="T3" fmla="*/ 378 h 394"/>
                <a:gd name="T4" fmla="*/ 17 w 34"/>
                <a:gd name="T5" fmla="*/ 394 h 394"/>
                <a:gd name="T6" fmla="*/ 13 w 34"/>
                <a:gd name="T7" fmla="*/ 194 h 394"/>
                <a:gd name="T8" fmla="*/ 17 w 34"/>
                <a:gd name="T9" fmla="*/ 0 h 394"/>
              </a:gdLst>
              <a:ahLst/>
              <a:cxnLst>
                <a:cxn ang="0">
                  <a:pos x="T0" y="T1"/>
                </a:cxn>
                <a:cxn ang="0">
                  <a:pos x="T2" y="T3"/>
                </a:cxn>
                <a:cxn ang="0">
                  <a:pos x="T4" y="T5"/>
                </a:cxn>
                <a:cxn ang="0">
                  <a:pos x="T6" y="T7"/>
                </a:cxn>
                <a:cxn ang="0">
                  <a:pos x="T8" y="T9"/>
                </a:cxn>
              </a:cxnLst>
              <a:rect l="0" t="0" r="r" b="b"/>
              <a:pathLst>
                <a:path w="34" h="394">
                  <a:moveTo>
                    <a:pt x="17" y="0"/>
                  </a:moveTo>
                  <a:cubicBezTo>
                    <a:pt x="27" y="126"/>
                    <a:pt x="29" y="252"/>
                    <a:pt x="34" y="378"/>
                  </a:cubicBezTo>
                  <a:cubicBezTo>
                    <a:pt x="29" y="384"/>
                    <a:pt x="23" y="389"/>
                    <a:pt x="17" y="394"/>
                  </a:cubicBezTo>
                  <a:cubicBezTo>
                    <a:pt x="9" y="328"/>
                    <a:pt x="14" y="261"/>
                    <a:pt x="13" y="194"/>
                  </a:cubicBezTo>
                  <a:cubicBezTo>
                    <a:pt x="13" y="129"/>
                    <a:pt x="0" y="64"/>
                    <a:pt x="17" y="0"/>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p:cTn id="11" dur="500" fill="hold"/>
                                        <p:tgtEl>
                                          <p:spTgt spid="78"/>
                                        </p:tgtEl>
                                        <p:attrNameLst>
                                          <p:attrName>ppt_w</p:attrName>
                                        </p:attrNameLst>
                                      </p:cBhvr>
                                      <p:tavLst>
                                        <p:tav tm="0">
                                          <p:val>
                                            <p:fltVal val="0"/>
                                          </p:val>
                                        </p:tav>
                                        <p:tav tm="100000">
                                          <p:val>
                                            <p:strVal val="#ppt_w"/>
                                          </p:val>
                                        </p:tav>
                                      </p:tavLst>
                                    </p:anim>
                                    <p:anim calcmode="lin" valueType="num">
                                      <p:cBhvr>
                                        <p:cTn id="12" dur="500" fill="hold"/>
                                        <p:tgtEl>
                                          <p:spTgt spid="78"/>
                                        </p:tgtEl>
                                        <p:attrNameLst>
                                          <p:attrName>ppt_h</p:attrName>
                                        </p:attrNameLst>
                                      </p:cBhvr>
                                      <p:tavLst>
                                        <p:tav tm="0">
                                          <p:val>
                                            <p:fltVal val="0"/>
                                          </p:val>
                                        </p:tav>
                                        <p:tav tm="100000">
                                          <p:val>
                                            <p:strVal val="#ppt_h"/>
                                          </p:val>
                                        </p:tav>
                                      </p:tavLst>
                                    </p:anim>
                                    <p:animEffect transition="in" filter="fade">
                                      <p:cBhvr>
                                        <p:cTn id="13" dur="500"/>
                                        <p:tgtEl>
                                          <p:spTgt spid="7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animEffect transition="in" filter="fade">
                                      <p:cBhvr>
                                        <p:cTn id="18" dur="500"/>
                                        <p:tgtEl>
                                          <p:spTgt spid="7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 calcmode="lin" valueType="num">
                                      <p:cBhvr>
                                        <p:cTn id="21" dur="500" fill="hold"/>
                                        <p:tgtEl>
                                          <p:spTgt spid="80"/>
                                        </p:tgtEl>
                                        <p:attrNameLst>
                                          <p:attrName>ppt_w</p:attrName>
                                        </p:attrNameLst>
                                      </p:cBhvr>
                                      <p:tavLst>
                                        <p:tav tm="0">
                                          <p:val>
                                            <p:fltVal val="0"/>
                                          </p:val>
                                        </p:tav>
                                        <p:tav tm="100000">
                                          <p:val>
                                            <p:strVal val="#ppt_w"/>
                                          </p:val>
                                        </p:tav>
                                      </p:tavLst>
                                    </p:anim>
                                    <p:anim calcmode="lin" valueType="num">
                                      <p:cBhvr>
                                        <p:cTn id="22" dur="500" fill="hold"/>
                                        <p:tgtEl>
                                          <p:spTgt spid="80"/>
                                        </p:tgtEl>
                                        <p:attrNameLst>
                                          <p:attrName>ppt_h</p:attrName>
                                        </p:attrNameLst>
                                      </p:cBhvr>
                                      <p:tavLst>
                                        <p:tav tm="0">
                                          <p:val>
                                            <p:fltVal val="0"/>
                                          </p:val>
                                        </p:tav>
                                        <p:tav tm="100000">
                                          <p:val>
                                            <p:strVal val="#ppt_h"/>
                                          </p:val>
                                        </p:tav>
                                      </p:tavLst>
                                    </p:anim>
                                    <p:animEffect transition="in" filter="fade">
                                      <p:cBhvr>
                                        <p:cTn id="23" dur="500"/>
                                        <p:tgtEl>
                                          <p:spTgt spid="8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Effect transition="in" filter="fade">
                                      <p:cBhvr>
                                        <p:cTn id="28" dur="500"/>
                                        <p:tgtEl>
                                          <p:spTgt spid="8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500" fill="hold"/>
                                        <p:tgtEl>
                                          <p:spTgt spid="83"/>
                                        </p:tgtEl>
                                        <p:attrNameLst>
                                          <p:attrName>ppt_w</p:attrName>
                                        </p:attrNameLst>
                                      </p:cBhvr>
                                      <p:tavLst>
                                        <p:tav tm="0">
                                          <p:val>
                                            <p:fltVal val="0"/>
                                          </p:val>
                                        </p:tav>
                                        <p:tav tm="100000">
                                          <p:val>
                                            <p:strVal val="#ppt_w"/>
                                          </p:val>
                                        </p:tav>
                                      </p:tavLst>
                                    </p:anim>
                                    <p:anim calcmode="lin" valueType="num">
                                      <p:cBhvr>
                                        <p:cTn id="32" dur="500" fill="hold"/>
                                        <p:tgtEl>
                                          <p:spTgt spid="83"/>
                                        </p:tgtEl>
                                        <p:attrNameLst>
                                          <p:attrName>ppt_h</p:attrName>
                                        </p:attrNameLst>
                                      </p:cBhvr>
                                      <p:tavLst>
                                        <p:tav tm="0">
                                          <p:val>
                                            <p:fltVal val="0"/>
                                          </p:val>
                                        </p:tav>
                                        <p:tav tm="100000">
                                          <p:val>
                                            <p:strVal val="#ppt_h"/>
                                          </p:val>
                                        </p:tav>
                                      </p:tavLst>
                                    </p:anim>
                                    <p:animEffect transition="in" filter="fade">
                                      <p:cBhvr>
                                        <p:cTn id="33" dur="500"/>
                                        <p:tgtEl>
                                          <p:spTgt spid="83"/>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4"/>
                                        </p:tgtEl>
                                        <p:attrNameLst>
                                          <p:attrName>style.visibility</p:attrName>
                                        </p:attrNameLst>
                                      </p:cBhvr>
                                      <p:to>
                                        <p:strVal val="visible"/>
                                      </p:to>
                                    </p:set>
                                    <p:anim calcmode="lin" valueType="num">
                                      <p:cBhvr>
                                        <p:cTn id="36" dur="500" fill="hold"/>
                                        <p:tgtEl>
                                          <p:spTgt spid="84"/>
                                        </p:tgtEl>
                                        <p:attrNameLst>
                                          <p:attrName>ppt_w</p:attrName>
                                        </p:attrNameLst>
                                      </p:cBhvr>
                                      <p:tavLst>
                                        <p:tav tm="0">
                                          <p:val>
                                            <p:fltVal val="0"/>
                                          </p:val>
                                        </p:tav>
                                        <p:tav tm="100000">
                                          <p:val>
                                            <p:strVal val="#ppt_w"/>
                                          </p:val>
                                        </p:tav>
                                      </p:tavLst>
                                    </p:anim>
                                    <p:anim calcmode="lin" valueType="num">
                                      <p:cBhvr>
                                        <p:cTn id="37" dur="500" fill="hold"/>
                                        <p:tgtEl>
                                          <p:spTgt spid="84"/>
                                        </p:tgtEl>
                                        <p:attrNameLst>
                                          <p:attrName>ppt_h</p:attrName>
                                        </p:attrNameLst>
                                      </p:cBhvr>
                                      <p:tavLst>
                                        <p:tav tm="0">
                                          <p:val>
                                            <p:fltVal val="0"/>
                                          </p:val>
                                        </p:tav>
                                        <p:tav tm="100000">
                                          <p:val>
                                            <p:strVal val="#ppt_h"/>
                                          </p:val>
                                        </p:tav>
                                      </p:tavLst>
                                    </p:anim>
                                    <p:animEffect transition="in" filter="fade">
                                      <p:cBhvr>
                                        <p:cTn id="38" dur="500"/>
                                        <p:tgtEl>
                                          <p:spTgt spid="84"/>
                                        </p:tgtEl>
                                      </p:cBhvr>
                                    </p:animEffect>
                                  </p:childTnLst>
                                </p:cTn>
                              </p:par>
                            </p:childTnLst>
                          </p:cTn>
                        </p:par>
                        <p:par>
                          <p:cTn id="39" fill="hold">
                            <p:stCondLst>
                              <p:cond delay="1000"/>
                            </p:stCondLst>
                            <p:childTnLst>
                              <p:par>
                                <p:cTn id="40" presetID="2" presetClass="entr" presetSubtype="2" decel="10000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additive="base">
                                        <p:cTn id="42" dur="500" fill="hold"/>
                                        <p:tgtEl>
                                          <p:spTgt spid="88"/>
                                        </p:tgtEl>
                                        <p:attrNameLst>
                                          <p:attrName>ppt_x</p:attrName>
                                        </p:attrNameLst>
                                      </p:cBhvr>
                                      <p:tavLst>
                                        <p:tav tm="0">
                                          <p:val>
                                            <p:strVal val="1+#ppt_w/2"/>
                                          </p:val>
                                        </p:tav>
                                        <p:tav tm="100000">
                                          <p:val>
                                            <p:strVal val="#ppt_x"/>
                                          </p:val>
                                        </p:tav>
                                      </p:tavLst>
                                    </p:anim>
                                    <p:anim calcmode="lin" valueType="num">
                                      <p:cBhvr additive="base">
                                        <p:cTn id="43" dur="500" fill="hold"/>
                                        <p:tgtEl>
                                          <p:spTgt spid="88"/>
                                        </p:tgtEl>
                                        <p:attrNameLst>
                                          <p:attrName>ppt_y</p:attrName>
                                        </p:attrNameLst>
                                      </p:cBhvr>
                                      <p:tavLst>
                                        <p:tav tm="0">
                                          <p:val>
                                            <p:strVal val="#ppt_y"/>
                                          </p:val>
                                        </p:tav>
                                        <p:tav tm="100000">
                                          <p:val>
                                            <p:strVal val="#ppt_y"/>
                                          </p:val>
                                        </p:tav>
                                      </p:tavLst>
                                    </p:anim>
                                  </p:childTnLst>
                                </p:cTn>
                              </p:par>
                              <p:par>
                                <p:cTn id="44" presetID="2" presetClass="entr" presetSubtype="2" decel="100000" fill="hold" grpId="0" nodeType="withEffect">
                                  <p:stCondLst>
                                    <p:cond delay="25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1+#ppt_w/2"/>
                                          </p:val>
                                        </p:tav>
                                        <p:tav tm="100000">
                                          <p:val>
                                            <p:strVal val="#ppt_x"/>
                                          </p:val>
                                        </p:tav>
                                      </p:tavLst>
                                    </p:anim>
                                    <p:anim calcmode="lin" valueType="num">
                                      <p:cBhvr additive="base">
                                        <p:cTn id="47" dur="500" fill="hold"/>
                                        <p:tgtEl>
                                          <p:spTgt spid="85"/>
                                        </p:tgtEl>
                                        <p:attrNameLst>
                                          <p:attrName>ppt_y</p:attrName>
                                        </p:attrNameLst>
                                      </p:cBhvr>
                                      <p:tavLst>
                                        <p:tav tm="0">
                                          <p:val>
                                            <p:strVal val="#ppt_y"/>
                                          </p:val>
                                        </p:tav>
                                        <p:tav tm="100000">
                                          <p:val>
                                            <p:strVal val="#ppt_y"/>
                                          </p:val>
                                        </p:tav>
                                      </p:tavLst>
                                    </p:anim>
                                  </p:childTnLst>
                                </p:cTn>
                              </p:par>
                              <p:par>
                                <p:cTn id="48" presetID="2" presetClass="entr" presetSubtype="2" decel="100000" fill="hold" grpId="0" nodeType="withEffect">
                                  <p:stCondLst>
                                    <p:cond delay="500"/>
                                  </p:stCondLst>
                                  <p:childTnLst>
                                    <p:set>
                                      <p:cBhvr>
                                        <p:cTn id="49" dur="1" fill="hold">
                                          <p:stCondLst>
                                            <p:cond delay="0"/>
                                          </p:stCondLst>
                                        </p:cTn>
                                        <p:tgtEl>
                                          <p:spTgt spid="86"/>
                                        </p:tgtEl>
                                        <p:attrNameLst>
                                          <p:attrName>style.visibility</p:attrName>
                                        </p:attrNameLst>
                                      </p:cBhvr>
                                      <p:to>
                                        <p:strVal val="visible"/>
                                      </p:to>
                                    </p:set>
                                    <p:anim calcmode="lin" valueType="num">
                                      <p:cBhvr additive="base">
                                        <p:cTn id="50" dur="500" fill="hold"/>
                                        <p:tgtEl>
                                          <p:spTgt spid="86"/>
                                        </p:tgtEl>
                                        <p:attrNameLst>
                                          <p:attrName>ppt_x</p:attrName>
                                        </p:attrNameLst>
                                      </p:cBhvr>
                                      <p:tavLst>
                                        <p:tav tm="0">
                                          <p:val>
                                            <p:strVal val="1+#ppt_w/2"/>
                                          </p:val>
                                        </p:tav>
                                        <p:tav tm="100000">
                                          <p:val>
                                            <p:strVal val="#ppt_x"/>
                                          </p:val>
                                        </p:tav>
                                      </p:tavLst>
                                    </p:anim>
                                    <p:anim calcmode="lin" valueType="num">
                                      <p:cBhvr additive="base">
                                        <p:cTn id="51" dur="500" fill="hold"/>
                                        <p:tgtEl>
                                          <p:spTgt spid="86"/>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75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1+#ppt_w/2"/>
                                          </p:val>
                                        </p:tav>
                                        <p:tav tm="100000">
                                          <p:val>
                                            <p:strVal val="#ppt_x"/>
                                          </p:val>
                                        </p:tav>
                                      </p:tavLst>
                                    </p:anim>
                                    <p:anim calcmode="lin" valueType="num">
                                      <p:cBhvr additive="base">
                                        <p:cTn id="55" dur="500" fill="hold"/>
                                        <p:tgtEl>
                                          <p:spTgt spid="87"/>
                                        </p:tgtEl>
                                        <p:attrNameLst>
                                          <p:attrName>ppt_y</p:attrName>
                                        </p:attrNameLst>
                                      </p:cBhvr>
                                      <p:tavLst>
                                        <p:tav tm="0">
                                          <p:val>
                                            <p:strVal val="#ppt_y"/>
                                          </p:val>
                                        </p:tav>
                                        <p:tav tm="100000">
                                          <p:val>
                                            <p:strVal val="#ppt_y"/>
                                          </p:val>
                                        </p:tav>
                                      </p:tavLst>
                                    </p:anim>
                                  </p:childTnLst>
                                </p:cTn>
                              </p:par>
                            </p:childTnLst>
                          </p:cTn>
                        </p:par>
                        <p:par>
                          <p:cTn id="56" fill="hold">
                            <p:stCondLst>
                              <p:cond delay="1500"/>
                            </p:stCondLst>
                            <p:childTnLst>
                              <p:par>
                                <p:cTn id="57" presetID="2" presetClass="entr" presetSubtype="2" decel="100000" fill="hold" grpId="0" nodeType="afterEffect">
                                  <p:stCondLst>
                                    <p:cond delay="0"/>
                                  </p:stCondLst>
                                  <p:childTnLst>
                                    <p:set>
                                      <p:cBhvr>
                                        <p:cTn id="58" dur="1" fill="hold">
                                          <p:stCondLst>
                                            <p:cond delay="0"/>
                                          </p:stCondLst>
                                        </p:cTn>
                                        <p:tgtEl>
                                          <p:spTgt spid="89"/>
                                        </p:tgtEl>
                                        <p:attrNameLst>
                                          <p:attrName>style.visibility</p:attrName>
                                        </p:attrNameLst>
                                      </p:cBhvr>
                                      <p:to>
                                        <p:strVal val="visible"/>
                                      </p:to>
                                    </p:set>
                                    <p:anim calcmode="lin" valueType="num">
                                      <p:cBhvr additive="base">
                                        <p:cTn id="59" dur="500" fill="hold"/>
                                        <p:tgtEl>
                                          <p:spTgt spid="89"/>
                                        </p:tgtEl>
                                        <p:attrNameLst>
                                          <p:attrName>ppt_x</p:attrName>
                                        </p:attrNameLst>
                                      </p:cBhvr>
                                      <p:tavLst>
                                        <p:tav tm="0">
                                          <p:val>
                                            <p:strVal val="1+#ppt_w/2"/>
                                          </p:val>
                                        </p:tav>
                                        <p:tav tm="100000">
                                          <p:val>
                                            <p:strVal val="#ppt_x"/>
                                          </p:val>
                                        </p:tav>
                                      </p:tavLst>
                                    </p:anim>
                                    <p:anim calcmode="lin" valueType="num">
                                      <p:cBhvr additive="base">
                                        <p:cTn id="60"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78" grpId="0" animBg="1"/>
      <p:bldP spid="79" grpId="0" animBg="1"/>
      <p:bldP spid="80" grpId="0" animBg="1"/>
      <p:bldP spid="82" grpId="0" animBg="1"/>
      <p:bldP spid="83" grpId="0" animBg="1"/>
      <p:bldP spid="84" grpId="0" animBg="1"/>
      <p:bldP spid="85" grpId="0"/>
      <p:bldP spid="86" grpId="0"/>
      <p:bldP spid="87" grpId="0"/>
      <p:bldP spid="88" grpId="0"/>
      <p:bldP spid="8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未来工作计划</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507608" y="1753565"/>
            <a:ext cx="3629711" cy="3084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012269" y="1661746"/>
            <a:ext cx="4167462" cy="35345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fill="hold"/>
                                        <p:tgtEl>
                                          <p:spTgt spid="60"/>
                                        </p:tgtEl>
                                        <p:attrNameLst>
                                          <p:attrName>ppt_x</p:attrName>
                                        </p:attrNameLst>
                                      </p:cBhvr>
                                      <p:tavLst>
                                        <p:tav tm="0">
                                          <p:val>
                                            <p:strVal val="0-#ppt_w/2"/>
                                          </p:val>
                                        </p:tav>
                                        <p:tav tm="100000">
                                          <p:val>
                                            <p:strVal val="#ppt_x"/>
                                          </p:val>
                                        </p:tav>
                                      </p:tavLst>
                                    </p:anim>
                                    <p:anim calcmode="lin" valueType="num">
                                      <p:cBhvr additive="base">
                                        <p:cTn id="18" dur="500" fill="hold"/>
                                        <p:tgtEl>
                                          <p:spTgt spid="60"/>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39"/>
                                        </p:tgtEl>
                                        <p:attrNameLst>
                                          <p:attrName>style.visibility</p:attrName>
                                        </p:attrNameLst>
                                      </p:cBhvr>
                                      <p:to>
                                        <p:strVal val="visible"/>
                                      </p:to>
                                    </p:set>
                                    <p:anim calcmode="lin" valueType="num">
                                      <p:cBhvr additive="base">
                                        <p:cTn id="21" dur="500" fill="hold"/>
                                        <p:tgtEl>
                                          <p:spTgt spid="639"/>
                                        </p:tgtEl>
                                        <p:attrNameLst>
                                          <p:attrName>ppt_x</p:attrName>
                                        </p:attrNameLst>
                                      </p:cBhvr>
                                      <p:tavLst>
                                        <p:tav tm="0">
                                          <p:val>
                                            <p:strVal val="0-#ppt_w/2"/>
                                          </p:val>
                                        </p:tav>
                                        <p:tav tm="100000">
                                          <p:val>
                                            <p:strVal val="#ppt_x"/>
                                          </p:val>
                                        </p:tav>
                                      </p:tavLst>
                                    </p:anim>
                                    <p:anim calcmode="lin" valueType="num">
                                      <p:cBhvr additive="base">
                                        <p:cTn id="22" dur="500" fill="hold"/>
                                        <p:tgtEl>
                                          <p:spTgt spid="63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42"/>
                                        </p:tgtEl>
                                        <p:attrNameLst>
                                          <p:attrName>style.visibility</p:attrName>
                                        </p:attrNameLst>
                                      </p:cBhvr>
                                      <p:to>
                                        <p:strVal val="visible"/>
                                      </p:to>
                                    </p:set>
                                    <p:anim calcmode="lin" valueType="num">
                                      <p:cBhvr additive="base">
                                        <p:cTn id="25" dur="500" fill="hold"/>
                                        <p:tgtEl>
                                          <p:spTgt spid="642"/>
                                        </p:tgtEl>
                                        <p:attrNameLst>
                                          <p:attrName>ppt_x</p:attrName>
                                        </p:attrNameLst>
                                      </p:cBhvr>
                                      <p:tavLst>
                                        <p:tav tm="0">
                                          <p:val>
                                            <p:strVal val="0-#ppt_w/2"/>
                                          </p:val>
                                        </p:tav>
                                        <p:tav tm="100000">
                                          <p:val>
                                            <p:strVal val="#ppt_x"/>
                                          </p:val>
                                        </p:tav>
                                      </p:tavLst>
                                    </p:anim>
                                    <p:anim calcmode="lin" valueType="num">
                                      <p:cBhvr additive="base">
                                        <p:cTn id="26" dur="500" fill="hold"/>
                                        <p:tgtEl>
                                          <p:spTgt spid="64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45"/>
                                        </p:tgtEl>
                                        <p:attrNameLst>
                                          <p:attrName>style.visibility</p:attrName>
                                        </p:attrNameLst>
                                      </p:cBhvr>
                                      <p:to>
                                        <p:strVal val="visible"/>
                                      </p:to>
                                    </p:set>
                                    <p:anim calcmode="lin" valueType="num">
                                      <p:cBhvr additive="base">
                                        <p:cTn id="29" dur="500" fill="hold"/>
                                        <p:tgtEl>
                                          <p:spTgt spid="645"/>
                                        </p:tgtEl>
                                        <p:attrNameLst>
                                          <p:attrName>ppt_x</p:attrName>
                                        </p:attrNameLst>
                                      </p:cBhvr>
                                      <p:tavLst>
                                        <p:tav tm="0">
                                          <p:val>
                                            <p:strVal val="0-#ppt_w/2"/>
                                          </p:val>
                                        </p:tav>
                                        <p:tav tm="100000">
                                          <p:val>
                                            <p:strVal val="#ppt_x"/>
                                          </p:val>
                                        </p:tav>
                                      </p:tavLst>
                                    </p:anim>
                                    <p:anim calcmode="lin" valueType="num">
                                      <p:cBhvr additive="base">
                                        <p:cTn id="30" dur="500" fill="hold"/>
                                        <p:tgtEl>
                                          <p:spTgt spid="645"/>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wipe(up)">
                                      <p:cBhvr>
                                        <p:cTn id="34" dur="500"/>
                                        <p:tgtEl>
                                          <p:spTgt spid="62"/>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640"/>
                                        </p:tgtEl>
                                        <p:attrNameLst>
                                          <p:attrName>style.visibility</p:attrName>
                                        </p:attrNameLst>
                                      </p:cBhvr>
                                      <p:to>
                                        <p:strVal val="visible"/>
                                      </p:to>
                                    </p:set>
                                    <p:animEffect transition="in" filter="wipe(up)">
                                      <p:cBhvr>
                                        <p:cTn id="37" dur="500"/>
                                        <p:tgtEl>
                                          <p:spTgt spid="640"/>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643"/>
                                        </p:tgtEl>
                                        <p:attrNameLst>
                                          <p:attrName>style.visibility</p:attrName>
                                        </p:attrNameLst>
                                      </p:cBhvr>
                                      <p:to>
                                        <p:strVal val="visible"/>
                                      </p:to>
                                    </p:set>
                                    <p:animEffect transition="in" filter="wipe(up)">
                                      <p:cBhvr>
                                        <p:cTn id="40" dur="500"/>
                                        <p:tgtEl>
                                          <p:spTgt spid="643"/>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646"/>
                                        </p:tgtEl>
                                        <p:attrNameLst>
                                          <p:attrName>style.visibility</p:attrName>
                                        </p:attrNameLst>
                                      </p:cBhvr>
                                      <p:to>
                                        <p:strVal val="visible"/>
                                      </p:to>
                                    </p:set>
                                    <p:animEffect transition="in" filter="wipe(up)">
                                      <p:cBhvr>
                                        <p:cTn id="43"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6112515" y="2040446"/>
            <a:ext cx="4194344" cy="356440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8" fill="hold" grpId="0" nodeType="afterEffect">
                                  <p:stCondLst>
                                    <p:cond delay="0"/>
                                  </p:stCondLst>
                                  <p:childTnLst>
                                    <p:set>
                                      <p:cBhvr>
                                        <p:cTn id="16" dur="1" fill="hold">
                                          <p:stCondLst>
                                            <p:cond delay="0"/>
                                          </p:stCondLst>
                                        </p:cTn>
                                        <p:tgtEl>
                                          <p:spTgt spid="322"/>
                                        </p:tgtEl>
                                        <p:attrNameLst>
                                          <p:attrName>style.visibility</p:attrName>
                                        </p:attrNameLst>
                                      </p:cBhvr>
                                      <p:to>
                                        <p:strVal val="visible"/>
                                      </p:to>
                                    </p:set>
                                    <p:anim calcmode="lin" valueType="num">
                                      <p:cBhvr additive="base">
                                        <p:cTn id="17" dur="500" fill="hold"/>
                                        <p:tgtEl>
                                          <p:spTgt spid="322"/>
                                        </p:tgtEl>
                                        <p:attrNameLst>
                                          <p:attrName>ppt_x</p:attrName>
                                        </p:attrNameLst>
                                      </p:cBhvr>
                                      <p:tavLst>
                                        <p:tav tm="0">
                                          <p:val>
                                            <p:strVal val="0-#ppt_w/2"/>
                                          </p:val>
                                        </p:tav>
                                        <p:tav tm="100000">
                                          <p:val>
                                            <p:strVal val="#ppt_x"/>
                                          </p:val>
                                        </p:tav>
                                      </p:tavLst>
                                    </p:anim>
                                    <p:anim calcmode="lin" valueType="num">
                                      <p:cBhvr additive="base">
                                        <p:cTn id="18" dur="500" fill="hold"/>
                                        <p:tgtEl>
                                          <p:spTgt spid="32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23"/>
                                        </p:tgtEl>
                                        <p:attrNameLst>
                                          <p:attrName>style.visibility</p:attrName>
                                        </p:attrNameLst>
                                      </p:cBhvr>
                                      <p:to>
                                        <p:strVal val="visible"/>
                                      </p:to>
                                    </p:set>
                                    <p:anim calcmode="lin" valueType="num">
                                      <p:cBhvr additive="base">
                                        <p:cTn id="21" dur="500" fill="hold"/>
                                        <p:tgtEl>
                                          <p:spTgt spid="323"/>
                                        </p:tgtEl>
                                        <p:attrNameLst>
                                          <p:attrName>ppt_x</p:attrName>
                                        </p:attrNameLst>
                                      </p:cBhvr>
                                      <p:tavLst>
                                        <p:tav tm="0">
                                          <p:val>
                                            <p:strVal val="0-#ppt_w/2"/>
                                          </p:val>
                                        </p:tav>
                                        <p:tav tm="100000">
                                          <p:val>
                                            <p:strVal val="#ppt_x"/>
                                          </p:val>
                                        </p:tav>
                                      </p:tavLst>
                                    </p:anim>
                                    <p:anim calcmode="lin" valueType="num">
                                      <p:cBhvr additive="base">
                                        <p:cTn id="22" dur="500" fill="hold"/>
                                        <p:tgtEl>
                                          <p:spTgt spid="32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24"/>
                                        </p:tgtEl>
                                        <p:attrNameLst>
                                          <p:attrName>style.visibility</p:attrName>
                                        </p:attrNameLst>
                                      </p:cBhvr>
                                      <p:to>
                                        <p:strVal val="visible"/>
                                      </p:to>
                                    </p:set>
                                    <p:anim calcmode="lin" valueType="num">
                                      <p:cBhvr additive="base">
                                        <p:cTn id="25" dur="500" fill="hold"/>
                                        <p:tgtEl>
                                          <p:spTgt spid="324"/>
                                        </p:tgtEl>
                                        <p:attrNameLst>
                                          <p:attrName>ppt_x</p:attrName>
                                        </p:attrNameLst>
                                      </p:cBhvr>
                                      <p:tavLst>
                                        <p:tav tm="0">
                                          <p:val>
                                            <p:strVal val="0-#ppt_w/2"/>
                                          </p:val>
                                        </p:tav>
                                        <p:tav tm="100000">
                                          <p:val>
                                            <p:strVal val="#ppt_x"/>
                                          </p:val>
                                        </p:tav>
                                      </p:tavLst>
                                    </p:anim>
                                    <p:anim calcmode="lin" valueType="num">
                                      <p:cBhvr additive="base">
                                        <p:cTn id="26" dur="500" fill="hold"/>
                                        <p:tgtEl>
                                          <p:spTgt spid="32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25"/>
                                        </p:tgtEl>
                                        <p:attrNameLst>
                                          <p:attrName>style.visibility</p:attrName>
                                        </p:attrNameLst>
                                      </p:cBhvr>
                                      <p:to>
                                        <p:strVal val="visible"/>
                                      </p:to>
                                    </p:set>
                                    <p:anim calcmode="lin" valueType="num">
                                      <p:cBhvr additive="base">
                                        <p:cTn id="29" dur="500" fill="hold"/>
                                        <p:tgtEl>
                                          <p:spTgt spid="325"/>
                                        </p:tgtEl>
                                        <p:attrNameLst>
                                          <p:attrName>ppt_x</p:attrName>
                                        </p:attrNameLst>
                                      </p:cBhvr>
                                      <p:tavLst>
                                        <p:tav tm="0">
                                          <p:val>
                                            <p:strVal val="0-#ppt_w/2"/>
                                          </p:val>
                                        </p:tav>
                                        <p:tav tm="100000">
                                          <p:val>
                                            <p:strVal val="#ppt_x"/>
                                          </p:val>
                                        </p:tav>
                                      </p:tavLst>
                                    </p:anim>
                                    <p:anim calcmode="lin" valueType="num">
                                      <p:cBhvr additive="base">
                                        <p:cTn id="30" dur="500" fill="hold"/>
                                        <p:tgtEl>
                                          <p:spTgt spid="32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326"/>
                                        </p:tgtEl>
                                        <p:attrNameLst>
                                          <p:attrName>style.visibility</p:attrName>
                                        </p:attrNameLst>
                                      </p:cBhvr>
                                      <p:to>
                                        <p:strVal val="visible"/>
                                      </p:to>
                                    </p:set>
                                    <p:anim calcmode="lin" valueType="num">
                                      <p:cBhvr additive="base">
                                        <p:cTn id="33" dur="500" fill="hold"/>
                                        <p:tgtEl>
                                          <p:spTgt spid="326"/>
                                        </p:tgtEl>
                                        <p:attrNameLst>
                                          <p:attrName>ppt_x</p:attrName>
                                        </p:attrNameLst>
                                      </p:cBhvr>
                                      <p:tavLst>
                                        <p:tav tm="0">
                                          <p:val>
                                            <p:strVal val="0-#ppt_w/2"/>
                                          </p:val>
                                        </p:tav>
                                        <p:tav tm="100000">
                                          <p:val>
                                            <p:strVal val="#ppt_x"/>
                                          </p:val>
                                        </p:tav>
                                      </p:tavLst>
                                    </p:anim>
                                    <p:anim calcmode="lin" valueType="num">
                                      <p:cBhvr additive="base">
                                        <p:cTn id="34" dur="500" fill="hold"/>
                                        <p:tgtEl>
                                          <p:spTgt spid="32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27"/>
                                        </p:tgtEl>
                                        <p:attrNameLst>
                                          <p:attrName>style.visibility</p:attrName>
                                        </p:attrNameLst>
                                      </p:cBhvr>
                                      <p:to>
                                        <p:strVal val="visible"/>
                                      </p:to>
                                    </p:set>
                                    <p:anim calcmode="lin" valueType="num">
                                      <p:cBhvr additive="base">
                                        <p:cTn id="37" dur="500" fill="hold"/>
                                        <p:tgtEl>
                                          <p:spTgt spid="327"/>
                                        </p:tgtEl>
                                        <p:attrNameLst>
                                          <p:attrName>ppt_x</p:attrName>
                                        </p:attrNameLst>
                                      </p:cBhvr>
                                      <p:tavLst>
                                        <p:tav tm="0">
                                          <p:val>
                                            <p:strVal val="0-#ppt_w/2"/>
                                          </p:val>
                                        </p:tav>
                                        <p:tav tm="100000">
                                          <p:val>
                                            <p:strVal val="#ppt_x"/>
                                          </p:val>
                                        </p:tav>
                                      </p:tavLst>
                                    </p:anim>
                                    <p:anim calcmode="lin" valueType="num">
                                      <p:cBhvr additive="base">
                                        <p:cTn id="38"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6347174" y="1551679"/>
            <a:ext cx="3500330" cy="785920"/>
            <a:chOff x="7714156" y="1512066"/>
            <a:chExt cx="3500330" cy="785920"/>
          </a:xfrm>
        </p:grpSpPr>
        <p:sp>
          <p:nvSpPr>
            <p:cNvPr id="138" name="任意多边形 137"/>
            <p:cNvSpPr/>
            <p:nvPr/>
          </p:nvSpPr>
          <p:spPr>
            <a:xfrm>
              <a:off x="7714156" y="1658119"/>
              <a:ext cx="427444" cy="40541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7" name="组合 6"/>
            <p:cNvGrpSpPr/>
            <p:nvPr/>
          </p:nvGrpSpPr>
          <p:grpSpPr>
            <a:xfrm>
              <a:off x="8293156" y="1512066"/>
              <a:ext cx="2921330" cy="785920"/>
              <a:chOff x="8293156" y="1512066"/>
              <a:chExt cx="2921330" cy="785920"/>
            </a:xfrm>
          </p:grpSpPr>
          <p:sp>
            <p:nvSpPr>
              <p:cNvPr id="137" name="矩形 136"/>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40" name="矩形 13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9" name="组合 8"/>
          <p:cNvGrpSpPr/>
          <p:nvPr/>
        </p:nvGrpSpPr>
        <p:grpSpPr>
          <a:xfrm>
            <a:off x="6300474" y="2735211"/>
            <a:ext cx="3547030" cy="785920"/>
            <a:chOff x="7667456" y="2695598"/>
            <a:chExt cx="3547030" cy="785920"/>
          </a:xfrm>
        </p:grpSpPr>
        <p:sp>
          <p:nvSpPr>
            <p:cNvPr id="141" name="Freeform 76"/>
            <p:cNvSpPr/>
            <p:nvPr/>
          </p:nvSpPr>
          <p:spPr bwMode="auto">
            <a:xfrm>
              <a:off x="7667456" y="2771619"/>
              <a:ext cx="520844" cy="355738"/>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48" name="组合 147"/>
            <p:cNvGrpSpPr/>
            <p:nvPr/>
          </p:nvGrpSpPr>
          <p:grpSpPr>
            <a:xfrm>
              <a:off x="8293156" y="2695598"/>
              <a:ext cx="2921330" cy="785920"/>
              <a:chOff x="8293156" y="1512066"/>
              <a:chExt cx="2921330" cy="785920"/>
            </a:xfrm>
          </p:grpSpPr>
          <p:sp>
            <p:nvSpPr>
              <p:cNvPr id="149" name="矩形 148"/>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0" name="矩形 14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0" name="组合 9"/>
          <p:cNvGrpSpPr/>
          <p:nvPr/>
        </p:nvGrpSpPr>
        <p:grpSpPr>
          <a:xfrm>
            <a:off x="6300732" y="3918743"/>
            <a:ext cx="3546772" cy="785920"/>
            <a:chOff x="7667714" y="3879130"/>
            <a:chExt cx="3546772" cy="785920"/>
          </a:xfrm>
        </p:grpSpPr>
        <p:sp>
          <p:nvSpPr>
            <p:cNvPr id="147" name="任意多边形 146"/>
            <p:cNvSpPr/>
            <p:nvPr/>
          </p:nvSpPr>
          <p:spPr bwMode="auto">
            <a:xfrm rot="900000">
              <a:off x="7667714" y="3926087"/>
              <a:ext cx="520328" cy="5918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B0EBF2"/>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1" name="组合 150"/>
            <p:cNvGrpSpPr/>
            <p:nvPr/>
          </p:nvGrpSpPr>
          <p:grpSpPr>
            <a:xfrm>
              <a:off x="8293156" y="3879130"/>
              <a:ext cx="2921330" cy="785920"/>
              <a:chOff x="8293156" y="1512066"/>
              <a:chExt cx="2921330" cy="785920"/>
            </a:xfrm>
          </p:grpSpPr>
          <p:sp>
            <p:nvSpPr>
              <p:cNvPr id="152" name="矩形 151"/>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3" name="矩形 152"/>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1" name="组合 10"/>
          <p:cNvGrpSpPr/>
          <p:nvPr/>
        </p:nvGrpSpPr>
        <p:grpSpPr>
          <a:xfrm>
            <a:off x="6347780" y="5102275"/>
            <a:ext cx="3499724" cy="785920"/>
            <a:chOff x="7714762" y="5062662"/>
            <a:chExt cx="3499724" cy="785920"/>
          </a:xfrm>
        </p:grpSpPr>
        <p:sp>
          <p:nvSpPr>
            <p:cNvPr id="144" name="任意多边形 143"/>
            <p:cNvSpPr/>
            <p:nvPr/>
          </p:nvSpPr>
          <p:spPr bwMode="auto">
            <a:xfrm>
              <a:off x="7714762" y="5085772"/>
              <a:ext cx="426233" cy="423487"/>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accent2">
                <a:lumMod val="75000"/>
              </a:schemeClr>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4" name="组合 153"/>
            <p:cNvGrpSpPr/>
            <p:nvPr/>
          </p:nvGrpSpPr>
          <p:grpSpPr>
            <a:xfrm>
              <a:off x="8293156" y="5062662"/>
              <a:ext cx="2921330" cy="785920"/>
              <a:chOff x="8293156" y="1512066"/>
              <a:chExt cx="2921330" cy="785920"/>
            </a:xfrm>
          </p:grpSpPr>
          <p:sp>
            <p:nvSpPr>
              <p:cNvPr id="155" name="矩形 154"/>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6" name="矩形 155"/>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36" name="Group 101"/>
          <p:cNvGrpSpPr>
            <a:grpSpLocks noChangeAspect="1"/>
          </p:cNvGrpSpPr>
          <p:nvPr/>
        </p:nvGrpSpPr>
        <p:grpSpPr bwMode="auto">
          <a:xfrm>
            <a:off x="1146175" y="1127277"/>
            <a:ext cx="3258300" cy="4722093"/>
            <a:chOff x="1976" y="441"/>
            <a:chExt cx="1734" cy="2513"/>
          </a:xfrm>
        </p:grpSpPr>
        <p:sp>
          <p:nvSpPr>
            <p:cNvPr id="139" name="Freeform 102"/>
            <p:cNvSpPr/>
            <p:nvPr/>
          </p:nvSpPr>
          <p:spPr bwMode="auto">
            <a:xfrm>
              <a:off x="2161" y="2650"/>
              <a:ext cx="1494" cy="304"/>
            </a:xfrm>
            <a:custGeom>
              <a:avLst/>
              <a:gdLst>
                <a:gd name="T0" fmla="*/ 203 w 275"/>
                <a:gd name="T1" fmla="*/ 0 h 56"/>
                <a:gd name="T2" fmla="*/ 140 w 275"/>
                <a:gd name="T3" fmla="*/ 14 h 56"/>
                <a:gd name="T4" fmla="*/ 86 w 275"/>
                <a:gd name="T5" fmla="*/ 9 h 56"/>
                <a:gd name="T6" fmla="*/ 0 w 275"/>
                <a:gd name="T7" fmla="*/ 32 h 56"/>
                <a:gd name="T8" fmla="*/ 86 w 275"/>
                <a:gd name="T9" fmla="*/ 54 h 56"/>
                <a:gd name="T10" fmla="*/ 150 w 275"/>
                <a:gd name="T11" fmla="*/ 47 h 56"/>
                <a:gd name="T12" fmla="*/ 203 w 275"/>
                <a:gd name="T13" fmla="*/ 56 h 56"/>
                <a:gd name="T14" fmla="*/ 275 w 275"/>
                <a:gd name="T15" fmla="*/ 28 h 56"/>
                <a:gd name="T16" fmla="*/ 203 w 27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56">
                  <a:moveTo>
                    <a:pt x="203" y="0"/>
                  </a:moveTo>
                  <a:cubicBezTo>
                    <a:pt x="176" y="0"/>
                    <a:pt x="153" y="6"/>
                    <a:pt x="140" y="14"/>
                  </a:cubicBezTo>
                  <a:cubicBezTo>
                    <a:pt x="125" y="11"/>
                    <a:pt x="107" y="9"/>
                    <a:pt x="86" y="9"/>
                  </a:cubicBezTo>
                  <a:cubicBezTo>
                    <a:pt x="38" y="9"/>
                    <a:pt x="0" y="19"/>
                    <a:pt x="0" y="32"/>
                  </a:cubicBezTo>
                  <a:cubicBezTo>
                    <a:pt x="0" y="44"/>
                    <a:pt x="38" y="54"/>
                    <a:pt x="86" y="54"/>
                  </a:cubicBezTo>
                  <a:cubicBezTo>
                    <a:pt x="111" y="54"/>
                    <a:pt x="134" y="51"/>
                    <a:pt x="150" y="47"/>
                  </a:cubicBezTo>
                  <a:cubicBezTo>
                    <a:pt x="163" y="52"/>
                    <a:pt x="182" y="56"/>
                    <a:pt x="203" y="56"/>
                  </a:cubicBezTo>
                  <a:cubicBezTo>
                    <a:pt x="243" y="56"/>
                    <a:pt x="275" y="43"/>
                    <a:pt x="275" y="28"/>
                  </a:cubicBezTo>
                  <a:cubicBezTo>
                    <a:pt x="275" y="12"/>
                    <a:pt x="243" y="0"/>
                    <a:pt x="203" y="0"/>
                  </a:cubicBezTo>
                  <a:close/>
                </a:path>
              </a:pathLst>
            </a:custGeom>
            <a:solidFill>
              <a:srgbClr val="9EB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03"/>
            <p:cNvSpPr/>
            <p:nvPr/>
          </p:nvSpPr>
          <p:spPr bwMode="auto">
            <a:xfrm>
              <a:off x="2384" y="2764"/>
              <a:ext cx="190" cy="98"/>
            </a:xfrm>
            <a:custGeom>
              <a:avLst/>
              <a:gdLst>
                <a:gd name="T0" fmla="*/ 15 w 35"/>
                <a:gd name="T1" fmla="*/ 3 h 18"/>
                <a:gd name="T2" fmla="*/ 1 w 35"/>
                <a:gd name="T3" fmla="*/ 12 h 18"/>
                <a:gd name="T4" fmla="*/ 28 w 35"/>
                <a:gd name="T5" fmla="*/ 13 h 18"/>
                <a:gd name="T6" fmla="*/ 29 w 35"/>
                <a:gd name="T7" fmla="*/ 0 h 18"/>
                <a:gd name="T8" fmla="*/ 15 w 35"/>
                <a:gd name="T9" fmla="*/ 3 h 18"/>
              </a:gdLst>
              <a:ahLst/>
              <a:cxnLst>
                <a:cxn ang="0">
                  <a:pos x="T0" y="T1"/>
                </a:cxn>
                <a:cxn ang="0">
                  <a:pos x="T2" y="T3"/>
                </a:cxn>
                <a:cxn ang="0">
                  <a:pos x="T4" y="T5"/>
                </a:cxn>
                <a:cxn ang="0">
                  <a:pos x="T6" y="T7"/>
                </a:cxn>
                <a:cxn ang="0">
                  <a:pos x="T8" y="T9"/>
                </a:cxn>
              </a:cxnLst>
              <a:rect l="0" t="0" r="r" b="b"/>
              <a:pathLst>
                <a:path w="35" h="18">
                  <a:moveTo>
                    <a:pt x="15" y="3"/>
                  </a:moveTo>
                  <a:cubicBezTo>
                    <a:pt x="15" y="3"/>
                    <a:pt x="0" y="5"/>
                    <a:pt x="1" y="12"/>
                  </a:cubicBezTo>
                  <a:cubicBezTo>
                    <a:pt x="1" y="18"/>
                    <a:pt x="22" y="16"/>
                    <a:pt x="28" y="13"/>
                  </a:cubicBezTo>
                  <a:cubicBezTo>
                    <a:pt x="35" y="9"/>
                    <a:pt x="29" y="0"/>
                    <a:pt x="29" y="0"/>
                  </a:cubicBezTo>
                  <a:lnTo>
                    <a:pt x="15"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04"/>
            <p:cNvSpPr/>
            <p:nvPr/>
          </p:nvSpPr>
          <p:spPr bwMode="auto">
            <a:xfrm>
              <a:off x="2427" y="2222"/>
              <a:ext cx="152" cy="569"/>
            </a:xfrm>
            <a:custGeom>
              <a:avLst/>
              <a:gdLst>
                <a:gd name="T0" fmla="*/ 13 w 28"/>
                <a:gd name="T1" fmla="*/ 0 h 105"/>
                <a:gd name="T2" fmla="*/ 4 w 28"/>
                <a:gd name="T3" fmla="*/ 105 h 105"/>
                <a:gd name="T4" fmla="*/ 24 w 28"/>
                <a:gd name="T5" fmla="*/ 103 h 105"/>
                <a:gd name="T6" fmla="*/ 28 w 28"/>
                <a:gd name="T7" fmla="*/ 4 h 105"/>
                <a:gd name="T8" fmla="*/ 13 w 28"/>
                <a:gd name="T9" fmla="*/ 0 h 105"/>
              </a:gdLst>
              <a:ahLst/>
              <a:cxnLst>
                <a:cxn ang="0">
                  <a:pos x="T0" y="T1"/>
                </a:cxn>
                <a:cxn ang="0">
                  <a:pos x="T2" y="T3"/>
                </a:cxn>
                <a:cxn ang="0">
                  <a:pos x="T4" y="T5"/>
                </a:cxn>
                <a:cxn ang="0">
                  <a:pos x="T6" y="T7"/>
                </a:cxn>
                <a:cxn ang="0">
                  <a:pos x="T8" y="T9"/>
                </a:cxn>
              </a:cxnLst>
              <a:rect l="0" t="0" r="r" b="b"/>
              <a:pathLst>
                <a:path w="28" h="105">
                  <a:moveTo>
                    <a:pt x="13" y="0"/>
                  </a:moveTo>
                  <a:cubicBezTo>
                    <a:pt x="13" y="0"/>
                    <a:pt x="0" y="52"/>
                    <a:pt x="4" y="105"/>
                  </a:cubicBezTo>
                  <a:cubicBezTo>
                    <a:pt x="24" y="103"/>
                    <a:pt x="24" y="103"/>
                    <a:pt x="24" y="103"/>
                  </a:cubicBezTo>
                  <a:cubicBezTo>
                    <a:pt x="24" y="103"/>
                    <a:pt x="17" y="50"/>
                    <a:pt x="28" y="4"/>
                  </a:cubicBez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05"/>
            <p:cNvSpPr>
              <a:spLocks noEditPoints="1"/>
            </p:cNvSpPr>
            <p:nvPr/>
          </p:nvSpPr>
          <p:spPr bwMode="auto">
            <a:xfrm>
              <a:off x="2432" y="2217"/>
              <a:ext cx="158" cy="580"/>
            </a:xfrm>
            <a:custGeom>
              <a:avLst/>
              <a:gdLst>
                <a:gd name="T0" fmla="*/ 2 w 29"/>
                <a:gd name="T1" fmla="*/ 107 h 107"/>
                <a:gd name="T2" fmla="*/ 1 w 29"/>
                <a:gd name="T3" fmla="*/ 106 h 107"/>
                <a:gd name="T4" fmla="*/ 1 w 29"/>
                <a:gd name="T5" fmla="*/ 106 h 107"/>
                <a:gd name="T6" fmla="*/ 0 w 29"/>
                <a:gd name="T7" fmla="*/ 86 h 107"/>
                <a:gd name="T8" fmla="*/ 0 w 29"/>
                <a:gd name="T9" fmla="*/ 86 h 107"/>
                <a:gd name="T10" fmla="*/ 10 w 29"/>
                <a:gd name="T11" fmla="*/ 1 h 107"/>
                <a:gd name="T12" fmla="*/ 10 w 29"/>
                <a:gd name="T13" fmla="*/ 1 h 107"/>
                <a:gd name="T14" fmla="*/ 12 w 29"/>
                <a:gd name="T15" fmla="*/ 0 h 107"/>
                <a:gd name="T16" fmla="*/ 12 w 29"/>
                <a:gd name="T17" fmla="*/ 0 h 107"/>
                <a:gd name="T18" fmla="*/ 27 w 29"/>
                <a:gd name="T19" fmla="*/ 4 h 107"/>
                <a:gd name="T20" fmla="*/ 28 w 29"/>
                <a:gd name="T21" fmla="*/ 4 h 107"/>
                <a:gd name="T22" fmla="*/ 28 w 29"/>
                <a:gd name="T23" fmla="*/ 4 h 107"/>
                <a:gd name="T24" fmla="*/ 28 w 29"/>
                <a:gd name="T25" fmla="*/ 5 h 107"/>
                <a:gd name="T26" fmla="*/ 28 w 29"/>
                <a:gd name="T27" fmla="*/ 5 h 107"/>
                <a:gd name="T28" fmla="*/ 22 w 29"/>
                <a:gd name="T29" fmla="*/ 66 h 107"/>
                <a:gd name="T30" fmla="*/ 22 w 29"/>
                <a:gd name="T31" fmla="*/ 66 h 107"/>
                <a:gd name="T32" fmla="*/ 24 w 29"/>
                <a:gd name="T33" fmla="*/ 104 h 107"/>
                <a:gd name="T34" fmla="*/ 24 w 29"/>
                <a:gd name="T35" fmla="*/ 104 h 107"/>
                <a:gd name="T36" fmla="*/ 24 w 29"/>
                <a:gd name="T37" fmla="*/ 105 h 107"/>
                <a:gd name="T38" fmla="*/ 24 w 29"/>
                <a:gd name="T39" fmla="*/ 105 h 107"/>
                <a:gd name="T40" fmla="*/ 23 w 29"/>
                <a:gd name="T41" fmla="*/ 106 h 107"/>
                <a:gd name="T42" fmla="*/ 23 w 29"/>
                <a:gd name="T43" fmla="*/ 106 h 107"/>
                <a:gd name="T44" fmla="*/ 3 w 29"/>
                <a:gd name="T45" fmla="*/ 107 h 107"/>
                <a:gd name="T46" fmla="*/ 3 w 29"/>
                <a:gd name="T47" fmla="*/ 107 h 107"/>
                <a:gd name="T48" fmla="*/ 3 w 29"/>
                <a:gd name="T49" fmla="*/ 107 h 107"/>
                <a:gd name="T50" fmla="*/ 2 w 29"/>
                <a:gd name="T51" fmla="*/ 107 h 107"/>
                <a:gd name="T52" fmla="*/ 3 w 29"/>
                <a:gd name="T53" fmla="*/ 86 h 107"/>
                <a:gd name="T54" fmla="*/ 4 w 29"/>
                <a:gd name="T55" fmla="*/ 104 h 107"/>
                <a:gd name="T56" fmla="*/ 4 w 29"/>
                <a:gd name="T57" fmla="*/ 104 h 107"/>
                <a:gd name="T58" fmla="*/ 21 w 29"/>
                <a:gd name="T59" fmla="*/ 103 h 107"/>
                <a:gd name="T60" fmla="*/ 19 w 29"/>
                <a:gd name="T61" fmla="*/ 66 h 107"/>
                <a:gd name="T62" fmla="*/ 19 w 29"/>
                <a:gd name="T63" fmla="*/ 66 h 107"/>
                <a:gd name="T64" fmla="*/ 25 w 29"/>
                <a:gd name="T65" fmla="*/ 6 h 107"/>
                <a:gd name="T66" fmla="*/ 25 w 29"/>
                <a:gd name="T67" fmla="*/ 6 h 107"/>
                <a:gd name="T68" fmla="*/ 13 w 29"/>
                <a:gd name="T69" fmla="*/ 3 h 107"/>
                <a:gd name="T70" fmla="*/ 3 w 29"/>
                <a:gd name="T71" fmla="*/ 86 h 107"/>
                <a:gd name="T72" fmla="*/ 11 w 29"/>
                <a:gd name="T73" fmla="*/ 3 h 107"/>
                <a:gd name="T74" fmla="*/ 12 w 29"/>
                <a:gd name="T75" fmla="*/ 1 h 107"/>
                <a:gd name="T76" fmla="*/ 11 w 29"/>
                <a:gd name="T77"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7">
                  <a:moveTo>
                    <a:pt x="2" y="107"/>
                  </a:moveTo>
                  <a:cubicBezTo>
                    <a:pt x="1" y="107"/>
                    <a:pt x="1" y="106"/>
                    <a:pt x="1" y="106"/>
                  </a:cubicBezTo>
                  <a:cubicBezTo>
                    <a:pt x="1" y="106"/>
                    <a:pt x="1" y="106"/>
                    <a:pt x="1" y="106"/>
                  </a:cubicBezTo>
                  <a:cubicBezTo>
                    <a:pt x="1" y="99"/>
                    <a:pt x="0" y="93"/>
                    <a:pt x="0" y="86"/>
                  </a:cubicBezTo>
                  <a:cubicBezTo>
                    <a:pt x="0" y="86"/>
                    <a:pt x="0" y="86"/>
                    <a:pt x="0" y="86"/>
                  </a:cubicBezTo>
                  <a:cubicBezTo>
                    <a:pt x="0" y="41"/>
                    <a:pt x="10" y="1"/>
                    <a:pt x="10" y="1"/>
                  </a:cubicBezTo>
                  <a:cubicBezTo>
                    <a:pt x="10" y="1"/>
                    <a:pt x="10" y="1"/>
                    <a:pt x="10" y="1"/>
                  </a:cubicBezTo>
                  <a:cubicBezTo>
                    <a:pt x="11" y="0"/>
                    <a:pt x="11" y="0"/>
                    <a:pt x="12" y="0"/>
                  </a:cubicBezTo>
                  <a:cubicBezTo>
                    <a:pt x="12" y="0"/>
                    <a:pt x="12" y="0"/>
                    <a:pt x="12" y="0"/>
                  </a:cubicBezTo>
                  <a:cubicBezTo>
                    <a:pt x="27" y="4"/>
                    <a:pt x="27" y="4"/>
                    <a:pt x="27" y="4"/>
                  </a:cubicBezTo>
                  <a:cubicBezTo>
                    <a:pt x="28" y="4"/>
                    <a:pt x="28" y="4"/>
                    <a:pt x="28" y="4"/>
                  </a:cubicBezTo>
                  <a:cubicBezTo>
                    <a:pt x="28" y="4"/>
                    <a:pt x="28" y="4"/>
                    <a:pt x="28" y="4"/>
                  </a:cubicBezTo>
                  <a:cubicBezTo>
                    <a:pt x="29" y="5"/>
                    <a:pt x="29" y="5"/>
                    <a:pt x="28" y="5"/>
                  </a:cubicBezTo>
                  <a:cubicBezTo>
                    <a:pt x="28" y="5"/>
                    <a:pt x="28" y="5"/>
                    <a:pt x="28" y="5"/>
                  </a:cubicBezTo>
                  <a:cubicBezTo>
                    <a:pt x="23" y="26"/>
                    <a:pt x="22" y="48"/>
                    <a:pt x="22" y="66"/>
                  </a:cubicBezTo>
                  <a:cubicBezTo>
                    <a:pt x="22" y="66"/>
                    <a:pt x="22" y="66"/>
                    <a:pt x="22" y="66"/>
                  </a:cubicBezTo>
                  <a:cubicBezTo>
                    <a:pt x="22" y="88"/>
                    <a:pt x="24" y="104"/>
                    <a:pt x="24" y="104"/>
                  </a:cubicBezTo>
                  <a:cubicBezTo>
                    <a:pt x="24" y="104"/>
                    <a:pt x="24" y="104"/>
                    <a:pt x="24" y="104"/>
                  </a:cubicBezTo>
                  <a:cubicBezTo>
                    <a:pt x="24" y="105"/>
                    <a:pt x="24" y="105"/>
                    <a:pt x="24" y="105"/>
                  </a:cubicBezTo>
                  <a:cubicBezTo>
                    <a:pt x="24" y="105"/>
                    <a:pt x="24" y="105"/>
                    <a:pt x="24" y="105"/>
                  </a:cubicBezTo>
                  <a:cubicBezTo>
                    <a:pt x="24" y="106"/>
                    <a:pt x="23" y="106"/>
                    <a:pt x="23" y="106"/>
                  </a:cubicBezTo>
                  <a:cubicBezTo>
                    <a:pt x="23" y="106"/>
                    <a:pt x="23" y="106"/>
                    <a:pt x="23" y="106"/>
                  </a:cubicBezTo>
                  <a:cubicBezTo>
                    <a:pt x="3" y="107"/>
                    <a:pt x="3" y="107"/>
                    <a:pt x="3" y="107"/>
                  </a:cubicBezTo>
                  <a:cubicBezTo>
                    <a:pt x="3" y="107"/>
                    <a:pt x="3" y="107"/>
                    <a:pt x="3" y="107"/>
                  </a:cubicBezTo>
                  <a:cubicBezTo>
                    <a:pt x="3" y="107"/>
                    <a:pt x="3" y="107"/>
                    <a:pt x="3" y="107"/>
                  </a:cubicBezTo>
                  <a:cubicBezTo>
                    <a:pt x="2" y="107"/>
                    <a:pt x="2" y="107"/>
                    <a:pt x="2" y="107"/>
                  </a:cubicBezTo>
                  <a:close/>
                  <a:moveTo>
                    <a:pt x="3" y="86"/>
                  </a:moveTo>
                  <a:cubicBezTo>
                    <a:pt x="3" y="92"/>
                    <a:pt x="4" y="98"/>
                    <a:pt x="4" y="104"/>
                  </a:cubicBezTo>
                  <a:cubicBezTo>
                    <a:pt x="4" y="104"/>
                    <a:pt x="4" y="104"/>
                    <a:pt x="4" y="104"/>
                  </a:cubicBezTo>
                  <a:cubicBezTo>
                    <a:pt x="21" y="103"/>
                    <a:pt x="21" y="103"/>
                    <a:pt x="21" y="103"/>
                  </a:cubicBezTo>
                  <a:cubicBezTo>
                    <a:pt x="20" y="98"/>
                    <a:pt x="19" y="84"/>
                    <a:pt x="19" y="66"/>
                  </a:cubicBezTo>
                  <a:cubicBezTo>
                    <a:pt x="19" y="66"/>
                    <a:pt x="19" y="66"/>
                    <a:pt x="19" y="66"/>
                  </a:cubicBezTo>
                  <a:cubicBezTo>
                    <a:pt x="19" y="48"/>
                    <a:pt x="20" y="26"/>
                    <a:pt x="25" y="6"/>
                  </a:cubicBezTo>
                  <a:cubicBezTo>
                    <a:pt x="25" y="6"/>
                    <a:pt x="25" y="6"/>
                    <a:pt x="25" y="6"/>
                  </a:cubicBezTo>
                  <a:cubicBezTo>
                    <a:pt x="13" y="3"/>
                    <a:pt x="13" y="3"/>
                    <a:pt x="13" y="3"/>
                  </a:cubicBezTo>
                  <a:cubicBezTo>
                    <a:pt x="11" y="11"/>
                    <a:pt x="3" y="46"/>
                    <a:pt x="3" y="86"/>
                  </a:cubicBezTo>
                  <a:close/>
                  <a:moveTo>
                    <a:pt x="11" y="3"/>
                  </a:moveTo>
                  <a:cubicBezTo>
                    <a:pt x="12" y="1"/>
                    <a:pt x="12" y="1"/>
                    <a:pt x="12" y="1"/>
                  </a:cubicBezTo>
                  <a:cubicBezTo>
                    <a:pt x="11" y="3"/>
                    <a:pt x="11" y="3"/>
                    <a:pt x="1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06"/>
            <p:cNvSpPr/>
            <p:nvPr/>
          </p:nvSpPr>
          <p:spPr bwMode="auto">
            <a:xfrm>
              <a:off x="2634" y="2764"/>
              <a:ext cx="184" cy="92"/>
            </a:xfrm>
            <a:custGeom>
              <a:avLst/>
              <a:gdLst>
                <a:gd name="T0" fmla="*/ 20 w 34"/>
                <a:gd name="T1" fmla="*/ 2 h 17"/>
                <a:gd name="T2" fmla="*/ 34 w 34"/>
                <a:gd name="T3" fmla="*/ 10 h 17"/>
                <a:gd name="T4" fmla="*/ 7 w 34"/>
                <a:gd name="T5" fmla="*/ 12 h 17"/>
                <a:gd name="T6" fmla="*/ 5 w 34"/>
                <a:gd name="T7" fmla="*/ 0 h 17"/>
                <a:gd name="T8" fmla="*/ 20 w 34"/>
                <a:gd name="T9" fmla="*/ 2 h 17"/>
              </a:gdLst>
              <a:ahLst/>
              <a:cxnLst>
                <a:cxn ang="0">
                  <a:pos x="T0" y="T1"/>
                </a:cxn>
                <a:cxn ang="0">
                  <a:pos x="T2" y="T3"/>
                </a:cxn>
                <a:cxn ang="0">
                  <a:pos x="T4" y="T5"/>
                </a:cxn>
                <a:cxn ang="0">
                  <a:pos x="T6" y="T7"/>
                </a:cxn>
                <a:cxn ang="0">
                  <a:pos x="T8" y="T9"/>
                </a:cxn>
              </a:cxnLst>
              <a:rect l="0" t="0" r="r" b="b"/>
              <a:pathLst>
                <a:path w="34" h="17">
                  <a:moveTo>
                    <a:pt x="20" y="2"/>
                  </a:moveTo>
                  <a:cubicBezTo>
                    <a:pt x="20" y="2"/>
                    <a:pt x="34" y="4"/>
                    <a:pt x="34" y="10"/>
                  </a:cubicBezTo>
                  <a:cubicBezTo>
                    <a:pt x="34" y="17"/>
                    <a:pt x="13" y="15"/>
                    <a:pt x="7" y="12"/>
                  </a:cubicBezTo>
                  <a:cubicBezTo>
                    <a:pt x="0" y="9"/>
                    <a:pt x="5" y="0"/>
                    <a:pt x="5" y="0"/>
                  </a:cubicBezTo>
                  <a:lnTo>
                    <a:pt x="20"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07"/>
            <p:cNvSpPr/>
            <p:nvPr/>
          </p:nvSpPr>
          <p:spPr bwMode="auto">
            <a:xfrm>
              <a:off x="2606" y="2222"/>
              <a:ext cx="163" cy="564"/>
            </a:xfrm>
            <a:custGeom>
              <a:avLst/>
              <a:gdLst>
                <a:gd name="T0" fmla="*/ 15 w 30"/>
                <a:gd name="T1" fmla="*/ 0 h 104"/>
                <a:gd name="T2" fmla="*/ 28 w 30"/>
                <a:gd name="T3" fmla="*/ 104 h 104"/>
                <a:gd name="T4" fmla="*/ 8 w 30"/>
                <a:gd name="T5" fmla="*/ 103 h 104"/>
                <a:gd name="T6" fmla="*/ 0 w 30"/>
                <a:gd name="T7" fmla="*/ 4 h 104"/>
                <a:gd name="T8" fmla="*/ 15 w 30"/>
                <a:gd name="T9" fmla="*/ 0 h 104"/>
              </a:gdLst>
              <a:ahLst/>
              <a:cxnLst>
                <a:cxn ang="0">
                  <a:pos x="T0" y="T1"/>
                </a:cxn>
                <a:cxn ang="0">
                  <a:pos x="T2" y="T3"/>
                </a:cxn>
                <a:cxn ang="0">
                  <a:pos x="T4" y="T5"/>
                </a:cxn>
                <a:cxn ang="0">
                  <a:pos x="T6" y="T7"/>
                </a:cxn>
                <a:cxn ang="0">
                  <a:pos x="T8" y="T9"/>
                </a:cxn>
              </a:cxnLst>
              <a:rect l="0" t="0" r="r" b="b"/>
              <a:pathLst>
                <a:path w="30" h="104">
                  <a:moveTo>
                    <a:pt x="15" y="0"/>
                  </a:moveTo>
                  <a:cubicBezTo>
                    <a:pt x="15" y="0"/>
                    <a:pt x="30" y="50"/>
                    <a:pt x="28" y="104"/>
                  </a:cubicBezTo>
                  <a:cubicBezTo>
                    <a:pt x="8" y="103"/>
                    <a:pt x="8" y="103"/>
                    <a:pt x="8" y="103"/>
                  </a:cubicBezTo>
                  <a:cubicBezTo>
                    <a:pt x="8" y="103"/>
                    <a:pt x="13" y="49"/>
                    <a:pt x="0" y="4"/>
                  </a:cubicBez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08"/>
            <p:cNvSpPr>
              <a:spLocks noEditPoints="1"/>
            </p:cNvSpPr>
            <p:nvPr/>
          </p:nvSpPr>
          <p:spPr bwMode="auto">
            <a:xfrm>
              <a:off x="2595" y="2212"/>
              <a:ext cx="174" cy="579"/>
            </a:xfrm>
            <a:custGeom>
              <a:avLst/>
              <a:gdLst>
                <a:gd name="T0" fmla="*/ 30 w 32"/>
                <a:gd name="T1" fmla="*/ 107 h 107"/>
                <a:gd name="T2" fmla="*/ 10 w 32"/>
                <a:gd name="T3" fmla="*/ 107 h 107"/>
                <a:gd name="T4" fmla="*/ 9 w 32"/>
                <a:gd name="T5" fmla="*/ 106 h 107"/>
                <a:gd name="T6" fmla="*/ 9 w 32"/>
                <a:gd name="T7" fmla="*/ 106 h 107"/>
                <a:gd name="T8" fmla="*/ 8 w 32"/>
                <a:gd name="T9" fmla="*/ 105 h 107"/>
                <a:gd name="T10" fmla="*/ 8 w 32"/>
                <a:gd name="T11" fmla="*/ 105 h 107"/>
                <a:gd name="T12" fmla="*/ 9 w 32"/>
                <a:gd name="T13" fmla="*/ 79 h 107"/>
                <a:gd name="T14" fmla="*/ 9 w 32"/>
                <a:gd name="T15" fmla="*/ 79 h 107"/>
                <a:gd name="T16" fmla="*/ 1 w 32"/>
                <a:gd name="T17" fmla="*/ 6 h 107"/>
                <a:gd name="T18" fmla="*/ 1 w 32"/>
                <a:gd name="T19" fmla="*/ 6 h 107"/>
                <a:gd name="T20" fmla="*/ 2 w 32"/>
                <a:gd name="T21" fmla="*/ 4 h 107"/>
                <a:gd name="T22" fmla="*/ 2 w 32"/>
                <a:gd name="T23" fmla="*/ 4 h 107"/>
                <a:gd name="T24" fmla="*/ 17 w 32"/>
                <a:gd name="T25" fmla="*/ 0 h 107"/>
                <a:gd name="T26" fmla="*/ 18 w 32"/>
                <a:gd name="T27" fmla="*/ 1 h 107"/>
                <a:gd name="T28" fmla="*/ 18 w 32"/>
                <a:gd name="T29" fmla="*/ 1 h 107"/>
                <a:gd name="T30" fmla="*/ 32 w 32"/>
                <a:gd name="T31" fmla="*/ 97 h 107"/>
                <a:gd name="T32" fmla="*/ 32 w 32"/>
                <a:gd name="T33" fmla="*/ 97 h 107"/>
                <a:gd name="T34" fmla="*/ 31 w 32"/>
                <a:gd name="T35" fmla="*/ 106 h 107"/>
                <a:gd name="T36" fmla="*/ 31 w 32"/>
                <a:gd name="T37" fmla="*/ 106 h 107"/>
                <a:gd name="T38" fmla="*/ 31 w 32"/>
                <a:gd name="T39" fmla="*/ 107 h 107"/>
                <a:gd name="T40" fmla="*/ 31 w 32"/>
                <a:gd name="T41" fmla="*/ 107 h 107"/>
                <a:gd name="T42" fmla="*/ 30 w 32"/>
                <a:gd name="T43" fmla="*/ 107 h 107"/>
                <a:gd name="T44" fmla="*/ 30 w 32"/>
                <a:gd name="T45" fmla="*/ 107 h 107"/>
                <a:gd name="T46" fmla="*/ 30 w 32"/>
                <a:gd name="T47" fmla="*/ 107 h 107"/>
                <a:gd name="T48" fmla="*/ 28 w 32"/>
                <a:gd name="T49" fmla="*/ 104 h 107"/>
                <a:gd name="T50" fmla="*/ 29 w 32"/>
                <a:gd name="T51" fmla="*/ 97 h 107"/>
                <a:gd name="T52" fmla="*/ 29 w 32"/>
                <a:gd name="T53" fmla="*/ 97 h 107"/>
                <a:gd name="T54" fmla="*/ 16 w 32"/>
                <a:gd name="T55" fmla="*/ 4 h 107"/>
                <a:gd name="T56" fmla="*/ 16 w 32"/>
                <a:gd name="T57" fmla="*/ 4 h 107"/>
                <a:gd name="T58" fmla="*/ 4 w 32"/>
                <a:gd name="T59" fmla="*/ 7 h 107"/>
                <a:gd name="T60" fmla="*/ 12 w 32"/>
                <a:gd name="T61" fmla="*/ 79 h 107"/>
                <a:gd name="T62" fmla="*/ 12 w 32"/>
                <a:gd name="T63" fmla="*/ 79 h 107"/>
                <a:gd name="T64" fmla="*/ 11 w 32"/>
                <a:gd name="T65" fmla="*/ 104 h 107"/>
                <a:gd name="T66" fmla="*/ 11 w 32"/>
                <a:gd name="T67" fmla="*/ 104 h 107"/>
                <a:gd name="T68" fmla="*/ 28 w 32"/>
                <a:gd name="T69"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07">
                  <a:moveTo>
                    <a:pt x="30" y="107"/>
                  </a:moveTo>
                  <a:cubicBezTo>
                    <a:pt x="10" y="107"/>
                    <a:pt x="10" y="107"/>
                    <a:pt x="10" y="107"/>
                  </a:cubicBezTo>
                  <a:cubicBezTo>
                    <a:pt x="9" y="107"/>
                    <a:pt x="9" y="106"/>
                    <a:pt x="9" y="106"/>
                  </a:cubicBezTo>
                  <a:cubicBezTo>
                    <a:pt x="9" y="106"/>
                    <a:pt x="9" y="106"/>
                    <a:pt x="9" y="106"/>
                  </a:cubicBezTo>
                  <a:cubicBezTo>
                    <a:pt x="8" y="106"/>
                    <a:pt x="8" y="105"/>
                    <a:pt x="8" y="105"/>
                  </a:cubicBezTo>
                  <a:cubicBezTo>
                    <a:pt x="8" y="105"/>
                    <a:pt x="8" y="105"/>
                    <a:pt x="8" y="105"/>
                  </a:cubicBezTo>
                  <a:cubicBezTo>
                    <a:pt x="8" y="105"/>
                    <a:pt x="9" y="95"/>
                    <a:pt x="9" y="79"/>
                  </a:cubicBezTo>
                  <a:cubicBezTo>
                    <a:pt x="9" y="79"/>
                    <a:pt x="9" y="79"/>
                    <a:pt x="9" y="79"/>
                  </a:cubicBezTo>
                  <a:cubicBezTo>
                    <a:pt x="9" y="59"/>
                    <a:pt x="8" y="31"/>
                    <a:pt x="1" y="6"/>
                  </a:cubicBezTo>
                  <a:cubicBezTo>
                    <a:pt x="1" y="6"/>
                    <a:pt x="1" y="6"/>
                    <a:pt x="1" y="6"/>
                  </a:cubicBezTo>
                  <a:cubicBezTo>
                    <a:pt x="0" y="6"/>
                    <a:pt x="1" y="5"/>
                    <a:pt x="2" y="4"/>
                  </a:cubicBezTo>
                  <a:cubicBezTo>
                    <a:pt x="2" y="4"/>
                    <a:pt x="2" y="4"/>
                    <a:pt x="2" y="4"/>
                  </a:cubicBezTo>
                  <a:cubicBezTo>
                    <a:pt x="17" y="0"/>
                    <a:pt x="17" y="0"/>
                    <a:pt x="17" y="0"/>
                  </a:cubicBezTo>
                  <a:cubicBezTo>
                    <a:pt x="17" y="0"/>
                    <a:pt x="18" y="0"/>
                    <a:pt x="18" y="1"/>
                  </a:cubicBezTo>
                  <a:cubicBezTo>
                    <a:pt x="18" y="1"/>
                    <a:pt x="18" y="1"/>
                    <a:pt x="18" y="1"/>
                  </a:cubicBezTo>
                  <a:cubicBezTo>
                    <a:pt x="18" y="1"/>
                    <a:pt x="32" y="47"/>
                    <a:pt x="32" y="97"/>
                  </a:cubicBezTo>
                  <a:cubicBezTo>
                    <a:pt x="32" y="97"/>
                    <a:pt x="32" y="97"/>
                    <a:pt x="32" y="97"/>
                  </a:cubicBezTo>
                  <a:cubicBezTo>
                    <a:pt x="32" y="100"/>
                    <a:pt x="32" y="103"/>
                    <a:pt x="31" y="106"/>
                  </a:cubicBezTo>
                  <a:cubicBezTo>
                    <a:pt x="31" y="106"/>
                    <a:pt x="31" y="106"/>
                    <a:pt x="31" y="106"/>
                  </a:cubicBezTo>
                  <a:cubicBezTo>
                    <a:pt x="31" y="106"/>
                    <a:pt x="31" y="107"/>
                    <a:pt x="31" y="107"/>
                  </a:cubicBezTo>
                  <a:cubicBezTo>
                    <a:pt x="31" y="107"/>
                    <a:pt x="31" y="107"/>
                    <a:pt x="31" y="107"/>
                  </a:cubicBezTo>
                  <a:cubicBezTo>
                    <a:pt x="31" y="107"/>
                    <a:pt x="30" y="107"/>
                    <a:pt x="30" y="107"/>
                  </a:cubicBezTo>
                  <a:cubicBezTo>
                    <a:pt x="30" y="107"/>
                    <a:pt x="30" y="107"/>
                    <a:pt x="30" y="107"/>
                  </a:cubicBezTo>
                  <a:cubicBezTo>
                    <a:pt x="30" y="107"/>
                    <a:pt x="30" y="107"/>
                    <a:pt x="30" y="107"/>
                  </a:cubicBezTo>
                  <a:close/>
                  <a:moveTo>
                    <a:pt x="28" y="104"/>
                  </a:moveTo>
                  <a:cubicBezTo>
                    <a:pt x="29" y="102"/>
                    <a:pt x="29" y="99"/>
                    <a:pt x="29" y="97"/>
                  </a:cubicBezTo>
                  <a:cubicBezTo>
                    <a:pt x="29" y="97"/>
                    <a:pt x="29" y="97"/>
                    <a:pt x="29" y="97"/>
                  </a:cubicBezTo>
                  <a:cubicBezTo>
                    <a:pt x="29" y="52"/>
                    <a:pt x="18" y="12"/>
                    <a:pt x="16" y="4"/>
                  </a:cubicBezTo>
                  <a:cubicBezTo>
                    <a:pt x="16" y="4"/>
                    <a:pt x="16" y="4"/>
                    <a:pt x="16" y="4"/>
                  </a:cubicBezTo>
                  <a:cubicBezTo>
                    <a:pt x="4" y="7"/>
                    <a:pt x="4" y="7"/>
                    <a:pt x="4" y="7"/>
                  </a:cubicBezTo>
                  <a:cubicBezTo>
                    <a:pt x="11" y="32"/>
                    <a:pt x="12" y="59"/>
                    <a:pt x="12" y="79"/>
                  </a:cubicBezTo>
                  <a:cubicBezTo>
                    <a:pt x="12" y="79"/>
                    <a:pt x="12" y="79"/>
                    <a:pt x="12" y="79"/>
                  </a:cubicBezTo>
                  <a:cubicBezTo>
                    <a:pt x="12" y="91"/>
                    <a:pt x="12" y="100"/>
                    <a:pt x="11" y="104"/>
                  </a:cubicBezTo>
                  <a:cubicBezTo>
                    <a:pt x="11" y="104"/>
                    <a:pt x="11" y="104"/>
                    <a:pt x="11" y="104"/>
                  </a:cubicBezTo>
                  <a:cubicBezTo>
                    <a:pt x="28" y="104"/>
                    <a:pt x="28" y="104"/>
                    <a:pt x="28" y="10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109"/>
            <p:cNvSpPr/>
            <p:nvPr/>
          </p:nvSpPr>
          <p:spPr bwMode="auto">
            <a:xfrm>
              <a:off x="2427" y="1870"/>
              <a:ext cx="326" cy="499"/>
            </a:xfrm>
            <a:custGeom>
              <a:avLst/>
              <a:gdLst>
                <a:gd name="T0" fmla="*/ 50 w 60"/>
                <a:gd name="T1" fmla="*/ 3 h 92"/>
                <a:gd name="T2" fmla="*/ 6 w 60"/>
                <a:gd name="T3" fmla="*/ 1 h 92"/>
                <a:gd name="T4" fmla="*/ 0 w 60"/>
                <a:gd name="T5" fmla="*/ 86 h 92"/>
                <a:gd name="T6" fmla="*/ 60 w 60"/>
                <a:gd name="T7" fmla="*/ 85 h 92"/>
                <a:gd name="T8" fmla="*/ 50 w 60"/>
                <a:gd name="T9" fmla="*/ 3 h 92"/>
              </a:gdLst>
              <a:ahLst/>
              <a:cxnLst>
                <a:cxn ang="0">
                  <a:pos x="T0" y="T1"/>
                </a:cxn>
                <a:cxn ang="0">
                  <a:pos x="T2" y="T3"/>
                </a:cxn>
                <a:cxn ang="0">
                  <a:pos x="T4" y="T5"/>
                </a:cxn>
                <a:cxn ang="0">
                  <a:pos x="T6" y="T7"/>
                </a:cxn>
                <a:cxn ang="0">
                  <a:pos x="T8" y="T9"/>
                </a:cxn>
              </a:cxnLst>
              <a:rect l="0" t="0" r="r" b="b"/>
              <a:pathLst>
                <a:path w="60" h="92">
                  <a:moveTo>
                    <a:pt x="50" y="3"/>
                  </a:moveTo>
                  <a:cubicBezTo>
                    <a:pt x="50" y="3"/>
                    <a:pt x="5" y="0"/>
                    <a:pt x="6" y="1"/>
                  </a:cubicBezTo>
                  <a:cubicBezTo>
                    <a:pt x="6" y="1"/>
                    <a:pt x="0" y="35"/>
                    <a:pt x="0" y="86"/>
                  </a:cubicBezTo>
                  <a:cubicBezTo>
                    <a:pt x="0" y="86"/>
                    <a:pt x="39" y="92"/>
                    <a:pt x="60" y="85"/>
                  </a:cubicBezTo>
                  <a:cubicBezTo>
                    <a:pt x="60" y="85"/>
                    <a:pt x="58" y="28"/>
                    <a:pt x="50" y="3"/>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10"/>
            <p:cNvSpPr>
              <a:spLocks noEditPoints="1"/>
            </p:cNvSpPr>
            <p:nvPr/>
          </p:nvSpPr>
          <p:spPr bwMode="auto">
            <a:xfrm>
              <a:off x="2422" y="1865"/>
              <a:ext cx="342" cy="493"/>
            </a:xfrm>
            <a:custGeom>
              <a:avLst/>
              <a:gdLst>
                <a:gd name="T0" fmla="*/ 1 w 63"/>
                <a:gd name="T1" fmla="*/ 89 h 91"/>
                <a:gd name="T2" fmla="*/ 0 w 63"/>
                <a:gd name="T3" fmla="*/ 87 h 91"/>
                <a:gd name="T4" fmla="*/ 0 w 63"/>
                <a:gd name="T5" fmla="*/ 87 h 91"/>
                <a:gd name="T6" fmla="*/ 0 w 63"/>
                <a:gd name="T7" fmla="*/ 85 h 91"/>
                <a:gd name="T8" fmla="*/ 0 w 63"/>
                <a:gd name="T9" fmla="*/ 85 h 91"/>
                <a:gd name="T10" fmla="*/ 5 w 63"/>
                <a:gd name="T11" fmla="*/ 2 h 91"/>
                <a:gd name="T12" fmla="*/ 5 w 63"/>
                <a:gd name="T13" fmla="*/ 2 h 91"/>
                <a:gd name="T14" fmla="*/ 5 w 63"/>
                <a:gd name="T15" fmla="*/ 2 h 91"/>
                <a:gd name="T16" fmla="*/ 5 w 63"/>
                <a:gd name="T17" fmla="*/ 2 h 91"/>
                <a:gd name="T18" fmla="*/ 5 w 63"/>
                <a:gd name="T19" fmla="*/ 2 h 91"/>
                <a:gd name="T20" fmla="*/ 5 w 63"/>
                <a:gd name="T21" fmla="*/ 2 h 91"/>
                <a:gd name="T22" fmla="*/ 5 w 63"/>
                <a:gd name="T23" fmla="*/ 2 h 91"/>
                <a:gd name="T24" fmla="*/ 6 w 63"/>
                <a:gd name="T25" fmla="*/ 0 h 91"/>
                <a:gd name="T26" fmla="*/ 6 w 63"/>
                <a:gd name="T27" fmla="*/ 0 h 91"/>
                <a:gd name="T28" fmla="*/ 7 w 63"/>
                <a:gd name="T29" fmla="*/ 0 h 91"/>
                <a:gd name="T30" fmla="*/ 7 w 63"/>
                <a:gd name="T31" fmla="*/ 0 h 91"/>
                <a:gd name="T32" fmla="*/ 8 w 63"/>
                <a:gd name="T33" fmla="*/ 0 h 91"/>
                <a:gd name="T34" fmla="*/ 8 w 63"/>
                <a:gd name="T35" fmla="*/ 0 h 91"/>
                <a:gd name="T36" fmla="*/ 51 w 63"/>
                <a:gd name="T37" fmla="*/ 3 h 91"/>
                <a:gd name="T38" fmla="*/ 51 w 63"/>
                <a:gd name="T39" fmla="*/ 3 h 91"/>
                <a:gd name="T40" fmla="*/ 51 w 63"/>
                <a:gd name="T41" fmla="*/ 4 h 91"/>
                <a:gd name="T42" fmla="*/ 49 w 63"/>
                <a:gd name="T43" fmla="*/ 4 h 91"/>
                <a:gd name="T44" fmla="*/ 51 w 63"/>
                <a:gd name="T45" fmla="*/ 4 h 91"/>
                <a:gd name="T46" fmla="*/ 51 w 63"/>
                <a:gd name="T47" fmla="*/ 3 h 91"/>
                <a:gd name="T48" fmla="*/ 52 w 63"/>
                <a:gd name="T49" fmla="*/ 4 h 91"/>
                <a:gd name="T50" fmla="*/ 52 w 63"/>
                <a:gd name="T51" fmla="*/ 4 h 91"/>
                <a:gd name="T52" fmla="*/ 63 w 63"/>
                <a:gd name="T53" fmla="*/ 86 h 91"/>
                <a:gd name="T54" fmla="*/ 63 w 63"/>
                <a:gd name="T55" fmla="*/ 86 h 91"/>
                <a:gd name="T56" fmla="*/ 62 w 63"/>
                <a:gd name="T57" fmla="*/ 87 h 91"/>
                <a:gd name="T58" fmla="*/ 62 w 63"/>
                <a:gd name="T59" fmla="*/ 87 h 91"/>
                <a:gd name="T60" fmla="*/ 32 w 63"/>
                <a:gd name="T61" fmla="*/ 91 h 91"/>
                <a:gd name="T62" fmla="*/ 32 w 63"/>
                <a:gd name="T63" fmla="*/ 91 h 91"/>
                <a:gd name="T64" fmla="*/ 1 w 63"/>
                <a:gd name="T65" fmla="*/ 89 h 91"/>
                <a:gd name="T66" fmla="*/ 32 w 63"/>
                <a:gd name="T67" fmla="*/ 88 h 91"/>
                <a:gd name="T68" fmla="*/ 60 w 63"/>
                <a:gd name="T69" fmla="*/ 85 h 91"/>
                <a:gd name="T70" fmla="*/ 60 w 63"/>
                <a:gd name="T71" fmla="*/ 85 h 91"/>
                <a:gd name="T72" fmla="*/ 50 w 63"/>
                <a:gd name="T73" fmla="*/ 5 h 91"/>
                <a:gd name="T74" fmla="*/ 50 w 63"/>
                <a:gd name="T75" fmla="*/ 5 h 91"/>
                <a:gd name="T76" fmla="*/ 8 w 63"/>
                <a:gd name="T77" fmla="*/ 3 h 91"/>
                <a:gd name="T78" fmla="*/ 8 w 63"/>
                <a:gd name="T79" fmla="*/ 3 h 91"/>
                <a:gd name="T80" fmla="*/ 8 w 63"/>
                <a:gd name="T81" fmla="*/ 3 h 91"/>
                <a:gd name="T82" fmla="*/ 8 w 63"/>
                <a:gd name="T83" fmla="*/ 3 h 91"/>
                <a:gd name="T84" fmla="*/ 3 w 63"/>
                <a:gd name="T85" fmla="*/ 85 h 91"/>
                <a:gd name="T86" fmla="*/ 3 w 63"/>
                <a:gd name="T87" fmla="*/ 85 h 91"/>
                <a:gd name="T88" fmla="*/ 3 w 63"/>
                <a:gd name="T89" fmla="*/ 86 h 91"/>
                <a:gd name="T90" fmla="*/ 3 w 63"/>
                <a:gd name="T91" fmla="*/ 86 h 91"/>
                <a:gd name="T92" fmla="*/ 32 w 63"/>
                <a:gd name="T93" fmla="*/ 88 h 91"/>
                <a:gd name="T94" fmla="*/ 7 w 63"/>
                <a:gd name="T95" fmla="*/ 3 h 91"/>
                <a:gd name="T96" fmla="*/ 7 w 63"/>
                <a:gd name="T97" fmla="*/ 3 h 91"/>
                <a:gd name="T98" fmla="*/ 7 w 63"/>
                <a:gd name="T99" fmla="*/ 3 h 91"/>
                <a:gd name="T100" fmla="*/ 7 w 63"/>
                <a:gd name="T101" fmla="*/ 3 h 91"/>
                <a:gd name="T102" fmla="*/ 7 w 63"/>
                <a:gd name="T103" fmla="*/ 3 h 91"/>
                <a:gd name="T104" fmla="*/ 8 w 63"/>
                <a:gd name="T105" fmla="*/ 1 h 91"/>
                <a:gd name="T106" fmla="*/ 8 w 63"/>
                <a:gd name="T107" fmla="*/ 1 h 91"/>
                <a:gd name="T108" fmla="*/ 8 w 63"/>
                <a:gd name="T109" fmla="*/ 1 h 91"/>
                <a:gd name="T110" fmla="*/ 8 w 63"/>
                <a:gd name="T111" fmla="*/ 1 h 91"/>
                <a:gd name="T112" fmla="*/ 8 w 63"/>
                <a:gd name="T11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1" y="89"/>
                  </a:moveTo>
                  <a:cubicBezTo>
                    <a:pt x="0" y="88"/>
                    <a:pt x="0" y="88"/>
                    <a:pt x="0" y="87"/>
                  </a:cubicBezTo>
                  <a:cubicBezTo>
                    <a:pt x="0" y="87"/>
                    <a:pt x="0" y="87"/>
                    <a:pt x="0" y="87"/>
                  </a:cubicBezTo>
                  <a:cubicBezTo>
                    <a:pt x="0" y="86"/>
                    <a:pt x="0" y="85"/>
                    <a:pt x="0" y="85"/>
                  </a:cubicBezTo>
                  <a:cubicBezTo>
                    <a:pt x="0" y="85"/>
                    <a:pt x="0" y="85"/>
                    <a:pt x="0" y="85"/>
                  </a:cubicBezTo>
                  <a:cubicBezTo>
                    <a:pt x="0" y="37"/>
                    <a:pt x="5" y="5"/>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0"/>
                    <a:pt x="6" y="1"/>
                    <a:pt x="6" y="0"/>
                  </a:cubicBezTo>
                  <a:cubicBezTo>
                    <a:pt x="6" y="0"/>
                    <a:pt x="6" y="0"/>
                    <a:pt x="6" y="0"/>
                  </a:cubicBezTo>
                  <a:cubicBezTo>
                    <a:pt x="7" y="0"/>
                    <a:pt x="7" y="0"/>
                    <a:pt x="7" y="0"/>
                  </a:cubicBezTo>
                  <a:cubicBezTo>
                    <a:pt x="7" y="0"/>
                    <a:pt x="7" y="0"/>
                    <a:pt x="7" y="0"/>
                  </a:cubicBezTo>
                  <a:cubicBezTo>
                    <a:pt x="7" y="0"/>
                    <a:pt x="8" y="0"/>
                    <a:pt x="8" y="0"/>
                  </a:cubicBezTo>
                  <a:cubicBezTo>
                    <a:pt x="8" y="0"/>
                    <a:pt x="8" y="0"/>
                    <a:pt x="8" y="0"/>
                  </a:cubicBezTo>
                  <a:cubicBezTo>
                    <a:pt x="16" y="0"/>
                    <a:pt x="51" y="3"/>
                    <a:pt x="51" y="3"/>
                  </a:cubicBezTo>
                  <a:cubicBezTo>
                    <a:pt x="51" y="3"/>
                    <a:pt x="51" y="3"/>
                    <a:pt x="51" y="3"/>
                  </a:cubicBezTo>
                  <a:cubicBezTo>
                    <a:pt x="51" y="4"/>
                    <a:pt x="51" y="4"/>
                    <a:pt x="51" y="4"/>
                  </a:cubicBezTo>
                  <a:cubicBezTo>
                    <a:pt x="49" y="4"/>
                    <a:pt x="49" y="4"/>
                    <a:pt x="49" y="4"/>
                  </a:cubicBezTo>
                  <a:cubicBezTo>
                    <a:pt x="51" y="4"/>
                    <a:pt x="51" y="4"/>
                    <a:pt x="51" y="4"/>
                  </a:cubicBezTo>
                  <a:cubicBezTo>
                    <a:pt x="51" y="3"/>
                    <a:pt x="51" y="3"/>
                    <a:pt x="51" y="3"/>
                  </a:cubicBezTo>
                  <a:cubicBezTo>
                    <a:pt x="52" y="3"/>
                    <a:pt x="52" y="3"/>
                    <a:pt x="52" y="4"/>
                  </a:cubicBezTo>
                  <a:cubicBezTo>
                    <a:pt x="52" y="4"/>
                    <a:pt x="52" y="4"/>
                    <a:pt x="52" y="4"/>
                  </a:cubicBezTo>
                  <a:cubicBezTo>
                    <a:pt x="61" y="29"/>
                    <a:pt x="63" y="85"/>
                    <a:pt x="63" y="86"/>
                  </a:cubicBezTo>
                  <a:cubicBezTo>
                    <a:pt x="63" y="86"/>
                    <a:pt x="63" y="86"/>
                    <a:pt x="63" y="86"/>
                  </a:cubicBezTo>
                  <a:cubicBezTo>
                    <a:pt x="63" y="86"/>
                    <a:pt x="62" y="87"/>
                    <a:pt x="62" y="87"/>
                  </a:cubicBezTo>
                  <a:cubicBezTo>
                    <a:pt x="62" y="87"/>
                    <a:pt x="62" y="87"/>
                    <a:pt x="62" y="87"/>
                  </a:cubicBezTo>
                  <a:cubicBezTo>
                    <a:pt x="53" y="90"/>
                    <a:pt x="43" y="91"/>
                    <a:pt x="32" y="91"/>
                  </a:cubicBezTo>
                  <a:cubicBezTo>
                    <a:pt x="32" y="91"/>
                    <a:pt x="32" y="91"/>
                    <a:pt x="32" y="91"/>
                  </a:cubicBezTo>
                  <a:cubicBezTo>
                    <a:pt x="16" y="91"/>
                    <a:pt x="1" y="89"/>
                    <a:pt x="1" y="89"/>
                  </a:cubicBezTo>
                  <a:close/>
                  <a:moveTo>
                    <a:pt x="32" y="88"/>
                  </a:moveTo>
                  <a:cubicBezTo>
                    <a:pt x="42" y="88"/>
                    <a:pt x="52" y="87"/>
                    <a:pt x="60" y="85"/>
                  </a:cubicBezTo>
                  <a:cubicBezTo>
                    <a:pt x="60" y="85"/>
                    <a:pt x="60" y="85"/>
                    <a:pt x="60" y="85"/>
                  </a:cubicBezTo>
                  <a:cubicBezTo>
                    <a:pt x="59" y="77"/>
                    <a:pt x="57" y="29"/>
                    <a:pt x="50" y="5"/>
                  </a:cubicBezTo>
                  <a:cubicBezTo>
                    <a:pt x="50" y="5"/>
                    <a:pt x="50" y="5"/>
                    <a:pt x="50" y="5"/>
                  </a:cubicBezTo>
                  <a:cubicBezTo>
                    <a:pt x="44" y="5"/>
                    <a:pt x="15" y="3"/>
                    <a:pt x="8" y="3"/>
                  </a:cubicBezTo>
                  <a:cubicBezTo>
                    <a:pt x="8" y="3"/>
                    <a:pt x="8" y="3"/>
                    <a:pt x="8" y="3"/>
                  </a:cubicBezTo>
                  <a:cubicBezTo>
                    <a:pt x="8" y="3"/>
                    <a:pt x="8" y="3"/>
                    <a:pt x="8" y="3"/>
                  </a:cubicBezTo>
                  <a:cubicBezTo>
                    <a:pt x="8" y="3"/>
                    <a:pt x="8" y="3"/>
                    <a:pt x="8" y="3"/>
                  </a:cubicBezTo>
                  <a:cubicBezTo>
                    <a:pt x="7" y="9"/>
                    <a:pt x="3" y="40"/>
                    <a:pt x="3" y="85"/>
                  </a:cubicBezTo>
                  <a:cubicBezTo>
                    <a:pt x="3" y="85"/>
                    <a:pt x="3" y="85"/>
                    <a:pt x="3" y="85"/>
                  </a:cubicBezTo>
                  <a:cubicBezTo>
                    <a:pt x="3" y="85"/>
                    <a:pt x="3" y="85"/>
                    <a:pt x="3" y="86"/>
                  </a:cubicBezTo>
                  <a:cubicBezTo>
                    <a:pt x="3" y="86"/>
                    <a:pt x="3" y="86"/>
                    <a:pt x="3" y="86"/>
                  </a:cubicBezTo>
                  <a:cubicBezTo>
                    <a:pt x="7" y="86"/>
                    <a:pt x="19" y="88"/>
                    <a:pt x="32" y="88"/>
                  </a:cubicBezTo>
                  <a:close/>
                  <a:moveTo>
                    <a:pt x="7" y="3"/>
                  </a:moveTo>
                  <a:cubicBezTo>
                    <a:pt x="7" y="3"/>
                    <a:pt x="7" y="3"/>
                    <a:pt x="7" y="3"/>
                  </a:cubicBezTo>
                  <a:cubicBezTo>
                    <a:pt x="7" y="3"/>
                    <a:pt x="7" y="3"/>
                    <a:pt x="7" y="3"/>
                  </a:cubicBezTo>
                  <a:cubicBezTo>
                    <a:pt x="7" y="3"/>
                    <a:pt x="7" y="3"/>
                    <a:pt x="7" y="3"/>
                  </a:cubicBezTo>
                  <a:cubicBezTo>
                    <a:pt x="7" y="3"/>
                    <a:pt x="7" y="3"/>
                    <a:pt x="7" y="3"/>
                  </a:cubicBezTo>
                  <a:close/>
                  <a:moveTo>
                    <a:pt x="8" y="1"/>
                  </a:moveTo>
                  <a:cubicBezTo>
                    <a:pt x="8" y="1"/>
                    <a:pt x="8" y="1"/>
                    <a:pt x="8" y="1"/>
                  </a:cubicBezTo>
                  <a:cubicBezTo>
                    <a:pt x="8" y="1"/>
                    <a:pt x="8" y="1"/>
                    <a:pt x="8" y="1"/>
                  </a:cubicBezTo>
                  <a:cubicBezTo>
                    <a:pt x="8" y="1"/>
                    <a:pt x="8" y="1"/>
                    <a:pt x="8" y="1"/>
                  </a:cubicBezTo>
                  <a:cubicBezTo>
                    <a:pt x="8" y="1"/>
                    <a:pt x="8" y="1"/>
                    <a:pt x="8"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111"/>
            <p:cNvSpPr/>
            <p:nvPr/>
          </p:nvSpPr>
          <p:spPr bwMode="auto">
            <a:xfrm>
              <a:off x="2563" y="1892"/>
              <a:ext cx="60" cy="271"/>
            </a:xfrm>
            <a:custGeom>
              <a:avLst/>
              <a:gdLst>
                <a:gd name="T0" fmla="*/ 5 w 60"/>
                <a:gd name="T1" fmla="*/ 33 h 271"/>
                <a:gd name="T2" fmla="*/ 22 w 60"/>
                <a:gd name="T3" fmla="*/ 65 h 271"/>
                <a:gd name="T4" fmla="*/ 0 w 60"/>
                <a:gd name="T5" fmla="*/ 228 h 271"/>
                <a:gd name="T6" fmla="*/ 32 w 60"/>
                <a:gd name="T7" fmla="*/ 271 h 271"/>
                <a:gd name="T8" fmla="*/ 60 w 60"/>
                <a:gd name="T9" fmla="*/ 222 h 271"/>
                <a:gd name="T10" fmla="*/ 38 w 60"/>
                <a:gd name="T11" fmla="*/ 65 h 271"/>
                <a:gd name="T12" fmla="*/ 54 w 60"/>
                <a:gd name="T13" fmla="*/ 33 h 271"/>
                <a:gd name="T14" fmla="*/ 27 w 60"/>
                <a:gd name="T15" fmla="*/ 0 h 271"/>
                <a:gd name="T16" fmla="*/ 5 w 60"/>
                <a:gd name="T17" fmla="*/ 3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71">
                  <a:moveTo>
                    <a:pt x="5" y="33"/>
                  </a:moveTo>
                  <a:lnTo>
                    <a:pt x="22" y="65"/>
                  </a:lnTo>
                  <a:lnTo>
                    <a:pt x="0" y="228"/>
                  </a:lnTo>
                  <a:lnTo>
                    <a:pt x="32" y="271"/>
                  </a:lnTo>
                  <a:lnTo>
                    <a:pt x="60" y="222"/>
                  </a:lnTo>
                  <a:lnTo>
                    <a:pt x="38" y="65"/>
                  </a:lnTo>
                  <a:lnTo>
                    <a:pt x="54" y="33"/>
                  </a:lnTo>
                  <a:lnTo>
                    <a:pt x="27" y="0"/>
                  </a:lnTo>
                  <a:lnTo>
                    <a:pt x="5" y="3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12"/>
            <p:cNvSpPr/>
            <p:nvPr/>
          </p:nvSpPr>
          <p:spPr bwMode="auto">
            <a:xfrm>
              <a:off x="2541" y="1849"/>
              <a:ext cx="109" cy="108"/>
            </a:xfrm>
            <a:custGeom>
              <a:avLst/>
              <a:gdLst>
                <a:gd name="T0" fmla="*/ 0 w 20"/>
                <a:gd name="T1" fmla="*/ 9 h 20"/>
                <a:gd name="T2" fmla="*/ 9 w 20"/>
                <a:gd name="T3" fmla="*/ 9 h 20"/>
                <a:gd name="T4" fmla="*/ 20 w 20"/>
                <a:gd name="T5" fmla="*/ 9 h 20"/>
                <a:gd name="T6" fmla="*/ 18 w 20"/>
                <a:gd name="T7" fmla="*/ 0 h 20"/>
                <a:gd name="T8" fmla="*/ 1 w 20"/>
                <a:gd name="T9" fmla="*/ 2 h 20"/>
                <a:gd name="T10" fmla="*/ 0 w 20"/>
                <a:gd name="T11" fmla="*/ 9 h 20"/>
              </a:gdLst>
              <a:ahLst/>
              <a:cxnLst>
                <a:cxn ang="0">
                  <a:pos x="T0" y="T1"/>
                </a:cxn>
                <a:cxn ang="0">
                  <a:pos x="T2" y="T3"/>
                </a:cxn>
                <a:cxn ang="0">
                  <a:pos x="T4" y="T5"/>
                </a:cxn>
                <a:cxn ang="0">
                  <a:pos x="T6" y="T7"/>
                </a:cxn>
                <a:cxn ang="0">
                  <a:pos x="T8" y="T9"/>
                </a:cxn>
                <a:cxn ang="0">
                  <a:pos x="T10" y="T11"/>
                </a:cxn>
              </a:cxnLst>
              <a:rect l="0" t="0" r="r" b="b"/>
              <a:pathLst>
                <a:path w="20" h="20">
                  <a:moveTo>
                    <a:pt x="0" y="9"/>
                  </a:moveTo>
                  <a:cubicBezTo>
                    <a:pt x="0" y="9"/>
                    <a:pt x="4" y="20"/>
                    <a:pt x="9" y="9"/>
                  </a:cubicBezTo>
                  <a:cubicBezTo>
                    <a:pt x="9" y="9"/>
                    <a:pt x="15" y="20"/>
                    <a:pt x="20" y="9"/>
                  </a:cubicBezTo>
                  <a:cubicBezTo>
                    <a:pt x="18" y="0"/>
                    <a:pt x="18" y="0"/>
                    <a:pt x="18" y="0"/>
                  </a:cubicBezTo>
                  <a:cubicBezTo>
                    <a:pt x="1" y="2"/>
                    <a:pt x="1" y="2"/>
                    <a:pt x="1" y="2"/>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113"/>
            <p:cNvSpPr>
              <a:spLocks noEditPoints="1"/>
            </p:cNvSpPr>
            <p:nvPr/>
          </p:nvSpPr>
          <p:spPr bwMode="auto">
            <a:xfrm>
              <a:off x="2530" y="1843"/>
              <a:ext cx="131" cy="87"/>
            </a:xfrm>
            <a:custGeom>
              <a:avLst/>
              <a:gdLst>
                <a:gd name="T0" fmla="*/ 0 w 24"/>
                <a:gd name="T1" fmla="*/ 10 h 16"/>
                <a:gd name="T2" fmla="*/ 0 w 24"/>
                <a:gd name="T3" fmla="*/ 10 h 16"/>
                <a:gd name="T4" fmla="*/ 1 w 24"/>
                <a:gd name="T5" fmla="*/ 3 h 16"/>
                <a:gd name="T6" fmla="*/ 2 w 24"/>
                <a:gd name="T7" fmla="*/ 2 h 16"/>
                <a:gd name="T8" fmla="*/ 2 w 24"/>
                <a:gd name="T9" fmla="*/ 2 h 16"/>
                <a:gd name="T10" fmla="*/ 20 w 24"/>
                <a:gd name="T11" fmla="*/ 0 h 16"/>
                <a:gd name="T12" fmla="*/ 22 w 24"/>
                <a:gd name="T13" fmla="*/ 1 h 16"/>
                <a:gd name="T14" fmla="*/ 22 w 24"/>
                <a:gd name="T15" fmla="*/ 1 h 16"/>
                <a:gd name="T16" fmla="*/ 24 w 24"/>
                <a:gd name="T17" fmla="*/ 9 h 16"/>
                <a:gd name="T18" fmla="*/ 24 w 24"/>
                <a:gd name="T19" fmla="*/ 10 h 16"/>
                <a:gd name="T20" fmla="*/ 17 w 24"/>
                <a:gd name="T21" fmla="*/ 16 h 16"/>
                <a:gd name="T22" fmla="*/ 17 w 24"/>
                <a:gd name="T23" fmla="*/ 16 h 16"/>
                <a:gd name="T24" fmla="*/ 11 w 24"/>
                <a:gd name="T25" fmla="*/ 13 h 16"/>
                <a:gd name="T26" fmla="*/ 11 w 24"/>
                <a:gd name="T27" fmla="*/ 13 h 16"/>
                <a:gd name="T28" fmla="*/ 7 w 24"/>
                <a:gd name="T29" fmla="*/ 16 h 16"/>
                <a:gd name="T30" fmla="*/ 7 w 24"/>
                <a:gd name="T31" fmla="*/ 16 h 16"/>
                <a:gd name="T32" fmla="*/ 0 w 24"/>
                <a:gd name="T33" fmla="*/ 10 h 16"/>
                <a:gd name="T34" fmla="*/ 4 w 24"/>
                <a:gd name="T35" fmla="*/ 12 h 16"/>
                <a:gd name="T36" fmla="*/ 7 w 24"/>
                <a:gd name="T37" fmla="*/ 13 h 16"/>
                <a:gd name="T38" fmla="*/ 7 w 24"/>
                <a:gd name="T39" fmla="*/ 13 h 16"/>
                <a:gd name="T40" fmla="*/ 10 w 24"/>
                <a:gd name="T41" fmla="*/ 10 h 16"/>
                <a:gd name="T42" fmla="*/ 10 w 24"/>
                <a:gd name="T43" fmla="*/ 10 h 16"/>
                <a:gd name="T44" fmla="*/ 11 w 24"/>
                <a:gd name="T45" fmla="*/ 9 h 16"/>
                <a:gd name="T46" fmla="*/ 11 w 24"/>
                <a:gd name="T47" fmla="*/ 9 h 16"/>
                <a:gd name="T48" fmla="*/ 12 w 24"/>
                <a:gd name="T49" fmla="*/ 10 h 16"/>
                <a:gd name="T50" fmla="*/ 12 w 24"/>
                <a:gd name="T51" fmla="*/ 10 h 16"/>
                <a:gd name="T52" fmla="*/ 17 w 24"/>
                <a:gd name="T53" fmla="*/ 13 h 16"/>
                <a:gd name="T54" fmla="*/ 17 w 24"/>
                <a:gd name="T55" fmla="*/ 13 h 16"/>
                <a:gd name="T56" fmla="*/ 21 w 24"/>
                <a:gd name="T57" fmla="*/ 10 h 16"/>
                <a:gd name="T58" fmla="*/ 21 w 24"/>
                <a:gd name="T59" fmla="*/ 10 h 16"/>
                <a:gd name="T60" fmla="*/ 19 w 24"/>
                <a:gd name="T61" fmla="*/ 3 h 16"/>
                <a:gd name="T62" fmla="*/ 4 w 24"/>
                <a:gd name="T63" fmla="*/ 5 h 16"/>
                <a:gd name="T64" fmla="*/ 3 w 24"/>
                <a:gd name="T65" fmla="*/ 10 h 16"/>
                <a:gd name="T66" fmla="*/ 4 w 24"/>
                <a:gd name="T6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6">
                  <a:moveTo>
                    <a:pt x="0" y="10"/>
                  </a:moveTo>
                  <a:cubicBezTo>
                    <a:pt x="0" y="10"/>
                    <a:pt x="0" y="10"/>
                    <a:pt x="0" y="10"/>
                  </a:cubicBezTo>
                  <a:cubicBezTo>
                    <a:pt x="1" y="3"/>
                    <a:pt x="1" y="3"/>
                    <a:pt x="1" y="3"/>
                  </a:cubicBezTo>
                  <a:cubicBezTo>
                    <a:pt x="1" y="2"/>
                    <a:pt x="2" y="2"/>
                    <a:pt x="2" y="2"/>
                  </a:cubicBezTo>
                  <a:cubicBezTo>
                    <a:pt x="2" y="2"/>
                    <a:pt x="2" y="2"/>
                    <a:pt x="2" y="2"/>
                  </a:cubicBezTo>
                  <a:cubicBezTo>
                    <a:pt x="20" y="0"/>
                    <a:pt x="20" y="0"/>
                    <a:pt x="20" y="0"/>
                  </a:cubicBezTo>
                  <a:cubicBezTo>
                    <a:pt x="21" y="0"/>
                    <a:pt x="22" y="0"/>
                    <a:pt x="22" y="1"/>
                  </a:cubicBezTo>
                  <a:cubicBezTo>
                    <a:pt x="22" y="1"/>
                    <a:pt x="22" y="1"/>
                    <a:pt x="22" y="1"/>
                  </a:cubicBezTo>
                  <a:cubicBezTo>
                    <a:pt x="24" y="9"/>
                    <a:pt x="24" y="9"/>
                    <a:pt x="24" y="9"/>
                  </a:cubicBezTo>
                  <a:cubicBezTo>
                    <a:pt x="24" y="10"/>
                    <a:pt x="24" y="10"/>
                    <a:pt x="24" y="10"/>
                  </a:cubicBezTo>
                  <a:cubicBezTo>
                    <a:pt x="22" y="14"/>
                    <a:pt x="20" y="16"/>
                    <a:pt x="17" y="16"/>
                  </a:cubicBezTo>
                  <a:cubicBezTo>
                    <a:pt x="17" y="16"/>
                    <a:pt x="17" y="16"/>
                    <a:pt x="17" y="16"/>
                  </a:cubicBezTo>
                  <a:cubicBezTo>
                    <a:pt x="14" y="16"/>
                    <a:pt x="13" y="15"/>
                    <a:pt x="11" y="13"/>
                  </a:cubicBezTo>
                  <a:cubicBezTo>
                    <a:pt x="11" y="13"/>
                    <a:pt x="11" y="13"/>
                    <a:pt x="11" y="13"/>
                  </a:cubicBezTo>
                  <a:cubicBezTo>
                    <a:pt x="10" y="15"/>
                    <a:pt x="8" y="16"/>
                    <a:pt x="7" y="16"/>
                  </a:cubicBezTo>
                  <a:cubicBezTo>
                    <a:pt x="7" y="16"/>
                    <a:pt x="7" y="16"/>
                    <a:pt x="7" y="16"/>
                  </a:cubicBezTo>
                  <a:cubicBezTo>
                    <a:pt x="2" y="16"/>
                    <a:pt x="1" y="10"/>
                    <a:pt x="0" y="10"/>
                  </a:cubicBezTo>
                  <a:close/>
                  <a:moveTo>
                    <a:pt x="4" y="12"/>
                  </a:moveTo>
                  <a:cubicBezTo>
                    <a:pt x="5" y="13"/>
                    <a:pt x="6" y="13"/>
                    <a:pt x="7" y="13"/>
                  </a:cubicBezTo>
                  <a:cubicBezTo>
                    <a:pt x="7" y="13"/>
                    <a:pt x="7" y="13"/>
                    <a:pt x="7" y="13"/>
                  </a:cubicBezTo>
                  <a:cubicBezTo>
                    <a:pt x="7" y="13"/>
                    <a:pt x="8" y="13"/>
                    <a:pt x="10" y="10"/>
                  </a:cubicBezTo>
                  <a:cubicBezTo>
                    <a:pt x="10" y="10"/>
                    <a:pt x="10" y="10"/>
                    <a:pt x="10" y="10"/>
                  </a:cubicBezTo>
                  <a:cubicBezTo>
                    <a:pt x="10" y="9"/>
                    <a:pt x="11" y="9"/>
                    <a:pt x="11" y="9"/>
                  </a:cubicBezTo>
                  <a:cubicBezTo>
                    <a:pt x="11" y="9"/>
                    <a:pt x="11" y="9"/>
                    <a:pt x="11" y="9"/>
                  </a:cubicBezTo>
                  <a:cubicBezTo>
                    <a:pt x="12" y="9"/>
                    <a:pt x="12" y="9"/>
                    <a:pt x="12" y="10"/>
                  </a:cubicBezTo>
                  <a:cubicBezTo>
                    <a:pt x="12" y="10"/>
                    <a:pt x="12" y="10"/>
                    <a:pt x="12" y="10"/>
                  </a:cubicBezTo>
                  <a:cubicBezTo>
                    <a:pt x="12" y="10"/>
                    <a:pt x="15" y="13"/>
                    <a:pt x="17" y="13"/>
                  </a:cubicBezTo>
                  <a:cubicBezTo>
                    <a:pt x="17" y="13"/>
                    <a:pt x="17" y="13"/>
                    <a:pt x="17" y="13"/>
                  </a:cubicBezTo>
                  <a:cubicBezTo>
                    <a:pt x="18" y="13"/>
                    <a:pt x="19" y="13"/>
                    <a:pt x="21" y="10"/>
                  </a:cubicBezTo>
                  <a:cubicBezTo>
                    <a:pt x="21" y="10"/>
                    <a:pt x="21" y="10"/>
                    <a:pt x="21" y="10"/>
                  </a:cubicBezTo>
                  <a:cubicBezTo>
                    <a:pt x="19" y="3"/>
                    <a:pt x="19" y="3"/>
                    <a:pt x="19" y="3"/>
                  </a:cubicBezTo>
                  <a:cubicBezTo>
                    <a:pt x="4" y="5"/>
                    <a:pt x="4" y="5"/>
                    <a:pt x="4" y="5"/>
                  </a:cubicBezTo>
                  <a:cubicBezTo>
                    <a:pt x="3" y="10"/>
                    <a:pt x="3" y="10"/>
                    <a:pt x="3" y="10"/>
                  </a:cubicBezTo>
                  <a:cubicBezTo>
                    <a:pt x="4" y="10"/>
                    <a:pt x="4" y="11"/>
                    <a:pt x="4"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14"/>
            <p:cNvSpPr/>
            <p:nvPr/>
          </p:nvSpPr>
          <p:spPr bwMode="auto">
            <a:xfrm>
              <a:off x="3188" y="1892"/>
              <a:ext cx="179" cy="222"/>
            </a:xfrm>
            <a:custGeom>
              <a:avLst/>
              <a:gdLst>
                <a:gd name="T0" fmla="*/ 0 w 33"/>
                <a:gd name="T1" fmla="*/ 20 h 41"/>
                <a:gd name="T2" fmla="*/ 4 w 33"/>
                <a:gd name="T3" fmla="*/ 18 h 41"/>
                <a:gd name="T4" fmla="*/ 9 w 33"/>
                <a:gd name="T5" fmla="*/ 2 h 41"/>
                <a:gd name="T6" fmla="*/ 12 w 33"/>
                <a:gd name="T7" fmla="*/ 13 h 41"/>
                <a:gd name="T8" fmla="*/ 28 w 33"/>
                <a:gd name="T9" fmla="*/ 9 h 41"/>
                <a:gd name="T10" fmla="*/ 18 w 33"/>
                <a:gd name="T11" fmla="*/ 17 h 41"/>
                <a:gd name="T12" fmla="*/ 33 w 33"/>
                <a:gd name="T13" fmla="*/ 22 h 41"/>
                <a:gd name="T14" fmla="*/ 17 w 33"/>
                <a:gd name="T15" fmla="*/ 23 h 41"/>
                <a:gd name="T16" fmla="*/ 27 w 33"/>
                <a:gd name="T17" fmla="*/ 35 h 41"/>
                <a:gd name="T18" fmla="*/ 14 w 33"/>
                <a:gd name="T19" fmla="*/ 30 h 41"/>
                <a:gd name="T20" fmla="*/ 15 w 33"/>
                <a:gd name="T21" fmla="*/ 40 h 41"/>
                <a:gd name="T22" fmla="*/ 6 w 33"/>
                <a:gd name="T23" fmla="*/ 28 h 41"/>
                <a:gd name="T24" fmla="*/ 2 w 33"/>
                <a:gd name="T25" fmla="*/ 28 h 41"/>
                <a:gd name="T26" fmla="*/ 0 w 33"/>
                <a:gd name="T2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0" y="20"/>
                  </a:moveTo>
                  <a:cubicBezTo>
                    <a:pt x="1" y="20"/>
                    <a:pt x="3" y="19"/>
                    <a:pt x="4" y="18"/>
                  </a:cubicBezTo>
                  <a:cubicBezTo>
                    <a:pt x="4" y="18"/>
                    <a:pt x="5" y="0"/>
                    <a:pt x="9" y="2"/>
                  </a:cubicBezTo>
                  <a:cubicBezTo>
                    <a:pt x="13" y="4"/>
                    <a:pt x="12" y="13"/>
                    <a:pt x="12" y="13"/>
                  </a:cubicBezTo>
                  <a:cubicBezTo>
                    <a:pt x="12" y="13"/>
                    <a:pt x="26" y="3"/>
                    <a:pt x="28" y="9"/>
                  </a:cubicBezTo>
                  <a:cubicBezTo>
                    <a:pt x="31" y="15"/>
                    <a:pt x="18" y="17"/>
                    <a:pt x="18" y="17"/>
                  </a:cubicBezTo>
                  <a:cubicBezTo>
                    <a:pt x="18" y="17"/>
                    <a:pt x="33" y="15"/>
                    <a:pt x="33" y="22"/>
                  </a:cubicBezTo>
                  <a:cubicBezTo>
                    <a:pt x="33" y="29"/>
                    <a:pt x="17" y="23"/>
                    <a:pt x="17" y="23"/>
                  </a:cubicBezTo>
                  <a:cubicBezTo>
                    <a:pt x="17" y="23"/>
                    <a:pt x="31" y="30"/>
                    <a:pt x="27" y="35"/>
                  </a:cubicBezTo>
                  <a:cubicBezTo>
                    <a:pt x="24" y="39"/>
                    <a:pt x="14" y="30"/>
                    <a:pt x="14" y="30"/>
                  </a:cubicBezTo>
                  <a:cubicBezTo>
                    <a:pt x="14" y="30"/>
                    <a:pt x="19" y="37"/>
                    <a:pt x="15" y="40"/>
                  </a:cubicBezTo>
                  <a:cubicBezTo>
                    <a:pt x="13" y="41"/>
                    <a:pt x="6" y="28"/>
                    <a:pt x="6" y="28"/>
                  </a:cubicBezTo>
                  <a:cubicBezTo>
                    <a:pt x="6" y="28"/>
                    <a:pt x="4" y="28"/>
                    <a:pt x="2" y="28"/>
                  </a:cubicBezTo>
                  <a:lnTo>
                    <a:pt x="0" y="2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15"/>
            <p:cNvSpPr>
              <a:spLocks noEditPoints="1"/>
            </p:cNvSpPr>
            <p:nvPr/>
          </p:nvSpPr>
          <p:spPr bwMode="auto">
            <a:xfrm>
              <a:off x="3177" y="1892"/>
              <a:ext cx="196" cy="222"/>
            </a:xfrm>
            <a:custGeom>
              <a:avLst/>
              <a:gdLst>
                <a:gd name="T0" fmla="*/ 10 w 36"/>
                <a:gd name="T1" fmla="*/ 35 h 41"/>
                <a:gd name="T2" fmla="*/ 4 w 36"/>
                <a:gd name="T3" fmla="*/ 30 h 41"/>
                <a:gd name="T4" fmla="*/ 2 w 36"/>
                <a:gd name="T5" fmla="*/ 29 h 41"/>
                <a:gd name="T6" fmla="*/ 3 w 36"/>
                <a:gd name="T7" fmla="*/ 22 h 41"/>
                <a:gd name="T8" fmla="*/ 1 w 36"/>
                <a:gd name="T9" fmla="*/ 19 h 41"/>
                <a:gd name="T10" fmla="*/ 4 w 36"/>
                <a:gd name="T11" fmla="*/ 17 h 41"/>
                <a:gd name="T12" fmla="*/ 11 w 36"/>
                <a:gd name="T13" fmla="*/ 0 h 41"/>
                <a:gd name="T14" fmla="*/ 12 w 36"/>
                <a:gd name="T15" fmla="*/ 1 h 41"/>
                <a:gd name="T16" fmla="*/ 27 w 36"/>
                <a:gd name="T17" fmla="*/ 5 h 41"/>
                <a:gd name="T18" fmla="*/ 32 w 36"/>
                <a:gd name="T19" fmla="*/ 8 h 41"/>
                <a:gd name="T20" fmla="*/ 28 w 36"/>
                <a:gd name="T21" fmla="*/ 16 h 41"/>
                <a:gd name="T22" fmla="*/ 32 w 36"/>
                <a:gd name="T23" fmla="*/ 16 h 41"/>
                <a:gd name="T24" fmla="*/ 36 w 36"/>
                <a:gd name="T25" fmla="*/ 22 h 41"/>
                <a:gd name="T26" fmla="*/ 27 w 36"/>
                <a:gd name="T27" fmla="*/ 27 h 41"/>
                <a:gd name="T28" fmla="*/ 32 w 36"/>
                <a:gd name="T29" fmla="*/ 34 h 41"/>
                <a:gd name="T30" fmla="*/ 27 w 36"/>
                <a:gd name="T31" fmla="*/ 38 h 41"/>
                <a:gd name="T32" fmla="*/ 20 w 36"/>
                <a:gd name="T33" fmla="*/ 35 h 41"/>
                <a:gd name="T34" fmla="*/ 18 w 36"/>
                <a:gd name="T35" fmla="*/ 41 h 41"/>
                <a:gd name="T36" fmla="*/ 17 w 36"/>
                <a:gd name="T37" fmla="*/ 41 h 41"/>
                <a:gd name="T38" fmla="*/ 17 w 36"/>
                <a:gd name="T39" fmla="*/ 38 h 41"/>
                <a:gd name="T40" fmla="*/ 12 w 36"/>
                <a:gd name="T41" fmla="*/ 33 h 41"/>
                <a:gd name="T42" fmla="*/ 16 w 36"/>
                <a:gd name="T43" fmla="*/ 38 h 41"/>
                <a:gd name="T44" fmla="*/ 15 w 36"/>
                <a:gd name="T45" fmla="*/ 31 h 41"/>
                <a:gd name="T46" fmla="*/ 15 w 36"/>
                <a:gd name="T47" fmla="*/ 29 h 41"/>
                <a:gd name="T48" fmla="*/ 21 w 36"/>
                <a:gd name="T49" fmla="*/ 32 h 41"/>
                <a:gd name="T50" fmla="*/ 27 w 36"/>
                <a:gd name="T51" fmla="*/ 35 h 41"/>
                <a:gd name="T52" fmla="*/ 29 w 36"/>
                <a:gd name="T53" fmla="*/ 34 h 41"/>
                <a:gd name="T54" fmla="*/ 24 w 36"/>
                <a:gd name="T55" fmla="*/ 28 h 41"/>
                <a:gd name="T56" fmla="*/ 17 w 36"/>
                <a:gd name="T57" fmla="*/ 22 h 41"/>
                <a:gd name="T58" fmla="*/ 19 w 36"/>
                <a:gd name="T59" fmla="*/ 22 h 41"/>
                <a:gd name="T60" fmla="*/ 30 w 36"/>
                <a:gd name="T61" fmla="*/ 24 h 41"/>
                <a:gd name="T62" fmla="*/ 33 w 36"/>
                <a:gd name="T63" fmla="*/ 22 h 41"/>
                <a:gd name="T64" fmla="*/ 31 w 36"/>
                <a:gd name="T65" fmla="*/ 19 h 41"/>
                <a:gd name="T66" fmla="*/ 24 w 36"/>
                <a:gd name="T67" fmla="*/ 18 h 41"/>
                <a:gd name="T68" fmla="*/ 18 w 36"/>
                <a:gd name="T69" fmla="*/ 17 h 41"/>
                <a:gd name="T70" fmla="*/ 20 w 36"/>
                <a:gd name="T71" fmla="*/ 16 h 41"/>
                <a:gd name="T72" fmla="*/ 20 w 36"/>
                <a:gd name="T73" fmla="*/ 16 h 41"/>
                <a:gd name="T74" fmla="*/ 25 w 36"/>
                <a:gd name="T75" fmla="*/ 14 h 41"/>
                <a:gd name="T76" fmla="*/ 29 w 36"/>
                <a:gd name="T77" fmla="*/ 10 h 41"/>
                <a:gd name="T78" fmla="*/ 27 w 36"/>
                <a:gd name="T79" fmla="*/ 8 h 41"/>
                <a:gd name="T80" fmla="*/ 19 w 36"/>
                <a:gd name="T81" fmla="*/ 11 h 41"/>
                <a:gd name="T82" fmla="*/ 13 w 36"/>
                <a:gd name="T83" fmla="*/ 14 h 41"/>
                <a:gd name="T84" fmla="*/ 13 w 36"/>
                <a:gd name="T85" fmla="*/ 12 h 41"/>
                <a:gd name="T86" fmla="*/ 11 w 36"/>
                <a:gd name="T87" fmla="*/ 3 h 41"/>
                <a:gd name="T88" fmla="*/ 11 w 36"/>
                <a:gd name="T89" fmla="*/ 3 h 41"/>
                <a:gd name="T90" fmla="*/ 8 w 36"/>
                <a:gd name="T91" fmla="*/ 10 h 41"/>
                <a:gd name="T92" fmla="*/ 7 w 36"/>
                <a:gd name="T93" fmla="*/ 18 h 41"/>
                <a:gd name="T94" fmla="*/ 4 w 36"/>
                <a:gd name="T95" fmla="*/ 21 h 41"/>
                <a:gd name="T96" fmla="*/ 8 w 36"/>
                <a:gd name="T97" fmla="*/ 26 h 41"/>
                <a:gd name="T98" fmla="*/ 9 w 36"/>
                <a:gd name="T9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1">
                  <a:moveTo>
                    <a:pt x="13" y="39"/>
                  </a:moveTo>
                  <a:cubicBezTo>
                    <a:pt x="12" y="38"/>
                    <a:pt x="11" y="36"/>
                    <a:pt x="10" y="35"/>
                  </a:cubicBezTo>
                  <a:cubicBezTo>
                    <a:pt x="10" y="35"/>
                    <a:pt x="10" y="35"/>
                    <a:pt x="10" y="35"/>
                  </a:cubicBezTo>
                  <a:cubicBezTo>
                    <a:pt x="9" y="33"/>
                    <a:pt x="8" y="31"/>
                    <a:pt x="7" y="29"/>
                  </a:cubicBezTo>
                  <a:cubicBezTo>
                    <a:pt x="7" y="29"/>
                    <a:pt x="7" y="29"/>
                    <a:pt x="7" y="29"/>
                  </a:cubicBezTo>
                  <a:cubicBezTo>
                    <a:pt x="6" y="30"/>
                    <a:pt x="5" y="30"/>
                    <a:pt x="4" y="30"/>
                  </a:cubicBezTo>
                  <a:cubicBezTo>
                    <a:pt x="4" y="30"/>
                    <a:pt x="4" y="30"/>
                    <a:pt x="4" y="30"/>
                  </a:cubicBezTo>
                  <a:cubicBezTo>
                    <a:pt x="3" y="30"/>
                    <a:pt x="3" y="30"/>
                    <a:pt x="2" y="29"/>
                  </a:cubicBezTo>
                  <a:cubicBezTo>
                    <a:pt x="2" y="29"/>
                    <a:pt x="2" y="29"/>
                    <a:pt x="2" y="29"/>
                  </a:cubicBezTo>
                  <a:cubicBezTo>
                    <a:pt x="0" y="21"/>
                    <a:pt x="0" y="21"/>
                    <a:pt x="0" y="21"/>
                  </a:cubicBezTo>
                  <a:cubicBezTo>
                    <a:pt x="2" y="20"/>
                    <a:pt x="2" y="20"/>
                    <a:pt x="2" y="20"/>
                  </a:cubicBezTo>
                  <a:cubicBezTo>
                    <a:pt x="3" y="22"/>
                    <a:pt x="3" y="22"/>
                    <a:pt x="3" y="22"/>
                  </a:cubicBezTo>
                  <a:cubicBezTo>
                    <a:pt x="2" y="20"/>
                    <a:pt x="2" y="20"/>
                    <a:pt x="2" y="20"/>
                  </a:cubicBezTo>
                  <a:cubicBezTo>
                    <a:pt x="0" y="21"/>
                    <a:pt x="0" y="21"/>
                    <a:pt x="0" y="21"/>
                  </a:cubicBezTo>
                  <a:cubicBezTo>
                    <a:pt x="0" y="20"/>
                    <a:pt x="0" y="19"/>
                    <a:pt x="1" y="19"/>
                  </a:cubicBezTo>
                  <a:cubicBezTo>
                    <a:pt x="1" y="19"/>
                    <a:pt x="1" y="19"/>
                    <a:pt x="1" y="19"/>
                  </a:cubicBezTo>
                  <a:cubicBezTo>
                    <a:pt x="2" y="18"/>
                    <a:pt x="4" y="18"/>
                    <a:pt x="4" y="17"/>
                  </a:cubicBezTo>
                  <a:cubicBezTo>
                    <a:pt x="4" y="17"/>
                    <a:pt x="4" y="17"/>
                    <a:pt x="4" y="17"/>
                  </a:cubicBezTo>
                  <a:cubicBezTo>
                    <a:pt x="4" y="15"/>
                    <a:pt x="5" y="8"/>
                    <a:pt x="7" y="4"/>
                  </a:cubicBezTo>
                  <a:cubicBezTo>
                    <a:pt x="7" y="4"/>
                    <a:pt x="7" y="4"/>
                    <a:pt x="7" y="4"/>
                  </a:cubicBezTo>
                  <a:cubicBezTo>
                    <a:pt x="8" y="2"/>
                    <a:pt x="8" y="0"/>
                    <a:pt x="11" y="0"/>
                  </a:cubicBezTo>
                  <a:cubicBezTo>
                    <a:pt x="11" y="0"/>
                    <a:pt x="11" y="0"/>
                    <a:pt x="11" y="0"/>
                  </a:cubicBezTo>
                  <a:cubicBezTo>
                    <a:pt x="11" y="0"/>
                    <a:pt x="12" y="0"/>
                    <a:pt x="12" y="1"/>
                  </a:cubicBezTo>
                  <a:cubicBezTo>
                    <a:pt x="12" y="1"/>
                    <a:pt x="12" y="1"/>
                    <a:pt x="12" y="1"/>
                  </a:cubicBezTo>
                  <a:cubicBezTo>
                    <a:pt x="15" y="3"/>
                    <a:pt x="16" y="7"/>
                    <a:pt x="16" y="10"/>
                  </a:cubicBezTo>
                  <a:cubicBezTo>
                    <a:pt x="16" y="10"/>
                    <a:pt x="16" y="10"/>
                    <a:pt x="16" y="10"/>
                  </a:cubicBezTo>
                  <a:cubicBezTo>
                    <a:pt x="19" y="8"/>
                    <a:pt x="23" y="5"/>
                    <a:pt x="27" y="5"/>
                  </a:cubicBezTo>
                  <a:cubicBezTo>
                    <a:pt x="27" y="5"/>
                    <a:pt x="27" y="5"/>
                    <a:pt x="27" y="5"/>
                  </a:cubicBezTo>
                  <a:cubicBezTo>
                    <a:pt x="29" y="5"/>
                    <a:pt x="31" y="6"/>
                    <a:pt x="32" y="8"/>
                  </a:cubicBezTo>
                  <a:cubicBezTo>
                    <a:pt x="32" y="8"/>
                    <a:pt x="32" y="8"/>
                    <a:pt x="32" y="8"/>
                  </a:cubicBezTo>
                  <a:cubicBezTo>
                    <a:pt x="32" y="9"/>
                    <a:pt x="32" y="9"/>
                    <a:pt x="32" y="10"/>
                  </a:cubicBezTo>
                  <a:cubicBezTo>
                    <a:pt x="32" y="10"/>
                    <a:pt x="32" y="10"/>
                    <a:pt x="32" y="10"/>
                  </a:cubicBezTo>
                  <a:cubicBezTo>
                    <a:pt x="32" y="13"/>
                    <a:pt x="30" y="14"/>
                    <a:pt x="28" y="16"/>
                  </a:cubicBezTo>
                  <a:cubicBezTo>
                    <a:pt x="28" y="16"/>
                    <a:pt x="28" y="16"/>
                    <a:pt x="28" y="16"/>
                  </a:cubicBezTo>
                  <a:cubicBezTo>
                    <a:pt x="29" y="16"/>
                    <a:pt x="31" y="16"/>
                    <a:pt x="32" y="16"/>
                  </a:cubicBezTo>
                  <a:cubicBezTo>
                    <a:pt x="32" y="16"/>
                    <a:pt x="32" y="16"/>
                    <a:pt x="32" y="16"/>
                  </a:cubicBezTo>
                  <a:cubicBezTo>
                    <a:pt x="34" y="17"/>
                    <a:pt x="36" y="19"/>
                    <a:pt x="36" y="22"/>
                  </a:cubicBezTo>
                  <a:cubicBezTo>
                    <a:pt x="36" y="22"/>
                    <a:pt x="36" y="22"/>
                    <a:pt x="36" y="22"/>
                  </a:cubicBezTo>
                  <a:cubicBezTo>
                    <a:pt x="36" y="22"/>
                    <a:pt x="36" y="22"/>
                    <a:pt x="36" y="22"/>
                  </a:cubicBezTo>
                  <a:cubicBezTo>
                    <a:pt x="36" y="26"/>
                    <a:pt x="33" y="27"/>
                    <a:pt x="30" y="27"/>
                  </a:cubicBezTo>
                  <a:cubicBezTo>
                    <a:pt x="30" y="27"/>
                    <a:pt x="30" y="27"/>
                    <a:pt x="30" y="27"/>
                  </a:cubicBezTo>
                  <a:cubicBezTo>
                    <a:pt x="29" y="27"/>
                    <a:pt x="28" y="27"/>
                    <a:pt x="27" y="27"/>
                  </a:cubicBezTo>
                  <a:cubicBezTo>
                    <a:pt x="27" y="27"/>
                    <a:pt x="27" y="27"/>
                    <a:pt x="27" y="27"/>
                  </a:cubicBezTo>
                  <a:cubicBezTo>
                    <a:pt x="29" y="28"/>
                    <a:pt x="31" y="31"/>
                    <a:pt x="32" y="34"/>
                  </a:cubicBezTo>
                  <a:cubicBezTo>
                    <a:pt x="32" y="34"/>
                    <a:pt x="32" y="34"/>
                    <a:pt x="32" y="34"/>
                  </a:cubicBezTo>
                  <a:cubicBezTo>
                    <a:pt x="32" y="35"/>
                    <a:pt x="31" y="35"/>
                    <a:pt x="31" y="36"/>
                  </a:cubicBezTo>
                  <a:cubicBezTo>
                    <a:pt x="31" y="36"/>
                    <a:pt x="31" y="36"/>
                    <a:pt x="31" y="36"/>
                  </a:cubicBezTo>
                  <a:cubicBezTo>
                    <a:pt x="30" y="37"/>
                    <a:pt x="28" y="38"/>
                    <a:pt x="27" y="38"/>
                  </a:cubicBezTo>
                  <a:cubicBezTo>
                    <a:pt x="27" y="38"/>
                    <a:pt x="27" y="38"/>
                    <a:pt x="27" y="38"/>
                  </a:cubicBezTo>
                  <a:cubicBezTo>
                    <a:pt x="25" y="38"/>
                    <a:pt x="22" y="36"/>
                    <a:pt x="20" y="35"/>
                  </a:cubicBezTo>
                  <a:cubicBezTo>
                    <a:pt x="20" y="35"/>
                    <a:pt x="20" y="35"/>
                    <a:pt x="20" y="35"/>
                  </a:cubicBezTo>
                  <a:cubicBezTo>
                    <a:pt x="20" y="35"/>
                    <a:pt x="20" y="36"/>
                    <a:pt x="20" y="36"/>
                  </a:cubicBezTo>
                  <a:cubicBezTo>
                    <a:pt x="20" y="36"/>
                    <a:pt x="20" y="36"/>
                    <a:pt x="20" y="36"/>
                  </a:cubicBezTo>
                  <a:cubicBezTo>
                    <a:pt x="20" y="38"/>
                    <a:pt x="19" y="40"/>
                    <a:pt x="18" y="41"/>
                  </a:cubicBezTo>
                  <a:cubicBezTo>
                    <a:pt x="18" y="41"/>
                    <a:pt x="18" y="41"/>
                    <a:pt x="18" y="41"/>
                  </a:cubicBezTo>
                  <a:cubicBezTo>
                    <a:pt x="17" y="41"/>
                    <a:pt x="17" y="41"/>
                    <a:pt x="17" y="41"/>
                  </a:cubicBezTo>
                  <a:cubicBezTo>
                    <a:pt x="17" y="41"/>
                    <a:pt x="17" y="41"/>
                    <a:pt x="17" y="41"/>
                  </a:cubicBezTo>
                  <a:cubicBezTo>
                    <a:pt x="15" y="41"/>
                    <a:pt x="14" y="40"/>
                    <a:pt x="13" y="39"/>
                  </a:cubicBezTo>
                  <a:close/>
                  <a:moveTo>
                    <a:pt x="17" y="38"/>
                  </a:moveTo>
                  <a:cubicBezTo>
                    <a:pt x="17" y="38"/>
                    <a:pt x="17" y="38"/>
                    <a:pt x="17" y="38"/>
                  </a:cubicBezTo>
                  <a:cubicBezTo>
                    <a:pt x="17" y="38"/>
                    <a:pt x="17" y="38"/>
                    <a:pt x="17" y="38"/>
                  </a:cubicBezTo>
                  <a:close/>
                  <a:moveTo>
                    <a:pt x="9" y="27"/>
                  </a:moveTo>
                  <a:cubicBezTo>
                    <a:pt x="9" y="27"/>
                    <a:pt x="11" y="30"/>
                    <a:pt x="12" y="33"/>
                  </a:cubicBezTo>
                  <a:cubicBezTo>
                    <a:pt x="12" y="33"/>
                    <a:pt x="12" y="33"/>
                    <a:pt x="12" y="33"/>
                  </a:cubicBezTo>
                  <a:cubicBezTo>
                    <a:pt x="14" y="35"/>
                    <a:pt x="16" y="38"/>
                    <a:pt x="16" y="38"/>
                  </a:cubicBezTo>
                  <a:cubicBezTo>
                    <a:pt x="16" y="38"/>
                    <a:pt x="16" y="38"/>
                    <a:pt x="16" y="38"/>
                  </a:cubicBezTo>
                  <a:cubicBezTo>
                    <a:pt x="17" y="38"/>
                    <a:pt x="17" y="37"/>
                    <a:pt x="17" y="36"/>
                  </a:cubicBezTo>
                  <a:cubicBezTo>
                    <a:pt x="17" y="36"/>
                    <a:pt x="17" y="36"/>
                    <a:pt x="17" y="36"/>
                  </a:cubicBezTo>
                  <a:cubicBezTo>
                    <a:pt x="17" y="34"/>
                    <a:pt x="15" y="31"/>
                    <a:pt x="15" y="31"/>
                  </a:cubicBezTo>
                  <a:cubicBezTo>
                    <a:pt x="15" y="31"/>
                    <a:pt x="15" y="31"/>
                    <a:pt x="15" y="31"/>
                  </a:cubicBezTo>
                  <a:cubicBezTo>
                    <a:pt x="15" y="30"/>
                    <a:pt x="15" y="29"/>
                    <a:pt x="15" y="29"/>
                  </a:cubicBezTo>
                  <a:cubicBezTo>
                    <a:pt x="15" y="29"/>
                    <a:pt x="15" y="29"/>
                    <a:pt x="15" y="29"/>
                  </a:cubicBezTo>
                  <a:cubicBezTo>
                    <a:pt x="16" y="28"/>
                    <a:pt x="17" y="28"/>
                    <a:pt x="17" y="29"/>
                  </a:cubicBezTo>
                  <a:cubicBezTo>
                    <a:pt x="17" y="29"/>
                    <a:pt x="17" y="29"/>
                    <a:pt x="17" y="29"/>
                  </a:cubicBezTo>
                  <a:cubicBezTo>
                    <a:pt x="17" y="29"/>
                    <a:pt x="19" y="30"/>
                    <a:pt x="21" y="32"/>
                  </a:cubicBezTo>
                  <a:cubicBezTo>
                    <a:pt x="21" y="32"/>
                    <a:pt x="21" y="32"/>
                    <a:pt x="21" y="32"/>
                  </a:cubicBezTo>
                  <a:cubicBezTo>
                    <a:pt x="23" y="34"/>
                    <a:pt x="26" y="35"/>
                    <a:pt x="27" y="35"/>
                  </a:cubicBezTo>
                  <a:cubicBezTo>
                    <a:pt x="27" y="35"/>
                    <a:pt x="27" y="35"/>
                    <a:pt x="27" y="35"/>
                  </a:cubicBezTo>
                  <a:cubicBezTo>
                    <a:pt x="28" y="35"/>
                    <a:pt x="28" y="35"/>
                    <a:pt x="28" y="34"/>
                  </a:cubicBezTo>
                  <a:cubicBezTo>
                    <a:pt x="28" y="34"/>
                    <a:pt x="28" y="34"/>
                    <a:pt x="28" y="34"/>
                  </a:cubicBezTo>
                  <a:cubicBezTo>
                    <a:pt x="29" y="34"/>
                    <a:pt x="29" y="34"/>
                    <a:pt x="29" y="34"/>
                  </a:cubicBezTo>
                  <a:cubicBezTo>
                    <a:pt x="29" y="34"/>
                    <a:pt x="29" y="34"/>
                    <a:pt x="29" y="34"/>
                  </a:cubicBezTo>
                  <a:cubicBezTo>
                    <a:pt x="29" y="32"/>
                    <a:pt x="26" y="30"/>
                    <a:pt x="24" y="28"/>
                  </a:cubicBezTo>
                  <a:cubicBezTo>
                    <a:pt x="24" y="28"/>
                    <a:pt x="24" y="28"/>
                    <a:pt x="24" y="28"/>
                  </a:cubicBezTo>
                  <a:cubicBezTo>
                    <a:pt x="21" y="26"/>
                    <a:pt x="18" y="24"/>
                    <a:pt x="18" y="24"/>
                  </a:cubicBezTo>
                  <a:cubicBezTo>
                    <a:pt x="18" y="24"/>
                    <a:pt x="18" y="24"/>
                    <a:pt x="18" y="24"/>
                  </a:cubicBezTo>
                  <a:cubicBezTo>
                    <a:pt x="17" y="24"/>
                    <a:pt x="17" y="23"/>
                    <a:pt x="17" y="22"/>
                  </a:cubicBezTo>
                  <a:cubicBezTo>
                    <a:pt x="17" y="22"/>
                    <a:pt x="17" y="22"/>
                    <a:pt x="17" y="22"/>
                  </a:cubicBezTo>
                  <a:cubicBezTo>
                    <a:pt x="18" y="22"/>
                    <a:pt x="18" y="21"/>
                    <a:pt x="19" y="22"/>
                  </a:cubicBezTo>
                  <a:cubicBezTo>
                    <a:pt x="19" y="22"/>
                    <a:pt x="19" y="22"/>
                    <a:pt x="19" y="22"/>
                  </a:cubicBezTo>
                  <a:cubicBezTo>
                    <a:pt x="19" y="22"/>
                    <a:pt x="21" y="22"/>
                    <a:pt x="23" y="23"/>
                  </a:cubicBezTo>
                  <a:cubicBezTo>
                    <a:pt x="23" y="23"/>
                    <a:pt x="23" y="23"/>
                    <a:pt x="23" y="23"/>
                  </a:cubicBezTo>
                  <a:cubicBezTo>
                    <a:pt x="25" y="23"/>
                    <a:pt x="28" y="24"/>
                    <a:pt x="30" y="24"/>
                  </a:cubicBezTo>
                  <a:cubicBezTo>
                    <a:pt x="30" y="24"/>
                    <a:pt x="30" y="24"/>
                    <a:pt x="30" y="24"/>
                  </a:cubicBezTo>
                  <a:cubicBezTo>
                    <a:pt x="33" y="24"/>
                    <a:pt x="33" y="23"/>
                    <a:pt x="33" y="22"/>
                  </a:cubicBezTo>
                  <a:cubicBezTo>
                    <a:pt x="33" y="22"/>
                    <a:pt x="33" y="22"/>
                    <a:pt x="33" y="22"/>
                  </a:cubicBezTo>
                  <a:cubicBezTo>
                    <a:pt x="33" y="22"/>
                    <a:pt x="33" y="22"/>
                    <a:pt x="33" y="22"/>
                  </a:cubicBezTo>
                  <a:cubicBezTo>
                    <a:pt x="33" y="22"/>
                    <a:pt x="33" y="22"/>
                    <a:pt x="33" y="22"/>
                  </a:cubicBezTo>
                  <a:cubicBezTo>
                    <a:pt x="33" y="21"/>
                    <a:pt x="33" y="20"/>
                    <a:pt x="31" y="19"/>
                  </a:cubicBezTo>
                  <a:cubicBezTo>
                    <a:pt x="31" y="19"/>
                    <a:pt x="31" y="19"/>
                    <a:pt x="31" y="19"/>
                  </a:cubicBezTo>
                  <a:cubicBezTo>
                    <a:pt x="29" y="19"/>
                    <a:pt x="26" y="18"/>
                    <a:pt x="24" y="18"/>
                  </a:cubicBezTo>
                  <a:cubicBezTo>
                    <a:pt x="24" y="18"/>
                    <a:pt x="24" y="18"/>
                    <a:pt x="24" y="18"/>
                  </a:cubicBezTo>
                  <a:cubicBezTo>
                    <a:pt x="22" y="18"/>
                    <a:pt x="20" y="19"/>
                    <a:pt x="20" y="19"/>
                  </a:cubicBezTo>
                  <a:cubicBezTo>
                    <a:pt x="20" y="19"/>
                    <a:pt x="20" y="19"/>
                    <a:pt x="20" y="19"/>
                  </a:cubicBezTo>
                  <a:cubicBezTo>
                    <a:pt x="19" y="19"/>
                    <a:pt x="19" y="18"/>
                    <a:pt x="18" y="17"/>
                  </a:cubicBezTo>
                  <a:cubicBezTo>
                    <a:pt x="18" y="17"/>
                    <a:pt x="18" y="17"/>
                    <a:pt x="18" y="17"/>
                  </a:cubicBezTo>
                  <a:cubicBezTo>
                    <a:pt x="18" y="17"/>
                    <a:pt x="19"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2" y="15"/>
                    <a:pt x="25" y="14"/>
                  </a:cubicBezTo>
                  <a:cubicBezTo>
                    <a:pt x="25" y="14"/>
                    <a:pt x="25" y="14"/>
                    <a:pt x="25" y="14"/>
                  </a:cubicBezTo>
                  <a:cubicBezTo>
                    <a:pt x="27" y="13"/>
                    <a:pt x="29" y="11"/>
                    <a:pt x="29" y="10"/>
                  </a:cubicBezTo>
                  <a:cubicBezTo>
                    <a:pt x="29" y="10"/>
                    <a:pt x="29" y="10"/>
                    <a:pt x="29" y="10"/>
                  </a:cubicBezTo>
                  <a:cubicBezTo>
                    <a:pt x="29" y="10"/>
                    <a:pt x="29" y="9"/>
                    <a:pt x="29" y="9"/>
                  </a:cubicBezTo>
                  <a:cubicBezTo>
                    <a:pt x="29" y="9"/>
                    <a:pt x="29" y="9"/>
                    <a:pt x="29" y="9"/>
                  </a:cubicBezTo>
                  <a:cubicBezTo>
                    <a:pt x="28" y="8"/>
                    <a:pt x="28" y="8"/>
                    <a:pt x="27" y="8"/>
                  </a:cubicBezTo>
                  <a:cubicBezTo>
                    <a:pt x="27" y="8"/>
                    <a:pt x="27" y="8"/>
                    <a:pt x="27" y="8"/>
                  </a:cubicBezTo>
                  <a:cubicBezTo>
                    <a:pt x="25" y="8"/>
                    <a:pt x="22" y="9"/>
                    <a:pt x="19" y="11"/>
                  </a:cubicBezTo>
                  <a:cubicBezTo>
                    <a:pt x="19" y="11"/>
                    <a:pt x="19" y="11"/>
                    <a:pt x="19" y="11"/>
                  </a:cubicBezTo>
                  <a:cubicBezTo>
                    <a:pt x="17" y="12"/>
                    <a:pt x="15" y="14"/>
                    <a:pt x="15" y="14"/>
                  </a:cubicBezTo>
                  <a:cubicBezTo>
                    <a:pt x="15" y="14"/>
                    <a:pt x="15" y="14"/>
                    <a:pt x="15" y="14"/>
                  </a:cubicBezTo>
                  <a:cubicBezTo>
                    <a:pt x="14" y="14"/>
                    <a:pt x="14" y="14"/>
                    <a:pt x="13" y="14"/>
                  </a:cubicBezTo>
                  <a:cubicBezTo>
                    <a:pt x="13" y="14"/>
                    <a:pt x="13" y="14"/>
                    <a:pt x="13" y="14"/>
                  </a:cubicBezTo>
                  <a:cubicBezTo>
                    <a:pt x="13" y="14"/>
                    <a:pt x="12" y="13"/>
                    <a:pt x="13" y="12"/>
                  </a:cubicBezTo>
                  <a:cubicBezTo>
                    <a:pt x="13" y="12"/>
                    <a:pt x="13" y="12"/>
                    <a:pt x="13" y="12"/>
                  </a:cubicBezTo>
                  <a:cubicBezTo>
                    <a:pt x="13" y="12"/>
                    <a:pt x="13" y="11"/>
                    <a:pt x="13" y="10"/>
                  </a:cubicBezTo>
                  <a:cubicBezTo>
                    <a:pt x="13" y="10"/>
                    <a:pt x="13" y="10"/>
                    <a:pt x="13" y="10"/>
                  </a:cubicBezTo>
                  <a:cubicBezTo>
                    <a:pt x="13" y="7"/>
                    <a:pt x="12" y="4"/>
                    <a:pt x="11" y="3"/>
                  </a:cubicBezTo>
                  <a:cubicBezTo>
                    <a:pt x="11" y="3"/>
                    <a:pt x="11" y="3"/>
                    <a:pt x="11" y="3"/>
                  </a:cubicBezTo>
                  <a:cubicBezTo>
                    <a:pt x="11" y="3"/>
                    <a:pt x="11" y="3"/>
                    <a:pt x="11" y="3"/>
                  </a:cubicBezTo>
                  <a:cubicBezTo>
                    <a:pt x="11" y="3"/>
                    <a:pt x="11" y="3"/>
                    <a:pt x="11" y="3"/>
                  </a:cubicBezTo>
                  <a:cubicBezTo>
                    <a:pt x="10" y="4"/>
                    <a:pt x="10" y="4"/>
                    <a:pt x="10" y="5"/>
                  </a:cubicBezTo>
                  <a:cubicBezTo>
                    <a:pt x="10" y="5"/>
                    <a:pt x="10" y="5"/>
                    <a:pt x="10" y="5"/>
                  </a:cubicBezTo>
                  <a:cubicBezTo>
                    <a:pt x="9" y="6"/>
                    <a:pt x="9" y="8"/>
                    <a:pt x="8" y="10"/>
                  </a:cubicBezTo>
                  <a:cubicBezTo>
                    <a:pt x="8" y="10"/>
                    <a:pt x="8" y="10"/>
                    <a:pt x="8" y="10"/>
                  </a:cubicBezTo>
                  <a:cubicBezTo>
                    <a:pt x="7" y="14"/>
                    <a:pt x="7" y="18"/>
                    <a:pt x="7" y="18"/>
                  </a:cubicBezTo>
                  <a:cubicBezTo>
                    <a:pt x="7" y="18"/>
                    <a:pt x="7" y="18"/>
                    <a:pt x="7" y="18"/>
                  </a:cubicBezTo>
                  <a:cubicBezTo>
                    <a:pt x="7" y="19"/>
                    <a:pt x="7" y="19"/>
                    <a:pt x="7" y="19"/>
                  </a:cubicBezTo>
                  <a:cubicBezTo>
                    <a:pt x="6" y="20"/>
                    <a:pt x="5" y="20"/>
                    <a:pt x="4" y="21"/>
                  </a:cubicBezTo>
                  <a:cubicBezTo>
                    <a:pt x="4" y="21"/>
                    <a:pt x="4" y="21"/>
                    <a:pt x="4" y="21"/>
                  </a:cubicBezTo>
                  <a:cubicBezTo>
                    <a:pt x="5" y="27"/>
                    <a:pt x="5" y="27"/>
                    <a:pt x="5" y="27"/>
                  </a:cubicBezTo>
                  <a:cubicBezTo>
                    <a:pt x="6" y="26"/>
                    <a:pt x="8" y="26"/>
                    <a:pt x="8" y="26"/>
                  </a:cubicBezTo>
                  <a:cubicBezTo>
                    <a:pt x="8" y="26"/>
                    <a:pt x="8" y="26"/>
                    <a:pt x="8" y="26"/>
                  </a:cubicBezTo>
                  <a:cubicBezTo>
                    <a:pt x="8" y="26"/>
                    <a:pt x="8" y="26"/>
                    <a:pt x="8" y="26"/>
                  </a:cubicBezTo>
                  <a:cubicBezTo>
                    <a:pt x="8" y="26"/>
                    <a:pt x="8" y="26"/>
                    <a:pt x="8" y="26"/>
                  </a:cubicBezTo>
                  <a:cubicBezTo>
                    <a:pt x="9" y="26"/>
                    <a:pt x="9" y="27"/>
                    <a:pt x="9"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16"/>
            <p:cNvSpPr/>
            <p:nvPr/>
          </p:nvSpPr>
          <p:spPr bwMode="auto">
            <a:xfrm>
              <a:off x="2677" y="1870"/>
              <a:ext cx="533" cy="228"/>
            </a:xfrm>
            <a:custGeom>
              <a:avLst/>
              <a:gdLst>
                <a:gd name="T0" fmla="*/ 8 w 98"/>
                <a:gd name="T1" fmla="*/ 2 h 42"/>
                <a:gd name="T2" fmla="*/ 95 w 98"/>
                <a:gd name="T3" fmla="*/ 22 h 42"/>
                <a:gd name="T4" fmla="*/ 98 w 98"/>
                <a:gd name="T5" fmla="*/ 34 h 42"/>
                <a:gd name="T6" fmla="*/ 3 w 98"/>
                <a:gd name="T7" fmla="*/ 11 h 42"/>
                <a:gd name="T8" fmla="*/ 0 w 98"/>
                <a:gd name="T9" fmla="*/ 6 h 42"/>
                <a:gd name="T10" fmla="*/ 8 w 98"/>
                <a:gd name="T11" fmla="*/ 2 h 42"/>
              </a:gdLst>
              <a:ahLst/>
              <a:cxnLst>
                <a:cxn ang="0">
                  <a:pos x="T0" y="T1"/>
                </a:cxn>
                <a:cxn ang="0">
                  <a:pos x="T2" y="T3"/>
                </a:cxn>
                <a:cxn ang="0">
                  <a:pos x="T4" y="T5"/>
                </a:cxn>
                <a:cxn ang="0">
                  <a:pos x="T6" y="T7"/>
                </a:cxn>
                <a:cxn ang="0">
                  <a:pos x="T8" y="T9"/>
                </a:cxn>
                <a:cxn ang="0">
                  <a:pos x="T10" y="T11"/>
                </a:cxn>
              </a:cxnLst>
              <a:rect l="0" t="0" r="r" b="b"/>
              <a:pathLst>
                <a:path w="98" h="42">
                  <a:moveTo>
                    <a:pt x="8" y="2"/>
                  </a:moveTo>
                  <a:cubicBezTo>
                    <a:pt x="8" y="2"/>
                    <a:pt x="49" y="32"/>
                    <a:pt x="95" y="22"/>
                  </a:cubicBezTo>
                  <a:cubicBezTo>
                    <a:pt x="98" y="34"/>
                    <a:pt x="98" y="34"/>
                    <a:pt x="98" y="34"/>
                  </a:cubicBezTo>
                  <a:cubicBezTo>
                    <a:pt x="93" y="34"/>
                    <a:pt x="41" y="42"/>
                    <a:pt x="3" y="11"/>
                  </a:cubicBezTo>
                  <a:cubicBezTo>
                    <a:pt x="3" y="11"/>
                    <a:pt x="0" y="9"/>
                    <a:pt x="0" y="6"/>
                  </a:cubicBezTo>
                  <a:cubicBezTo>
                    <a:pt x="0" y="6"/>
                    <a:pt x="2"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17"/>
            <p:cNvSpPr>
              <a:spLocks noEditPoints="1"/>
            </p:cNvSpPr>
            <p:nvPr/>
          </p:nvSpPr>
          <p:spPr bwMode="auto">
            <a:xfrm>
              <a:off x="2672" y="1870"/>
              <a:ext cx="543" cy="201"/>
            </a:xfrm>
            <a:custGeom>
              <a:avLst/>
              <a:gdLst>
                <a:gd name="T0" fmla="*/ 3 w 100"/>
                <a:gd name="T1" fmla="*/ 13 h 37"/>
                <a:gd name="T2" fmla="*/ 0 w 100"/>
                <a:gd name="T3" fmla="*/ 6 h 37"/>
                <a:gd name="T4" fmla="*/ 0 w 100"/>
                <a:gd name="T5" fmla="*/ 6 h 37"/>
                <a:gd name="T6" fmla="*/ 0 w 100"/>
                <a:gd name="T7" fmla="*/ 5 h 37"/>
                <a:gd name="T8" fmla="*/ 0 w 100"/>
                <a:gd name="T9" fmla="*/ 5 h 37"/>
                <a:gd name="T10" fmla="*/ 7 w 100"/>
                <a:gd name="T11" fmla="*/ 0 h 37"/>
                <a:gd name="T12" fmla="*/ 7 w 100"/>
                <a:gd name="T13" fmla="*/ 0 h 37"/>
                <a:gd name="T14" fmla="*/ 9 w 100"/>
                <a:gd name="T15" fmla="*/ 0 h 37"/>
                <a:gd name="T16" fmla="*/ 9 w 100"/>
                <a:gd name="T17" fmla="*/ 0 h 37"/>
                <a:gd name="T18" fmla="*/ 9 w 100"/>
                <a:gd name="T19" fmla="*/ 2 h 37"/>
                <a:gd name="T20" fmla="*/ 9 w 100"/>
                <a:gd name="T21" fmla="*/ 0 h 37"/>
                <a:gd name="T22" fmla="*/ 10 w 100"/>
                <a:gd name="T23" fmla="*/ 0 h 37"/>
                <a:gd name="T24" fmla="*/ 29 w 100"/>
                <a:gd name="T25" fmla="*/ 11 h 37"/>
                <a:gd name="T26" fmla="*/ 29 w 100"/>
                <a:gd name="T27" fmla="*/ 11 h 37"/>
                <a:gd name="T28" fmla="*/ 76 w 100"/>
                <a:gd name="T29" fmla="*/ 22 h 37"/>
                <a:gd name="T30" fmla="*/ 76 w 100"/>
                <a:gd name="T31" fmla="*/ 22 h 37"/>
                <a:gd name="T32" fmla="*/ 96 w 100"/>
                <a:gd name="T33" fmla="*/ 20 h 37"/>
                <a:gd name="T34" fmla="*/ 96 w 100"/>
                <a:gd name="T35" fmla="*/ 20 h 37"/>
                <a:gd name="T36" fmla="*/ 97 w 100"/>
                <a:gd name="T37" fmla="*/ 20 h 37"/>
                <a:gd name="T38" fmla="*/ 97 w 100"/>
                <a:gd name="T39" fmla="*/ 20 h 37"/>
                <a:gd name="T40" fmla="*/ 98 w 100"/>
                <a:gd name="T41" fmla="*/ 21 h 37"/>
                <a:gd name="T42" fmla="*/ 98 w 100"/>
                <a:gd name="T43" fmla="*/ 21 h 37"/>
                <a:gd name="T44" fmla="*/ 100 w 100"/>
                <a:gd name="T45" fmla="*/ 34 h 37"/>
                <a:gd name="T46" fmla="*/ 100 w 100"/>
                <a:gd name="T47" fmla="*/ 35 h 37"/>
                <a:gd name="T48" fmla="*/ 100 w 100"/>
                <a:gd name="T49" fmla="*/ 35 h 37"/>
                <a:gd name="T50" fmla="*/ 99 w 100"/>
                <a:gd name="T51" fmla="*/ 36 h 37"/>
                <a:gd name="T52" fmla="*/ 99 w 100"/>
                <a:gd name="T53" fmla="*/ 36 h 37"/>
                <a:gd name="T54" fmla="*/ 99 w 100"/>
                <a:gd name="T55" fmla="*/ 36 h 37"/>
                <a:gd name="T56" fmla="*/ 99 w 100"/>
                <a:gd name="T57" fmla="*/ 36 h 37"/>
                <a:gd name="T58" fmla="*/ 81 w 100"/>
                <a:gd name="T59" fmla="*/ 37 h 37"/>
                <a:gd name="T60" fmla="*/ 81 w 100"/>
                <a:gd name="T61" fmla="*/ 37 h 37"/>
                <a:gd name="T62" fmla="*/ 3 w 100"/>
                <a:gd name="T63" fmla="*/ 13 h 37"/>
                <a:gd name="T64" fmla="*/ 81 w 100"/>
                <a:gd name="T65" fmla="*/ 34 h 37"/>
                <a:gd name="T66" fmla="*/ 97 w 100"/>
                <a:gd name="T67" fmla="*/ 33 h 37"/>
                <a:gd name="T68" fmla="*/ 97 w 100"/>
                <a:gd name="T69" fmla="*/ 33 h 37"/>
                <a:gd name="T70" fmla="*/ 95 w 100"/>
                <a:gd name="T71" fmla="*/ 23 h 37"/>
                <a:gd name="T72" fmla="*/ 76 w 100"/>
                <a:gd name="T73" fmla="*/ 25 h 37"/>
                <a:gd name="T74" fmla="*/ 76 w 100"/>
                <a:gd name="T75" fmla="*/ 25 h 37"/>
                <a:gd name="T76" fmla="*/ 8 w 100"/>
                <a:gd name="T77" fmla="*/ 3 h 37"/>
                <a:gd name="T78" fmla="*/ 8 w 100"/>
                <a:gd name="T79" fmla="*/ 3 h 37"/>
                <a:gd name="T80" fmla="*/ 7 w 100"/>
                <a:gd name="T81" fmla="*/ 3 h 37"/>
                <a:gd name="T82" fmla="*/ 7 w 100"/>
                <a:gd name="T83" fmla="*/ 3 h 37"/>
                <a:gd name="T84" fmla="*/ 4 w 100"/>
                <a:gd name="T85" fmla="*/ 4 h 37"/>
                <a:gd name="T86" fmla="*/ 4 w 100"/>
                <a:gd name="T87" fmla="*/ 4 h 37"/>
                <a:gd name="T88" fmla="*/ 3 w 100"/>
                <a:gd name="T89" fmla="*/ 6 h 37"/>
                <a:gd name="T90" fmla="*/ 3 w 100"/>
                <a:gd name="T91" fmla="*/ 6 h 37"/>
                <a:gd name="T92" fmla="*/ 3 w 100"/>
                <a:gd name="T93" fmla="*/ 6 h 37"/>
                <a:gd name="T94" fmla="*/ 3 w 100"/>
                <a:gd name="T95" fmla="*/ 6 h 37"/>
                <a:gd name="T96" fmla="*/ 4 w 100"/>
                <a:gd name="T97" fmla="*/ 9 h 37"/>
                <a:gd name="T98" fmla="*/ 4 w 100"/>
                <a:gd name="T99" fmla="*/ 9 h 37"/>
                <a:gd name="T100" fmla="*/ 5 w 100"/>
                <a:gd name="T101" fmla="*/ 10 h 37"/>
                <a:gd name="T102" fmla="*/ 5 w 100"/>
                <a:gd name="T103" fmla="*/ 10 h 37"/>
                <a:gd name="T104" fmla="*/ 81 w 100"/>
                <a:gd name="T10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37">
                  <a:moveTo>
                    <a:pt x="3" y="13"/>
                  </a:moveTo>
                  <a:cubicBezTo>
                    <a:pt x="3" y="12"/>
                    <a:pt x="0" y="10"/>
                    <a:pt x="0" y="6"/>
                  </a:cubicBezTo>
                  <a:cubicBezTo>
                    <a:pt x="0" y="6"/>
                    <a:pt x="0" y="6"/>
                    <a:pt x="0" y="6"/>
                  </a:cubicBezTo>
                  <a:cubicBezTo>
                    <a:pt x="0" y="6"/>
                    <a:pt x="0" y="6"/>
                    <a:pt x="0" y="5"/>
                  </a:cubicBezTo>
                  <a:cubicBezTo>
                    <a:pt x="0" y="5"/>
                    <a:pt x="0" y="5"/>
                    <a:pt x="0" y="5"/>
                  </a:cubicBezTo>
                  <a:cubicBezTo>
                    <a:pt x="0" y="5"/>
                    <a:pt x="2" y="0"/>
                    <a:pt x="7" y="0"/>
                  </a:cubicBezTo>
                  <a:cubicBezTo>
                    <a:pt x="7" y="0"/>
                    <a:pt x="7" y="0"/>
                    <a:pt x="7" y="0"/>
                  </a:cubicBezTo>
                  <a:cubicBezTo>
                    <a:pt x="8" y="0"/>
                    <a:pt x="8" y="0"/>
                    <a:pt x="9" y="0"/>
                  </a:cubicBezTo>
                  <a:cubicBezTo>
                    <a:pt x="9" y="0"/>
                    <a:pt x="9" y="0"/>
                    <a:pt x="9" y="0"/>
                  </a:cubicBezTo>
                  <a:cubicBezTo>
                    <a:pt x="9" y="2"/>
                    <a:pt x="9" y="2"/>
                    <a:pt x="9" y="2"/>
                  </a:cubicBezTo>
                  <a:cubicBezTo>
                    <a:pt x="9" y="0"/>
                    <a:pt x="9" y="0"/>
                    <a:pt x="9" y="0"/>
                  </a:cubicBezTo>
                  <a:cubicBezTo>
                    <a:pt x="10" y="0"/>
                    <a:pt x="10" y="0"/>
                    <a:pt x="10" y="0"/>
                  </a:cubicBezTo>
                  <a:cubicBezTo>
                    <a:pt x="10" y="0"/>
                    <a:pt x="17" y="6"/>
                    <a:pt x="29" y="11"/>
                  </a:cubicBezTo>
                  <a:cubicBezTo>
                    <a:pt x="29" y="11"/>
                    <a:pt x="29" y="11"/>
                    <a:pt x="29" y="11"/>
                  </a:cubicBezTo>
                  <a:cubicBezTo>
                    <a:pt x="41" y="17"/>
                    <a:pt x="58" y="22"/>
                    <a:pt x="76" y="22"/>
                  </a:cubicBezTo>
                  <a:cubicBezTo>
                    <a:pt x="76" y="22"/>
                    <a:pt x="76" y="22"/>
                    <a:pt x="76" y="22"/>
                  </a:cubicBezTo>
                  <a:cubicBezTo>
                    <a:pt x="83" y="22"/>
                    <a:pt x="89" y="22"/>
                    <a:pt x="96" y="20"/>
                  </a:cubicBezTo>
                  <a:cubicBezTo>
                    <a:pt x="96" y="20"/>
                    <a:pt x="96" y="20"/>
                    <a:pt x="96" y="20"/>
                  </a:cubicBezTo>
                  <a:cubicBezTo>
                    <a:pt x="97" y="20"/>
                    <a:pt x="97" y="20"/>
                    <a:pt x="97" y="20"/>
                  </a:cubicBezTo>
                  <a:cubicBezTo>
                    <a:pt x="97" y="20"/>
                    <a:pt x="97" y="20"/>
                    <a:pt x="97" y="20"/>
                  </a:cubicBezTo>
                  <a:cubicBezTo>
                    <a:pt x="98" y="21"/>
                    <a:pt x="98" y="21"/>
                    <a:pt x="98" y="21"/>
                  </a:cubicBezTo>
                  <a:cubicBezTo>
                    <a:pt x="98" y="21"/>
                    <a:pt x="98" y="21"/>
                    <a:pt x="98" y="21"/>
                  </a:cubicBezTo>
                  <a:cubicBezTo>
                    <a:pt x="100" y="34"/>
                    <a:pt x="100" y="34"/>
                    <a:pt x="100" y="34"/>
                  </a:cubicBezTo>
                  <a:cubicBezTo>
                    <a:pt x="100" y="34"/>
                    <a:pt x="100" y="35"/>
                    <a:pt x="100" y="35"/>
                  </a:cubicBezTo>
                  <a:cubicBezTo>
                    <a:pt x="100" y="35"/>
                    <a:pt x="100" y="35"/>
                    <a:pt x="100" y="35"/>
                  </a:cubicBezTo>
                  <a:cubicBezTo>
                    <a:pt x="100" y="36"/>
                    <a:pt x="99" y="36"/>
                    <a:pt x="99" y="36"/>
                  </a:cubicBezTo>
                  <a:cubicBezTo>
                    <a:pt x="99" y="36"/>
                    <a:pt x="99" y="36"/>
                    <a:pt x="99" y="36"/>
                  </a:cubicBezTo>
                  <a:cubicBezTo>
                    <a:pt x="99" y="36"/>
                    <a:pt x="99" y="36"/>
                    <a:pt x="99" y="36"/>
                  </a:cubicBezTo>
                  <a:cubicBezTo>
                    <a:pt x="99" y="36"/>
                    <a:pt x="99" y="36"/>
                    <a:pt x="99" y="36"/>
                  </a:cubicBezTo>
                  <a:cubicBezTo>
                    <a:pt x="97" y="36"/>
                    <a:pt x="90" y="37"/>
                    <a:pt x="81" y="37"/>
                  </a:cubicBezTo>
                  <a:cubicBezTo>
                    <a:pt x="81" y="37"/>
                    <a:pt x="81" y="37"/>
                    <a:pt x="81" y="37"/>
                  </a:cubicBezTo>
                  <a:cubicBezTo>
                    <a:pt x="61" y="37"/>
                    <a:pt x="29" y="33"/>
                    <a:pt x="3" y="13"/>
                  </a:cubicBezTo>
                  <a:close/>
                  <a:moveTo>
                    <a:pt x="81" y="34"/>
                  </a:moveTo>
                  <a:cubicBezTo>
                    <a:pt x="88" y="34"/>
                    <a:pt x="94" y="33"/>
                    <a:pt x="97" y="33"/>
                  </a:cubicBezTo>
                  <a:cubicBezTo>
                    <a:pt x="97" y="33"/>
                    <a:pt x="97" y="33"/>
                    <a:pt x="97" y="33"/>
                  </a:cubicBezTo>
                  <a:cubicBezTo>
                    <a:pt x="95" y="23"/>
                    <a:pt x="95" y="23"/>
                    <a:pt x="95" y="23"/>
                  </a:cubicBezTo>
                  <a:cubicBezTo>
                    <a:pt x="89" y="25"/>
                    <a:pt x="82" y="25"/>
                    <a:pt x="76" y="25"/>
                  </a:cubicBezTo>
                  <a:cubicBezTo>
                    <a:pt x="76" y="25"/>
                    <a:pt x="76" y="25"/>
                    <a:pt x="76" y="25"/>
                  </a:cubicBezTo>
                  <a:cubicBezTo>
                    <a:pt x="40" y="25"/>
                    <a:pt x="11" y="5"/>
                    <a:pt x="8" y="3"/>
                  </a:cubicBezTo>
                  <a:cubicBezTo>
                    <a:pt x="8" y="3"/>
                    <a:pt x="8" y="3"/>
                    <a:pt x="8" y="3"/>
                  </a:cubicBezTo>
                  <a:cubicBezTo>
                    <a:pt x="8" y="3"/>
                    <a:pt x="7" y="3"/>
                    <a:pt x="7" y="3"/>
                  </a:cubicBezTo>
                  <a:cubicBezTo>
                    <a:pt x="7" y="3"/>
                    <a:pt x="7" y="3"/>
                    <a:pt x="7" y="3"/>
                  </a:cubicBezTo>
                  <a:cubicBezTo>
                    <a:pt x="5" y="3"/>
                    <a:pt x="4" y="4"/>
                    <a:pt x="4" y="4"/>
                  </a:cubicBezTo>
                  <a:cubicBezTo>
                    <a:pt x="4" y="4"/>
                    <a:pt x="4" y="4"/>
                    <a:pt x="4" y="4"/>
                  </a:cubicBezTo>
                  <a:cubicBezTo>
                    <a:pt x="3" y="5"/>
                    <a:pt x="3" y="6"/>
                    <a:pt x="3" y="6"/>
                  </a:cubicBezTo>
                  <a:cubicBezTo>
                    <a:pt x="3" y="6"/>
                    <a:pt x="3" y="6"/>
                    <a:pt x="3" y="6"/>
                  </a:cubicBezTo>
                  <a:cubicBezTo>
                    <a:pt x="3" y="6"/>
                    <a:pt x="3" y="6"/>
                    <a:pt x="3" y="6"/>
                  </a:cubicBezTo>
                  <a:cubicBezTo>
                    <a:pt x="3" y="6"/>
                    <a:pt x="3" y="6"/>
                    <a:pt x="3" y="6"/>
                  </a:cubicBezTo>
                  <a:cubicBezTo>
                    <a:pt x="3" y="7"/>
                    <a:pt x="3" y="8"/>
                    <a:pt x="4" y="9"/>
                  </a:cubicBezTo>
                  <a:cubicBezTo>
                    <a:pt x="4" y="9"/>
                    <a:pt x="4" y="9"/>
                    <a:pt x="4" y="9"/>
                  </a:cubicBezTo>
                  <a:cubicBezTo>
                    <a:pt x="4" y="10"/>
                    <a:pt x="5" y="10"/>
                    <a:pt x="5" y="10"/>
                  </a:cubicBezTo>
                  <a:cubicBezTo>
                    <a:pt x="5" y="10"/>
                    <a:pt x="5" y="10"/>
                    <a:pt x="5" y="10"/>
                  </a:cubicBezTo>
                  <a:cubicBezTo>
                    <a:pt x="30" y="30"/>
                    <a:pt x="61" y="34"/>
                    <a:pt x="81"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18"/>
            <p:cNvSpPr/>
            <p:nvPr/>
          </p:nvSpPr>
          <p:spPr bwMode="auto">
            <a:xfrm>
              <a:off x="1976" y="1307"/>
              <a:ext cx="239" cy="184"/>
            </a:xfrm>
            <a:custGeom>
              <a:avLst/>
              <a:gdLst>
                <a:gd name="T0" fmla="*/ 28 w 44"/>
                <a:gd name="T1" fmla="*/ 32 h 34"/>
                <a:gd name="T2" fmla="*/ 28 w 44"/>
                <a:gd name="T3" fmla="*/ 28 h 34"/>
                <a:gd name="T4" fmla="*/ 40 w 44"/>
                <a:gd name="T5" fmla="*/ 16 h 34"/>
                <a:gd name="T6" fmla="*/ 29 w 44"/>
                <a:gd name="T7" fmla="*/ 18 h 34"/>
                <a:gd name="T8" fmla="*/ 26 w 44"/>
                <a:gd name="T9" fmla="*/ 2 h 34"/>
                <a:gd name="T10" fmla="*/ 22 w 44"/>
                <a:gd name="T11" fmla="*/ 15 h 34"/>
                <a:gd name="T12" fmla="*/ 12 w 44"/>
                <a:gd name="T13" fmla="*/ 3 h 34"/>
                <a:gd name="T14" fmla="*/ 18 w 44"/>
                <a:gd name="T15" fmla="*/ 18 h 34"/>
                <a:gd name="T16" fmla="*/ 2 w 44"/>
                <a:gd name="T17" fmla="*/ 14 h 34"/>
                <a:gd name="T18" fmla="*/ 12 w 44"/>
                <a:gd name="T19" fmla="*/ 23 h 34"/>
                <a:gd name="T20" fmla="*/ 3 w 44"/>
                <a:gd name="T21" fmla="*/ 27 h 34"/>
                <a:gd name="T22" fmla="*/ 18 w 44"/>
                <a:gd name="T23" fmla="*/ 30 h 34"/>
                <a:gd name="T24" fmla="*/ 19 w 44"/>
                <a:gd name="T25" fmla="*/ 34 h 34"/>
                <a:gd name="T26" fmla="*/ 28 w 44"/>
                <a:gd name="T2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28" y="32"/>
                  </a:moveTo>
                  <a:cubicBezTo>
                    <a:pt x="28" y="31"/>
                    <a:pt x="28" y="29"/>
                    <a:pt x="28" y="28"/>
                  </a:cubicBezTo>
                  <a:cubicBezTo>
                    <a:pt x="28" y="28"/>
                    <a:pt x="44" y="18"/>
                    <a:pt x="40" y="16"/>
                  </a:cubicBezTo>
                  <a:cubicBezTo>
                    <a:pt x="36" y="13"/>
                    <a:pt x="29" y="18"/>
                    <a:pt x="29" y="18"/>
                  </a:cubicBezTo>
                  <a:cubicBezTo>
                    <a:pt x="29" y="18"/>
                    <a:pt x="32" y="1"/>
                    <a:pt x="26" y="2"/>
                  </a:cubicBezTo>
                  <a:cubicBezTo>
                    <a:pt x="19" y="2"/>
                    <a:pt x="22" y="15"/>
                    <a:pt x="22" y="15"/>
                  </a:cubicBezTo>
                  <a:cubicBezTo>
                    <a:pt x="22" y="15"/>
                    <a:pt x="18" y="0"/>
                    <a:pt x="12" y="3"/>
                  </a:cubicBezTo>
                  <a:cubicBezTo>
                    <a:pt x="6" y="6"/>
                    <a:pt x="18" y="18"/>
                    <a:pt x="18" y="18"/>
                  </a:cubicBezTo>
                  <a:cubicBezTo>
                    <a:pt x="18" y="18"/>
                    <a:pt x="5" y="8"/>
                    <a:pt x="2" y="14"/>
                  </a:cubicBezTo>
                  <a:cubicBezTo>
                    <a:pt x="0" y="19"/>
                    <a:pt x="12" y="23"/>
                    <a:pt x="12" y="23"/>
                  </a:cubicBezTo>
                  <a:cubicBezTo>
                    <a:pt x="12" y="23"/>
                    <a:pt x="4" y="23"/>
                    <a:pt x="3" y="27"/>
                  </a:cubicBezTo>
                  <a:cubicBezTo>
                    <a:pt x="3" y="30"/>
                    <a:pt x="18" y="30"/>
                    <a:pt x="18" y="30"/>
                  </a:cubicBezTo>
                  <a:cubicBezTo>
                    <a:pt x="18" y="30"/>
                    <a:pt x="19" y="32"/>
                    <a:pt x="19" y="34"/>
                  </a:cubicBezTo>
                  <a:lnTo>
                    <a:pt x="28" y="3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119"/>
            <p:cNvSpPr>
              <a:spLocks noEditPoints="1"/>
            </p:cNvSpPr>
            <p:nvPr/>
          </p:nvSpPr>
          <p:spPr bwMode="auto">
            <a:xfrm>
              <a:off x="1976" y="1307"/>
              <a:ext cx="228" cy="195"/>
            </a:xfrm>
            <a:custGeom>
              <a:avLst/>
              <a:gdLst>
                <a:gd name="T0" fmla="*/ 17 w 42"/>
                <a:gd name="T1" fmla="*/ 31 h 36"/>
                <a:gd name="T2" fmla="*/ 2 w 42"/>
                <a:gd name="T3" fmla="*/ 27 h 36"/>
                <a:gd name="T4" fmla="*/ 2 w 42"/>
                <a:gd name="T5" fmla="*/ 27 h 36"/>
                <a:gd name="T6" fmla="*/ 2 w 42"/>
                <a:gd name="T7" fmla="*/ 27 h 36"/>
                <a:gd name="T8" fmla="*/ 2 w 42"/>
                <a:gd name="T9" fmla="*/ 27 h 36"/>
                <a:gd name="T10" fmla="*/ 6 w 42"/>
                <a:gd name="T11" fmla="*/ 22 h 36"/>
                <a:gd name="T12" fmla="*/ 0 w 42"/>
                <a:gd name="T13" fmla="*/ 15 h 36"/>
                <a:gd name="T14" fmla="*/ 5 w 42"/>
                <a:gd name="T15" fmla="*/ 11 h 36"/>
                <a:gd name="T16" fmla="*/ 11 w 42"/>
                <a:gd name="T17" fmla="*/ 12 h 36"/>
                <a:gd name="T18" fmla="*/ 11 w 42"/>
                <a:gd name="T19" fmla="*/ 2 h 36"/>
                <a:gd name="T20" fmla="*/ 13 w 42"/>
                <a:gd name="T21" fmla="*/ 1 h 36"/>
                <a:gd name="T22" fmla="*/ 25 w 42"/>
                <a:gd name="T23" fmla="*/ 0 h 36"/>
                <a:gd name="T24" fmla="*/ 26 w 42"/>
                <a:gd name="T25" fmla="*/ 0 h 36"/>
                <a:gd name="T26" fmla="*/ 31 w 42"/>
                <a:gd name="T27" fmla="*/ 10 h 36"/>
                <a:gd name="T28" fmla="*/ 31 w 42"/>
                <a:gd name="T29" fmla="*/ 15 h 36"/>
                <a:gd name="T30" fmla="*/ 41 w 42"/>
                <a:gd name="T31" fmla="*/ 15 h 36"/>
                <a:gd name="T32" fmla="*/ 42 w 42"/>
                <a:gd name="T33" fmla="*/ 17 h 36"/>
                <a:gd name="T34" fmla="*/ 29 w 42"/>
                <a:gd name="T35" fmla="*/ 29 h 36"/>
                <a:gd name="T36" fmla="*/ 29 w 42"/>
                <a:gd name="T37" fmla="*/ 32 h 36"/>
                <a:gd name="T38" fmla="*/ 20 w 42"/>
                <a:gd name="T39" fmla="*/ 36 h 36"/>
                <a:gd name="T40" fmla="*/ 18 w 42"/>
                <a:gd name="T41" fmla="*/ 34 h 36"/>
                <a:gd name="T42" fmla="*/ 11 w 42"/>
                <a:gd name="T43" fmla="*/ 28 h 36"/>
                <a:gd name="T44" fmla="*/ 20 w 42"/>
                <a:gd name="T45" fmla="*/ 29 h 36"/>
                <a:gd name="T46" fmla="*/ 20 w 42"/>
                <a:gd name="T47" fmla="*/ 32 h 36"/>
                <a:gd name="T48" fmla="*/ 27 w 42"/>
                <a:gd name="T49" fmla="*/ 27 h 36"/>
                <a:gd name="T50" fmla="*/ 34 w 42"/>
                <a:gd name="T51" fmla="*/ 22 h 36"/>
                <a:gd name="T52" fmla="*/ 37 w 42"/>
                <a:gd name="T53" fmla="*/ 16 h 36"/>
                <a:gd name="T54" fmla="*/ 30 w 42"/>
                <a:gd name="T55" fmla="*/ 19 h 36"/>
                <a:gd name="T56" fmla="*/ 28 w 42"/>
                <a:gd name="T57" fmla="*/ 18 h 36"/>
                <a:gd name="T58" fmla="*/ 28 w 42"/>
                <a:gd name="T59" fmla="*/ 10 h 36"/>
                <a:gd name="T60" fmla="*/ 26 w 42"/>
                <a:gd name="T61" fmla="*/ 3 h 36"/>
                <a:gd name="T62" fmla="*/ 26 w 42"/>
                <a:gd name="T63" fmla="*/ 3 h 36"/>
                <a:gd name="T64" fmla="*/ 24 w 42"/>
                <a:gd name="T65" fmla="*/ 14 h 36"/>
                <a:gd name="T66" fmla="*/ 24 w 42"/>
                <a:gd name="T67" fmla="*/ 14 h 36"/>
                <a:gd name="T68" fmla="*/ 24 w 42"/>
                <a:gd name="T69" fmla="*/ 14 h 36"/>
                <a:gd name="T70" fmla="*/ 21 w 42"/>
                <a:gd name="T71" fmla="*/ 15 h 36"/>
                <a:gd name="T72" fmla="*/ 19 w 42"/>
                <a:gd name="T73" fmla="*/ 9 h 36"/>
                <a:gd name="T74" fmla="*/ 12 w 42"/>
                <a:gd name="T75" fmla="*/ 5 h 36"/>
                <a:gd name="T76" fmla="*/ 11 w 42"/>
                <a:gd name="T77" fmla="*/ 6 h 36"/>
                <a:gd name="T78" fmla="*/ 19 w 42"/>
                <a:gd name="T79" fmla="*/ 17 h 36"/>
                <a:gd name="T80" fmla="*/ 19 w 42"/>
                <a:gd name="T81" fmla="*/ 19 h 36"/>
                <a:gd name="T82" fmla="*/ 12 w 42"/>
                <a:gd name="T83" fmla="*/ 17 h 36"/>
                <a:gd name="T84" fmla="*/ 5 w 42"/>
                <a:gd name="T85" fmla="*/ 14 h 36"/>
                <a:gd name="T86" fmla="*/ 3 w 42"/>
                <a:gd name="T87" fmla="*/ 15 h 36"/>
                <a:gd name="T88" fmla="*/ 8 w 42"/>
                <a:gd name="T89" fmla="*/ 20 h 36"/>
                <a:gd name="T90" fmla="*/ 14 w 42"/>
                <a:gd name="T91" fmla="*/ 24 h 36"/>
                <a:gd name="T92" fmla="*/ 12 w 42"/>
                <a:gd name="T93" fmla="*/ 25 h 36"/>
                <a:gd name="T94" fmla="*/ 5 w 42"/>
                <a:gd name="T95" fmla="*/ 27 h 36"/>
                <a:gd name="T96" fmla="*/ 5 w 42"/>
                <a:gd name="T9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6">
                  <a:moveTo>
                    <a:pt x="18" y="34"/>
                  </a:moveTo>
                  <a:cubicBezTo>
                    <a:pt x="18" y="33"/>
                    <a:pt x="17" y="32"/>
                    <a:pt x="17" y="31"/>
                  </a:cubicBezTo>
                  <a:cubicBezTo>
                    <a:pt x="17" y="31"/>
                    <a:pt x="17" y="31"/>
                    <a:pt x="17" y="31"/>
                  </a:cubicBezTo>
                  <a:cubicBezTo>
                    <a:pt x="15" y="31"/>
                    <a:pt x="9" y="31"/>
                    <a:pt x="5" y="30"/>
                  </a:cubicBezTo>
                  <a:cubicBezTo>
                    <a:pt x="5" y="30"/>
                    <a:pt x="5" y="30"/>
                    <a:pt x="5" y="30"/>
                  </a:cubicBezTo>
                  <a:cubicBezTo>
                    <a:pt x="4" y="30"/>
                    <a:pt x="2" y="29"/>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4"/>
                    <a:pt x="4" y="23"/>
                    <a:pt x="7" y="22"/>
                  </a:cubicBezTo>
                  <a:cubicBezTo>
                    <a:pt x="7" y="22"/>
                    <a:pt x="7" y="22"/>
                    <a:pt x="7" y="22"/>
                  </a:cubicBezTo>
                  <a:cubicBezTo>
                    <a:pt x="6" y="22"/>
                    <a:pt x="6" y="22"/>
                    <a:pt x="6" y="22"/>
                  </a:cubicBezTo>
                  <a:cubicBezTo>
                    <a:pt x="6" y="22"/>
                    <a:pt x="6" y="22"/>
                    <a:pt x="6" y="22"/>
                  </a:cubicBezTo>
                  <a:cubicBezTo>
                    <a:pt x="4" y="21"/>
                    <a:pt x="0" y="19"/>
                    <a:pt x="0" y="15"/>
                  </a:cubicBezTo>
                  <a:cubicBezTo>
                    <a:pt x="0" y="15"/>
                    <a:pt x="0" y="15"/>
                    <a:pt x="0" y="15"/>
                  </a:cubicBezTo>
                  <a:cubicBezTo>
                    <a:pt x="0" y="15"/>
                    <a:pt x="0" y="14"/>
                    <a:pt x="1" y="13"/>
                  </a:cubicBezTo>
                  <a:cubicBezTo>
                    <a:pt x="1" y="13"/>
                    <a:pt x="1" y="13"/>
                    <a:pt x="1" y="13"/>
                  </a:cubicBezTo>
                  <a:cubicBezTo>
                    <a:pt x="1" y="11"/>
                    <a:pt x="3" y="11"/>
                    <a:pt x="5" y="11"/>
                  </a:cubicBezTo>
                  <a:cubicBezTo>
                    <a:pt x="5" y="11"/>
                    <a:pt x="5" y="11"/>
                    <a:pt x="5" y="11"/>
                  </a:cubicBezTo>
                  <a:cubicBezTo>
                    <a:pt x="7" y="11"/>
                    <a:pt x="9" y="11"/>
                    <a:pt x="11" y="12"/>
                  </a:cubicBezTo>
                  <a:cubicBezTo>
                    <a:pt x="11" y="12"/>
                    <a:pt x="11" y="12"/>
                    <a:pt x="11" y="12"/>
                  </a:cubicBezTo>
                  <a:cubicBezTo>
                    <a:pt x="10" y="10"/>
                    <a:pt x="9" y="8"/>
                    <a:pt x="8" y="6"/>
                  </a:cubicBezTo>
                  <a:cubicBezTo>
                    <a:pt x="8" y="6"/>
                    <a:pt x="8" y="6"/>
                    <a:pt x="8" y="6"/>
                  </a:cubicBezTo>
                  <a:cubicBezTo>
                    <a:pt x="8" y="4"/>
                    <a:pt x="9" y="3"/>
                    <a:pt x="11" y="2"/>
                  </a:cubicBezTo>
                  <a:cubicBezTo>
                    <a:pt x="11" y="2"/>
                    <a:pt x="11" y="2"/>
                    <a:pt x="11" y="2"/>
                  </a:cubicBezTo>
                  <a:cubicBezTo>
                    <a:pt x="12" y="2"/>
                    <a:pt x="13" y="1"/>
                    <a:pt x="13" y="1"/>
                  </a:cubicBezTo>
                  <a:cubicBezTo>
                    <a:pt x="13" y="1"/>
                    <a:pt x="13" y="1"/>
                    <a:pt x="13" y="1"/>
                  </a:cubicBezTo>
                  <a:cubicBezTo>
                    <a:pt x="16" y="1"/>
                    <a:pt x="19" y="4"/>
                    <a:pt x="20" y="7"/>
                  </a:cubicBezTo>
                  <a:cubicBezTo>
                    <a:pt x="20" y="7"/>
                    <a:pt x="20" y="7"/>
                    <a:pt x="20" y="7"/>
                  </a:cubicBezTo>
                  <a:cubicBezTo>
                    <a:pt x="21" y="4"/>
                    <a:pt x="22" y="0"/>
                    <a:pt x="25" y="0"/>
                  </a:cubicBezTo>
                  <a:cubicBezTo>
                    <a:pt x="25" y="0"/>
                    <a:pt x="25" y="0"/>
                    <a:pt x="25" y="0"/>
                  </a:cubicBezTo>
                  <a:cubicBezTo>
                    <a:pt x="26" y="0"/>
                    <a:pt x="26" y="0"/>
                    <a:pt x="26" y="0"/>
                  </a:cubicBezTo>
                  <a:cubicBezTo>
                    <a:pt x="26" y="0"/>
                    <a:pt x="26" y="0"/>
                    <a:pt x="26" y="0"/>
                  </a:cubicBezTo>
                  <a:cubicBezTo>
                    <a:pt x="28" y="0"/>
                    <a:pt x="30" y="2"/>
                    <a:pt x="31" y="4"/>
                  </a:cubicBezTo>
                  <a:cubicBezTo>
                    <a:pt x="31" y="4"/>
                    <a:pt x="31" y="4"/>
                    <a:pt x="31" y="4"/>
                  </a:cubicBezTo>
                  <a:cubicBezTo>
                    <a:pt x="31" y="6"/>
                    <a:pt x="31" y="8"/>
                    <a:pt x="31" y="10"/>
                  </a:cubicBezTo>
                  <a:cubicBezTo>
                    <a:pt x="31" y="10"/>
                    <a:pt x="31" y="10"/>
                    <a:pt x="31" y="10"/>
                  </a:cubicBezTo>
                  <a:cubicBezTo>
                    <a:pt x="31" y="12"/>
                    <a:pt x="31" y="14"/>
                    <a:pt x="31" y="15"/>
                  </a:cubicBezTo>
                  <a:cubicBezTo>
                    <a:pt x="31" y="15"/>
                    <a:pt x="31" y="15"/>
                    <a:pt x="31" y="15"/>
                  </a:cubicBezTo>
                  <a:cubicBezTo>
                    <a:pt x="33" y="14"/>
                    <a:pt x="35" y="14"/>
                    <a:pt x="37" y="13"/>
                  </a:cubicBezTo>
                  <a:cubicBezTo>
                    <a:pt x="37" y="13"/>
                    <a:pt x="37" y="13"/>
                    <a:pt x="37" y="13"/>
                  </a:cubicBezTo>
                  <a:cubicBezTo>
                    <a:pt x="39" y="13"/>
                    <a:pt x="40" y="14"/>
                    <a:pt x="41" y="15"/>
                  </a:cubicBezTo>
                  <a:cubicBezTo>
                    <a:pt x="41" y="15"/>
                    <a:pt x="41" y="15"/>
                    <a:pt x="41" y="15"/>
                  </a:cubicBezTo>
                  <a:cubicBezTo>
                    <a:pt x="42" y="15"/>
                    <a:pt x="42" y="16"/>
                    <a:pt x="42" y="17"/>
                  </a:cubicBezTo>
                  <a:cubicBezTo>
                    <a:pt x="42" y="17"/>
                    <a:pt x="42" y="17"/>
                    <a:pt x="42" y="17"/>
                  </a:cubicBezTo>
                  <a:cubicBezTo>
                    <a:pt x="42" y="20"/>
                    <a:pt x="38" y="22"/>
                    <a:pt x="35" y="25"/>
                  </a:cubicBezTo>
                  <a:cubicBezTo>
                    <a:pt x="35" y="25"/>
                    <a:pt x="35" y="25"/>
                    <a:pt x="35" y="25"/>
                  </a:cubicBezTo>
                  <a:cubicBezTo>
                    <a:pt x="33" y="27"/>
                    <a:pt x="30" y="28"/>
                    <a:pt x="29" y="29"/>
                  </a:cubicBezTo>
                  <a:cubicBezTo>
                    <a:pt x="29" y="29"/>
                    <a:pt x="29" y="29"/>
                    <a:pt x="29" y="29"/>
                  </a:cubicBezTo>
                  <a:cubicBezTo>
                    <a:pt x="29" y="30"/>
                    <a:pt x="29" y="31"/>
                    <a:pt x="29" y="32"/>
                  </a:cubicBezTo>
                  <a:cubicBezTo>
                    <a:pt x="29" y="32"/>
                    <a:pt x="29" y="32"/>
                    <a:pt x="29" y="32"/>
                  </a:cubicBezTo>
                  <a:cubicBezTo>
                    <a:pt x="29" y="33"/>
                    <a:pt x="29" y="34"/>
                    <a:pt x="28" y="34"/>
                  </a:cubicBezTo>
                  <a:cubicBezTo>
                    <a:pt x="28" y="34"/>
                    <a:pt x="28" y="34"/>
                    <a:pt x="28" y="34"/>
                  </a:cubicBezTo>
                  <a:cubicBezTo>
                    <a:pt x="20" y="36"/>
                    <a:pt x="20" y="36"/>
                    <a:pt x="20" y="36"/>
                  </a:cubicBezTo>
                  <a:cubicBezTo>
                    <a:pt x="20" y="36"/>
                    <a:pt x="19" y="36"/>
                    <a:pt x="19" y="36"/>
                  </a:cubicBezTo>
                  <a:cubicBezTo>
                    <a:pt x="19" y="36"/>
                    <a:pt x="19" y="36"/>
                    <a:pt x="19" y="36"/>
                  </a:cubicBezTo>
                  <a:cubicBezTo>
                    <a:pt x="19" y="36"/>
                    <a:pt x="18" y="35"/>
                    <a:pt x="18" y="34"/>
                  </a:cubicBezTo>
                  <a:close/>
                  <a:moveTo>
                    <a:pt x="6" y="27"/>
                  </a:moveTo>
                  <a:cubicBezTo>
                    <a:pt x="7" y="28"/>
                    <a:pt x="9" y="28"/>
                    <a:pt x="11" y="28"/>
                  </a:cubicBezTo>
                  <a:cubicBezTo>
                    <a:pt x="11" y="28"/>
                    <a:pt x="11" y="28"/>
                    <a:pt x="11" y="28"/>
                  </a:cubicBezTo>
                  <a:cubicBezTo>
                    <a:pt x="14" y="28"/>
                    <a:pt x="18" y="28"/>
                    <a:pt x="18" y="28"/>
                  </a:cubicBezTo>
                  <a:cubicBezTo>
                    <a:pt x="18" y="28"/>
                    <a:pt x="18" y="28"/>
                    <a:pt x="18" y="28"/>
                  </a:cubicBezTo>
                  <a:cubicBezTo>
                    <a:pt x="19" y="28"/>
                    <a:pt x="19" y="29"/>
                    <a:pt x="20" y="29"/>
                  </a:cubicBezTo>
                  <a:cubicBezTo>
                    <a:pt x="20" y="29"/>
                    <a:pt x="20" y="29"/>
                    <a:pt x="20" y="29"/>
                  </a:cubicBezTo>
                  <a:cubicBezTo>
                    <a:pt x="20" y="29"/>
                    <a:pt x="20" y="31"/>
                    <a:pt x="20" y="32"/>
                  </a:cubicBezTo>
                  <a:cubicBezTo>
                    <a:pt x="20" y="32"/>
                    <a:pt x="20" y="32"/>
                    <a:pt x="20" y="32"/>
                  </a:cubicBezTo>
                  <a:cubicBezTo>
                    <a:pt x="26" y="31"/>
                    <a:pt x="26" y="31"/>
                    <a:pt x="26" y="31"/>
                  </a:cubicBezTo>
                  <a:cubicBezTo>
                    <a:pt x="26" y="30"/>
                    <a:pt x="26" y="28"/>
                    <a:pt x="27" y="27"/>
                  </a:cubicBezTo>
                  <a:cubicBezTo>
                    <a:pt x="27" y="27"/>
                    <a:pt x="27" y="27"/>
                    <a:pt x="27" y="27"/>
                  </a:cubicBezTo>
                  <a:cubicBezTo>
                    <a:pt x="27" y="26"/>
                    <a:pt x="27" y="26"/>
                    <a:pt x="27" y="26"/>
                  </a:cubicBezTo>
                  <a:cubicBezTo>
                    <a:pt x="27" y="26"/>
                    <a:pt x="31" y="25"/>
                    <a:pt x="34" y="22"/>
                  </a:cubicBezTo>
                  <a:cubicBezTo>
                    <a:pt x="34" y="22"/>
                    <a:pt x="34" y="22"/>
                    <a:pt x="34" y="22"/>
                  </a:cubicBezTo>
                  <a:cubicBezTo>
                    <a:pt x="36" y="20"/>
                    <a:pt x="39" y="18"/>
                    <a:pt x="39" y="17"/>
                  </a:cubicBezTo>
                  <a:cubicBezTo>
                    <a:pt x="39" y="17"/>
                    <a:pt x="39" y="17"/>
                    <a:pt x="39" y="17"/>
                  </a:cubicBezTo>
                  <a:cubicBezTo>
                    <a:pt x="39" y="17"/>
                    <a:pt x="38" y="16"/>
                    <a:pt x="37" y="16"/>
                  </a:cubicBezTo>
                  <a:cubicBezTo>
                    <a:pt x="37" y="16"/>
                    <a:pt x="37" y="16"/>
                    <a:pt x="37" y="16"/>
                  </a:cubicBezTo>
                  <a:cubicBezTo>
                    <a:pt x="34" y="16"/>
                    <a:pt x="30" y="19"/>
                    <a:pt x="30" y="19"/>
                  </a:cubicBezTo>
                  <a:cubicBezTo>
                    <a:pt x="30" y="19"/>
                    <a:pt x="30" y="19"/>
                    <a:pt x="30" y="19"/>
                  </a:cubicBezTo>
                  <a:cubicBezTo>
                    <a:pt x="30" y="20"/>
                    <a:pt x="29" y="20"/>
                    <a:pt x="28" y="19"/>
                  </a:cubicBezTo>
                  <a:cubicBezTo>
                    <a:pt x="28" y="19"/>
                    <a:pt x="28" y="19"/>
                    <a:pt x="28" y="19"/>
                  </a:cubicBezTo>
                  <a:cubicBezTo>
                    <a:pt x="28" y="19"/>
                    <a:pt x="28" y="18"/>
                    <a:pt x="28" y="18"/>
                  </a:cubicBezTo>
                  <a:cubicBezTo>
                    <a:pt x="28" y="18"/>
                    <a:pt x="28" y="18"/>
                    <a:pt x="28" y="18"/>
                  </a:cubicBezTo>
                  <a:cubicBezTo>
                    <a:pt x="28" y="18"/>
                    <a:pt x="28" y="14"/>
                    <a:pt x="28" y="10"/>
                  </a:cubicBezTo>
                  <a:cubicBezTo>
                    <a:pt x="28" y="10"/>
                    <a:pt x="28" y="10"/>
                    <a:pt x="28" y="10"/>
                  </a:cubicBezTo>
                  <a:cubicBezTo>
                    <a:pt x="28" y="8"/>
                    <a:pt x="28" y="6"/>
                    <a:pt x="28" y="5"/>
                  </a:cubicBezTo>
                  <a:cubicBezTo>
                    <a:pt x="28" y="5"/>
                    <a:pt x="28" y="5"/>
                    <a:pt x="28" y="5"/>
                  </a:cubicBezTo>
                  <a:cubicBezTo>
                    <a:pt x="27" y="3"/>
                    <a:pt x="27" y="3"/>
                    <a:pt x="26" y="3"/>
                  </a:cubicBezTo>
                  <a:cubicBezTo>
                    <a:pt x="26" y="3"/>
                    <a:pt x="26" y="3"/>
                    <a:pt x="26" y="3"/>
                  </a:cubicBezTo>
                  <a:cubicBezTo>
                    <a:pt x="26" y="3"/>
                    <a:pt x="26" y="3"/>
                    <a:pt x="26" y="3"/>
                  </a:cubicBezTo>
                  <a:cubicBezTo>
                    <a:pt x="26" y="3"/>
                    <a:pt x="26" y="3"/>
                    <a:pt x="26" y="3"/>
                  </a:cubicBezTo>
                  <a:cubicBezTo>
                    <a:pt x="24" y="3"/>
                    <a:pt x="23" y="5"/>
                    <a:pt x="23" y="8"/>
                  </a:cubicBezTo>
                  <a:cubicBezTo>
                    <a:pt x="23" y="8"/>
                    <a:pt x="23" y="8"/>
                    <a:pt x="23" y="8"/>
                  </a:cubicBezTo>
                  <a:cubicBezTo>
                    <a:pt x="23" y="11"/>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4" y="16"/>
                    <a:pt x="23" y="16"/>
                  </a:cubicBezTo>
                  <a:cubicBezTo>
                    <a:pt x="23" y="16"/>
                    <a:pt x="23" y="16"/>
                    <a:pt x="23" y="16"/>
                  </a:cubicBezTo>
                  <a:cubicBezTo>
                    <a:pt x="22" y="16"/>
                    <a:pt x="21" y="16"/>
                    <a:pt x="21" y="15"/>
                  </a:cubicBezTo>
                  <a:cubicBezTo>
                    <a:pt x="21" y="15"/>
                    <a:pt x="21" y="15"/>
                    <a:pt x="21" y="15"/>
                  </a:cubicBezTo>
                  <a:cubicBezTo>
                    <a:pt x="21" y="15"/>
                    <a:pt x="20" y="12"/>
                    <a:pt x="19" y="9"/>
                  </a:cubicBezTo>
                  <a:cubicBezTo>
                    <a:pt x="19" y="9"/>
                    <a:pt x="19" y="9"/>
                    <a:pt x="19" y="9"/>
                  </a:cubicBezTo>
                  <a:cubicBezTo>
                    <a:pt x="17" y="7"/>
                    <a:pt x="15" y="4"/>
                    <a:pt x="13" y="4"/>
                  </a:cubicBezTo>
                  <a:cubicBezTo>
                    <a:pt x="13" y="4"/>
                    <a:pt x="13" y="4"/>
                    <a:pt x="13" y="4"/>
                  </a:cubicBezTo>
                  <a:cubicBezTo>
                    <a:pt x="13" y="4"/>
                    <a:pt x="13" y="4"/>
                    <a:pt x="12" y="5"/>
                  </a:cubicBezTo>
                  <a:cubicBezTo>
                    <a:pt x="12" y="5"/>
                    <a:pt x="12" y="5"/>
                    <a:pt x="12" y="5"/>
                  </a:cubicBezTo>
                  <a:cubicBezTo>
                    <a:pt x="12" y="5"/>
                    <a:pt x="12" y="5"/>
                    <a:pt x="11" y="6"/>
                  </a:cubicBezTo>
                  <a:cubicBezTo>
                    <a:pt x="11" y="6"/>
                    <a:pt x="11" y="6"/>
                    <a:pt x="11" y="6"/>
                  </a:cubicBezTo>
                  <a:cubicBezTo>
                    <a:pt x="11" y="7"/>
                    <a:pt x="13" y="10"/>
                    <a:pt x="15" y="13"/>
                  </a:cubicBezTo>
                  <a:cubicBezTo>
                    <a:pt x="15" y="13"/>
                    <a:pt x="15" y="13"/>
                    <a:pt x="15" y="13"/>
                  </a:cubicBezTo>
                  <a:cubicBezTo>
                    <a:pt x="17" y="15"/>
                    <a:pt x="19" y="17"/>
                    <a:pt x="19" y="17"/>
                  </a:cubicBezTo>
                  <a:cubicBezTo>
                    <a:pt x="19" y="17"/>
                    <a:pt x="19" y="17"/>
                    <a:pt x="19" y="17"/>
                  </a:cubicBezTo>
                  <a:cubicBezTo>
                    <a:pt x="19" y="18"/>
                    <a:pt x="19" y="19"/>
                    <a:pt x="19" y="19"/>
                  </a:cubicBezTo>
                  <a:cubicBezTo>
                    <a:pt x="19" y="19"/>
                    <a:pt x="19" y="19"/>
                    <a:pt x="19" y="19"/>
                  </a:cubicBezTo>
                  <a:cubicBezTo>
                    <a:pt x="18" y="20"/>
                    <a:pt x="17" y="20"/>
                    <a:pt x="17" y="19"/>
                  </a:cubicBezTo>
                  <a:cubicBezTo>
                    <a:pt x="17" y="19"/>
                    <a:pt x="17" y="19"/>
                    <a:pt x="17" y="19"/>
                  </a:cubicBezTo>
                  <a:cubicBezTo>
                    <a:pt x="17" y="19"/>
                    <a:pt x="15" y="18"/>
                    <a:pt x="12" y="17"/>
                  </a:cubicBezTo>
                  <a:cubicBezTo>
                    <a:pt x="12" y="17"/>
                    <a:pt x="12" y="17"/>
                    <a:pt x="12" y="17"/>
                  </a:cubicBezTo>
                  <a:cubicBezTo>
                    <a:pt x="10" y="15"/>
                    <a:pt x="7" y="14"/>
                    <a:pt x="5" y="14"/>
                  </a:cubicBezTo>
                  <a:cubicBezTo>
                    <a:pt x="5" y="14"/>
                    <a:pt x="5" y="14"/>
                    <a:pt x="5" y="14"/>
                  </a:cubicBezTo>
                  <a:cubicBezTo>
                    <a:pt x="4" y="14"/>
                    <a:pt x="4" y="14"/>
                    <a:pt x="3" y="15"/>
                  </a:cubicBezTo>
                  <a:cubicBezTo>
                    <a:pt x="3" y="15"/>
                    <a:pt x="3" y="15"/>
                    <a:pt x="3" y="15"/>
                  </a:cubicBezTo>
                  <a:cubicBezTo>
                    <a:pt x="3" y="15"/>
                    <a:pt x="3" y="15"/>
                    <a:pt x="3" y="15"/>
                  </a:cubicBezTo>
                  <a:cubicBezTo>
                    <a:pt x="3" y="15"/>
                    <a:pt x="3" y="15"/>
                    <a:pt x="3" y="15"/>
                  </a:cubicBezTo>
                  <a:cubicBezTo>
                    <a:pt x="3" y="16"/>
                    <a:pt x="5" y="18"/>
                    <a:pt x="8" y="20"/>
                  </a:cubicBezTo>
                  <a:cubicBezTo>
                    <a:pt x="8" y="20"/>
                    <a:pt x="8" y="20"/>
                    <a:pt x="8" y="20"/>
                  </a:cubicBezTo>
                  <a:cubicBezTo>
                    <a:pt x="10" y="21"/>
                    <a:pt x="13" y="22"/>
                    <a:pt x="13" y="22"/>
                  </a:cubicBezTo>
                  <a:cubicBezTo>
                    <a:pt x="13" y="22"/>
                    <a:pt x="13" y="22"/>
                    <a:pt x="13" y="22"/>
                  </a:cubicBezTo>
                  <a:cubicBezTo>
                    <a:pt x="14" y="22"/>
                    <a:pt x="14" y="23"/>
                    <a:pt x="14" y="24"/>
                  </a:cubicBezTo>
                  <a:cubicBezTo>
                    <a:pt x="14" y="24"/>
                    <a:pt x="14" y="24"/>
                    <a:pt x="14" y="24"/>
                  </a:cubicBezTo>
                  <a:cubicBezTo>
                    <a:pt x="14" y="24"/>
                    <a:pt x="13" y="25"/>
                    <a:pt x="12" y="25"/>
                  </a:cubicBezTo>
                  <a:cubicBezTo>
                    <a:pt x="12" y="25"/>
                    <a:pt x="12" y="25"/>
                    <a:pt x="12" y="25"/>
                  </a:cubicBezTo>
                  <a:cubicBezTo>
                    <a:pt x="12" y="25"/>
                    <a:pt x="12" y="25"/>
                    <a:pt x="11" y="25"/>
                  </a:cubicBezTo>
                  <a:cubicBezTo>
                    <a:pt x="11" y="25"/>
                    <a:pt x="11" y="25"/>
                    <a:pt x="11" y="25"/>
                  </a:cubicBezTo>
                  <a:cubicBezTo>
                    <a:pt x="9" y="25"/>
                    <a:pt x="6" y="25"/>
                    <a:pt x="5" y="27"/>
                  </a:cubicBezTo>
                  <a:cubicBezTo>
                    <a:pt x="5" y="27"/>
                    <a:pt x="5" y="27"/>
                    <a:pt x="5" y="27"/>
                  </a:cubicBezTo>
                  <a:cubicBezTo>
                    <a:pt x="5" y="27"/>
                    <a:pt x="6" y="27"/>
                    <a:pt x="6" y="27"/>
                  </a:cubicBezTo>
                  <a:close/>
                  <a:moveTo>
                    <a:pt x="5" y="27"/>
                  </a:moveTo>
                  <a:cubicBezTo>
                    <a:pt x="5" y="27"/>
                    <a:pt x="5" y="27"/>
                    <a:pt x="5" y="27"/>
                  </a:cubicBezTo>
                  <a:cubicBezTo>
                    <a:pt x="5" y="27"/>
                    <a:pt x="5" y="27"/>
                    <a:pt x="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20"/>
            <p:cNvSpPr/>
            <p:nvPr/>
          </p:nvSpPr>
          <p:spPr bwMode="auto">
            <a:xfrm>
              <a:off x="2068" y="1470"/>
              <a:ext cx="419" cy="465"/>
            </a:xfrm>
            <a:custGeom>
              <a:avLst/>
              <a:gdLst>
                <a:gd name="T0" fmla="*/ 73 w 77"/>
                <a:gd name="T1" fmla="*/ 76 h 86"/>
                <a:gd name="T2" fmla="*/ 12 w 77"/>
                <a:gd name="T3" fmla="*/ 0 h 86"/>
                <a:gd name="T4" fmla="*/ 0 w 77"/>
                <a:gd name="T5" fmla="*/ 3 h 86"/>
                <a:gd name="T6" fmla="*/ 66 w 77"/>
                <a:gd name="T7" fmla="*/ 84 h 86"/>
                <a:gd name="T8" fmla="*/ 73 w 77"/>
                <a:gd name="T9" fmla="*/ 84 h 86"/>
                <a:gd name="T10" fmla="*/ 73 w 77"/>
                <a:gd name="T11" fmla="*/ 76 h 86"/>
              </a:gdLst>
              <a:ahLst/>
              <a:cxnLst>
                <a:cxn ang="0">
                  <a:pos x="T0" y="T1"/>
                </a:cxn>
                <a:cxn ang="0">
                  <a:pos x="T2" y="T3"/>
                </a:cxn>
                <a:cxn ang="0">
                  <a:pos x="T4" y="T5"/>
                </a:cxn>
                <a:cxn ang="0">
                  <a:pos x="T6" y="T7"/>
                </a:cxn>
                <a:cxn ang="0">
                  <a:pos x="T8" y="T9"/>
                </a:cxn>
                <a:cxn ang="0">
                  <a:pos x="T10" y="T11"/>
                </a:cxn>
              </a:cxnLst>
              <a:rect l="0" t="0" r="r" b="b"/>
              <a:pathLst>
                <a:path w="77" h="86">
                  <a:moveTo>
                    <a:pt x="73" y="76"/>
                  </a:moveTo>
                  <a:cubicBezTo>
                    <a:pt x="73" y="76"/>
                    <a:pt x="23" y="46"/>
                    <a:pt x="12" y="0"/>
                  </a:cubicBezTo>
                  <a:cubicBezTo>
                    <a:pt x="0" y="3"/>
                    <a:pt x="0" y="3"/>
                    <a:pt x="0" y="3"/>
                  </a:cubicBezTo>
                  <a:cubicBezTo>
                    <a:pt x="2" y="7"/>
                    <a:pt x="15" y="61"/>
                    <a:pt x="66" y="84"/>
                  </a:cubicBezTo>
                  <a:cubicBezTo>
                    <a:pt x="66" y="84"/>
                    <a:pt x="70" y="86"/>
                    <a:pt x="73" y="84"/>
                  </a:cubicBezTo>
                  <a:cubicBezTo>
                    <a:pt x="73" y="84"/>
                    <a:pt x="77" y="80"/>
                    <a:pt x="7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121"/>
            <p:cNvSpPr>
              <a:spLocks noEditPoints="1"/>
            </p:cNvSpPr>
            <p:nvPr/>
          </p:nvSpPr>
          <p:spPr bwMode="auto">
            <a:xfrm>
              <a:off x="2057" y="1459"/>
              <a:ext cx="424" cy="476"/>
            </a:xfrm>
            <a:custGeom>
              <a:avLst/>
              <a:gdLst>
                <a:gd name="T0" fmla="*/ 72 w 78"/>
                <a:gd name="T1" fmla="*/ 88 h 88"/>
                <a:gd name="T2" fmla="*/ 68 w 78"/>
                <a:gd name="T3" fmla="*/ 87 h 88"/>
                <a:gd name="T4" fmla="*/ 68 w 78"/>
                <a:gd name="T5" fmla="*/ 87 h 88"/>
                <a:gd name="T6" fmla="*/ 1 w 78"/>
                <a:gd name="T7" fmla="*/ 6 h 88"/>
                <a:gd name="T8" fmla="*/ 1 w 78"/>
                <a:gd name="T9" fmla="*/ 6 h 88"/>
                <a:gd name="T10" fmla="*/ 0 w 78"/>
                <a:gd name="T11" fmla="*/ 5 h 88"/>
                <a:gd name="T12" fmla="*/ 0 w 78"/>
                <a:gd name="T13" fmla="*/ 5 h 88"/>
                <a:gd name="T14" fmla="*/ 1 w 78"/>
                <a:gd name="T15" fmla="*/ 4 h 88"/>
                <a:gd name="T16" fmla="*/ 1 w 78"/>
                <a:gd name="T17" fmla="*/ 4 h 88"/>
                <a:gd name="T18" fmla="*/ 14 w 78"/>
                <a:gd name="T19" fmla="*/ 0 h 88"/>
                <a:gd name="T20" fmla="*/ 15 w 78"/>
                <a:gd name="T21" fmla="*/ 0 h 88"/>
                <a:gd name="T22" fmla="*/ 15 w 78"/>
                <a:gd name="T23" fmla="*/ 0 h 88"/>
                <a:gd name="T24" fmla="*/ 16 w 78"/>
                <a:gd name="T25" fmla="*/ 1 h 88"/>
                <a:gd name="T26" fmla="*/ 16 w 78"/>
                <a:gd name="T27" fmla="*/ 1 h 88"/>
                <a:gd name="T28" fmla="*/ 49 w 78"/>
                <a:gd name="T29" fmla="*/ 56 h 88"/>
                <a:gd name="T30" fmla="*/ 49 w 78"/>
                <a:gd name="T31" fmla="*/ 56 h 88"/>
                <a:gd name="T32" fmla="*/ 76 w 78"/>
                <a:gd name="T33" fmla="*/ 76 h 88"/>
                <a:gd name="T34" fmla="*/ 76 w 78"/>
                <a:gd name="T35" fmla="*/ 76 h 88"/>
                <a:gd name="T36" fmla="*/ 75 w 78"/>
                <a:gd name="T37" fmla="*/ 78 h 88"/>
                <a:gd name="T38" fmla="*/ 74 w 78"/>
                <a:gd name="T39" fmla="*/ 79 h 88"/>
                <a:gd name="T40" fmla="*/ 75 w 78"/>
                <a:gd name="T41" fmla="*/ 78 h 88"/>
                <a:gd name="T42" fmla="*/ 76 w 78"/>
                <a:gd name="T43" fmla="*/ 76 h 88"/>
                <a:gd name="T44" fmla="*/ 76 w 78"/>
                <a:gd name="T45" fmla="*/ 77 h 88"/>
                <a:gd name="T46" fmla="*/ 78 w 78"/>
                <a:gd name="T47" fmla="*/ 81 h 88"/>
                <a:gd name="T48" fmla="*/ 78 w 78"/>
                <a:gd name="T49" fmla="*/ 81 h 88"/>
                <a:gd name="T50" fmla="*/ 76 w 78"/>
                <a:gd name="T51" fmla="*/ 87 h 88"/>
                <a:gd name="T52" fmla="*/ 76 w 78"/>
                <a:gd name="T53" fmla="*/ 87 h 88"/>
                <a:gd name="T54" fmla="*/ 72 w 78"/>
                <a:gd name="T55" fmla="*/ 88 h 88"/>
                <a:gd name="T56" fmla="*/ 72 w 78"/>
                <a:gd name="T57" fmla="*/ 88 h 88"/>
                <a:gd name="T58" fmla="*/ 72 w 78"/>
                <a:gd name="T59" fmla="*/ 88 h 88"/>
                <a:gd name="T60" fmla="*/ 70 w 78"/>
                <a:gd name="T61" fmla="*/ 85 h 88"/>
                <a:gd name="T62" fmla="*/ 72 w 78"/>
                <a:gd name="T63" fmla="*/ 85 h 88"/>
                <a:gd name="T64" fmla="*/ 72 w 78"/>
                <a:gd name="T65" fmla="*/ 85 h 88"/>
                <a:gd name="T66" fmla="*/ 74 w 78"/>
                <a:gd name="T67" fmla="*/ 85 h 88"/>
                <a:gd name="T68" fmla="*/ 74 w 78"/>
                <a:gd name="T69" fmla="*/ 85 h 88"/>
                <a:gd name="T70" fmla="*/ 75 w 78"/>
                <a:gd name="T71" fmla="*/ 81 h 88"/>
                <a:gd name="T72" fmla="*/ 75 w 78"/>
                <a:gd name="T73" fmla="*/ 81 h 88"/>
                <a:gd name="T74" fmla="*/ 74 w 78"/>
                <a:gd name="T75" fmla="*/ 79 h 88"/>
                <a:gd name="T76" fmla="*/ 74 w 78"/>
                <a:gd name="T77" fmla="*/ 79 h 88"/>
                <a:gd name="T78" fmla="*/ 13 w 78"/>
                <a:gd name="T79" fmla="*/ 4 h 88"/>
                <a:gd name="T80" fmla="*/ 13 w 78"/>
                <a:gd name="T81" fmla="*/ 4 h 88"/>
                <a:gd name="T82" fmla="*/ 4 w 78"/>
                <a:gd name="T83" fmla="*/ 6 h 88"/>
                <a:gd name="T84" fmla="*/ 69 w 78"/>
                <a:gd name="T85" fmla="*/ 85 h 88"/>
                <a:gd name="T86" fmla="*/ 69 w 78"/>
                <a:gd name="T87" fmla="*/ 85 h 88"/>
                <a:gd name="T88" fmla="*/ 69 w 78"/>
                <a:gd name="T89" fmla="*/ 85 h 88"/>
                <a:gd name="T90" fmla="*/ 69 w 78"/>
                <a:gd name="T91" fmla="*/ 85 h 88"/>
                <a:gd name="T92" fmla="*/ 70 w 78"/>
                <a:gd name="T9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88">
                  <a:moveTo>
                    <a:pt x="72" y="88"/>
                  </a:moveTo>
                  <a:cubicBezTo>
                    <a:pt x="69" y="88"/>
                    <a:pt x="68" y="88"/>
                    <a:pt x="68" y="87"/>
                  </a:cubicBezTo>
                  <a:cubicBezTo>
                    <a:pt x="68" y="87"/>
                    <a:pt x="68" y="87"/>
                    <a:pt x="68" y="87"/>
                  </a:cubicBezTo>
                  <a:cubicBezTo>
                    <a:pt x="16" y="64"/>
                    <a:pt x="3" y="10"/>
                    <a:pt x="1" y="6"/>
                  </a:cubicBezTo>
                  <a:cubicBezTo>
                    <a:pt x="1" y="6"/>
                    <a:pt x="1" y="6"/>
                    <a:pt x="1" y="6"/>
                  </a:cubicBezTo>
                  <a:cubicBezTo>
                    <a:pt x="0" y="5"/>
                    <a:pt x="0" y="5"/>
                    <a:pt x="0" y="5"/>
                  </a:cubicBezTo>
                  <a:cubicBezTo>
                    <a:pt x="0" y="5"/>
                    <a:pt x="0" y="5"/>
                    <a:pt x="0" y="5"/>
                  </a:cubicBezTo>
                  <a:cubicBezTo>
                    <a:pt x="1" y="4"/>
                    <a:pt x="1" y="4"/>
                    <a:pt x="1" y="4"/>
                  </a:cubicBezTo>
                  <a:cubicBezTo>
                    <a:pt x="1" y="4"/>
                    <a:pt x="1" y="4"/>
                    <a:pt x="1" y="4"/>
                  </a:cubicBezTo>
                  <a:cubicBezTo>
                    <a:pt x="14" y="0"/>
                    <a:pt x="14" y="0"/>
                    <a:pt x="14" y="0"/>
                  </a:cubicBezTo>
                  <a:cubicBezTo>
                    <a:pt x="14" y="0"/>
                    <a:pt x="15" y="0"/>
                    <a:pt x="15" y="0"/>
                  </a:cubicBezTo>
                  <a:cubicBezTo>
                    <a:pt x="15" y="0"/>
                    <a:pt x="15" y="0"/>
                    <a:pt x="15" y="0"/>
                  </a:cubicBezTo>
                  <a:cubicBezTo>
                    <a:pt x="15" y="1"/>
                    <a:pt x="16" y="1"/>
                    <a:pt x="16" y="1"/>
                  </a:cubicBezTo>
                  <a:cubicBezTo>
                    <a:pt x="16" y="1"/>
                    <a:pt x="16" y="1"/>
                    <a:pt x="16" y="1"/>
                  </a:cubicBezTo>
                  <a:cubicBezTo>
                    <a:pt x="21" y="24"/>
                    <a:pt x="36" y="43"/>
                    <a:pt x="49" y="56"/>
                  </a:cubicBezTo>
                  <a:cubicBezTo>
                    <a:pt x="49" y="56"/>
                    <a:pt x="49" y="56"/>
                    <a:pt x="49" y="56"/>
                  </a:cubicBezTo>
                  <a:cubicBezTo>
                    <a:pt x="63" y="69"/>
                    <a:pt x="76" y="76"/>
                    <a:pt x="76" y="76"/>
                  </a:cubicBezTo>
                  <a:cubicBezTo>
                    <a:pt x="76" y="76"/>
                    <a:pt x="76" y="76"/>
                    <a:pt x="76" y="76"/>
                  </a:cubicBezTo>
                  <a:cubicBezTo>
                    <a:pt x="75" y="78"/>
                    <a:pt x="75" y="78"/>
                    <a:pt x="75" y="78"/>
                  </a:cubicBezTo>
                  <a:cubicBezTo>
                    <a:pt x="74" y="79"/>
                    <a:pt x="74" y="79"/>
                    <a:pt x="74" y="79"/>
                  </a:cubicBezTo>
                  <a:cubicBezTo>
                    <a:pt x="75" y="78"/>
                    <a:pt x="75" y="78"/>
                    <a:pt x="75" y="78"/>
                  </a:cubicBezTo>
                  <a:cubicBezTo>
                    <a:pt x="76" y="76"/>
                    <a:pt x="76" y="76"/>
                    <a:pt x="76" y="76"/>
                  </a:cubicBezTo>
                  <a:cubicBezTo>
                    <a:pt x="76" y="77"/>
                    <a:pt x="76" y="77"/>
                    <a:pt x="76" y="77"/>
                  </a:cubicBezTo>
                  <a:cubicBezTo>
                    <a:pt x="77" y="78"/>
                    <a:pt x="78" y="80"/>
                    <a:pt x="78" y="81"/>
                  </a:cubicBezTo>
                  <a:cubicBezTo>
                    <a:pt x="78" y="81"/>
                    <a:pt x="78" y="81"/>
                    <a:pt x="78" y="81"/>
                  </a:cubicBezTo>
                  <a:cubicBezTo>
                    <a:pt x="78" y="85"/>
                    <a:pt x="76" y="87"/>
                    <a:pt x="76" y="87"/>
                  </a:cubicBezTo>
                  <a:cubicBezTo>
                    <a:pt x="76" y="87"/>
                    <a:pt x="76" y="87"/>
                    <a:pt x="76" y="87"/>
                  </a:cubicBezTo>
                  <a:cubicBezTo>
                    <a:pt x="74" y="88"/>
                    <a:pt x="73" y="88"/>
                    <a:pt x="72" y="88"/>
                  </a:cubicBezTo>
                  <a:cubicBezTo>
                    <a:pt x="72" y="88"/>
                    <a:pt x="72" y="88"/>
                    <a:pt x="72" y="88"/>
                  </a:cubicBezTo>
                  <a:cubicBezTo>
                    <a:pt x="72" y="88"/>
                    <a:pt x="72" y="88"/>
                    <a:pt x="72" y="88"/>
                  </a:cubicBezTo>
                  <a:close/>
                  <a:moveTo>
                    <a:pt x="70" y="85"/>
                  </a:moveTo>
                  <a:cubicBezTo>
                    <a:pt x="70" y="85"/>
                    <a:pt x="71" y="85"/>
                    <a:pt x="72" y="85"/>
                  </a:cubicBezTo>
                  <a:cubicBezTo>
                    <a:pt x="72" y="85"/>
                    <a:pt x="72" y="85"/>
                    <a:pt x="72" y="85"/>
                  </a:cubicBezTo>
                  <a:cubicBezTo>
                    <a:pt x="72" y="85"/>
                    <a:pt x="73" y="85"/>
                    <a:pt x="74" y="85"/>
                  </a:cubicBezTo>
                  <a:cubicBezTo>
                    <a:pt x="74" y="85"/>
                    <a:pt x="74" y="85"/>
                    <a:pt x="74" y="85"/>
                  </a:cubicBezTo>
                  <a:cubicBezTo>
                    <a:pt x="74" y="85"/>
                    <a:pt x="75" y="83"/>
                    <a:pt x="75" y="81"/>
                  </a:cubicBezTo>
                  <a:cubicBezTo>
                    <a:pt x="75" y="81"/>
                    <a:pt x="75" y="81"/>
                    <a:pt x="75" y="81"/>
                  </a:cubicBezTo>
                  <a:cubicBezTo>
                    <a:pt x="75" y="81"/>
                    <a:pt x="75" y="80"/>
                    <a:pt x="74" y="79"/>
                  </a:cubicBezTo>
                  <a:cubicBezTo>
                    <a:pt x="74" y="79"/>
                    <a:pt x="74" y="79"/>
                    <a:pt x="74" y="79"/>
                  </a:cubicBezTo>
                  <a:cubicBezTo>
                    <a:pt x="70" y="77"/>
                    <a:pt x="24" y="48"/>
                    <a:pt x="13" y="4"/>
                  </a:cubicBezTo>
                  <a:cubicBezTo>
                    <a:pt x="13" y="4"/>
                    <a:pt x="13" y="4"/>
                    <a:pt x="13" y="4"/>
                  </a:cubicBezTo>
                  <a:cubicBezTo>
                    <a:pt x="4" y="6"/>
                    <a:pt x="4" y="6"/>
                    <a:pt x="4" y="6"/>
                  </a:cubicBezTo>
                  <a:cubicBezTo>
                    <a:pt x="8" y="16"/>
                    <a:pt x="22" y="64"/>
                    <a:pt x="69" y="85"/>
                  </a:cubicBezTo>
                  <a:cubicBezTo>
                    <a:pt x="69" y="85"/>
                    <a:pt x="69" y="85"/>
                    <a:pt x="69" y="85"/>
                  </a:cubicBezTo>
                  <a:cubicBezTo>
                    <a:pt x="69" y="85"/>
                    <a:pt x="69" y="85"/>
                    <a:pt x="69" y="85"/>
                  </a:cubicBezTo>
                  <a:cubicBezTo>
                    <a:pt x="69" y="85"/>
                    <a:pt x="69" y="85"/>
                    <a:pt x="69" y="85"/>
                  </a:cubicBezTo>
                  <a:cubicBezTo>
                    <a:pt x="69" y="85"/>
                    <a:pt x="69" y="85"/>
                    <a:pt x="70"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122"/>
            <p:cNvSpPr/>
            <p:nvPr/>
          </p:nvSpPr>
          <p:spPr bwMode="auto">
            <a:xfrm>
              <a:off x="2405" y="1870"/>
              <a:ext cx="142" cy="585"/>
            </a:xfrm>
            <a:custGeom>
              <a:avLst/>
              <a:gdLst>
                <a:gd name="T0" fmla="*/ 0 w 26"/>
                <a:gd name="T1" fmla="*/ 105 h 108"/>
                <a:gd name="T2" fmla="*/ 21 w 26"/>
                <a:gd name="T3" fmla="*/ 108 h 108"/>
                <a:gd name="T4" fmla="*/ 26 w 26"/>
                <a:gd name="T5" fmla="*/ 0 h 108"/>
                <a:gd name="T6" fmla="*/ 10 w 26"/>
                <a:gd name="T7" fmla="*/ 1 h 108"/>
                <a:gd name="T8" fmla="*/ 0 w 26"/>
                <a:gd name="T9" fmla="*/ 105 h 108"/>
              </a:gdLst>
              <a:ahLst/>
              <a:cxnLst>
                <a:cxn ang="0">
                  <a:pos x="T0" y="T1"/>
                </a:cxn>
                <a:cxn ang="0">
                  <a:pos x="T2" y="T3"/>
                </a:cxn>
                <a:cxn ang="0">
                  <a:pos x="T4" y="T5"/>
                </a:cxn>
                <a:cxn ang="0">
                  <a:pos x="T6" y="T7"/>
                </a:cxn>
                <a:cxn ang="0">
                  <a:pos x="T8" y="T9"/>
                </a:cxn>
              </a:cxnLst>
              <a:rect l="0" t="0" r="r" b="b"/>
              <a:pathLst>
                <a:path w="26" h="108">
                  <a:moveTo>
                    <a:pt x="0" y="105"/>
                  </a:moveTo>
                  <a:cubicBezTo>
                    <a:pt x="21" y="108"/>
                    <a:pt x="21" y="108"/>
                    <a:pt x="21" y="108"/>
                  </a:cubicBezTo>
                  <a:cubicBezTo>
                    <a:pt x="26" y="0"/>
                    <a:pt x="26" y="0"/>
                    <a:pt x="26" y="0"/>
                  </a:cubicBezTo>
                  <a:cubicBezTo>
                    <a:pt x="10" y="1"/>
                    <a:pt x="10" y="1"/>
                    <a:pt x="10" y="1"/>
                  </a:cubicBezTo>
                  <a:cubicBezTo>
                    <a:pt x="10" y="1"/>
                    <a:pt x="4" y="36"/>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123"/>
            <p:cNvSpPr>
              <a:spLocks noEditPoints="1"/>
            </p:cNvSpPr>
            <p:nvPr/>
          </p:nvSpPr>
          <p:spPr bwMode="auto">
            <a:xfrm>
              <a:off x="2400" y="1860"/>
              <a:ext cx="152" cy="606"/>
            </a:xfrm>
            <a:custGeom>
              <a:avLst/>
              <a:gdLst>
                <a:gd name="T0" fmla="*/ 22 w 28"/>
                <a:gd name="T1" fmla="*/ 112 h 112"/>
                <a:gd name="T2" fmla="*/ 1 w 28"/>
                <a:gd name="T3" fmla="*/ 109 h 112"/>
                <a:gd name="T4" fmla="*/ 0 w 28"/>
                <a:gd name="T5" fmla="*/ 107 h 112"/>
                <a:gd name="T6" fmla="*/ 0 w 28"/>
                <a:gd name="T7" fmla="*/ 107 h 112"/>
                <a:gd name="T8" fmla="*/ 9 w 28"/>
                <a:gd name="T9" fmla="*/ 2 h 112"/>
                <a:gd name="T10" fmla="*/ 9 w 28"/>
                <a:gd name="T11" fmla="*/ 2 h 112"/>
                <a:gd name="T12" fmla="*/ 11 w 28"/>
                <a:gd name="T13" fmla="*/ 1 h 112"/>
                <a:gd name="T14" fmla="*/ 11 w 28"/>
                <a:gd name="T15" fmla="*/ 1 h 112"/>
                <a:gd name="T16" fmla="*/ 27 w 28"/>
                <a:gd name="T17" fmla="*/ 0 h 112"/>
                <a:gd name="T18" fmla="*/ 28 w 28"/>
                <a:gd name="T19" fmla="*/ 1 h 112"/>
                <a:gd name="T20" fmla="*/ 28 w 28"/>
                <a:gd name="T21" fmla="*/ 1 h 112"/>
                <a:gd name="T22" fmla="*/ 28 w 28"/>
                <a:gd name="T23" fmla="*/ 2 h 112"/>
                <a:gd name="T24" fmla="*/ 28 w 28"/>
                <a:gd name="T25" fmla="*/ 2 h 112"/>
                <a:gd name="T26" fmla="*/ 24 w 28"/>
                <a:gd name="T27" fmla="*/ 110 h 112"/>
                <a:gd name="T28" fmla="*/ 23 w 28"/>
                <a:gd name="T29" fmla="*/ 111 h 112"/>
                <a:gd name="T30" fmla="*/ 23 w 28"/>
                <a:gd name="T31" fmla="*/ 111 h 112"/>
                <a:gd name="T32" fmla="*/ 22 w 28"/>
                <a:gd name="T33" fmla="*/ 112 h 112"/>
                <a:gd name="T34" fmla="*/ 22 w 28"/>
                <a:gd name="T35" fmla="*/ 112 h 112"/>
                <a:gd name="T36" fmla="*/ 22 w 28"/>
                <a:gd name="T37" fmla="*/ 112 h 112"/>
                <a:gd name="T38" fmla="*/ 21 w 28"/>
                <a:gd name="T39" fmla="*/ 109 h 112"/>
                <a:gd name="T40" fmla="*/ 25 w 28"/>
                <a:gd name="T41" fmla="*/ 3 h 112"/>
                <a:gd name="T42" fmla="*/ 12 w 28"/>
                <a:gd name="T43" fmla="*/ 4 h 112"/>
                <a:gd name="T44" fmla="*/ 3 w 28"/>
                <a:gd name="T45" fmla="*/ 106 h 112"/>
                <a:gd name="T46" fmla="*/ 3 w 28"/>
                <a:gd name="T47" fmla="*/ 106 h 112"/>
                <a:gd name="T48" fmla="*/ 21 w 28"/>
                <a:gd name="T49" fmla="*/ 10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12">
                  <a:moveTo>
                    <a:pt x="22" y="112"/>
                  </a:moveTo>
                  <a:cubicBezTo>
                    <a:pt x="1" y="109"/>
                    <a:pt x="1" y="109"/>
                    <a:pt x="1" y="109"/>
                  </a:cubicBezTo>
                  <a:cubicBezTo>
                    <a:pt x="0" y="109"/>
                    <a:pt x="0" y="108"/>
                    <a:pt x="0" y="107"/>
                  </a:cubicBezTo>
                  <a:cubicBezTo>
                    <a:pt x="0" y="107"/>
                    <a:pt x="0" y="107"/>
                    <a:pt x="0" y="107"/>
                  </a:cubicBezTo>
                  <a:cubicBezTo>
                    <a:pt x="4" y="38"/>
                    <a:pt x="9" y="2"/>
                    <a:pt x="9" y="2"/>
                  </a:cubicBezTo>
                  <a:cubicBezTo>
                    <a:pt x="9" y="2"/>
                    <a:pt x="9" y="2"/>
                    <a:pt x="9" y="2"/>
                  </a:cubicBezTo>
                  <a:cubicBezTo>
                    <a:pt x="9" y="2"/>
                    <a:pt x="10" y="1"/>
                    <a:pt x="11" y="1"/>
                  </a:cubicBezTo>
                  <a:cubicBezTo>
                    <a:pt x="11" y="1"/>
                    <a:pt x="11" y="1"/>
                    <a:pt x="11" y="1"/>
                  </a:cubicBezTo>
                  <a:cubicBezTo>
                    <a:pt x="27" y="0"/>
                    <a:pt x="27" y="0"/>
                    <a:pt x="27" y="0"/>
                  </a:cubicBezTo>
                  <a:cubicBezTo>
                    <a:pt x="27" y="0"/>
                    <a:pt x="27" y="0"/>
                    <a:pt x="28" y="1"/>
                  </a:cubicBezTo>
                  <a:cubicBezTo>
                    <a:pt x="28" y="1"/>
                    <a:pt x="28" y="1"/>
                    <a:pt x="28" y="1"/>
                  </a:cubicBezTo>
                  <a:cubicBezTo>
                    <a:pt x="28" y="1"/>
                    <a:pt x="28" y="1"/>
                    <a:pt x="28" y="2"/>
                  </a:cubicBezTo>
                  <a:cubicBezTo>
                    <a:pt x="28" y="2"/>
                    <a:pt x="28" y="2"/>
                    <a:pt x="28" y="2"/>
                  </a:cubicBezTo>
                  <a:cubicBezTo>
                    <a:pt x="24" y="110"/>
                    <a:pt x="24" y="110"/>
                    <a:pt x="24" y="110"/>
                  </a:cubicBezTo>
                  <a:cubicBezTo>
                    <a:pt x="24" y="111"/>
                    <a:pt x="23" y="111"/>
                    <a:pt x="23" y="111"/>
                  </a:cubicBezTo>
                  <a:cubicBezTo>
                    <a:pt x="23" y="111"/>
                    <a:pt x="23" y="111"/>
                    <a:pt x="23" y="111"/>
                  </a:cubicBezTo>
                  <a:cubicBezTo>
                    <a:pt x="23" y="112"/>
                    <a:pt x="22" y="112"/>
                    <a:pt x="22" y="112"/>
                  </a:cubicBezTo>
                  <a:cubicBezTo>
                    <a:pt x="22" y="112"/>
                    <a:pt x="22" y="112"/>
                    <a:pt x="22" y="112"/>
                  </a:cubicBezTo>
                  <a:cubicBezTo>
                    <a:pt x="22" y="112"/>
                    <a:pt x="22" y="112"/>
                    <a:pt x="22" y="112"/>
                  </a:cubicBezTo>
                  <a:close/>
                  <a:moveTo>
                    <a:pt x="21" y="109"/>
                  </a:moveTo>
                  <a:cubicBezTo>
                    <a:pt x="25" y="3"/>
                    <a:pt x="25" y="3"/>
                    <a:pt x="25" y="3"/>
                  </a:cubicBezTo>
                  <a:cubicBezTo>
                    <a:pt x="12" y="4"/>
                    <a:pt x="12" y="4"/>
                    <a:pt x="12" y="4"/>
                  </a:cubicBezTo>
                  <a:cubicBezTo>
                    <a:pt x="11" y="11"/>
                    <a:pt x="6" y="45"/>
                    <a:pt x="3" y="106"/>
                  </a:cubicBezTo>
                  <a:cubicBezTo>
                    <a:pt x="3" y="106"/>
                    <a:pt x="3" y="106"/>
                    <a:pt x="3" y="106"/>
                  </a:cubicBezTo>
                  <a:cubicBezTo>
                    <a:pt x="21" y="109"/>
                    <a:pt x="21" y="109"/>
                    <a:pt x="21"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124"/>
            <p:cNvSpPr/>
            <p:nvPr/>
          </p:nvSpPr>
          <p:spPr bwMode="auto">
            <a:xfrm>
              <a:off x="2449" y="1892"/>
              <a:ext cx="98" cy="352"/>
            </a:xfrm>
            <a:custGeom>
              <a:avLst/>
              <a:gdLst>
                <a:gd name="T0" fmla="*/ 18 w 18"/>
                <a:gd name="T1" fmla="*/ 0 h 65"/>
                <a:gd name="T2" fmla="*/ 15 w 18"/>
                <a:gd name="T3" fmla="*/ 65 h 65"/>
                <a:gd name="T4" fmla="*/ 14 w 18"/>
                <a:gd name="T5" fmla="*/ 20 h 65"/>
                <a:gd name="T6" fmla="*/ 18 w 18"/>
                <a:gd name="T7" fmla="*/ 0 h 65"/>
              </a:gdLst>
              <a:ahLst/>
              <a:cxnLst>
                <a:cxn ang="0">
                  <a:pos x="T0" y="T1"/>
                </a:cxn>
                <a:cxn ang="0">
                  <a:pos x="T2" y="T3"/>
                </a:cxn>
                <a:cxn ang="0">
                  <a:pos x="T4" y="T5"/>
                </a:cxn>
                <a:cxn ang="0">
                  <a:pos x="T6" y="T7"/>
                </a:cxn>
              </a:cxnLst>
              <a:rect l="0" t="0" r="r" b="b"/>
              <a:pathLst>
                <a:path w="18" h="65">
                  <a:moveTo>
                    <a:pt x="18" y="0"/>
                  </a:moveTo>
                  <a:cubicBezTo>
                    <a:pt x="15" y="65"/>
                    <a:pt x="15" y="65"/>
                    <a:pt x="15" y="65"/>
                  </a:cubicBezTo>
                  <a:cubicBezTo>
                    <a:pt x="15" y="65"/>
                    <a:pt x="0" y="27"/>
                    <a:pt x="14" y="20"/>
                  </a:cubicBezTo>
                  <a:cubicBezTo>
                    <a:pt x="14" y="20"/>
                    <a:pt x="1" y="6"/>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125"/>
            <p:cNvSpPr>
              <a:spLocks noEditPoints="1"/>
            </p:cNvSpPr>
            <p:nvPr/>
          </p:nvSpPr>
          <p:spPr bwMode="auto">
            <a:xfrm>
              <a:off x="2481" y="1881"/>
              <a:ext cx="71" cy="369"/>
            </a:xfrm>
            <a:custGeom>
              <a:avLst/>
              <a:gdLst>
                <a:gd name="T0" fmla="*/ 7 w 13"/>
                <a:gd name="T1" fmla="*/ 67 h 68"/>
                <a:gd name="T2" fmla="*/ 0 w 13"/>
                <a:gd name="T3" fmla="*/ 36 h 68"/>
                <a:gd name="T4" fmla="*/ 0 w 13"/>
                <a:gd name="T5" fmla="*/ 36 h 68"/>
                <a:gd name="T6" fmla="*/ 6 w 13"/>
                <a:gd name="T7" fmla="*/ 21 h 68"/>
                <a:gd name="T8" fmla="*/ 6 w 13"/>
                <a:gd name="T9" fmla="*/ 21 h 68"/>
                <a:gd name="T10" fmla="*/ 2 w 13"/>
                <a:gd name="T11" fmla="*/ 11 h 68"/>
                <a:gd name="T12" fmla="*/ 2 w 13"/>
                <a:gd name="T13" fmla="*/ 11 h 68"/>
                <a:gd name="T14" fmla="*/ 11 w 13"/>
                <a:gd name="T15" fmla="*/ 0 h 68"/>
                <a:gd name="T16" fmla="*/ 11 w 13"/>
                <a:gd name="T17" fmla="*/ 0 h 68"/>
                <a:gd name="T18" fmla="*/ 12 w 13"/>
                <a:gd name="T19" fmla="*/ 1 h 68"/>
                <a:gd name="T20" fmla="*/ 12 w 13"/>
                <a:gd name="T21" fmla="*/ 1 h 68"/>
                <a:gd name="T22" fmla="*/ 13 w 13"/>
                <a:gd name="T23" fmla="*/ 2 h 68"/>
                <a:gd name="T24" fmla="*/ 13 w 13"/>
                <a:gd name="T25" fmla="*/ 2 h 68"/>
                <a:gd name="T26" fmla="*/ 10 w 13"/>
                <a:gd name="T27" fmla="*/ 67 h 68"/>
                <a:gd name="T28" fmla="*/ 9 w 13"/>
                <a:gd name="T29" fmla="*/ 68 h 68"/>
                <a:gd name="T30" fmla="*/ 9 w 13"/>
                <a:gd name="T31" fmla="*/ 68 h 68"/>
                <a:gd name="T32" fmla="*/ 9 w 13"/>
                <a:gd name="T33" fmla="*/ 68 h 68"/>
                <a:gd name="T34" fmla="*/ 9 w 13"/>
                <a:gd name="T35" fmla="*/ 68 h 68"/>
                <a:gd name="T36" fmla="*/ 7 w 13"/>
                <a:gd name="T37" fmla="*/ 67 h 68"/>
                <a:gd name="T38" fmla="*/ 9 w 13"/>
                <a:gd name="T39" fmla="*/ 23 h 68"/>
                <a:gd name="T40" fmla="*/ 3 w 13"/>
                <a:gd name="T41" fmla="*/ 36 h 68"/>
                <a:gd name="T42" fmla="*/ 3 w 13"/>
                <a:gd name="T43" fmla="*/ 36 h 68"/>
                <a:gd name="T44" fmla="*/ 8 w 13"/>
                <a:gd name="T45" fmla="*/ 59 h 68"/>
                <a:gd name="T46" fmla="*/ 8 w 13"/>
                <a:gd name="T47" fmla="*/ 59 h 68"/>
                <a:gd name="T48" fmla="*/ 9 w 13"/>
                <a:gd name="T49" fmla="*/ 23 h 68"/>
                <a:gd name="T50" fmla="*/ 9 w 13"/>
                <a:gd name="T51" fmla="*/ 23 h 68"/>
                <a:gd name="T52" fmla="*/ 5 w 13"/>
                <a:gd name="T53" fmla="*/ 11 h 68"/>
                <a:gd name="T54" fmla="*/ 7 w 13"/>
                <a:gd name="T55" fmla="*/ 17 h 68"/>
                <a:gd name="T56" fmla="*/ 7 w 13"/>
                <a:gd name="T57" fmla="*/ 17 h 68"/>
                <a:gd name="T58" fmla="*/ 9 w 13"/>
                <a:gd name="T59" fmla="*/ 20 h 68"/>
                <a:gd name="T60" fmla="*/ 9 w 13"/>
                <a:gd name="T61" fmla="*/ 20 h 68"/>
                <a:gd name="T62" fmla="*/ 10 w 13"/>
                <a:gd name="T63" fmla="*/ 4 h 68"/>
                <a:gd name="T64" fmla="*/ 5 w 13"/>
                <a:gd name="T6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8">
                  <a:moveTo>
                    <a:pt x="7" y="67"/>
                  </a:moveTo>
                  <a:cubicBezTo>
                    <a:pt x="7" y="67"/>
                    <a:pt x="0" y="50"/>
                    <a:pt x="0" y="36"/>
                  </a:cubicBezTo>
                  <a:cubicBezTo>
                    <a:pt x="0" y="36"/>
                    <a:pt x="0" y="36"/>
                    <a:pt x="0" y="36"/>
                  </a:cubicBezTo>
                  <a:cubicBezTo>
                    <a:pt x="0" y="30"/>
                    <a:pt x="2" y="24"/>
                    <a:pt x="6" y="21"/>
                  </a:cubicBezTo>
                  <a:cubicBezTo>
                    <a:pt x="6" y="21"/>
                    <a:pt x="6" y="21"/>
                    <a:pt x="6" y="21"/>
                  </a:cubicBezTo>
                  <a:cubicBezTo>
                    <a:pt x="4" y="19"/>
                    <a:pt x="2" y="15"/>
                    <a:pt x="2" y="11"/>
                  </a:cubicBezTo>
                  <a:cubicBezTo>
                    <a:pt x="2" y="11"/>
                    <a:pt x="2" y="11"/>
                    <a:pt x="2" y="11"/>
                  </a:cubicBezTo>
                  <a:cubicBezTo>
                    <a:pt x="1" y="7"/>
                    <a:pt x="4" y="3"/>
                    <a:pt x="11" y="0"/>
                  </a:cubicBezTo>
                  <a:cubicBezTo>
                    <a:pt x="11" y="0"/>
                    <a:pt x="11" y="0"/>
                    <a:pt x="11" y="0"/>
                  </a:cubicBezTo>
                  <a:cubicBezTo>
                    <a:pt x="11" y="0"/>
                    <a:pt x="12" y="0"/>
                    <a:pt x="12" y="1"/>
                  </a:cubicBezTo>
                  <a:cubicBezTo>
                    <a:pt x="12" y="1"/>
                    <a:pt x="12" y="1"/>
                    <a:pt x="12" y="1"/>
                  </a:cubicBezTo>
                  <a:cubicBezTo>
                    <a:pt x="13" y="1"/>
                    <a:pt x="13" y="1"/>
                    <a:pt x="13" y="2"/>
                  </a:cubicBezTo>
                  <a:cubicBezTo>
                    <a:pt x="13" y="2"/>
                    <a:pt x="13" y="2"/>
                    <a:pt x="13" y="2"/>
                  </a:cubicBezTo>
                  <a:cubicBezTo>
                    <a:pt x="10" y="67"/>
                    <a:pt x="10" y="67"/>
                    <a:pt x="10" y="67"/>
                  </a:cubicBezTo>
                  <a:cubicBezTo>
                    <a:pt x="10" y="68"/>
                    <a:pt x="10" y="68"/>
                    <a:pt x="9" y="68"/>
                  </a:cubicBezTo>
                  <a:cubicBezTo>
                    <a:pt x="9" y="68"/>
                    <a:pt x="9" y="68"/>
                    <a:pt x="9" y="68"/>
                  </a:cubicBezTo>
                  <a:cubicBezTo>
                    <a:pt x="9" y="68"/>
                    <a:pt x="9" y="68"/>
                    <a:pt x="9" y="68"/>
                  </a:cubicBezTo>
                  <a:cubicBezTo>
                    <a:pt x="9" y="68"/>
                    <a:pt x="9" y="68"/>
                    <a:pt x="9" y="68"/>
                  </a:cubicBezTo>
                  <a:cubicBezTo>
                    <a:pt x="8" y="68"/>
                    <a:pt x="8" y="68"/>
                    <a:pt x="7" y="67"/>
                  </a:cubicBezTo>
                  <a:close/>
                  <a:moveTo>
                    <a:pt x="9" y="23"/>
                  </a:moveTo>
                  <a:cubicBezTo>
                    <a:pt x="5" y="25"/>
                    <a:pt x="3" y="30"/>
                    <a:pt x="3" y="36"/>
                  </a:cubicBezTo>
                  <a:cubicBezTo>
                    <a:pt x="3" y="36"/>
                    <a:pt x="3" y="36"/>
                    <a:pt x="3" y="36"/>
                  </a:cubicBezTo>
                  <a:cubicBezTo>
                    <a:pt x="3" y="44"/>
                    <a:pt x="6" y="53"/>
                    <a:pt x="8" y="59"/>
                  </a:cubicBezTo>
                  <a:cubicBezTo>
                    <a:pt x="8" y="59"/>
                    <a:pt x="8" y="59"/>
                    <a:pt x="8" y="59"/>
                  </a:cubicBezTo>
                  <a:cubicBezTo>
                    <a:pt x="9" y="23"/>
                    <a:pt x="9" y="23"/>
                    <a:pt x="9" y="23"/>
                  </a:cubicBezTo>
                  <a:cubicBezTo>
                    <a:pt x="9" y="23"/>
                    <a:pt x="9" y="23"/>
                    <a:pt x="9" y="23"/>
                  </a:cubicBezTo>
                  <a:close/>
                  <a:moveTo>
                    <a:pt x="5" y="11"/>
                  </a:moveTo>
                  <a:cubicBezTo>
                    <a:pt x="4" y="13"/>
                    <a:pt x="6" y="16"/>
                    <a:pt x="7" y="17"/>
                  </a:cubicBezTo>
                  <a:cubicBezTo>
                    <a:pt x="7" y="17"/>
                    <a:pt x="7" y="17"/>
                    <a:pt x="7" y="17"/>
                  </a:cubicBezTo>
                  <a:cubicBezTo>
                    <a:pt x="8" y="19"/>
                    <a:pt x="9" y="20"/>
                    <a:pt x="9" y="20"/>
                  </a:cubicBezTo>
                  <a:cubicBezTo>
                    <a:pt x="9" y="20"/>
                    <a:pt x="9" y="20"/>
                    <a:pt x="9" y="20"/>
                  </a:cubicBezTo>
                  <a:cubicBezTo>
                    <a:pt x="10" y="4"/>
                    <a:pt x="10" y="4"/>
                    <a:pt x="10" y="4"/>
                  </a:cubicBezTo>
                  <a:cubicBezTo>
                    <a:pt x="6" y="6"/>
                    <a:pt x="5" y="8"/>
                    <a:pt x="5"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126"/>
            <p:cNvSpPr/>
            <p:nvPr/>
          </p:nvSpPr>
          <p:spPr bwMode="auto">
            <a:xfrm>
              <a:off x="2644" y="1870"/>
              <a:ext cx="153" cy="585"/>
            </a:xfrm>
            <a:custGeom>
              <a:avLst/>
              <a:gdLst>
                <a:gd name="T0" fmla="*/ 13 w 28"/>
                <a:gd name="T1" fmla="*/ 0 h 108"/>
                <a:gd name="T2" fmla="*/ 28 w 28"/>
                <a:gd name="T3" fmla="*/ 105 h 108"/>
                <a:gd name="T4" fmla="*/ 8 w 28"/>
                <a:gd name="T5" fmla="*/ 108 h 108"/>
                <a:gd name="T6" fmla="*/ 0 w 28"/>
                <a:gd name="T7" fmla="*/ 1 h 108"/>
                <a:gd name="T8" fmla="*/ 13 w 28"/>
                <a:gd name="T9" fmla="*/ 0 h 108"/>
              </a:gdLst>
              <a:ahLst/>
              <a:cxnLst>
                <a:cxn ang="0">
                  <a:pos x="T0" y="T1"/>
                </a:cxn>
                <a:cxn ang="0">
                  <a:pos x="T2" y="T3"/>
                </a:cxn>
                <a:cxn ang="0">
                  <a:pos x="T4" y="T5"/>
                </a:cxn>
                <a:cxn ang="0">
                  <a:pos x="T6" y="T7"/>
                </a:cxn>
                <a:cxn ang="0">
                  <a:pos x="T8" y="T9"/>
                </a:cxn>
              </a:cxnLst>
              <a:rect l="0" t="0" r="r" b="b"/>
              <a:pathLst>
                <a:path w="28" h="108">
                  <a:moveTo>
                    <a:pt x="13" y="0"/>
                  </a:moveTo>
                  <a:cubicBezTo>
                    <a:pt x="24" y="32"/>
                    <a:pt x="28" y="105"/>
                    <a:pt x="28" y="105"/>
                  </a:cubicBezTo>
                  <a:cubicBezTo>
                    <a:pt x="8" y="108"/>
                    <a:pt x="8" y="108"/>
                    <a:pt x="8" y="108"/>
                  </a:cubicBezTo>
                  <a:cubicBezTo>
                    <a:pt x="0" y="1"/>
                    <a:pt x="0" y="1"/>
                    <a:pt x="0" y="1"/>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127"/>
            <p:cNvSpPr>
              <a:spLocks noEditPoints="1"/>
            </p:cNvSpPr>
            <p:nvPr/>
          </p:nvSpPr>
          <p:spPr bwMode="auto">
            <a:xfrm>
              <a:off x="2639" y="1860"/>
              <a:ext cx="168" cy="606"/>
            </a:xfrm>
            <a:custGeom>
              <a:avLst/>
              <a:gdLst>
                <a:gd name="T0" fmla="*/ 8 w 31"/>
                <a:gd name="T1" fmla="*/ 111 h 112"/>
                <a:gd name="T2" fmla="*/ 7 w 31"/>
                <a:gd name="T3" fmla="*/ 110 h 112"/>
                <a:gd name="T4" fmla="*/ 7 w 31"/>
                <a:gd name="T5" fmla="*/ 110 h 112"/>
                <a:gd name="T6" fmla="*/ 0 w 31"/>
                <a:gd name="T7" fmla="*/ 3 h 112"/>
                <a:gd name="T8" fmla="*/ 1 w 31"/>
                <a:gd name="T9" fmla="*/ 1 h 112"/>
                <a:gd name="T10" fmla="*/ 1 w 31"/>
                <a:gd name="T11" fmla="*/ 1 h 112"/>
                <a:gd name="T12" fmla="*/ 13 w 31"/>
                <a:gd name="T13" fmla="*/ 0 h 112"/>
                <a:gd name="T14" fmla="*/ 15 w 31"/>
                <a:gd name="T15" fmla="*/ 1 h 112"/>
                <a:gd name="T16" fmla="*/ 15 w 31"/>
                <a:gd name="T17" fmla="*/ 1 h 112"/>
                <a:gd name="T18" fmla="*/ 31 w 31"/>
                <a:gd name="T19" fmla="*/ 107 h 112"/>
                <a:gd name="T20" fmla="*/ 31 w 31"/>
                <a:gd name="T21" fmla="*/ 107 h 112"/>
                <a:gd name="T22" fmla="*/ 30 w 31"/>
                <a:gd name="T23" fmla="*/ 109 h 112"/>
                <a:gd name="T24" fmla="*/ 30 w 31"/>
                <a:gd name="T25" fmla="*/ 109 h 112"/>
                <a:gd name="T26" fmla="*/ 9 w 31"/>
                <a:gd name="T27" fmla="*/ 112 h 112"/>
                <a:gd name="T28" fmla="*/ 9 w 31"/>
                <a:gd name="T29" fmla="*/ 112 h 112"/>
                <a:gd name="T30" fmla="*/ 9 w 31"/>
                <a:gd name="T31" fmla="*/ 112 h 112"/>
                <a:gd name="T32" fmla="*/ 8 w 31"/>
                <a:gd name="T33" fmla="*/ 111 h 112"/>
                <a:gd name="T34" fmla="*/ 3 w 31"/>
                <a:gd name="T35" fmla="*/ 4 h 112"/>
                <a:gd name="T36" fmla="*/ 10 w 31"/>
                <a:gd name="T37" fmla="*/ 109 h 112"/>
                <a:gd name="T38" fmla="*/ 28 w 31"/>
                <a:gd name="T39" fmla="*/ 106 h 112"/>
                <a:gd name="T40" fmla="*/ 24 w 31"/>
                <a:gd name="T41" fmla="*/ 67 h 112"/>
                <a:gd name="T42" fmla="*/ 24 w 31"/>
                <a:gd name="T43" fmla="*/ 67 h 112"/>
                <a:gd name="T44" fmla="*/ 13 w 31"/>
                <a:gd name="T45" fmla="*/ 3 h 112"/>
                <a:gd name="T46" fmla="*/ 13 w 31"/>
                <a:gd name="T47" fmla="*/ 3 h 112"/>
                <a:gd name="T48" fmla="*/ 3 w 31"/>
                <a:gd name="T49"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12">
                  <a:moveTo>
                    <a:pt x="8" y="111"/>
                  </a:moveTo>
                  <a:cubicBezTo>
                    <a:pt x="7" y="111"/>
                    <a:pt x="7" y="111"/>
                    <a:pt x="7" y="110"/>
                  </a:cubicBezTo>
                  <a:cubicBezTo>
                    <a:pt x="7" y="110"/>
                    <a:pt x="7" y="110"/>
                    <a:pt x="7" y="110"/>
                  </a:cubicBezTo>
                  <a:cubicBezTo>
                    <a:pt x="0" y="3"/>
                    <a:pt x="0" y="3"/>
                    <a:pt x="0" y="3"/>
                  </a:cubicBezTo>
                  <a:cubicBezTo>
                    <a:pt x="0" y="2"/>
                    <a:pt x="0" y="1"/>
                    <a:pt x="1" y="1"/>
                  </a:cubicBezTo>
                  <a:cubicBezTo>
                    <a:pt x="1" y="1"/>
                    <a:pt x="1" y="1"/>
                    <a:pt x="1" y="1"/>
                  </a:cubicBezTo>
                  <a:cubicBezTo>
                    <a:pt x="13" y="0"/>
                    <a:pt x="13" y="0"/>
                    <a:pt x="13" y="0"/>
                  </a:cubicBezTo>
                  <a:cubicBezTo>
                    <a:pt x="14" y="0"/>
                    <a:pt x="15" y="1"/>
                    <a:pt x="15" y="1"/>
                  </a:cubicBezTo>
                  <a:cubicBezTo>
                    <a:pt x="15" y="1"/>
                    <a:pt x="15" y="1"/>
                    <a:pt x="15" y="1"/>
                  </a:cubicBezTo>
                  <a:cubicBezTo>
                    <a:pt x="27" y="34"/>
                    <a:pt x="31" y="107"/>
                    <a:pt x="31" y="107"/>
                  </a:cubicBezTo>
                  <a:cubicBezTo>
                    <a:pt x="31" y="107"/>
                    <a:pt x="31" y="107"/>
                    <a:pt x="31" y="107"/>
                  </a:cubicBezTo>
                  <a:cubicBezTo>
                    <a:pt x="31" y="108"/>
                    <a:pt x="30" y="109"/>
                    <a:pt x="30" y="109"/>
                  </a:cubicBezTo>
                  <a:cubicBezTo>
                    <a:pt x="30" y="109"/>
                    <a:pt x="30" y="109"/>
                    <a:pt x="30" y="109"/>
                  </a:cubicBezTo>
                  <a:cubicBezTo>
                    <a:pt x="9" y="112"/>
                    <a:pt x="9" y="112"/>
                    <a:pt x="9" y="112"/>
                  </a:cubicBezTo>
                  <a:cubicBezTo>
                    <a:pt x="9" y="112"/>
                    <a:pt x="9" y="112"/>
                    <a:pt x="9" y="112"/>
                  </a:cubicBezTo>
                  <a:cubicBezTo>
                    <a:pt x="9" y="112"/>
                    <a:pt x="9" y="112"/>
                    <a:pt x="9" y="112"/>
                  </a:cubicBezTo>
                  <a:cubicBezTo>
                    <a:pt x="8" y="112"/>
                    <a:pt x="8" y="112"/>
                    <a:pt x="8" y="111"/>
                  </a:cubicBezTo>
                  <a:close/>
                  <a:moveTo>
                    <a:pt x="3" y="4"/>
                  </a:moveTo>
                  <a:cubicBezTo>
                    <a:pt x="10" y="109"/>
                    <a:pt x="10" y="109"/>
                    <a:pt x="10" y="109"/>
                  </a:cubicBezTo>
                  <a:cubicBezTo>
                    <a:pt x="28" y="106"/>
                    <a:pt x="28" y="106"/>
                    <a:pt x="28" y="106"/>
                  </a:cubicBezTo>
                  <a:cubicBezTo>
                    <a:pt x="28" y="101"/>
                    <a:pt x="27" y="85"/>
                    <a:pt x="24" y="67"/>
                  </a:cubicBezTo>
                  <a:cubicBezTo>
                    <a:pt x="24" y="67"/>
                    <a:pt x="24" y="67"/>
                    <a:pt x="24" y="67"/>
                  </a:cubicBezTo>
                  <a:cubicBezTo>
                    <a:pt x="22" y="45"/>
                    <a:pt x="18" y="19"/>
                    <a:pt x="13" y="3"/>
                  </a:cubicBezTo>
                  <a:cubicBezTo>
                    <a:pt x="13" y="3"/>
                    <a:pt x="13" y="3"/>
                    <a:pt x="13"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128"/>
            <p:cNvSpPr/>
            <p:nvPr/>
          </p:nvSpPr>
          <p:spPr bwMode="auto">
            <a:xfrm>
              <a:off x="2644" y="1892"/>
              <a:ext cx="104" cy="341"/>
            </a:xfrm>
            <a:custGeom>
              <a:avLst/>
              <a:gdLst>
                <a:gd name="T0" fmla="*/ 0 w 19"/>
                <a:gd name="T1" fmla="*/ 0 h 63"/>
                <a:gd name="T2" fmla="*/ 5 w 19"/>
                <a:gd name="T3" fmla="*/ 63 h 63"/>
                <a:gd name="T4" fmla="*/ 5 w 19"/>
                <a:gd name="T5" fmla="*/ 19 h 63"/>
                <a:gd name="T6" fmla="*/ 0 w 19"/>
                <a:gd name="T7" fmla="*/ 0 h 63"/>
              </a:gdLst>
              <a:ahLst/>
              <a:cxnLst>
                <a:cxn ang="0">
                  <a:pos x="T0" y="T1"/>
                </a:cxn>
                <a:cxn ang="0">
                  <a:pos x="T2" y="T3"/>
                </a:cxn>
                <a:cxn ang="0">
                  <a:pos x="T4" y="T5"/>
                </a:cxn>
                <a:cxn ang="0">
                  <a:pos x="T6" y="T7"/>
                </a:cxn>
              </a:cxnLst>
              <a:rect l="0" t="0" r="r" b="b"/>
              <a:pathLst>
                <a:path w="19" h="63">
                  <a:moveTo>
                    <a:pt x="0" y="0"/>
                  </a:moveTo>
                  <a:cubicBezTo>
                    <a:pt x="5" y="63"/>
                    <a:pt x="5" y="63"/>
                    <a:pt x="5" y="63"/>
                  </a:cubicBezTo>
                  <a:cubicBezTo>
                    <a:pt x="5" y="63"/>
                    <a:pt x="19" y="26"/>
                    <a:pt x="5" y="19"/>
                  </a:cubicBezTo>
                  <a:cubicBezTo>
                    <a:pt x="5" y="19"/>
                    <a:pt x="17"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129"/>
            <p:cNvSpPr>
              <a:spLocks noEditPoints="1"/>
            </p:cNvSpPr>
            <p:nvPr/>
          </p:nvSpPr>
          <p:spPr bwMode="auto">
            <a:xfrm>
              <a:off x="2639" y="1881"/>
              <a:ext cx="76" cy="358"/>
            </a:xfrm>
            <a:custGeom>
              <a:avLst/>
              <a:gdLst>
                <a:gd name="T0" fmla="*/ 6 w 14"/>
                <a:gd name="T1" fmla="*/ 66 h 66"/>
                <a:gd name="T2" fmla="*/ 4 w 14"/>
                <a:gd name="T3" fmla="*/ 65 h 66"/>
                <a:gd name="T4" fmla="*/ 4 w 14"/>
                <a:gd name="T5" fmla="*/ 65 h 66"/>
                <a:gd name="T6" fmla="*/ 0 w 14"/>
                <a:gd name="T7" fmla="*/ 2 h 66"/>
                <a:gd name="T8" fmla="*/ 0 w 14"/>
                <a:gd name="T9" fmla="*/ 1 h 66"/>
                <a:gd name="T10" fmla="*/ 0 w 14"/>
                <a:gd name="T11" fmla="*/ 1 h 66"/>
                <a:gd name="T12" fmla="*/ 2 w 14"/>
                <a:gd name="T13" fmla="*/ 0 h 66"/>
                <a:gd name="T14" fmla="*/ 2 w 14"/>
                <a:gd name="T15" fmla="*/ 0 h 66"/>
                <a:gd name="T16" fmla="*/ 11 w 14"/>
                <a:gd name="T17" fmla="*/ 11 h 66"/>
                <a:gd name="T18" fmla="*/ 11 w 14"/>
                <a:gd name="T19" fmla="*/ 11 h 66"/>
                <a:gd name="T20" fmla="*/ 8 w 14"/>
                <a:gd name="T21" fmla="*/ 20 h 66"/>
                <a:gd name="T22" fmla="*/ 8 w 14"/>
                <a:gd name="T23" fmla="*/ 20 h 66"/>
                <a:gd name="T24" fmla="*/ 14 w 14"/>
                <a:gd name="T25" fmla="*/ 36 h 66"/>
                <a:gd name="T26" fmla="*/ 14 w 14"/>
                <a:gd name="T27" fmla="*/ 36 h 66"/>
                <a:gd name="T28" fmla="*/ 7 w 14"/>
                <a:gd name="T29" fmla="*/ 65 h 66"/>
                <a:gd name="T30" fmla="*/ 7 w 14"/>
                <a:gd name="T31" fmla="*/ 65 h 66"/>
                <a:gd name="T32" fmla="*/ 6 w 14"/>
                <a:gd name="T33" fmla="*/ 66 h 66"/>
                <a:gd name="T34" fmla="*/ 6 w 14"/>
                <a:gd name="T35" fmla="*/ 66 h 66"/>
                <a:gd name="T36" fmla="*/ 6 w 14"/>
                <a:gd name="T37" fmla="*/ 66 h 66"/>
                <a:gd name="T38" fmla="*/ 7 w 14"/>
                <a:gd name="T39" fmla="*/ 57 h 66"/>
                <a:gd name="T40" fmla="*/ 11 w 14"/>
                <a:gd name="T41" fmla="*/ 36 h 66"/>
                <a:gd name="T42" fmla="*/ 11 w 14"/>
                <a:gd name="T43" fmla="*/ 36 h 66"/>
                <a:gd name="T44" fmla="*/ 5 w 14"/>
                <a:gd name="T45" fmla="*/ 22 h 66"/>
                <a:gd name="T46" fmla="*/ 5 w 14"/>
                <a:gd name="T47" fmla="*/ 22 h 66"/>
                <a:gd name="T48" fmla="*/ 4 w 14"/>
                <a:gd name="T49" fmla="*/ 21 h 66"/>
                <a:gd name="T50" fmla="*/ 4 w 14"/>
                <a:gd name="T51" fmla="*/ 21 h 66"/>
                <a:gd name="T52" fmla="*/ 7 w 14"/>
                <a:gd name="T53" fmla="*/ 57 h 66"/>
                <a:gd name="T54" fmla="*/ 4 w 14"/>
                <a:gd name="T55" fmla="*/ 20 h 66"/>
                <a:gd name="T56" fmla="*/ 5 w 14"/>
                <a:gd name="T57" fmla="*/ 20 h 66"/>
                <a:gd name="T58" fmla="*/ 5 w 14"/>
                <a:gd name="T59" fmla="*/ 20 h 66"/>
                <a:gd name="T60" fmla="*/ 8 w 14"/>
                <a:gd name="T61" fmla="*/ 11 h 66"/>
                <a:gd name="T62" fmla="*/ 8 w 14"/>
                <a:gd name="T63" fmla="*/ 11 h 66"/>
                <a:gd name="T64" fmla="*/ 3 w 14"/>
                <a:gd name="T65" fmla="*/ 4 h 66"/>
                <a:gd name="T66" fmla="*/ 3 w 14"/>
                <a:gd name="T67" fmla="*/ 4 h 66"/>
                <a:gd name="T68" fmla="*/ 4 w 14"/>
                <a:gd name="T69" fmla="*/ 20 h 66"/>
                <a:gd name="T70" fmla="*/ 1 w 14"/>
                <a:gd name="T71" fmla="*/ 3 h 66"/>
                <a:gd name="T72" fmla="*/ 1 w 14"/>
                <a:gd name="T73" fmla="*/ 2 h 66"/>
                <a:gd name="T74" fmla="*/ 1 w 14"/>
                <a:gd name="T7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66">
                  <a:moveTo>
                    <a:pt x="6" y="66"/>
                  </a:moveTo>
                  <a:cubicBezTo>
                    <a:pt x="5" y="66"/>
                    <a:pt x="4" y="65"/>
                    <a:pt x="4" y="65"/>
                  </a:cubicBezTo>
                  <a:cubicBezTo>
                    <a:pt x="4" y="65"/>
                    <a:pt x="4" y="65"/>
                    <a:pt x="4" y="6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9" y="3"/>
                    <a:pt x="11" y="7"/>
                    <a:pt x="11" y="11"/>
                  </a:cubicBezTo>
                  <a:cubicBezTo>
                    <a:pt x="11" y="11"/>
                    <a:pt x="11" y="11"/>
                    <a:pt x="11" y="11"/>
                  </a:cubicBezTo>
                  <a:cubicBezTo>
                    <a:pt x="11" y="15"/>
                    <a:pt x="9" y="19"/>
                    <a:pt x="8" y="20"/>
                  </a:cubicBezTo>
                  <a:cubicBezTo>
                    <a:pt x="8" y="20"/>
                    <a:pt x="8" y="20"/>
                    <a:pt x="8" y="20"/>
                  </a:cubicBezTo>
                  <a:cubicBezTo>
                    <a:pt x="12" y="24"/>
                    <a:pt x="14" y="29"/>
                    <a:pt x="14" y="36"/>
                  </a:cubicBezTo>
                  <a:cubicBezTo>
                    <a:pt x="14" y="36"/>
                    <a:pt x="14" y="36"/>
                    <a:pt x="14" y="36"/>
                  </a:cubicBezTo>
                  <a:cubicBezTo>
                    <a:pt x="14" y="49"/>
                    <a:pt x="7" y="65"/>
                    <a:pt x="7" y="65"/>
                  </a:cubicBezTo>
                  <a:cubicBezTo>
                    <a:pt x="7" y="65"/>
                    <a:pt x="7" y="65"/>
                    <a:pt x="7" y="65"/>
                  </a:cubicBezTo>
                  <a:cubicBezTo>
                    <a:pt x="7" y="66"/>
                    <a:pt x="7" y="66"/>
                    <a:pt x="6" y="66"/>
                  </a:cubicBezTo>
                  <a:cubicBezTo>
                    <a:pt x="6" y="66"/>
                    <a:pt x="6" y="66"/>
                    <a:pt x="6" y="66"/>
                  </a:cubicBezTo>
                  <a:cubicBezTo>
                    <a:pt x="6" y="66"/>
                    <a:pt x="6" y="66"/>
                    <a:pt x="6" y="66"/>
                  </a:cubicBezTo>
                  <a:close/>
                  <a:moveTo>
                    <a:pt x="7" y="57"/>
                  </a:moveTo>
                  <a:cubicBezTo>
                    <a:pt x="9" y="51"/>
                    <a:pt x="11" y="43"/>
                    <a:pt x="11" y="36"/>
                  </a:cubicBezTo>
                  <a:cubicBezTo>
                    <a:pt x="11" y="36"/>
                    <a:pt x="11" y="36"/>
                    <a:pt x="11" y="36"/>
                  </a:cubicBezTo>
                  <a:cubicBezTo>
                    <a:pt x="11" y="29"/>
                    <a:pt x="9" y="24"/>
                    <a:pt x="5" y="22"/>
                  </a:cubicBezTo>
                  <a:cubicBezTo>
                    <a:pt x="5" y="22"/>
                    <a:pt x="5" y="22"/>
                    <a:pt x="5" y="22"/>
                  </a:cubicBezTo>
                  <a:cubicBezTo>
                    <a:pt x="5" y="22"/>
                    <a:pt x="4" y="22"/>
                    <a:pt x="4" y="21"/>
                  </a:cubicBezTo>
                  <a:cubicBezTo>
                    <a:pt x="4" y="21"/>
                    <a:pt x="4" y="21"/>
                    <a:pt x="4" y="21"/>
                  </a:cubicBezTo>
                  <a:cubicBezTo>
                    <a:pt x="7" y="57"/>
                    <a:pt x="7" y="57"/>
                    <a:pt x="7" y="57"/>
                  </a:cubicBezTo>
                  <a:close/>
                  <a:moveTo>
                    <a:pt x="4" y="20"/>
                  </a:moveTo>
                  <a:cubicBezTo>
                    <a:pt x="4" y="20"/>
                    <a:pt x="4" y="20"/>
                    <a:pt x="5" y="20"/>
                  </a:cubicBezTo>
                  <a:cubicBezTo>
                    <a:pt x="5" y="20"/>
                    <a:pt x="5" y="20"/>
                    <a:pt x="5" y="20"/>
                  </a:cubicBezTo>
                  <a:cubicBezTo>
                    <a:pt x="5" y="20"/>
                    <a:pt x="8" y="15"/>
                    <a:pt x="8" y="11"/>
                  </a:cubicBezTo>
                  <a:cubicBezTo>
                    <a:pt x="8" y="11"/>
                    <a:pt x="8" y="11"/>
                    <a:pt x="8" y="11"/>
                  </a:cubicBezTo>
                  <a:cubicBezTo>
                    <a:pt x="8" y="9"/>
                    <a:pt x="7" y="7"/>
                    <a:pt x="3" y="4"/>
                  </a:cubicBezTo>
                  <a:cubicBezTo>
                    <a:pt x="3" y="4"/>
                    <a:pt x="3" y="4"/>
                    <a:pt x="3" y="4"/>
                  </a:cubicBezTo>
                  <a:cubicBezTo>
                    <a:pt x="4" y="20"/>
                    <a:pt x="4" y="20"/>
                    <a:pt x="4" y="20"/>
                  </a:cubicBezTo>
                  <a:close/>
                  <a:moveTo>
                    <a:pt x="1" y="3"/>
                  </a:moveTo>
                  <a:cubicBezTo>
                    <a:pt x="1" y="2"/>
                    <a:pt x="1" y="2"/>
                    <a:pt x="1"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130"/>
            <p:cNvSpPr/>
            <p:nvPr/>
          </p:nvSpPr>
          <p:spPr bwMode="auto">
            <a:xfrm>
              <a:off x="2405" y="2228"/>
              <a:ext cx="87" cy="119"/>
            </a:xfrm>
            <a:custGeom>
              <a:avLst/>
              <a:gdLst>
                <a:gd name="T0" fmla="*/ 4 w 16"/>
                <a:gd name="T1" fmla="*/ 22 h 22"/>
                <a:gd name="T2" fmla="*/ 2 w 16"/>
                <a:gd name="T3" fmla="*/ 22 h 22"/>
                <a:gd name="T4" fmla="*/ 2 w 16"/>
                <a:gd name="T5" fmla="*/ 22 h 22"/>
                <a:gd name="T6" fmla="*/ 0 w 16"/>
                <a:gd name="T7" fmla="*/ 20 h 22"/>
                <a:gd name="T8" fmla="*/ 0 w 16"/>
                <a:gd name="T9" fmla="*/ 20 h 22"/>
                <a:gd name="T10" fmla="*/ 2 w 16"/>
                <a:gd name="T11" fmla="*/ 19 h 22"/>
                <a:gd name="T12" fmla="*/ 2 w 16"/>
                <a:gd name="T13" fmla="*/ 19 h 22"/>
                <a:gd name="T14" fmla="*/ 4 w 16"/>
                <a:gd name="T15" fmla="*/ 19 h 22"/>
                <a:gd name="T16" fmla="*/ 4 w 16"/>
                <a:gd name="T17" fmla="*/ 19 h 22"/>
                <a:gd name="T18" fmla="*/ 13 w 16"/>
                <a:gd name="T19" fmla="*/ 7 h 22"/>
                <a:gd name="T20" fmla="*/ 13 w 16"/>
                <a:gd name="T21" fmla="*/ 7 h 22"/>
                <a:gd name="T22" fmla="*/ 13 w 16"/>
                <a:gd name="T23" fmla="*/ 4 h 22"/>
                <a:gd name="T24" fmla="*/ 13 w 16"/>
                <a:gd name="T25" fmla="*/ 4 h 22"/>
                <a:gd name="T26" fmla="*/ 3 w 16"/>
                <a:gd name="T27" fmla="*/ 3 h 22"/>
                <a:gd name="T28" fmla="*/ 1 w 16"/>
                <a:gd name="T29" fmla="*/ 2 h 22"/>
                <a:gd name="T30" fmla="*/ 1 w 16"/>
                <a:gd name="T31" fmla="*/ 2 h 22"/>
                <a:gd name="T32" fmla="*/ 3 w 16"/>
                <a:gd name="T33" fmla="*/ 0 h 22"/>
                <a:gd name="T34" fmla="*/ 3 w 16"/>
                <a:gd name="T35" fmla="*/ 0 h 22"/>
                <a:gd name="T36" fmla="*/ 14 w 16"/>
                <a:gd name="T37" fmla="*/ 1 h 22"/>
                <a:gd name="T38" fmla="*/ 16 w 16"/>
                <a:gd name="T39" fmla="*/ 3 h 22"/>
                <a:gd name="T40" fmla="*/ 16 w 16"/>
                <a:gd name="T41" fmla="*/ 3 h 22"/>
                <a:gd name="T42" fmla="*/ 16 w 16"/>
                <a:gd name="T43" fmla="*/ 7 h 22"/>
                <a:gd name="T44" fmla="*/ 16 w 16"/>
                <a:gd name="T45" fmla="*/ 7 h 22"/>
                <a:gd name="T46" fmla="*/ 14 w 16"/>
                <a:gd name="T47" fmla="*/ 16 h 22"/>
                <a:gd name="T48" fmla="*/ 14 w 16"/>
                <a:gd name="T49" fmla="*/ 16 h 22"/>
                <a:gd name="T50" fmla="*/ 4 w 16"/>
                <a:gd name="T51" fmla="*/ 22 h 22"/>
                <a:gd name="T52" fmla="*/ 4 w 16"/>
                <a:gd name="T53" fmla="*/ 22 h 22"/>
                <a:gd name="T54" fmla="*/ 4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4" y="22"/>
                  </a:moveTo>
                  <a:cubicBezTo>
                    <a:pt x="3" y="22"/>
                    <a:pt x="3" y="22"/>
                    <a:pt x="2" y="22"/>
                  </a:cubicBezTo>
                  <a:cubicBezTo>
                    <a:pt x="2" y="22"/>
                    <a:pt x="2" y="22"/>
                    <a:pt x="2" y="22"/>
                  </a:cubicBezTo>
                  <a:cubicBezTo>
                    <a:pt x="1" y="21"/>
                    <a:pt x="0" y="21"/>
                    <a:pt x="0" y="20"/>
                  </a:cubicBezTo>
                  <a:cubicBezTo>
                    <a:pt x="0" y="20"/>
                    <a:pt x="0" y="20"/>
                    <a:pt x="0" y="20"/>
                  </a:cubicBezTo>
                  <a:cubicBezTo>
                    <a:pt x="0" y="19"/>
                    <a:pt x="1" y="18"/>
                    <a:pt x="2" y="19"/>
                  </a:cubicBezTo>
                  <a:cubicBezTo>
                    <a:pt x="2" y="19"/>
                    <a:pt x="2" y="19"/>
                    <a:pt x="2" y="19"/>
                  </a:cubicBezTo>
                  <a:cubicBezTo>
                    <a:pt x="3" y="19"/>
                    <a:pt x="4" y="19"/>
                    <a:pt x="4" y="19"/>
                  </a:cubicBezTo>
                  <a:cubicBezTo>
                    <a:pt x="4" y="19"/>
                    <a:pt x="4" y="19"/>
                    <a:pt x="4" y="19"/>
                  </a:cubicBezTo>
                  <a:cubicBezTo>
                    <a:pt x="12" y="19"/>
                    <a:pt x="13" y="12"/>
                    <a:pt x="13" y="7"/>
                  </a:cubicBezTo>
                  <a:cubicBezTo>
                    <a:pt x="13" y="7"/>
                    <a:pt x="13" y="7"/>
                    <a:pt x="13" y="7"/>
                  </a:cubicBezTo>
                  <a:cubicBezTo>
                    <a:pt x="13" y="6"/>
                    <a:pt x="13" y="5"/>
                    <a:pt x="13" y="4"/>
                  </a:cubicBezTo>
                  <a:cubicBezTo>
                    <a:pt x="13" y="4"/>
                    <a:pt x="13" y="4"/>
                    <a:pt x="13" y="4"/>
                  </a:cubicBezTo>
                  <a:cubicBezTo>
                    <a:pt x="3" y="3"/>
                    <a:pt x="3" y="3"/>
                    <a:pt x="3" y="3"/>
                  </a:cubicBezTo>
                  <a:cubicBezTo>
                    <a:pt x="2" y="3"/>
                    <a:pt x="1" y="3"/>
                    <a:pt x="1" y="2"/>
                  </a:cubicBezTo>
                  <a:cubicBezTo>
                    <a:pt x="1" y="2"/>
                    <a:pt x="1" y="2"/>
                    <a:pt x="1" y="2"/>
                  </a:cubicBezTo>
                  <a:cubicBezTo>
                    <a:pt x="1" y="1"/>
                    <a:pt x="2" y="0"/>
                    <a:pt x="3" y="0"/>
                  </a:cubicBezTo>
                  <a:cubicBezTo>
                    <a:pt x="3" y="0"/>
                    <a:pt x="3" y="0"/>
                    <a:pt x="3" y="0"/>
                  </a:cubicBezTo>
                  <a:cubicBezTo>
                    <a:pt x="14" y="1"/>
                    <a:pt x="14" y="1"/>
                    <a:pt x="14" y="1"/>
                  </a:cubicBezTo>
                  <a:cubicBezTo>
                    <a:pt x="15" y="1"/>
                    <a:pt x="15" y="2"/>
                    <a:pt x="16" y="3"/>
                  </a:cubicBezTo>
                  <a:cubicBezTo>
                    <a:pt x="16" y="3"/>
                    <a:pt x="16" y="3"/>
                    <a:pt x="16" y="3"/>
                  </a:cubicBezTo>
                  <a:cubicBezTo>
                    <a:pt x="16" y="3"/>
                    <a:pt x="16" y="4"/>
                    <a:pt x="16" y="7"/>
                  </a:cubicBezTo>
                  <a:cubicBezTo>
                    <a:pt x="16" y="7"/>
                    <a:pt x="16" y="7"/>
                    <a:pt x="16" y="7"/>
                  </a:cubicBezTo>
                  <a:cubicBezTo>
                    <a:pt x="16" y="10"/>
                    <a:pt x="15" y="13"/>
                    <a:pt x="14" y="16"/>
                  </a:cubicBezTo>
                  <a:cubicBezTo>
                    <a:pt x="14" y="16"/>
                    <a:pt x="14" y="16"/>
                    <a:pt x="14" y="16"/>
                  </a:cubicBezTo>
                  <a:cubicBezTo>
                    <a:pt x="12" y="19"/>
                    <a:pt x="9" y="22"/>
                    <a:pt x="4" y="22"/>
                  </a:cubicBezTo>
                  <a:cubicBezTo>
                    <a:pt x="4" y="22"/>
                    <a:pt x="4" y="22"/>
                    <a:pt x="4" y="22"/>
                  </a:cubicBezTo>
                  <a:cubicBezTo>
                    <a:pt x="4" y="22"/>
                    <a:pt x="4" y="22"/>
                    <a:pt x="4"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131"/>
            <p:cNvSpPr/>
            <p:nvPr/>
          </p:nvSpPr>
          <p:spPr bwMode="auto">
            <a:xfrm>
              <a:off x="2715" y="2228"/>
              <a:ext cx="82" cy="114"/>
            </a:xfrm>
            <a:custGeom>
              <a:avLst/>
              <a:gdLst>
                <a:gd name="T0" fmla="*/ 2 w 15"/>
                <a:gd name="T1" fmla="*/ 14 h 21"/>
                <a:gd name="T2" fmla="*/ 0 w 15"/>
                <a:gd name="T3" fmla="*/ 4 h 21"/>
                <a:gd name="T4" fmla="*/ 0 w 15"/>
                <a:gd name="T5" fmla="*/ 4 h 21"/>
                <a:gd name="T6" fmla="*/ 0 w 15"/>
                <a:gd name="T7" fmla="*/ 2 h 21"/>
                <a:gd name="T8" fmla="*/ 0 w 15"/>
                <a:gd name="T9" fmla="*/ 2 h 21"/>
                <a:gd name="T10" fmla="*/ 1 w 15"/>
                <a:gd name="T11" fmla="*/ 1 h 21"/>
                <a:gd name="T12" fmla="*/ 1 w 15"/>
                <a:gd name="T13" fmla="*/ 1 h 21"/>
                <a:gd name="T14" fmla="*/ 12 w 15"/>
                <a:gd name="T15" fmla="*/ 0 h 21"/>
                <a:gd name="T16" fmla="*/ 14 w 15"/>
                <a:gd name="T17" fmla="*/ 2 h 21"/>
                <a:gd name="T18" fmla="*/ 14 w 15"/>
                <a:gd name="T19" fmla="*/ 2 h 21"/>
                <a:gd name="T20" fmla="*/ 12 w 15"/>
                <a:gd name="T21" fmla="*/ 3 h 21"/>
                <a:gd name="T22" fmla="*/ 12 w 15"/>
                <a:gd name="T23" fmla="*/ 3 h 21"/>
                <a:gd name="T24" fmla="*/ 3 w 15"/>
                <a:gd name="T25" fmla="*/ 4 h 21"/>
                <a:gd name="T26" fmla="*/ 4 w 15"/>
                <a:gd name="T27" fmla="*/ 13 h 21"/>
                <a:gd name="T28" fmla="*/ 4 w 15"/>
                <a:gd name="T29" fmla="*/ 13 h 21"/>
                <a:gd name="T30" fmla="*/ 12 w 15"/>
                <a:gd name="T31" fmla="*/ 18 h 21"/>
                <a:gd name="T32" fmla="*/ 12 w 15"/>
                <a:gd name="T33" fmla="*/ 18 h 21"/>
                <a:gd name="T34" fmla="*/ 14 w 15"/>
                <a:gd name="T35" fmla="*/ 18 h 21"/>
                <a:gd name="T36" fmla="*/ 14 w 15"/>
                <a:gd name="T37" fmla="*/ 18 h 21"/>
                <a:gd name="T38" fmla="*/ 15 w 15"/>
                <a:gd name="T39" fmla="*/ 20 h 21"/>
                <a:gd name="T40" fmla="*/ 15 w 15"/>
                <a:gd name="T41" fmla="*/ 20 h 21"/>
                <a:gd name="T42" fmla="*/ 14 w 15"/>
                <a:gd name="T43" fmla="*/ 21 h 21"/>
                <a:gd name="T44" fmla="*/ 14 w 15"/>
                <a:gd name="T45" fmla="*/ 21 h 21"/>
                <a:gd name="T46" fmla="*/ 12 w 15"/>
                <a:gd name="T47" fmla="*/ 21 h 21"/>
                <a:gd name="T48" fmla="*/ 12 w 15"/>
                <a:gd name="T49" fmla="*/ 21 h 21"/>
                <a:gd name="T50" fmla="*/ 12 w 15"/>
                <a:gd name="T51" fmla="*/ 21 h 21"/>
                <a:gd name="T52" fmla="*/ 12 w 15"/>
                <a:gd name="T53" fmla="*/ 21 h 21"/>
                <a:gd name="T54" fmla="*/ 2 w 15"/>
                <a:gd name="T5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1">
                  <a:moveTo>
                    <a:pt x="2" y="14"/>
                  </a:moveTo>
                  <a:cubicBezTo>
                    <a:pt x="0" y="10"/>
                    <a:pt x="0" y="6"/>
                    <a:pt x="0" y="4"/>
                  </a:cubicBezTo>
                  <a:cubicBezTo>
                    <a:pt x="0" y="4"/>
                    <a:pt x="0" y="4"/>
                    <a:pt x="0" y="4"/>
                  </a:cubicBezTo>
                  <a:cubicBezTo>
                    <a:pt x="0" y="3"/>
                    <a:pt x="0" y="2"/>
                    <a:pt x="0" y="2"/>
                  </a:cubicBezTo>
                  <a:cubicBezTo>
                    <a:pt x="0" y="2"/>
                    <a:pt x="0" y="2"/>
                    <a:pt x="0" y="2"/>
                  </a:cubicBezTo>
                  <a:cubicBezTo>
                    <a:pt x="0" y="2"/>
                    <a:pt x="0" y="1"/>
                    <a:pt x="1" y="1"/>
                  </a:cubicBezTo>
                  <a:cubicBezTo>
                    <a:pt x="1" y="1"/>
                    <a:pt x="1" y="1"/>
                    <a:pt x="1" y="1"/>
                  </a:cubicBezTo>
                  <a:cubicBezTo>
                    <a:pt x="12" y="0"/>
                    <a:pt x="12" y="0"/>
                    <a:pt x="12" y="0"/>
                  </a:cubicBezTo>
                  <a:cubicBezTo>
                    <a:pt x="13" y="0"/>
                    <a:pt x="14" y="1"/>
                    <a:pt x="14" y="2"/>
                  </a:cubicBezTo>
                  <a:cubicBezTo>
                    <a:pt x="14" y="2"/>
                    <a:pt x="14" y="2"/>
                    <a:pt x="14" y="2"/>
                  </a:cubicBezTo>
                  <a:cubicBezTo>
                    <a:pt x="14" y="3"/>
                    <a:pt x="13" y="3"/>
                    <a:pt x="12" y="3"/>
                  </a:cubicBezTo>
                  <a:cubicBezTo>
                    <a:pt x="12" y="3"/>
                    <a:pt x="12" y="3"/>
                    <a:pt x="12" y="3"/>
                  </a:cubicBezTo>
                  <a:cubicBezTo>
                    <a:pt x="3" y="4"/>
                    <a:pt x="3" y="4"/>
                    <a:pt x="3" y="4"/>
                  </a:cubicBezTo>
                  <a:cubicBezTo>
                    <a:pt x="3" y="6"/>
                    <a:pt x="3" y="10"/>
                    <a:pt x="4" y="13"/>
                  </a:cubicBezTo>
                  <a:cubicBezTo>
                    <a:pt x="4" y="13"/>
                    <a:pt x="4" y="13"/>
                    <a:pt x="4" y="13"/>
                  </a:cubicBezTo>
                  <a:cubicBezTo>
                    <a:pt x="6" y="16"/>
                    <a:pt x="8" y="18"/>
                    <a:pt x="12" y="18"/>
                  </a:cubicBezTo>
                  <a:cubicBezTo>
                    <a:pt x="12" y="18"/>
                    <a:pt x="12" y="18"/>
                    <a:pt x="12" y="18"/>
                  </a:cubicBezTo>
                  <a:cubicBezTo>
                    <a:pt x="12" y="18"/>
                    <a:pt x="13" y="18"/>
                    <a:pt x="14" y="18"/>
                  </a:cubicBezTo>
                  <a:cubicBezTo>
                    <a:pt x="14" y="18"/>
                    <a:pt x="14" y="18"/>
                    <a:pt x="14" y="18"/>
                  </a:cubicBezTo>
                  <a:cubicBezTo>
                    <a:pt x="15" y="18"/>
                    <a:pt x="15" y="19"/>
                    <a:pt x="15" y="20"/>
                  </a:cubicBezTo>
                  <a:cubicBezTo>
                    <a:pt x="15" y="20"/>
                    <a:pt x="15" y="20"/>
                    <a:pt x="15" y="20"/>
                  </a:cubicBezTo>
                  <a:cubicBezTo>
                    <a:pt x="15" y="20"/>
                    <a:pt x="15" y="21"/>
                    <a:pt x="14" y="21"/>
                  </a:cubicBezTo>
                  <a:cubicBezTo>
                    <a:pt x="14" y="21"/>
                    <a:pt x="14" y="21"/>
                    <a:pt x="14" y="21"/>
                  </a:cubicBezTo>
                  <a:cubicBezTo>
                    <a:pt x="13" y="21"/>
                    <a:pt x="13" y="21"/>
                    <a:pt x="12" y="21"/>
                  </a:cubicBezTo>
                  <a:cubicBezTo>
                    <a:pt x="12" y="21"/>
                    <a:pt x="12" y="21"/>
                    <a:pt x="12" y="21"/>
                  </a:cubicBezTo>
                  <a:cubicBezTo>
                    <a:pt x="12" y="21"/>
                    <a:pt x="12" y="21"/>
                    <a:pt x="12" y="21"/>
                  </a:cubicBezTo>
                  <a:cubicBezTo>
                    <a:pt x="12" y="21"/>
                    <a:pt x="12" y="21"/>
                    <a:pt x="12" y="21"/>
                  </a:cubicBezTo>
                  <a:cubicBezTo>
                    <a:pt x="6" y="21"/>
                    <a:pt x="3" y="18"/>
                    <a:pt x="2"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132"/>
            <p:cNvSpPr/>
            <p:nvPr/>
          </p:nvSpPr>
          <p:spPr bwMode="auto">
            <a:xfrm>
              <a:off x="2052" y="1118"/>
              <a:ext cx="1103" cy="541"/>
            </a:xfrm>
            <a:custGeom>
              <a:avLst/>
              <a:gdLst>
                <a:gd name="T0" fmla="*/ 37 w 203"/>
                <a:gd name="T1" fmla="*/ 100 h 100"/>
                <a:gd name="T2" fmla="*/ 72 w 203"/>
                <a:gd name="T3" fmla="*/ 16 h 100"/>
                <a:gd name="T4" fmla="*/ 158 w 203"/>
                <a:gd name="T5" fmla="*/ 100 h 100"/>
                <a:gd name="T6" fmla="*/ 37 w 203"/>
                <a:gd name="T7" fmla="*/ 100 h 100"/>
              </a:gdLst>
              <a:ahLst/>
              <a:cxnLst>
                <a:cxn ang="0">
                  <a:pos x="T0" y="T1"/>
                </a:cxn>
                <a:cxn ang="0">
                  <a:pos x="T2" y="T3"/>
                </a:cxn>
                <a:cxn ang="0">
                  <a:pos x="T4" y="T5"/>
                </a:cxn>
                <a:cxn ang="0">
                  <a:pos x="T6" y="T7"/>
                </a:cxn>
              </a:cxnLst>
              <a:rect l="0" t="0" r="r" b="b"/>
              <a:pathLst>
                <a:path w="203" h="100">
                  <a:moveTo>
                    <a:pt x="37" y="100"/>
                  </a:moveTo>
                  <a:cubicBezTo>
                    <a:pt x="37" y="100"/>
                    <a:pt x="0" y="32"/>
                    <a:pt x="72" y="16"/>
                  </a:cubicBezTo>
                  <a:cubicBezTo>
                    <a:pt x="142" y="0"/>
                    <a:pt x="203" y="49"/>
                    <a:pt x="158" y="100"/>
                  </a:cubicBezTo>
                  <a:lnTo>
                    <a:pt x="37" y="100"/>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133"/>
            <p:cNvSpPr>
              <a:spLocks noEditPoints="1"/>
            </p:cNvSpPr>
            <p:nvPr/>
          </p:nvSpPr>
          <p:spPr bwMode="auto">
            <a:xfrm>
              <a:off x="2193" y="1183"/>
              <a:ext cx="810" cy="487"/>
            </a:xfrm>
            <a:custGeom>
              <a:avLst/>
              <a:gdLst>
                <a:gd name="T0" fmla="*/ 9 w 149"/>
                <a:gd name="T1" fmla="*/ 89 h 90"/>
                <a:gd name="T2" fmla="*/ 0 w 149"/>
                <a:gd name="T3" fmla="*/ 52 h 90"/>
                <a:gd name="T4" fmla="*/ 0 w 149"/>
                <a:gd name="T5" fmla="*/ 52 h 90"/>
                <a:gd name="T6" fmla="*/ 45 w 149"/>
                <a:gd name="T7" fmla="*/ 3 h 90"/>
                <a:gd name="T8" fmla="*/ 45 w 149"/>
                <a:gd name="T9" fmla="*/ 3 h 90"/>
                <a:gd name="T10" fmla="*/ 72 w 149"/>
                <a:gd name="T11" fmla="*/ 0 h 90"/>
                <a:gd name="T12" fmla="*/ 72 w 149"/>
                <a:gd name="T13" fmla="*/ 0 h 90"/>
                <a:gd name="T14" fmla="*/ 149 w 149"/>
                <a:gd name="T15" fmla="*/ 53 h 90"/>
                <a:gd name="T16" fmla="*/ 149 w 149"/>
                <a:gd name="T17" fmla="*/ 53 h 90"/>
                <a:gd name="T18" fmla="*/ 133 w 149"/>
                <a:gd name="T19" fmla="*/ 89 h 90"/>
                <a:gd name="T20" fmla="*/ 133 w 149"/>
                <a:gd name="T21" fmla="*/ 89 h 90"/>
                <a:gd name="T22" fmla="*/ 132 w 149"/>
                <a:gd name="T23" fmla="*/ 89 h 90"/>
                <a:gd name="T24" fmla="*/ 132 w 149"/>
                <a:gd name="T25" fmla="*/ 89 h 90"/>
                <a:gd name="T26" fmla="*/ 11 w 149"/>
                <a:gd name="T27" fmla="*/ 90 h 90"/>
                <a:gd name="T28" fmla="*/ 9 w 149"/>
                <a:gd name="T29" fmla="*/ 89 h 90"/>
                <a:gd name="T30" fmla="*/ 11 w 149"/>
                <a:gd name="T31" fmla="*/ 88 h 90"/>
                <a:gd name="T32" fmla="*/ 12 w 149"/>
                <a:gd name="T33" fmla="*/ 87 h 90"/>
                <a:gd name="T34" fmla="*/ 11 w 149"/>
                <a:gd name="T35" fmla="*/ 88 h 90"/>
                <a:gd name="T36" fmla="*/ 46 w 149"/>
                <a:gd name="T37" fmla="*/ 5 h 90"/>
                <a:gd name="T38" fmla="*/ 3 w 149"/>
                <a:gd name="T39" fmla="*/ 52 h 90"/>
                <a:gd name="T40" fmla="*/ 3 w 149"/>
                <a:gd name="T41" fmla="*/ 52 h 90"/>
                <a:gd name="T42" fmla="*/ 12 w 149"/>
                <a:gd name="T43" fmla="*/ 87 h 90"/>
                <a:gd name="T44" fmla="*/ 12 w 149"/>
                <a:gd name="T45" fmla="*/ 87 h 90"/>
                <a:gd name="T46" fmla="*/ 131 w 149"/>
                <a:gd name="T47" fmla="*/ 86 h 90"/>
                <a:gd name="T48" fmla="*/ 146 w 149"/>
                <a:gd name="T49" fmla="*/ 53 h 90"/>
                <a:gd name="T50" fmla="*/ 146 w 149"/>
                <a:gd name="T51" fmla="*/ 53 h 90"/>
                <a:gd name="T52" fmla="*/ 124 w 149"/>
                <a:gd name="T53" fmla="*/ 17 h 90"/>
                <a:gd name="T54" fmla="*/ 124 w 149"/>
                <a:gd name="T55" fmla="*/ 17 h 90"/>
                <a:gd name="T56" fmla="*/ 72 w 149"/>
                <a:gd name="T57" fmla="*/ 3 h 90"/>
                <a:gd name="T58" fmla="*/ 72 w 149"/>
                <a:gd name="T59" fmla="*/ 3 h 90"/>
                <a:gd name="T60" fmla="*/ 46 w 149"/>
                <a:gd name="T6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90">
                  <a:moveTo>
                    <a:pt x="9" y="89"/>
                  </a:moveTo>
                  <a:cubicBezTo>
                    <a:pt x="9" y="89"/>
                    <a:pt x="0" y="71"/>
                    <a:pt x="0" y="52"/>
                  </a:cubicBezTo>
                  <a:cubicBezTo>
                    <a:pt x="0" y="52"/>
                    <a:pt x="0" y="52"/>
                    <a:pt x="0" y="52"/>
                  </a:cubicBezTo>
                  <a:cubicBezTo>
                    <a:pt x="0" y="32"/>
                    <a:pt x="9" y="10"/>
                    <a:pt x="45" y="3"/>
                  </a:cubicBezTo>
                  <a:cubicBezTo>
                    <a:pt x="45" y="3"/>
                    <a:pt x="45" y="3"/>
                    <a:pt x="45" y="3"/>
                  </a:cubicBezTo>
                  <a:cubicBezTo>
                    <a:pt x="54" y="1"/>
                    <a:pt x="63" y="0"/>
                    <a:pt x="72" y="0"/>
                  </a:cubicBezTo>
                  <a:cubicBezTo>
                    <a:pt x="72" y="0"/>
                    <a:pt x="72" y="0"/>
                    <a:pt x="72" y="0"/>
                  </a:cubicBezTo>
                  <a:cubicBezTo>
                    <a:pt x="114" y="0"/>
                    <a:pt x="149" y="22"/>
                    <a:pt x="149" y="53"/>
                  </a:cubicBezTo>
                  <a:cubicBezTo>
                    <a:pt x="149" y="53"/>
                    <a:pt x="149" y="53"/>
                    <a:pt x="149" y="53"/>
                  </a:cubicBezTo>
                  <a:cubicBezTo>
                    <a:pt x="149" y="64"/>
                    <a:pt x="144" y="76"/>
                    <a:pt x="133" y="89"/>
                  </a:cubicBezTo>
                  <a:cubicBezTo>
                    <a:pt x="133" y="89"/>
                    <a:pt x="133" y="89"/>
                    <a:pt x="133" y="89"/>
                  </a:cubicBezTo>
                  <a:cubicBezTo>
                    <a:pt x="133" y="89"/>
                    <a:pt x="132" y="89"/>
                    <a:pt x="132" y="89"/>
                  </a:cubicBezTo>
                  <a:cubicBezTo>
                    <a:pt x="132" y="89"/>
                    <a:pt x="132" y="89"/>
                    <a:pt x="132" y="89"/>
                  </a:cubicBezTo>
                  <a:cubicBezTo>
                    <a:pt x="11" y="90"/>
                    <a:pt x="11" y="90"/>
                    <a:pt x="11" y="90"/>
                  </a:cubicBezTo>
                  <a:cubicBezTo>
                    <a:pt x="10" y="90"/>
                    <a:pt x="10" y="89"/>
                    <a:pt x="9" y="89"/>
                  </a:cubicBezTo>
                  <a:close/>
                  <a:moveTo>
                    <a:pt x="11" y="88"/>
                  </a:moveTo>
                  <a:cubicBezTo>
                    <a:pt x="12" y="87"/>
                    <a:pt x="12" y="87"/>
                    <a:pt x="12" y="87"/>
                  </a:cubicBezTo>
                  <a:cubicBezTo>
                    <a:pt x="11" y="88"/>
                    <a:pt x="11" y="88"/>
                    <a:pt x="11" y="88"/>
                  </a:cubicBezTo>
                  <a:close/>
                  <a:moveTo>
                    <a:pt x="46" y="5"/>
                  </a:moveTo>
                  <a:cubicBezTo>
                    <a:pt x="11" y="13"/>
                    <a:pt x="3" y="33"/>
                    <a:pt x="3" y="52"/>
                  </a:cubicBezTo>
                  <a:cubicBezTo>
                    <a:pt x="3" y="52"/>
                    <a:pt x="3" y="52"/>
                    <a:pt x="3" y="52"/>
                  </a:cubicBezTo>
                  <a:cubicBezTo>
                    <a:pt x="3" y="68"/>
                    <a:pt x="10" y="83"/>
                    <a:pt x="12" y="87"/>
                  </a:cubicBezTo>
                  <a:cubicBezTo>
                    <a:pt x="12" y="87"/>
                    <a:pt x="12" y="87"/>
                    <a:pt x="12" y="87"/>
                  </a:cubicBezTo>
                  <a:cubicBezTo>
                    <a:pt x="131" y="86"/>
                    <a:pt x="131" y="86"/>
                    <a:pt x="131" y="86"/>
                  </a:cubicBezTo>
                  <a:cubicBezTo>
                    <a:pt x="141" y="75"/>
                    <a:pt x="146" y="63"/>
                    <a:pt x="146" y="53"/>
                  </a:cubicBezTo>
                  <a:cubicBezTo>
                    <a:pt x="146" y="53"/>
                    <a:pt x="146" y="53"/>
                    <a:pt x="146" y="53"/>
                  </a:cubicBezTo>
                  <a:cubicBezTo>
                    <a:pt x="146" y="39"/>
                    <a:pt x="138" y="26"/>
                    <a:pt x="124" y="17"/>
                  </a:cubicBezTo>
                  <a:cubicBezTo>
                    <a:pt x="124" y="17"/>
                    <a:pt x="124" y="17"/>
                    <a:pt x="124" y="17"/>
                  </a:cubicBezTo>
                  <a:cubicBezTo>
                    <a:pt x="111" y="8"/>
                    <a:pt x="93" y="3"/>
                    <a:pt x="72" y="3"/>
                  </a:cubicBezTo>
                  <a:cubicBezTo>
                    <a:pt x="72" y="3"/>
                    <a:pt x="72" y="3"/>
                    <a:pt x="72" y="3"/>
                  </a:cubicBezTo>
                  <a:cubicBezTo>
                    <a:pt x="64" y="3"/>
                    <a:pt x="55" y="3"/>
                    <a:pt x="46"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134"/>
            <p:cNvSpPr/>
            <p:nvPr/>
          </p:nvSpPr>
          <p:spPr bwMode="auto">
            <a:xfrm>
              <a:off x="2161" y="1448"/>
              <a:ext cx="831" cy="444"/>
            </a:xfrm>
            <a:custGeom>
              <a:avLst/>
              <a:gdLst>
                <a:gd name="T0" fmla="*/ 123 w 153"/>
                <a:gd name="T1" fmla="*/ 2 h 82"/>
                <a:gd name="T2" fmla="*/ 137 w 153"/>
                <a:gd name="T3" fmla="*/ 39 h 82"/>
                <a:gd name="T4" fmla="*/ 151 w 153"/>
                <a:gd name="T5" fmla="*/ 44 h 82"/>
                <a:gd name="T6" fmla="*/ 138 w 153"/>
                <a:gd name="T7" fmla="*/ 53 h 82"/>
                <a:gd name="T8" fmla="*/ 74 w 153"/>
                <a:gd name="T9" fmla="*/ 81 h 82"/>
                <a:gd name="T10" fmla="*/ 17 w 153"/>
                <a:gd name="T11" fmla="*/ 53 h 82"/>
                <a:gd name="T12" fmla="*/ 6 w 153"/>
                <a:gd name="T13" fmla="*/ 37 h 82"/>
                <a:gd name="T14" fmla="*/ 17 w 153"/>
                <a:gd name="T15" fmla="*/ 39 h 82"/>
                <a:gd name="T16" fmla="*/ 34 w 153"/>
                <a:gd name="T17" fmla="*/ 0 h 82"/>
                <a:gd name="T18" fmla="*/ 123 w 153"/>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82">
                  <a:moveTo>
                    <a:pt x="123" y="2"/>
                  </a:moveTo>
                  <a:cubicBezTo>
                    <a:pt x="137" y="39"/>
                    <a:pt x="137" y="39"/>
                    <a:pt x="137" y="39"/>
                  </a:cubicBezTo>
                  <a:cubicBezTo>
                    <a:pt x="143" y="30"/>
                    <a:pt x="153" y="34"/>
                    <a:pt x="151" y="44"/>
                  </a:cubicBezTo>
                  <a:cubicBezTo>
                    <a:pt x="148" y="58"/>
                    <a:pt x="138" y="53"/>
                    <a:pt x="138" y="53"/>
                  </a:cubicBezTo>
                  <a:cubicBezTo>
                    <a:pt x="138" y="53"/>
                    <a:pt x="123" y="82"/>
                    <a:pt x="74" y="81"/>
                  </a:cubicBezTo>
                  <a:cubicBezTo>
                    <a:pt x="31" y="79"/>
                    <a:pt x="17" y="53"/>
                    <a:pt x="17" y="53"/>
                  </a:cubicBezTo>
                  <a:cubicBezTo>
                    <a:pt x="4" y="57"/>
                    <a:pt x="0" y="40"/>
                    <a:pt x="6" y="37"/>
                  </a:cubicBezTo>
                  <a:cubicBezTo>
                    <a:pt x="11" y="33"/>
                    <a:pt x="17" y="39"/>
                    <a:pt x="17" y="39"/>
                  </a:cubicBezTo>
                  <a:cubicBezTo>
                    <a:pt x="34" y="0"/>
                    <a:pt x="34" y="0"/>
                    <a:pt x="34" y="0"/>
                  </a:cubicBezTo>
                  <a:lnTo>
                    <a:pt x="123"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135"/>
            <p:cNvSpPr>
              <a:spLocks noEditPoints="1"/>
            </p:cNvSpPr>
            <p:nvPr/>
          </p:nvSpPr>
          <p:spPr bwMode="auto">
            <a:xfrm>
              <a:off x="2172" y="1442"/>
              <a:ext cx="815" cy="450"/>
            </a:xfrm>
            <a:custGeom>
              <a:avLst/>
              <a:gdLst>
                <a:gd name="T0" fmla="*/ 72 w 150"/>
                <a:gd name="T1" fmla="*/ 83 h 83"/>
                <a:gd name="T2" fmla="*/ 15 w 150"/>
                <a:gd name="T3" fmla="*/ 56 h 83"/>
                <a:gd name="T4" fmla="*/ 11 w 150"/>
                <a:gd name="T5" fmla="*/ 56 h 83"/>
                <a:gd name="T6" fmla="*/ 0 w 150"/>
                <a:gd name="T7" fmla="*/ 43 h 83"/>
                <a:gd name="T8" fmla="*/ 3 w 150"/>
                <a:gd name="T9" fmla="*/ 36 h 83"/>
                <a:gd name="T10" fmla="*/ 7 w 150"/>
                <a:gd name="T11" fmla="*/ 35 h 83"/>
                <a:gd name="T12" fmla="*/ 14 w 150"/>
                <a:gd name="T13" fmla="*/ 38 h 83"/>
                <a:gd name="T14" fmla="*/ 31 w 150"/>
                <a:gd name="T15" fmla="*/ 1 h 83"/>
                <a:gd name="T16" fmla="*/ 32 w 150"/>
                <a:gd name="T17" fmla="*/ 0 h 83"/>
                <a:gd name="T18" fmla="*/ 121 w 150"/>
                <a:gd name="T19" fmla="*/ 3 h 83"/>
                <a:gd name="T20" fmla="*/ 122 w 150"/>
                <a:gd name="T21" fmla="*/ 2 h 83"/>
                <a:gd name="T22" fmla="*/ 136 w 150"/>
                <a:gd name="T23" fmla="*/ 37 h 83"/>
                <a:gd name="T24" fmla="*/ 143 w 150"/>
                <a:gd name="T25" fmla="*/ 33 h 83"/>
                <a:gd name="T26" fmla="*/ 150 w 150"/>
                <a:gd name="T27" fmla="*/ 42 h 83"/>
                <a:gd name="T28" fmla="*/ 150 w 150"/>
                <a:gd name="T29" fmla="*/ 46 h 83"/>
                <a:gd name="T30" fmla="*/ 140 w 150"/>
                <a:gd name="T31" fmla="*/ 56 h 83"/>
                <a:gd name="T32" fmla="*/ 137 w 150"/>
                <a:gd name="T33" fmla="*/ 56 h 83"/>
                <a:gd name="T34" fmla="*/ 76 w 150"/>
                <a:gd name="T35" fmla="*/ 83 h 83"/>
                <a:gd name="T36" fmla="*/ 17 w 150"/>
                <a:gd name="T37" fmla="*/ 53 h 83"/>
                <a:gd name="T38" fmla="*/ 19 w 150"/>
                <a:gd name="T39" fmla="*/ 57 h 83"/>
                <a:gd name="T40" fmla="*/ 28 w 150"/>
                <a:gd name="T41" fmla="*/ 66 h 83"/>
                <a:gd name="T42" fmla="*/ 72 w 150"/>
                <a:gd name="T43" fmla="*/ 80 h 83"/>
                <a:gd name="T44" fmla="*/ 76 w 150"/>
                <a:gd name="T45" fmla="*/ 80 h 83"/>
                <a:gd name="T46" fmla="*/ 132 w 150"/>
                <a:gd name="T47" fmla="*/ 58 h 83"/>
                <a:gd name="T48" fmla="*/ 135 w 150"/>
                <a:gd name="T49" fmla="*/ 53 h 83"/>
                <a:gd name="T50" fmla="*/ 137 w 150"/>
                <a:gd name="T51" fmla="*/ 53 h 83"/>
                <a:gd name="T52" fmla="*/ 140 w 150"/>
                <a:gd name="T53" fmla="*/ 53 h 83"/>
                <a:gd name="T54" fmla="*/ 147 w 150"/>
                <a:gd name="T55" fmla="*/ 45 h 83"/>
                <a:gd name="T56" fmla="*/ 147 w 150"/>
                <a:gd name="T57" fmla="*/ 42 h 83"/>
                <a:gd name="T58" fmla="*/ 143 w 150"/>
                <a:gd name="T59" fmla="*/ 36 h 83"/>
                <a:gd name="T60" fmla="*/ 136 w 150"/>
                <a:gd name="T61" fmla="*/ 40 h 83"/>
                <a:gd name="T62" fmla="*/ 135 w 150"/>
                <a:gd name="T63" fmla="*/ 41 h 83"/>
                <a:gd name="T64" fmla="*/ 134 w 150"/>
                <a:gd name="T65" fmla="*/ 40 h 83"/>
                <a:gd name="T66" fmla="*/ 33 w 150"/>
                <a:gd name="T67" fmla="*/ 3 h 83"/>
                <a:gd name="T68" fmla="*/ 15 w 150"/>
                <a:gd name="T69" fmla="*/ 42 h 83"/>
                <a:gd name="T70" fmla="*/ 13 w 150"/>
                <a:gd name="T71" fmla="*/ 41 h 83"/>
                <a:gd name="T72" fmla="*/ 12 w 150"/>
                <a:gd name="T73" fmla="*/ 40 h 83"/>
                <a:gd name="T74" fmla="*/ 7 w 150"/>
                <a:gd name="T75" fmla="*/ 38 h 83"/>
                <a:gd name="T76" fmla="*/ 4 w 150"/>
                <a:gd name="T77" fmla="*/ 39 h 83"/>
                <a:gd name="T78" fmla="*/ 3 w 150"/>
                <a:gd name="T79" fmla="*/ 43 h 83"/>
                <a:gd name="T80" fmla="*/ 11 w 150"/>
                <a:gd name="T81" fmla="*/ 53 h 83"/>
                <a:gd name="T82" fmla="*/ 15 w 150"/>
                <a:gd name="T83" fmla="*/ 53 h 83"/>
                <a:gd name="T84" fmla="*/ 15 w 150"/>
                <a:gd name="T85" fmla="*/ 53 h 83"/>
                <a:gd name="T86" fmla="*/ 17 w 150"/>
                <a:gd name="T8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83">
                  <a:moveTo>
                    <a:pt x="76" y="83"/>
                  </a:moveTo>
                  <a:cubicBezTo>
                    <a:pt x="74" y="83"/>
                    <a:pt x="73" y="83"/>
                    <a:pt x="72" y="83"/>
                  </a:cubicBezTo>
                  <a:cubicBezTo>
                    <a:pt x="72" y="83"/>
                    <a:pt x="72" y="83"/>
                    <a:pt x="72" y="83"/>
                  </a:cubicBezTo>
                  <a:cubicBezTo>
                    <a:pt x="33" y="82"/>
                    <a:pt x="18" y="61"/>
                    <a:pt x="15" y="56"/>
                  </a:cubicBezTo>
                  <a:cubicBezTo>
                    <a:pt x="15" y="56"/>
                    <a:pt x="15" y="56"/>
                    <a:pt x="15" y="56"/>
                  </a:cubicBezTo>
                  <a:cubicBezTo>
                    <a:pt x="14" y="56"/>
                    <a:pt x="12" y="56"/>
                    <a:pt x="11" y="56"/>
                  </a:cubicBezTo>
                  <a:cubicBezTo>
                    <a:pt x="11" y="56"/>
                    <a:pt x="11" y="56"/>
                    <a:pt x="11" y="56"/>
                  </a:cubicBezTo>
                  <a:cubicBezTo>
                    <a:pt x="3" y="56"/>
                    <a:pt x="0" y="49"/>
                    <a:pt x="0" y="43"/>
                  </a:cubicBezTo>
                  <a:cubicBezTo>
                    <a:pt x="0" y="43"/>
                    <a:pt x="0" y="43"/>
                    <a:pt x="0" y="43"/>
                  </a:cubicBezTo>
                  <a:cubicBezTo>
                    <a:pt x="0" y="41"/>
                    <a:pt x="0" y="38"/>
                    <a:pt x="3" y="36"/>
                  </a:cubicBezTo>
                  <a:cubicBezTo>
                    <a:pt x="3" y="36"/>
                    <a:pt x="3" y="36"/>
                    <a:pt x="3" y="36"/>
                  </a:cubicBezTo>
                  <a:cubicBezTo>
                    <a:pt x="4" y="36"/>
                    <a:pt x="6" y="35"/>
                    <a:pt x="7" y="35"/>
                  </a:cubicBezTo>
                  <a:cubicBezTo>
                    <a:pt x="7" y="35"/>
                    <a:pt x="7" y="35"/>
                    <a:pt x="7" y="35"/>
                  </a:cubicBezTo>
                  <a:cubicBezTo>
                    <a:pt x="10" y="35"/>
                    <a:pt x="13" y="37"/>
                    <a:pt x="14" y="38"/>
                  </a:cubicBezTo>
                  <a:cubicBezTo>
                    <a:pt x="14" y="38"/>
                    <a:pt x="14" y="38"/>
                    <a:pt x="14" y="38"/>
                  </a:cubicBezTo>
                  <a:cubicBezTo>
                    <a:pt x="31" y="1"/>
                    <a:pt x="31" y="1"/>
                    <a:pt x="31" y="1"/>
                  </a:cubicBezTo>
                  <a:cubicBezTo>
                    <a:pt x="31" y="0"/>
                    <a:pt x="31" y="0"/>
                    <a:pt x="32" y="0"/>
                  </a:cubicBezTo>
                  <a:cubicBezTo>
                    <a:pt x="32" y="0"/>
                    <a:pt x="32" y="0"/>
                    <a:pt x="32" y="0"/>
                  </a:cubicBezTo>
                  <a:cubicBezTo>
                    <a:pt x="121" y="1"/>
                    <a:pt x="121" y="1"/>
                    <a:pt x="121" y="1"/>
                  </a:cubicBezTo>
                  <a:cubicBezTo>
                    <a:pt x="121" y="3"/>
                    <a:pt x="121" y="3"/>
                    <a:pt x="121" y="3"/>
                  </a:cubicBezTo>
                  <a:cubicBezTo>
                    <a:pt x="121" y="1"/>
                    <a:pt x="121" y="1"/>
                    <a:pt x="121" y="1"/>
                  </a:cubicBezTo>
                  <a:cubicBezTo>
                    <a:pt x="122" y="1"/>
                    <a:pt x="122" y="2"/>
                    <a:pt x="122" y="2"/>
                  </a:cubicBezTo>
                  <a:cubicBezTo>
                    <a:pt x="122" y="2"/>
                    <a:pt x="122" y="2"/>
                    <a:pt x="122" y="2"/>
                  </a:cubicBezTo>
                  <a:cubicBezTo>
                    <a:pt x="136" y="37"/>
                    <a:pt x="136" y="37"/>
                    <a:pt x="136" y="37"/>
                  </a:cubicBezTo>
                  <a:cubicBezTo>
                    <a:pt x="138" y="34"/>
                    <a:pt x="140" y="33"/>
                    <a:pt x="143" y="33"/>
                  </a:cubicBezTo>
                  <a:cubicBezTo>
                    <a:pt x="143" y="33"/>
                    <a:pt x="143" y="33"/>
                    <a:pt x="143" y="33"/>
                  </a:cubicBezTo>
                  <a:cubicBezTo>
                    <a:pt x="147" y="33"/>
                    <a:pt x="150" y="37"/>
                    <a:pt x="150" y="42"/>
                  </a:cubicBezTo>
                  <a:cubicBezTo>
                    <a:pt x="150" y="42"/>
                    <a:pt x="150" y="42"/>
                    <a:pt x="150" y="42"/>
                  </a:cubicBezTo>
                  <a:cubicBezTo>
                    <a:pt x="150" y="43"/>
                    <a:pt x="150" y="45"/>
                    <a:pt x="150" y="46"/>
                  </a:cubicBezTo>
                  <a:cubicBezTo>
                    <a:pt x="150" y="46"/>
                    <a:pt x="150" y="46"/>
                    <a:pt x="150" y="46"/>
                  </a:cubicBezTo>
                  <a:cubicBezTo>
                    <a:pt x="148" y="54"/>
                    <a:pt x="143" y="57"/>
                    <a:pt x="140" y="56"/>
                  </a:cubicBezTo>
                  <a:cubicBezTo>
                    <a:pt x="140" y="56"/>
                    <a:pt x="140" y="56"/>
                    <a:pt x="140" y="56"/>
                  </a:cubicBezTo>
                  <a:cubicBezTo>
                    <a:pt x="138" y="56"/>
                    <a:pt x="137" y="56"/>
                    <a:pt x="137" y="56"/>
                  </a:cubicBezTo>
                  <a:cubicBezTo>
                    <a:pt x="137" y="56"/>
                    <a:pt x="137" y="56"/>
                    <a:pt x="137" y="56"/>
                  </a:cubicBezTo>
                  <a:cubicBezTo>
                    <a:pt x="133" y="61"/>
                    <a:pt x="117" y="83"/>
                    <a:pt x="76" y="83"/>
                  </a:cubicBezTo>
                  <a:cubicBezTo>
                    <a:pt x="76" y="83"/>
                    <a:pt x="76" y="83"/>
                    <a:pt x="76" y="83"/>
                  </a:cubicBezTo>
                  <a:cubicBezTo>
                    <a:pt x="76" y="83"/>
                    <a:pt x="76" y="83"/>
                    <a:pt x="76" y="83"/>
                  </a:cubicBezTo>
                  <a:close/>
                  <a:moveTo>
                    <a:pt x="17" y="53"/>
                  </a:moveTo>
                  <a:cubicBezTo>
                    <a:pt x="17" y="53"/>
                    <a:pt x="18" y="55"/>
                    <a:pt x="19" y="57"/>
                  </a:cubicBezTo>
                  <a:cubicBezTo>
                    <a:pt x="19" y="57"/>
                    <a:pt x="19" y="57"/>
                    <a:pt x="19" y="57"/>
                  </a:cubicBezTo>
                  <a:cubicBezTo>
                    <a:pt x="21" y="60"/>
                    <a:pt x="24" y="63"/>
                    <a:pt x="28" y="66"/>
                  </a:cubicBezTo>
                  <a:cubicBezTo>
                    <a:pt x="28" y="66"/>
                    <a:pt x="28" y="66"/>
                    <a:pt x="28" y="66"/>
                  </a:cubicBezTo>
                  <a:cubicBezTo>
                    <a:pt x="37" y="73"/>
                    <a:pt x="51" y="79"/>
                    <a:pt x="72" y="80"/>
                  </a:cubicBezTo>
                  <a:cubicBezTo>
                    <a:pt x="72" y="80"/>
                    <a:pt x="72" y="80"/>
                    <a:pt x="72" y="80"/>
                  </a:cubicBezTo>
                  <a:cubicBezTo>
                    <a:pt x="73" y="80"/>
                    <a:pt x="74" y="80"/>
                    <a:pt x="76" y="80"/>
                  </a:cubicBezTo>
                  <a:cubicBezTo>
                    <a:pt x="76" y="80"/>
                    <a:pt x="76" y="80"/>
                    <a:pt x="76" y="80"/>
                  </a:cubicBezTo>
                  <a:cubicBezTo>
                    <a:pt x="110" y="80"/>
                    <a:pt x="126" y="65"/>
                    <a:pt x="132" y="58"/>
                  </a:cubicBezTo>
                  <a:cubicBezTo>
                    <a:pt x="132" y="58"/>
                    <a:pt x="132" y="58"/>
                    <a:pt x="132" y="58"/>
                  </a:cubicBezTo>
                  <a:cubicBezTo>
                    <a:pt x="134" y="55"/>
                    <a:pt x="135" y="53"/>
                    <a:pt x="135" y="53"/>
                  </a:cubicBezTo>
                  <a:cubicBezTo>
                    <a:pt x="135" y="53"/>
                    <a:pt x="135" y="53"/>
                    <a:pt x="135" y="53"/>
                  </a:cubicBezTo>
                  <a:cubicBezTo>
                    <a:pt x="135" y="53"/>
                    <a:pt x="136" y="52"/>
                    <a:pt x="137" y="53"/>
                  </a:cubicBezTo>
                  <a:cubicBezTo>
                    <a:pt x="137" y="53"/>
                    <a:pt x="137" y="53"/>
                    <a:pt x="137" y="53"/>
                  </a:cubicBezTo>
                  <a:cubicBezTo>
                    <a:pt x="137" y="53"/>
                    <a:pt x="138" y="53"/>
                    <a:pt x="140" y="53"/>
                  </a:cubicBezTo>
                  <a:cubicBezTo>
                    <a:pt x="140" y="53"/>
                    <a:pt x="140" y="53"/>
                    <a:pt x="140" y="53"/>
                  </a:cubicBezTo>
                  <a:cubicBezTo>
                    <a:pt x="142" y="53"/>
                    <a:pt x="145" y="53"/>
                    <a:pt x="147" y="45"/>
                  </a:cubicBezTo>
                  <a:cubicBezTo>
                    <a:pt x="147" y="45"/>
                    <a:pt x="147" y="45"/>
                    <a:pt x="147" y="45"/>
                  </a:cubicBezTo>
                  <a:cubicBezTo>
                    <a:pt x="147" y="44"/>
                    <a:pt x="147" y="43"/>
                    <a:pt x="147" y="42"/>
                  </a:cubicBezTo>
                  <a:cubicBezTo>
                    <a:pt x="147" y="42"/>
                    <a:pt x="147" y="42"/>
                    <a:pt x="147" y="42"/>
                  </a:cubicBezTo>
                  <a:cubicBezTo>
                    <a:pt x="147" y="38"/>
                    <a:pt x="145" y="36"/>
                    <a:pt x="143" y="36"/>
                  </a:cubicBezTo>
                  <a:cubicBezTo>
                    <a:pt x="143" y="36"/>
                    <a:pt x="143" y="36"/>
                    <a:pt x="143" y="36"/>
                  </a:cubicBezTo>
                  <a:cubicBezTo>
                    <a:pt x="141" y="36"/>
                    <a:pt x="138" y="37"/>
                    <a:pt x="136" y="40"/>
                  </a:cubicBezTo>
                  <a:cubicBezTo>
                    <a:pt x="136" y="40"/>
                    <a:pt x="136" y="40"/>
                    <a:pt x="136" y="40"/>
                  </a:cubicBezTo>
                  <a:cubicBezTo>
                    <a:pt x="136" y="41"/>
                    <a:pt x="136" y="41"/>
                    <a:pt x="135" y="41"/>
                  </a:cubicBezTo>
                  <a:cubicBezTo>
                    <a:pt x="135" y="41"/>
                    <a:pt x="135" y="41"/>
                    <a:pt x="135" y="41"/>
                  </a:cubicBezTo>
                  <a:cubicBezTo>
                    <a:pt x="134" y="41"/>
                    <a:pt x="134" y="41"/>
                    <a:pt x="134" y="40"/>
                  </a:cubicBezTo>
                  <a:cubicBezTo>
                    <a:pt x="134" y="40"/>
                    <a:pt x="134" y="40"/>
                    <a:pt x="134" y="40"/>
                  </a:cubicBezTo>
                  <a:cubicBezTo>
                    <a:pt x="120" y="4"/>
                    <a:pt x="120" y="4"/>
                    <a:pt x="120" y="4"/>
                  </a:cubicBezTo>
                  <a:cubicBezTo>
                    <a:pt x="33" y="3"/>
                    <a:pt x="33" y="3"/>
                    <a:pt x="33" y="3"/>
                  </a:cubicBezTo>
                  <a:cubicBezTo>
                    <a:pt x="16" y="41"/>
                    <a:pt x="16" y="41"/>
                    <a:pt x="16" y="41"/>
                  </a:cubicBezTo>
                  <a:cubicBezTo>
                    <a:pt x="16" y="41"/>
                    <a:pt x="15" y="42"/>
                    <a:pt x="15" y="42"/>
                  </a:cubicBezTo>
                  <a:cubicBezTo>
                    <a:pt x="15" y="42"/>
                    <a:pt x="15" y="42"/>
                    <a:pt x="15" y="42"/>
                  </a:cubicBezTo>
                  <a:cubicBezTo>
                    <a:pt x="14" y="42"/>
                    <a:pt x="14" y="42"/>
                    <a:pt x="13" y="41"/>
                  </a:cubicBezTo>
                  <a:cubicBezTo>
                    <a:pt x="13" y="41"/>
                    <a:pt x="13" y="41"/>
                    <a:pt x="13" y="41"/>
                  </a:cubicBezTo>
                  <a:cubicBezTo>
                    <a:pt x="13" y="41"/>
                    <a:pt x="13" y="40"/>
                    <a:pt x="12" y="40"/>
                  </a:cubicBezTo>
                  <a:cubicBezTo>
                    <a:pt x="12" y="40"/>
                    <a:pt x="12" y="40"/>
                    <a:pt x="12" y="40"/>
                  </a:cubicBezTo>
                  <a:cubicBezTo>
                    <a:pt x="10" y="39"/>
                    <a:pt x="9" y="38"/>
                    <a:pt x="7" y="38"/>
                  </a:cubicBezTo>
                  <a:cubicBezTo>
                    <a:pt x="7" y="38"/>
                    <a:pt x="7" y="38"/>
                    <a:pt x="7" y="38"/>
                  </a:cubicBezTo>
                  <a:cubicBezTo>
                    <a:pt x="6" y="38"/>
                    <a:pt x="5" y="38"/>
                    <a:pt x="4" y="39"/>
                  </a:cubicBezTo>
                  <a:cubicBezTo>
                    <a:pt x="4" y="39"/>
                    <a:pt x="4" y="39"/>
                    <a:pt x="4" y="39"/>
                  </a:cubicBezTo>
                  <a:cubicBezTo>
                    <a:pt x="3" y="39"/>
                    <a:pt x="3" y="41"/>
                    <a:pt x="3" y="43"/>
                  </a:cubicBezTo>
                  <a:cubicBezTo>
                    <a:pt x="3" y="43"/>
                    <a:pt x="3" y="43"/>
                    <a:pt x="3" y="43"/>
                  </a:cubicBezTo>
                  <a:cubicBezTo>
                    <a:pt x="3" y="48"/>
                    <a:pt x="5" y="53"/>
                    <a:pt x="11" y="53"/>
                  </a:cubicBezTo>
                  <a:cubicBezTo>
                    <a:pt x="11" y="53"/>
                    <a:pt x="11" y="53"/>
                    <a:pt x="11" y="53"/>
                  </a:cubicBezTo>
                  <a:cubicBezTo>
                    <a:pt x="13" y="53"/>
                    <a:pt x="14" y="53"/>
                    <a:pt x="15" y="53"/>
                  </a:cubicBezTo>
                  <a:cubicBezTo>
                    <a:pt x="15" y="53"/>
                    <a:pt x="15" y="53"/>
                    <a:pt x="15" y="53"/>
                  </a:cubicBezTo>
                  <a:cubicBezTo>
                    <a:pt x="15" y="53"/>
                    <a:pt x="15" y="53"/>
                    <a:pt x="15" y="53"/>
                  </a:cubicBezTo>
                  <a:cubicBezTo>
                    <a:pt x="15" y="53"/>
                    <a:pt x="15" y="53"/>
                    <a:pt x="15" y="53"/>
                  </a:cubicBezTo>
                  <a:cubicBezTo>
                    <a:pt x="16" y="53"/>
                    <a:pt x="17" y="53"/>
                    <a:pt x="17"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136"/>
            <p:cNvSpPr/>
            <p:nvPr/>
          </p:nvSpPr>
          <p:spPr bwMode="auto">
            <a:xfrm>
              <a:off x="2492" y="1757"/>
              <a:ext cx="180" cy="54"/>
            </a:xfrm>
            <a:custGeom>
              <a:avLst/>
              <a:gdLst>
                <a:gd name="T0" fmla="*/ 0 w 33"/>
                <a:gd name="T1" fmla="*/ 3 h 10"/>
                <a:gd name="T2" fmla="*/ 1 w 33"/>
                <a:gd name="T3" fmla="*/ 1 h 10"/>
                <a:gd name="T4" fmla="*/ 1 w 33"/>
                <a:gd name="T5" fmla="*/ 1 h 10"/>
                <a:gd name="T6" fmla="*/ 3 w 33"/>
                <a:gd name="T7" fmla="*/ 1 h 10"/>
                <a:gd name="T8" fmla="*/ 3 w 33"/>
                <a:gd name="T9" fmla="*/ 1 h 10"/>
                <a:gd name="T10" fmla="*/ 6 w 33"/>
                <a:gd name="T11" fmla="*/ 4 h 10"/>
                <a:gd name="T12" fmla="*/ 6 w 33"/>
                <a:gd name="T13" fmla="*/ 4 h 10"/>
                <a:gd name="T14" fmla="*/ 16 w 33"/>
                <a:gd name="T15" fmla="*/ 7 h 10"/>
                <a:gd name="T16" fmla="*/ 16 w 33"/>
                <a:gd name="T17" fmla="*/ 7 h 10"/>
                <a:gd name="T18" fmla="*/ 30 w 33"/>
                <a:gd name="T19" fmla="*/ 1 h 10"/>
                <a:gd name="T20" fmla="*/ 30 w 33"/>
                <a:gd name="T21" fmla="*/ 1 h 10"/>
                <a:gd name="T22" fmla="*/ 32 w 33"/>
                <a:gd name="T23" fmla="*/ 1 h 10"/>
                <a:gd name="T24" fmla="*/ 32 w 33"/>
                <a:gd name="T25" fmla="*/ 1 h 10"/>
                <a:gd name="T26" fmla="*/ 32 w 33"/>
                <a:gd name="T27" fmla="*/ 3 h 10"/>
                <a:gd name="T28" fmla="*/ 32 w 33"/>
                <a:gd name="T29" fmla="*/ 3 h 10"/>
                <a:gd name="T30" fmla="*/ 16 w 33"/>
                <a:gd name="T31" fmla="*/ 10 h 10"/>
                <a:gd name="T32" fmla="*/ 16 w 33"/>
                <a:gd name="T33" fmla="*/ 10 h 10"/>
                <a:gd name="T34" fmla="*/ 0 w 33"/>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0">
                  <a:moveTo>
                    <a:pt x="0" y="3"/>
                  </a:moveTo>
                  <a:cubicBezTo>
                    <a:pt x="0" y="2"/>
                    <a:pt x="0" y="1"/>
                    <a:pt x="1" y="1"/>
                  </a:cubicBezTo>
                  <a:cubicBezTo>
                    <a:pt x="1" y="1"/>
                    <a:pt x="1" y="1"/>
                    <a:pt x="1" y="1"/>
                  </a:cubicBezTo>
                  <a:cubicBezTo>
                    <a:pt x="1" y="0"/>
                    <a:pt x="2" y="0"/>
                    <a:pt x="3" y="1"/>
                  </a:cubicBezTo>
                  <a:cubicBezTo>
                    <a:pt x="3" y="1"/>
                    <a:pt x="3" y="1"/>
                    <a:pt x="3" y="1"/>
                  </a:cubicBezTo>
                  <a:cubicBezTo>
                    <a:pt x="3" y="1"/>
                    <a:pt x="4" y="2"/>
                    <a:pt x="6" y="4"/>
                  </a:cubicBezTo>
                  <a:cubicBezTo>
                    <a:pt x="6" y="4"/>
                    <a:pt x="6" y="4"/>
                    <a:pt x="6" y="4"/>
                  </a:cubicBezTo>
                  <a:cubicBezTo>
                    <a:pt x="9" y="6"/>
                    <a:pt x="12" y="7"/>
                    <a:pt x="16" y="7"/>
                  </a:cubicBezTo>
                  <a:cubicBezTo>
                    <a:pt x="16" y="7"/>
                    <a:pt x="16" y="7"/>
                    <a:pt x="16" y="7"/>
                  </a:cubicBezTo>
                  <a:cubicBezTo>
                    <a:pt x="20" y="7"/>
                    <a:pt x="25" y="6"/>
                    <a:pt x="30" y="1"/>
                  </a:cubicBezTo>
                  <a:cubicBezTo>
                    <a:pt x="30" y="1"/>
                    <a:pt x="30" y="1"/>
                    <a:pt x="30" y="1"/>
                  </a:cubicBezTo>
                  <a:cubicBezTo>
                    <a:pt x="30" y="0"/>
                    <a:pt x="31" y="0"/>
                    <a:pt x="32" y="1"/>
                  </a:cubicBezTo>
                  <a:cubicBezTo>
                    <a:pt x="32" y="1"/>
                    <a:pt x="32" y="1"/>
                    <a:pt x="32" y="1"/>
                  </a:cubicBezTo>
                  <a:cubicBezTo>
                    <a:pt x="33" y="2"/>
                    <a:pt x="33" y="2"/>
                    <a:pt x="32" y="3"/>
                  </a:cubicBezTo>
                  <a:cubicBezTo>
                    <a:pt x="32" y="3"/>
                    <a:pt x="32" y="3"/>
                    <a:pt x="32" y="3"/>
                  </a:cubicBezTo>
                  <a:cubicBezTo>
                    <a:pt x="26" y="8"/>
                    <a:pt x="21" y="10"/>
                    <a:pt x="16" y="10"/>
                  </a:cubicBezTo>
                  <a:cubicBezTo>
                    <a:pt x="16" y="10"/>
                    <a:pt x="16" y="10"/>
                    <a:pt x="16" y="10"/>
                  </a:cubicBezTo>
                  <a:cubicBezTo>
                    <a:pt x="6" y="10"/>
                    <a:pt x="1" y="3"/>
                    <a:pt x="0"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137"/>
            <p:cNvSpPr/>
            <p:nvPr/>
          </p:nvSpPr>
          <p:spPr bwMode="auto">
            <a:xfrm>
              <a:off x="2715" y="1665"/>
              <a:ext cx="65" cy="70"/>
            </a:xfrm>
            <a:custGeom>
              <a:avLst/>
              <a:gdLst>
                <a:gd name="T0" fmla="*/ 12 w 12"/>
                <a:gd name="T1" fmla="*/ 5 h 13"/>
                <a:gd name="T2" fmla="*/ 8 w 12"/>
                <a:gd name="T3" fmla="*/ 12 h 13"/>
                <a:gd name="T4" fmla="*/ 1 w 12"/>
                <a:gd name="T5" fmla="*/ 8 h 13"/>
                <a:gd name="T6" fmla="*/ 5 w 12"/>
                <a:gd name="T7" fmla="*/ 1 h 13"/>
                <a:gd name="T8" fmla="*/ 12 w 12"/>
                <a:gd name="T9" fmla="*/ 5 h 13"/>
              </a:gdLst>
              <a:ahLst/>
              <a:cxnLst>
                <a:cxn ang="0">
                  <a:pos x="T0" y="T1"/>
                </a:cxn>
                <a:cxn ang="0">
                  <a:pos x="T2" y="T3"/>
                </a:cxn>
                <a:cxn ang="0">
                  <a:pos x="T4" y="T5"/>
                </a:cxn>
                <a:cxn ang="0">
                  <a:pos x="T6" y="T7"/>
                </a:cxn>
                <a:cxn ang="0">
                  <a:pos x="T8" y="T9"/>
                </a:cxn>
              </a:cxnLst>
              <a:rect l="0" t="0" r="r" b="b"/>
              <a:pathLst>
                <a:path w="12" h="13">
                  <a:moveTo>
                    <a:pt x="12" y="5"/>
                  </a:moveTo>
                  <a:cubicBezTo>
                    <a:pt x="12" y="8"/>
                    <a:pt x="11" y="11"/>
                    <a:pt x="8" y="12"/>
                  </a:cubicBezTo>
                  <a:cubicBezTo>
                    <a:pt x="5" y="13"/>
                    <a:pt x="2" y="11"/>
                    <a:pt x="1" y="8"/>
                  </a:cubicBezTo>
                  <a:cubicBezTo>
                    <a:pt x="0" y="5"/>
                    <a:pt x="2" y="2"/>
                    <a:pt x="5" y="1"/>
                  </a:cubicBezTo>
                  <a:cubicBezTo>
                    <a:pt x="8" y="0"/>
                    <a:pt x="11" y="2"/>
                    <a:pt x="12"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138"/>
            <p:cNvSpPr/>
            <p:nvPr/>
          </p:nvSpPr>
          <p:spPr bwMode="auto">
            <a:xfrm>
              <a:off x="2384" y="1665"/>
              <a:ext cx="65" cy="70"/>
            </a:xfrm>
            <a:custGeom>
              <a:avLst/>
              <a:gdLst>
                <a:gd name="T0" fmla="*/ 11 w 12"/>
                <a:gd name="T1" fmla="*/ 5 h 13"/>
                <a:gd name="T2" fmla="*/ 7 w 12"/>
                <a:gd name="T3" fmla="*/ 12 h 13"/>
                <a:gd name="T4" fmla="*/ 1 w 12"/>
                <a:gd name="T5" fmla="*/ 8 h 13"/>
                <a:gd name="T6" fmla="*/ 5 w 12"/>
                <a:gd name="T7" fmla="*/ 1 h 13"/>
                <a:gd name="T8" fmla="*/ 11 w 12"/>
                <a:gd name="T9" fmla="*/ 5 h 13"/>
              </a:gdLst>
              <a:ahLst/>
              <a:cxnLst>
                <a:cxn ang="0">
                  <a:pos x="T0" y="T1"/>
                </a:cxn>
                <a:cxn ang="0">
                  <a:pos x="T2" y="T3"/>
                </a:cxn>
                <a:cxn ang="0">
                  <a:pos x="T4" y="T5"/>
                </a:cxn>
                <a:cxn ang="0">
                  <a:pos x="T6" y="T7"/>
                </a:cxn>
                <a:cxn ang="0">
                  <a:pos x="T8" y="T9"/>
                </a:cxn>
              </a:cxnLst>
              <a:rect l="0" t="0" r="r" b="b"/>
              <a:pathLst>
                <a:path w="12" h="13">
                  <a:moveTo>
                    <a:pt x="11" y="5"/>
                  </a:moveTo>
                  <a:cubicBezTo>
                    <a:pt x="12" y="8"/>
                    <a:pt x="10" y="11"/>
                    <a:pt x="7" y="12"/>
                  </a:cubicBezTo>
                  <a:cubicBezTo>
                    <a:pt x="4" y="13"/>
                    <a:pt x="1" y="11"/>
                    <a:pt x="1" y="8"/>
                  </a:cubicBezTo>
                  <a:cubicBezTo>
                    <a:pt x="0" y="5"/>
                    <a:pt x="2" y="2"/>
                    <a:pt x="5" y="1"/>
                  </a:cubicBezTo>
                  <a:cubicBezTo>
                    <a:pt x="8" y="0"/>
                    <a:pt x="11" y="2"/>
                    <a:pt x="11"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139"/>
            <p:cNvSpPr/>
            <p:nvPr/>
          </p:nvSpPr>
          <p:spPr bwMode="auto">
            <a:xfrm>
              <a:off x="2302" y="1719"/>
              <a:ext cx="130" cy="86"/>
            </a:xfrm>
            <a:custGeom>
              <a:avLst/>
              <a:gdLst>
                <a:gd name="T0" fmla="*/ 23 w 24"/>
                <a:gd name="T1" fmla="*/ 11 h 16"/>
                <a:gd name="T2" fmla="*/ 11 w 24"/>
                <a:gd name="T3" fmla="*/ 15 h 16"/>
                <a:gd name="T4" fmla="*/ 1 w 24"/>
                <a:gd name="T5" fmla="*/ 5 h 16"/>
                <a:gd name="T6" fmla="*/ 14 w 24"/>
                <a:gd name="T7" fmla="*/ 2 h 16"/>
                <a:gd name="T8" fmla="*/ 23 w 24"/>
                <a:gd name="T9" fmla="*/ 11 h 16"/>
              </a:gdLst>
              <a:ahLst/>
              <a:cxnLst>
                <a:cxn ang="0">
                  <a:pos x="T0" y="T1"/>
                </a:cxn>
                <a:cxn ang="0">
                  <a:pos x="T2" y="T3"/>
                </a:cxn>
                <a:cxn ang="0">
                  <a:pos x="T4" y="T5"/>
                </a:cxn>
                <a:cxn ang="0">
                  <a:pos x="T6" y="T7"/>
                </a:cxn>
                <a:cxn ang="0">
                  <a:pos x="T8" y="T9"/>
                </a:cxn>
              </a:cxnLst>
              <a:rect l="0" t="0" r="r" b="b"/>
              <a:pathLst>
                <a:path w="24" h="16">
                  <a:moveTo>
                    <a:pt x="23" y="11"/>
                  </a:moveTo>
                  <a:cubicBezTo>
                    <a:pt x="22" y="14"/>
                    <a:pt x="17" y="16"/>
                    <a:pt x="11" y="15"/>
                  </a:cubicBezTo>
                  <a:cubicBezTo>
                    <a:pt x="5" y="13"/>
                    <a:pt x="0" y="9"/>
                    <a:pt x="1" y="5"/>
                  </a:cubicBezTo>
                  <a:cubicBezTo>
                    <a:pt x="2" y="2"/>
                    <a:pt x="8" y="0"/>
                    <a:pt x="14" y="2"/>
                  </a:cubicBezTo>
                  <a:cubicBezTo>
                    <a:pt x="20" y="3"/>
                    <a:pt x="24" y="7"/>
                    <a:pt x="23"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140"/>
            <p:cNvSpPr/>
            <p:nvPr/>
          </p:nvSpPr>
          <p:spPr bwMode="auto">
            <a:xfrm>
              <a:off x="2731" y="1719"/>
              <a:ext cx="131" cy="86"/>
            </a:xfrm>
            <a:custGeom>
              <a:avLst/>
              <a:gdLst>
                <a:gd name="T0" fmla="*/ 1 w 24"/>
                <a:gd name="T1" fmla="*/ 11 h 16"/>
                <a:gd name="T2" fmla="*/ 14 w 24"/>
                <a:gd name="T3" fmla="*/ 15 h 16"/>
                <a:gd name="T4" fmla="*/ 23 w 24"/>
                <a:gd name="T5" fmla="*/ 5 h 16"/>
                <a:gd name="T6" fmla="*/ 10 w 24"/>
                <a:gd name="T7" fmla="*/ 2 h 16"/>
                <a:gd name="T8" fmla="*/ 1 w 24"/>
                <a:gd name="T9" fmla="*/ 11 h 16"/>
              </a:gdLst>
              <a:ahLst/>
              <a:cxnLst>
                <a:cxn ang="0">
                  <a:pos x="T0" y="T1"/>
                </a:cxn>
                <a:cxn ang="0">
                  <a:pos x="T2" y="T3"/>
                </a:cxn>
                <a:cxn ang="0">
                  <a:pos x="T4" y="T5"/>
                </a:cxn>
                <a:cxn ang="0">
                  <a:pos x="T6" y="T7"/>
                </a:cxn>
                <a:cxn ang="0">
                  <a:pos x="T8" y="T9"/>
                </a:cxn>
              </a:cxnLst>
              <a:rect l="0" t="0" r="r" b="b"/>
              <a:pathLst>
                <a:path w="24" h="16">
                  <a:moveTo>
                    <a:pt x="1" y="11"/>
                  </a:moveTo>
                  <a:cubicBezTo>
                    <a:pt x="2" y="14"/>
                    <a:pt x="7" y="16"/>
                    <a:pt x="14" y="15"/>
                  </a:cubicBezTo>
                  <a:cubicBezTo>
                    <a:pt x="20" y="13"/>
                    <a:pt x="24" y="9"/>
                    <a:pt x="23" y="5"/>
                  </a:cubicBezTo>
                  <a:cubicBezTo>
                    <a:pt x="22" y="2"/>
                    <a:pt x="17" y="0"/>
                    <a:pt x="10" y="2"/>
                  </a:cubicBezTo>
                  <a:cubicBezTo>
                    <a:pt x="4" y="3"/>
                    <a:pt x="0" y="7"/>
                    <a:pt x="1"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141"/>
            <p:cNvSpPr/>
            <p:nvPr/>
          </p:nvSpPr>
          <p:spPr bwMode="auto">
            <a:xfrm>
              <a:off x="2677" y="1329"/>
              <a:ext cx="299" cy="200"/>
            </a:xfrm>
            <a:custGeom>
              <a:avLst/>
              <a:gdLst>
                <a:gd name="T0" fmla="*/ 4 w 55"/>
                <a:gd name="T1" fmla="*/ 23 h 37"/>
                <a:gd name="T2" fmla="*/ 47 w 55"/>
                <a:gd name="T3" fmla="*/ 21 h 37"/>
                <a:gd name="T4" fmla="*/ 27 w 55"/>
                <a:gd name="T5" fmla="*/ 15 h 37"/>
                <a:gd name="T6" fmla="*/ 7 w 55"/>
                <a:gd name="T7" fmla="*/ 19 h 37"/>
                <a:gd name="T8" fmla="*/ 4 w 55"/>
                <a:gd name="T9" fmla="*/ 23 h 37"/>
              </a:gdLst>
              <a:ahLst/>
              <a:cxnLst>
                <a:cxn ang="0">
                  <a:pos x="T0" y="T1"/>
                </a:cxn>
                <a:cxn ang="0">
                  <a:pos x="T2" y="T3"/>
                </a:cxn>
                <a:cxn ang="0">
                  <a:pos x="T4" y="T5"/>
                </a:cxn>
                <a:cxn ang="0">
                  <a:pos x="T6" y="T7"/>
                </a:cxn>
                <a:cxn ang="0">
                  <a:pos x="T8" y="T9"/>
                </a:cxn>
              </a:cxnLst>
              <a:rect l="0" t="0" r="r" b="b"/>
              <a:pathLst>
                <a:path w="55" h="37">
                  <a:moveTo>
                    <a:pt x="4" y="23"/>
                  </a:moveTo>
                  <a:cubicBezTo>
                    <a:pt x="4" y="23"/>
                    <a:pt x="37" y="37"/>
                    <a:pt x="47" y="21"/>
                  </a:cubicBezTo>
                  <a:cubicBezTo>
                    <a:pt x="55" y="7"/>
                    <a:pt x="36" y="0"/>
                    <a:pt x="27" y="15"/>
                  </a:cubicBezTo>
                  <a:cubicBezTo>
                    <a:pt x="27" y="15"/>
                    <a:pt x="22" y="23"/>
                    <a:pt x="7" y="19"/>
                  </a:cubicBezTo>
                  <a:cubicBezTo>
                    <a:pt x="0" y="17"/>
                    <a:pt x="0" y="20"/>
                    <a:pt x="4" y="23"/>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142"/>
            <p:cNvSpPr>
              <a:spLocks noEditPoints="1"/>
            </p:cNvSpPr>
            <p:nvPr/>
          </p:nvSpPr>
          <p:spPr bwMode="auto">
            <a:xfrm>
              <a:off x="2677" y="1356"/>
              <a:ext cx="272" cy="135"/>
            </a:xfrm>
            <a:custGeom>
              <a:avLst/>
              <a:gdLst>
                <a:gd name="T0" fmla="*/ 29 w 50"/>
                <a:gd name="T1" fmla="*/ 25 h 25"/>
                <a:gd name="T2" fmla="*/ 4 w 50"/>
                <a:gd name="T3" fmla="*/ 20 h 25"/>
                <a:gd name="T4" fmla="*/ 4 w 50"/>
                <a:gd name="T5" fmla="*/ 20 h 25"/>
                <a:gd name="T6" fmla="*/ 4 w 50"/>
                <a:gd name="T7" fmla="*/ 18 h 25"/>
                <a:gd name="T8" fmla="*/ 4 w 50"/>
                <a:gd name="T9" fmla="*/ 19 h 25"/>
                <a:gd name="T10" fmla="*/ 0 w 50"/>
                <a:gd name="T11" fmla="*/ 15 h 25"/>
                <a:gd name="T12" fmla="*/ 0 w 50"/>
                <a:gd name="T13" fmla="*/ 15 h 25"/>
                <a:gd name="T14" fmla="*/ 4 w 50"/>
                <a:gd name="T15" fmla="*/ 11 h 25"/>
                <a:gd name="T16" fmla="*/ 4 w 50"/>
                <a:gd name="T17" fmla="*/ 11 h 25"/>
                <a:gd name="T18" fmla="*/ 8 w 50"/>
                <a:gd name="T19" fmla="*/ 12 h 25"/>
                <a:gd name="T20" fmla="*/ 8 w 50"/>
                <a:gd name="T21" fmla="*/ 12 h 25"/>
                <a:gd name="T22" fmla="*/ 16 w 50"/>
                <a:gd name="T23" fmla="*/ 13 h 25"/>
                <a:gd name="T24" fmla="*/ 16 w 50"/>
                <a:gd name="T25" fmla="*/ 13 h 25"/>
                <a:gd name="T26" fmla="*/ 23 w 50"/>
                <a:gd name="T27" fmla="*/ 11 h 25"/>
                <a:gd name="T28" fmla="*/ 23 w 50"/>
                <a:gd name="T29" fmla="*/ 11 h 25"/>
                <a:gd name="T30" fmla="*/ 25 w 50"/>
                <a:gd name="T31" fmla="*/ 10 h 25"/>
                <a:gd name="T32" fmla="*/ 25 w 50"/>
                <a:gd name="T33" fmla="*/ 10 h 25"/>
                <a:gd name="T34" fmla="*/ 40 w 50"/>
                <a:gd name="T35" fmla="*/ 0 h 25"/>
                <a:gd name="T36" fmla="*/ 40 w 50"/>
                <a:gd name="T37" fmla="*/ 0 h 25"/>
                <a:gd name="T38" fmla="*/ 50 w 50"/>
                <a:gd name="T39" fmla="*/ 9 h 25"/>
                <a:gd name="T40" fmla="*/ 50 w 50"/>
                <a:gd name="T41" fmla="*/ 9 h 25"/>
                <a:gd name="T42" fmla="*/ 48 w 50"/>
                <a:gd name="T43" fmla="*/ 17 h 25"/>
                <a:gd name="T44" fmla="*/ 48 w 50"/>
                <a:gd name="T45" fmla="*/ 17 h 25"/>
                <a:gd name="T46" fmla="*/ 30 w 50"/>
                <a:gd name="T47" fmla="*/ 25 h 25"/>
                <a:gd name="T48" fmla="*/ 30 w 50"/>
                <a:gd name="T49" fmla="*/ 25 h 25"/>
                <a:gd name="T50" fmla="*/ 29 w 50"/>
                <a:gd name="T51" fmla="*/ 25 h 25"/>
                <a:gd name="T52" fmla="*/ 13 w 50"/>
                <a:gd name="T53" fmla="*/ 19 h 25"/>
                <a:gd name="T54" fmla="*/ 29 w 50"/>
                <a:gd name="T55" fmla="*/ 22 h 25"/>
                <a:gd name="T56" fmla="*/ 29 w 50"/>
                <a:gd name="T57" fmla="*/ 22 h 25"/>
                <a:gd name="T58" fmla="*/ 45 w 50"/>
                <a:gd name="T59" fmla="*/ 15 h 25"/>
                <a:gd name="T60" fmla="*/ 45 w 50"/>
                <a:gd name="T61" fmla="*/ 15 h 25"/>
                <a:gd name="T62" fmla="*/ 47 w 50"/>
                <a:gd name="T63" fmla="*/ 9 h 25"/>
                <a:gd name="T64" fmla="*/ 47 w 50"/>
                <a:gd name="T65" fmla="*/ 9 h 25"/>
                <a:gd name="T66" fmla="*/ 40 w 50"/>
                <a:gd name="T67" fmla="*/ 3 h 25"/>
                <a:gd name="T68" fmla="*/ 40 w 50"/>
                <a:gd name="T69" fmla="*/ 3 h 25"/>
                <a:gd name="T70" fmla="*/ 28 w 50"/>
                <a:gd name="T71" fmla="*/ 11 h 25"/>
                <a:gd name="T72" fmla="*/ 28 w 50"/>
                <a:gd name="T73" fmla="*/ 11 h 25"/>
                <a:gd name="T74" fmla="*/ 16 w 50"/>
                <a:gd name="T75" fmla="*/ 16 h 25"/>
                <a:gd name="T76" fmla="*/ 16 w 50"/>
                <a:gd name="T77" fmla="*/ 16 h 25"/>
                <a:gd name="T78" fmla="*/ 7 w 50"/>
                <a:gd name="T79" fmla="*/ 15 h 25"/>
                <a:gd name="T80" fmla="*/ 7 w 50"/>
                <a:gd name="T81" fmla="*/ 15 h 25"/>
                <a:gd name="T82" fmla="*/ 4 w 50"/>
                <a:gd name="T83" fmla="*/ 14 h 25"/>
                <a:gd name="T84" fmla="*/ 4 w 50"/>
                <a:gd name="T85" fmla="*/ 14 h 25"/>
                <a:gd name="T86" fmla="*/ 3 w 50"/>
                <a:gd name="T87" fmla="*/ 15 h 25"/>
                <a:gd name="T88" fmla="*/ 3 w 50"/>
                <a:gd name="T89" fmla="*/ 15 h 25"/>
                <a:gd name="T90" fmla="*/ 5 w 50"/>
                <a:gd name="T91" fmla="*/ 17 h 25"/>
                <a:gd name="T92" fmla="*/ 5 w 50"/>
                <a:gd name="T93" fmla="*/ 17 h 25"/>
                <a:gd name="T94" fmla="*/ 13 w 50"/>
                <a:gd name="T95"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5">
                  <a:moveTo>
                    <a:pt x="29" y="25"/>
                  </a:moveTo>
                  <a:cubicBezTo>
                    <a:pt x="17" y="25"/>
                    <a:pt x="4" y="20"/>
                    <a:pt x="4" y="20"/>
                  </a:cubicBezTo>
                  <a:cubicBezTo>
                    <a:pt x="4" y="20"/>
                    <a:pt x="4" y="20"/>
                    <a:pt x="4" y="20"/>
                  </a:cubicBezTo>
                  <a:cubicBezTo>
                    <a:pt x="4" y="18"/>
                    <a:pt x="4" y="18"/>
                    <a:pt x="4" y="18"/>
                  </a:cubicBezTo>
                  <a:cubicBezTo>
                    <a:pt x="4" y="19"/>
                    <a:pt x="4" y="19"/>
                    <a:pt x="4" y="19"/>
                  </a:cubicBezTo>
                  <a:cubicBezTo>
                    <a:pt x="1" y="18"/>
                    <a:pt x="0" y="17"/>
                    <a:pt x="0" y="15"/>
                  </a:cubicBezTo>
                  <a:cubicBezTo>
                    <a:pt x="0" y="15"/>
                    <a:pt x="0" y="15"/>
                    <a:pt x="0" y="15"/>
                  </a:cubicBezTo>
                  <a:cubicBezTo>
                    <a:pt x="0" y="12"/>
                    <a:pt x="2" y="11"/>
                    <a:pt x="4" y="11"/>
                  </a:cubicBezTo>
                  <a:cubicBezTo>
                    <a:pt x="4" y="11"/>
                    <a:pt x="4" y="11"/>
                    <a:pt x="4" y="11"/>
                  </a:cubicBezTo>
                  <a:cubicBezTo>
                    <a:pt x="5" y="11"/>
                    <a:pt x="6" y="12"/>
                    <a:pt x="8" y="12"/>
                  </a:cubicBezTo>
                  <a:cubicBezTo>
                    <a:pt x="8" y="12"/>
                    <a:pt x="8" y="12"/>
                    <a:pt x="8" y="12"/>
                  </a:cubicBezTo>
                  <a:cubicBezTo>
                    <a:pt x="11" y="13"/>
                    <a:pt x="14" y="13"/>
                    <a:pt x="16" y="13"/>
                  </a:cubicBezTo>
                  <a:cubicBezTo>
                    <a:pt x="16" y="13"/>
                    <a:pt x="16" y="13"/>
                    <a:pt x="16" y="13"/>
                  </a:cubicBezTo>
                  <a:cubicBezTo>
                    <a:pt x="20" y="13"/>
                    <a:pt x="22" y="12"/>
                    <a:pt x="23" y="11"/>
                  </a:cubicBezTo>
                  <a:cubicBezTo>
                    <a:pt x="23" y="11"/>
                    <a:pt x="23" y="11"/>
                    <a:pt x="23" y="11"/>
                  </a:cubicBezTo>
                  <a:cubicBezTo>
                    <a:pt x="25" y="10"/>
                    <a:pt x="25" y="10"/>
                    <a:pt x="25" y="10"/>
                  </a:cubicBezTo>
                  <a:cubicBezTo>
                    <a:pt x="25" y="10"/>
                    <a:pt x="25" y="10"/>
                    <a:pt x="25" y="10"/>
                  </a:cubicBezTo>
                  <a:cubicBezTo>
                    <a:pt x="29" y="3"/>
                    <a:pt x="35" y="0"/>
                    <a:pt x="40" y="0"/>
                  </a:cubicBezTo>
                  <a:cubicBezTo>
                    <a:pt x="40" y="0"/>
                    <a:pt x="40" y="0"/>
                    <a:pt x="40" y="0"/>
                  </a:cubicBezTo>
                  <a:cubicBezTo>
                    <a:pt x="45" y="0"/>
                    <a:pt x="50" y="4"/>
                    <a:pt x="50" y="9"/>
                  </a:cubicBezTo>
                  <a:cubicBezTo>
                    <a:pt x="50" y="9"/>
                    <a:pt x="50" y="9"/>
                    <a:pt x="50" y="9"/>
                  </a:cubicBezTo>
                  <a:cubicBezTo>
                    <a:pt x="50" y="12"/>
                    <a:pt x="50" y="14"/>
                    <a:pt x="48" y="17"/>
                  </a:cubicBezTo>
                  <a:cubicBezTo>
                    <a:pt x="48" y="17"/>
                    <a:pt x="48" y="17"/>
                    <a:pt x="48" y="17"/>
                  </a:cubicBezTo>
                  <a:cubicBezTo>
                    <a:pt x="44" y="23"/>
                    <a:pt x="37" y="25"/>
                    <a:pt x="30" y="25"/>
                  </a:cubicBezTo>
                  <a:cubicBezTo>
                    <a:pt x="30" y="25"/>
                    <a:pt x="30" y="25"/>
                    <a:pt x="30" y="25"/>
                  </a:cubicBezTo>
                  <a:cubicBezTo>
                    <a:pt x="30" y="25"/>
                    <a:pt x="30" y="25"/>
                    <a:pt x="29" y="25"/>
                  </a:cubicBezTo>
                  <a:close/>
                  <a:moveTo>
                    <a:pt x="13" y="19"/>
                  </a:moveTo>
                  <a:cubicBezTo>
                    <a:pt x="18" y="21"/>
                    <a:pt x="24" y="22"/>
                    <a:pt x="29" y="22"/>
                  </a:cubicBezTo>
                  <a:cubicBezTo>
                    <a:pt x="29" y="22"/>
                    <a:pt x="29" y="22"/>
                    <a:pt x="29" y="22"/>
                  </a:cubicBezTo>
                  <a:cubicBezTo>
                    <a:pt x="36" y="22"/>
                    <a:pt x="42" y="20"/>
                    <a:pt x="45" y="15"/>
                  </a:cubicBezTo>
                  <a:cubicBezTo>
                    <a:pt x="45" y="15"/>
                    <a:pt x="45" y="15"/>
                    <a:pt x="45" y="15"/>
                  </a:cubicBezTo>
                  <a:cubicBezTo>
                    <a:pt x="47" y="13"/>
                    <a:pt x="47" y="11"/>
                    <a:pt x="47" y="9"/>
                  </a:cubicBezTo>
                  <a:cubicBezTo>
                    <a:pt x="47" y="9"/>
                    <a:pt x="47" y="9"/>
                    <a:pt x="47" y="9"/>
                  </a:cubicBezTo>
                  <a:cubicBezTo>
                    <a:pt x="47" y="6"/>
                    <a:pt x="44" y="3"/>
                    <a:pt x="40" y="3"/>
                  </a:cubicBezTo>
                  <a:cubicBezTo>
                    <a:pt x="40" y="3"/>
                    <a:pt x="40" y="3"/>
                    <a:pt x="40" y="3"/>
                  </a:cubicBezTo>
                  <a:cubicBezTo>
                    <a:pt x="36" y="3"/>
                    <a:pt x="31" y="5"/>
                    <a:pt x="28" y="11"/>
                  </a:cubicBezTo>
                  <a:cubicBezTo>
                    <a:pt x="28" y="11"/>
                    <a:pt x="28" y="11"/>
                    <a:pt x="28" y="11"/>
                  </a:cubicBezTo>
                  <a:cubicBezTo>
                    <a:pt x="28" y="11"/>
                    <a:pt x="25" y="16"/>
                    <a:pt x="16" y="16"/>
                  </a:cubicBezTo>
                  <a:cubicBezTo>
                    <a:pt x="16" y="16"/>
                    <a:pt x="16" y="16"/>
                    <a:pt x="16" y="16"/>
                  </a:cubicBezTo>
                  <a:cubicBezTo>
                    <a:pt x="13" y="16"/>
                    <a:pt x="10" y="16"/>
                    <a:pt x="7" y="15"/>
                  </a:cubicBezTo>
                  <a:cubicBezTo>
                    <a:pt x="7" y="15"/>
                    <a:pt x="7" y="15"/>
                    <a:pt x="7" y="15"/>
                  </a:cubicBezTo>
                  <a:cubicBezTo>
                    <a:pt x="6" y="15"/>
                    <a:pt x="5" y="14"/>
                    <a:pt x="4" y="14"/>
                  </a:cubicBezTo>
                  <a:cubicBezTo>
                    <a:pt x="4" y="14"/>
                    <a:pt x="4" y="14"/>
                    <a:pt x="4" y="14"/>
                  </a:cubicBezTo>
                  <a:cubicBezTo>
                    <a:pt x="3" y="14"/>
                    <a:pt x="3" y="15"/>
                    <a:pt x="3" y="15"/>
                  </a:cubicBezTo>
                  <a:cubicBezTo>
                    <a:pt x="3" y="15"/>
                    <a:pt x="3" y="15"/>
                    <a:pt x="3" y="15"/>
                  </a:cubicBezTo>
                  <a:cubicBezTo>
                    <a:pt x="3" y="15"/>
                    <a:pt x="4" y="16"/>
                    <a:pt x="5" y="17"/>
                  </a:cubicBezTo>
                  <a:cubicBezTo>
                    <a:pt x="5" y="17"/>
                    <a:pt x="5" y="17"/>
                    <a:pt x="5" y="17"/>
                  </a:cubicBezTo>
                  <a:cubicBezTo>
                    <a:pt x="5" y="17"/>
                    <a:pt x="9" y="18"/>
                    <a:pt x="1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143"/>
            <p:cNvSpPr/>
            <p:nvPr/>
          </p:nvSpPr>
          <p:spPr bwMode="auto">
            <a:xfrm>
              <a:off x="2307" y="1248"/>
              <a:ext cx="365" cy="276"/>
            </a:xfrm>
            <a:custGeom>
              <a:avLst/>
              <a:gdLst>
                <a:gd name="T0" fmla="*/ 6 w 67"/>
                <a:gd name="T1" fmla="*/ 38 h 51"/>
                <a:gd name="T2" fmla="*/ 57 w 67"/>
                <a:gd name="T3" fmla="*/ 28 h 51"/>
                <a:gd name="T4" fmla="*/ 28 w 67"/>
                <a:gd name="T5" fmla="*/ 23 h 51"/>
                <a:gd name="T6" fmla="*/ 7 w 67"/>
                <a:gd name="T7" fmla="*/ 32 h 51"/>
                <a:gd name="T8" fmla="*/ 6 w 67"/>
                <a:gd name="T9" fmla="*/ 38 h 51"/>
              </a:gdLst>
              <a:ahLst/>
              <a:cxnLst>
                <a:cxn ang="0">
                  <a:pos x="T0" y="T1"/>
                </a:cxn>
                <a:cxn ang="0">
                  <a:pos x="T2" y="T3"/>
                </a:cxn>
                <a:cxn ang="0">
                  <a:pos x="T4" y="T5"/>
                </a:cxn>
                <a:cxn ang="0">
                  <a:pos x="T6" y="T7"/>
                </a:cxn>
                <a:cxn ang="0">
                  <a:pos x="T8" y="T9"/>
                </a:cxn>
              </a:cxnLst>
              <a:rect l="0" t="0" r="r" b="b"/>
              <a:pathLst>
                <a:path w="67" h="51">
                  <a:moveTo>
                    <a:pt x="6" y="38"/>
                  </a:moveTo>
                  <a:cubicBezTo>
                    <a:pt x="6" y="38"/>
                    <a:pt x="45" y="51"/>
                    <a:pt x="57" y="28"/>
                  </a:cubicBezTo>
                  <a:cubicBezTo>
                    <a:pt x="67" y="7"/>
                    <a:pt x="39" y="0"/>
                    <a:pt x="28" y="23"/>
                  </a:cubicBezTo>
                  <a:cubicBezTo>
                    <a:pt x="28" y="23"/>
                    <a:pt x="24" y="34"/>
                    <a:pt x="7" y="32"/>
                  </a:cubicBezTo>
                  <a:cubicBezTo>
                    <a:pt x="0" y="31"/>
                    <a:pt x="1" y="36"/>
                    <a:pt x="6" y="38"/>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144"/>
            <p:cNvSpPr>
              <a:spLocks noEditPoints="1"/>
            </p:cNvSpPr>
            <p:nvPr/>
          </p:nvSpPr>
          <p:spPr bwMode="auto">
            <a:xfrm>
              <a:off x="2313" y="1285"/>
              <a:ext cx="321" cy="195"/>
            </a:xfrm>
            <a:custGeom>
              <a:avLst/>
              <a:gdLst>
                <a:gd name="T0" fmla="*/ 28 w 59"/>
                <a:gd name="T1" fmla="*/ 36 h 36"/>
                <a:gd name="T2" fmla="*/ 4 w 59"/>
                <a:gd name="T3" fmla="*/ 32 h 36"/>
                <a:gd name="T4" fmla="*/ 4 w 59"/>
                <a:gd name="T5" fmla="*/ 32 h 36"/>
                <a:gd name="T6" fmla="*/ 4 w 59"/>
                <a:gd name="T7" fmla="*/ 32 h 36"/>
                <a:gd name="T8" fmla="*/ 0 w 59"/>
                <a:gd name="T9" fmla="*/ 27 h 36"/>
                <a:gd name="T10" fmla="*/ 0 w 59"/>
                <a:gd name="T11" fmla="*/ 27 h 36"/>
                <a:gd name="T12" fmla="*/ 5 w 59"/>
                <a:gd name="T13" fmla="*/ 23 h 36"/>
                <a:gd name="T14" fmla="*/ 5 w 59"/>
                <a:gd name="T15" fmla="*/ 23 h 36"/>
                <a:gd name="T16" fmla="*/ 6 w 59"/>
                <a:gd name="T17" fmla="*/ 23 h 36"/>
                <a:gd name="T18" fmla="*/ 6 w 59"/>
                <a:gd name="T19" fmla="*/ 23 h 36"/>
                <a:gd name="T20" fmla="*/ 10 w 59"/>
                <a:gd name="T21" fmla="*/ 23 h 36"/>
                <a:gd name="T22" fmla="*/ 10 w 59"/>
                <a:gd name="T23" fmla="*/ 23 h 36"/>
                <a:gd name="T24" fmla="*/ 23 w 59"/>
                <a:gd name="T25" fmla="*/ 19 h 36"/>
                <a:gd name="T26" fmla="*/ 23 w 59"/>
                <a:gd name="T27" fmla="*/ 19 h 36"/>
                <a:gd name="T28" fmla="*/ 26 w 59"/>
                <a:gd name="T29" fmla="*/ 16 h 36"/>
                <a:gd name="T30" fmla="*/ 26 w 59"/>
                <a:gd name="T31" fmla="*/ 16 h 36"/>
                <a:gd name="T32" fmla="*/ 47 w 59"/>
                <a:gd name="T33" fmla="*/ 0 h 36"/>
                <a:gd name="T34" fmla="*/ 47 w 59"/>
                <a:gd name="T35" fmla="*/ 0 h 36"/>
                <a:gd name="T36" fmla="*/ 59 w 59"/>
                <a:gd name="T37" fmla="*/ 12 h 36"/>
                <a:gd name="T38" fmla="*/ 59 w 59"/>
                <a:gd name="T39" fmla="*/ 12 h 36"/>
                <a:gd name="T40" fmla="*/ 57 w 59"/>
                <a:gd name="T41" fmla="*/ 22 h 36"/>
                <a:gd name="T42" fmla="*/ 57 w 59"/>
                <a:gd name="T43" fmla="*/ 22 h 36"/>
                <a:gd name="T44" fmla="*/ 28 w 59"/>
                <a:gd name="T45" fmla="*/ 36 h 36"/>
                <a:gd name="T46" fmla="*/ 28 w 59"/>
                <a:gd name="T47" fmla="*/ 36 h 36"/>
                <a:gd name="T48" fmla="*/ 28 w 59"/>
                <a:gd name="T49" fmla="*/ 36 h 36"/>
                <a:gd name="T50" fmla="*/ 12 w 59"/>
                <a:gd name="T51" fmla="*/ 31 h 36"/>
                <a:gd name="T52" fmla="*/ 28 w 59"/>
                <a:gd name="T53" fmla="*/ 33 h 36"/>
                <a:gd name="T54" fmla="*/ 28 w 59"/>
                <a:gd name="T55" fmla="*/ 33 h 36"/>
                <a:gd name="T56" fmla="*/ 54 w 59"/>
                <a:gd name="T57" fmla="*/ 20 h 36"/>
                <a:gd name="T58" fmla="*/ 54 w 59"/>
                <a:gd name="T59" fmla="*/ 20 h 36"/>
                <a:gd name="T60" fmla="*/ 56 w 59"/>
                <a:gd name="T61" fmla="*/ 12 h 36"/>
                <a:gd name="T62" fmla="*/ 56 w 59"/>
                <a:gd name="T63" fmla="*/ 12 h 36"/>
                <a:gd name="T64" fmla="*/ 47 w 59"/>
                <a:gd name="T65" fmla="*/ 3 h 36"/>
                <a:gd name="T66" fmla="*/ 47 w 59"/>
                <a:gd name="T67" fmla="*/ 3 h 36"/>
                <a:gd name="T68" fmla="*/ 29 w 59"/>
                <a:gd name="T69" fmla="*/ 17 h 36"/>
                <a:gd name="T70" fmla="*/ 29 w 59"/>
                <a:gd name="T71" fmla="*/ 17 h 36"/>
                <a:gd name="T72" fmla="*/ 10 w 59"/>
                <a:gd name="T73" fmla="*/ 26 h 36"/>
                <a:gd name="T74" fmla="*/ 10 w 59"/>
                <a:gd name="T75" fmla="*/ 26 h 36"/>
                <a:gd name="T76" fmla="*/ 6 w 59"/>
                <a:gd name="T77" fmla="*/ 26 h 36"/>
                <a:gd name="T78" fmla="*/ 6 w 59"/>
                <a:gd name="T79" fmla="*/ 26 h 36"/>
                <a:gd name="T80" fmla="*/ 5 w 59"/>
                <a:gd name="T81" fmla="*/ 26 h 36"/>
                <a:gd name="T82" fmla="*/ 5 w 59"/>
                <a:gd name="T83" fmla="*/ 26 h 36"/>
                <a:gd name="T84" fmla="*/ 3 w 59"/>
                <a:gd name="T85" fmla="*/ 27 h 36"/>
                <a:gd name="T86" fmla="*/ 3 w 59"/>
                <a:gd name="T87" fmla="*/ 27 h 36"/>
                <a:gd name="T88" fmla="*/ 5 w 59"/>
                <a:gd name="T89" fmla="*/ 29 h 36"/>
                <a:gd name="T90" fmla="*/ 5 w 59"/>
                <a:gd name="T91" fmla="*/ 29 h 36"/>
                <a:gd name="T92" fmla="*/ 5 w 59"/>
                <a:gd name="T93" fmla="*/ 31 h 36"/>
                <a:gd name="T94" fmla="*/ 5 w 59"/>
                <a:gd name="T95" fmla="*/ 29 h 36"/>
                <a:gd name="T96" fmla="*/ 5 w 59"/>
                <a:gd name="T97" fmla="*/ 29 h 36"/>
                <a:gd name="T98" fmla="*/ 5 w 59"/>
                <a:gd name="T99" fmla="*/ 29 h 36"/>
                <a:gd name="T100" fmla="*/ 12 w 59"/>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36">
                  <a:moveTo>
                    <a:pt x="28" y="36"/>
                  </a:moveTo>
                  <a:cubicBezTo>
                    <a:pt x="16" y="36"/>
                    <a:pt x="4" y="32"/>
                    <a:pt x="4" y="32"/>
                  </a:cubicBezTo>
                  <a:cubicBezTo>
                    <a:pt x="4" y="32"/>
                    <a:pt x="4" y="32"/>
                    <a:pt x="4" y="32"/>
                  </a:cubicBezTo>
                  <a:cubicBezTo>
                    <a:pt x="4" y="32"/>
                    <a:pt x="4" y="32"/>
                    <a:pt x="4" y="32"/>
                  </a:cubicBezTo>
                  <a:cubicBezTo>
                    <a:pt x="1" y="31"/>
                    <a:pt x="0" y="29"/>
                    <a:pt x="0" y="27"/>
                  </a:cubicBezTo>
                  <a:cubicBezTo>
                    <a:pt x="0" y="27"/>
                    <a:pt x="0" y="27"/>
                    <a:pt x="0" y="27"/>
                  </a:cubicBezTo>
                  <a:cubicBezTo>
                    <a:pt x="0" y="25"/>
                    <a:pt x="2" y="23"/>
                    <a:pt x="5" y="23"/>
                  </a:cubicBezTo>
                  <a:cubicBezTo>
                    <a:pt x="5" y="23"/>
                    <a:pt x="5" y="23"/>
                    <a:pt x="5" y="23"/>
                  </a:cubicBezTo>
                  <a:cubicBezTo>
                    <a:pt x="5" y="23"/>
                    <a:pt x="5" y="23"/>
                    <a:pt x="6" y="23"/>
                  </a:cubicBezTo>
                  <a:cubicBezTo>
                    <a:pt x="6" y="23"/>
                    <a:pt x="6" y="23"/>
                    <a:pt x="6" y="23"/>
                  </a:cubicBezTo>
                  <a:cubicBezTo>
                    <a:pt x="8" y="23"/>
                    <a:pt x="9" y="23"/>
                    <a:pt x="10" y="23"/>
                  </a:cubicBezTo>
                  <a:cubicBezTo>
                    <a:pt x="10" y="23"/>
                    <a:pt x="10" y="23"/>
                    <a:pt x="10" y="23"/>
                  </a:cubicBezTo>
                  <a:cubicBezTo>
                    <a:pt x="17" y="23"/>
                    <a:pt x="20" y="21"/>
                    <a:pt x="23" y="19"/>
                  </a:cubicBezTo>
                  <a:cubicBezTo>
                    <a:pt x="23" y="19"/>
                    <a:pt x="23" y="19"/>
                    <a:pt x="23" y="19"/>
                  </a:cubicBezTo>
                  <a:cubicBezTo>
                    <a:pt x="25" y="18"/>
                    <a:pt x="26" y="16"/>
                    <a:pt x="26" y="16"/>
                  </a:cubicBezTo>
                  <a:cubicBezTo>
                    <a:pt x="26" y="16"/>
                    <a:pt x="26" y="16"/>
                    <a:pt x="26" y="16"/>
                  </a:cubicBezTo>
                  <a:cubicBezTo>
                    <a:pt x="31" y="5"/>
                    <a:pt x="39" y="0"/>
                    <a:pt x="47" y="0"/>
                  </a:cubicBezTo>
                  <a:cubicBezTo>
                    <a:pt x="47" y="0"/>
                    <a:pt x="47" y="0"/>
                    <a:pt x="47" y="0"/>
                  </a:cubicBezTo>
                  <a:cubicBezTo>
                    <a:pt x="53" y="0"/>
                    <a:pt x="59" y="5"/>
                    <a:pt x="59" y="12"/>
                  </a:cubicBezTo>
                  <a:cubicBezTo>
                    <a:pt x="59" y="12"/>
                    <a:pt x="59" y="12"/>
                    <a:pt x="59" y="12"/>
                  </a:cubicBezTo>
                  <a:cubicBezTo>
                    <a:pt x="59" y="15"/>
                    <a:pt x="59" y="18"/>
                    <a:pt x="57" y="22"/>
                  </a:cubicBezTo>
                  <a:cubicBezTo>
                    <a:pt x="57" y="22"/>
                    <a:pt x="57" y="22"/>
                    <a:pt x="57" y="22"/>
                  </a:cubicBezTo>
                  <a:cubicBezTo>
                    <a:pt x="51" y="33"/>
                    <a:pt x="39" y="36"/>
                    <a:pt x="28" y="36"/>
                  </a:cubicBezTo>
                  <a:cubicBezTo>
                    <a:pt x="28" y="36"/>
                    <a:pt x="28" y="36"/>
                    <a:pt x="28" y="36"/>
                  </a:cubicBezTo>
                  <a:cubicBezTo>
                    <a:pt x="28" y="36"/>
                    <a:pt x="28" y="36"/>
                    <a:pt x="28" y="36"/>
                  </a:cubicBezTo>
                  <a:close/>
                  <a:moveTo>
                    <a:pt x="12" y="31"/>
                  </a:moveTo>
                  <a:cubicBezTo>
                    <a:pt x="16" y="32"/>
                    <a:pt x="22" y="33"/>
                    <a:pt x="28" y="33"/>
                  </a:cubicBezTo>
                  <a:cubicBezTo>
                    <a:pt x="28" y="33"/>
                    <a:pt x="28" y="33"/>
                    <a:pt x="28" y="33"/>
                  </a:cubicBezTo>
                  <a:cubicBezTo>
                    <a:pt x="39" y="33"/>
                    <a:pt x="49" y="30"/>
                    <a:pt x="54" y="20"/>
                  </a:cubicBezTo>
                  <a:cubicBezTo>
                    <a:pt x="54" y="20"/>
                    <a:pt x="54" y="20"/>
                    <a:pt x="54" y="20"/>
                  </a:cubicBezTo>
                  <a:cubicBezTo>
                    <a:pt x="56" y="17"/>
                    <a:pt x="56" y="15"/>
                    <a:pt x="56" y="12"/>
                  </a:cubicBezTo>
                  <a:cubicBezTo>
                    <a:pt x="56" y="12"/>
                    <a:pt x="56" y="12"/>
                    <a:pt x="56" y="12"/>
                  </a:cubicBezTo>
                  <a:cubicBezTo>
                    <a:pt x="56" y="6"/>
                    <a:pt x="52" y="3"/>
                    <a:pt x="47" y="3"/>
                  </a:cubicBezTo>
                  <a:cubicBezTo>
                    <a:pt x="47" y="3"/>
                    <a:pt x="47" y="3"/>
                    <a:pt x="47" y="3"/>
                  </a:cubicBezTo>
                  <a:cubicBezTo>
                    <a:pt x="41" y="3"/>
                    <a:pt x="33" y="7"/>
                    <a:pt x="29" y="17"/>
                  </a:cubicBezTo>
                  <a:cubicBezTo>
                    <a:pt x="29" y="17"/>
                    <a:pt x="29" y="17"/>
                    <a:pt x="29" y="17"/>
                  </a:cubicBezTo>
                  <a:cubicBezTo>
                    <a:pt x="29" y="17"/>
                    <a:pt x="24" y="26"/>
                    <a:pt x="10" y="26"/>
                  </a:cubicBezTo>
                  <a:cubicBezTo>
                    <a:pt x="10" y="26"/>
                    <a:pt x="10" y="26"/>
                    <a:pt x="10" y="26"/>
                  </a:cubicBezTo>
                  <a:cubicBezTo>
                    <a:pt x="9" y="26"/>
                    <a:pt x="7" y="26"/>
                    <a:pt x="6" y="26"/>
                  </a:cubicBezTo>
                  <a:cubicBezTo>
                    <a:pt x="6" y="26"/>
                    <a:pt x="6" y="26"/>
                    <a:pt x="6" y="26"/>
                  </a:cubicBezTo>
                  <a:cubicBezTo>
                    <a:pt x="5" y="26"/>
                    <a:pt x="5" y="26"/>
                    <a:pt x="5" y="26"/>
                  </a:cubicBezTo>
                  <a:cubicBezTo>
                    <a:pt x="5" y="26"/>
                    <a:pt x="5" y="26"/>
                    <a:pt x="5" y="26"/>
                  </a:cubicBezTo>
                  <a:cubicBezTo>
                    <a:pt x="3" y="26"/>
                    <a:pt x="3" y="27"/>
                    <a:pt x="3" y="27"/>
                  </a:cubicBezTo>
                  <a:cubicBezTo>
                    <a:pt x="3" y="27"/>
                    <a:pt x="3" y="27"/>
                    <a:pt x="3" y="27"/>
                  </a:cubicBezTo>
                  <a:cubicBezTo>
                    <a:pt x="3" y="28"/>
                    <a:pt x="3" y="29"/>
                    <a:pt x="5" y="29"/>
                  </a:cubicBezTo>
                  <a:cubicBezTo>
                    <a:pt x="5" y="29"/>
                    <a:pt x="5" y="29"/>
                    <a:pt x="5" y="29"/>
                  </a:cubicBezTo>
                  <a:cubicBezTo>
                    <a:pt x="5" y="31"/>
                    <a:pt x="5" y="31"/>
                    <a:pt x="5" y="31"/>
                  </a:cubicBezTo>
                  <a:cubicBezTo>
                    <a:pt x="5" y="29"/>
                    <a:pt x="5" y="29"/>
                    <a:pt x="5" y="29"/>
                  </a:cubicBezTo>
                  <a:cubicBezTo>
                    <a:pt x="5" y="29"/>
                    <a:pt x="5" y="29"/>
                    <a:pt x="5" y="29"/>
                  </a:cubicBezTo>
                  <a:cubicBezTo>
                    <a:pt x="5" y="29"/>
                    <a:pt x="5" y="29"/>
                    <a:pt x="5" y="29"/>
                  </a:cubicBezTo>
                  <a:cubicBezTo>
                    <a:pt x="5" y="29"/>
                    <a:pt x="8" y="30"/>
                    <a:pt x="12"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145"/>
            <p:cNvSpPr/>
            <p:nvPr/>
          </p:nvSpPr>
          <p:spPr bwMode="auto">
            <a:xfrm>
              <a:off x="2465" y="1242"/>
              <a:ext cx="386" cy="271"/>
            </a:xfrm>
            <a:custGeom>
              <a:avLst/>
              <a:gdLst>
                <a:gd name="T0" fmla="*/ 7 w 71"/>
                <a:gd name="T1" fmla="*/ 41 h 50"/>
                <a:gd name="T2" fmla="*/ 63 w 71"/>
                <a:gd name="T3" fmla="*/ 26 h 50"/>
                <a:gd name="T4" fmla="*/ 35 w 71"/>
                <a:gd name="T5" fmla="*/ 24 h 50"/>
                <a:gd name="T6" fmla="*/ 9 w 71"/>
                <a:gd name="T7" fmla="*/ 34 h 50"/>
                <a:gd name="T8" fmla="*/ 7 w 71"/>
                <a:gd name="T9" fmla="*/ 41 h 50"/>
              </a:gdLst>
              <a:ahLst/>
              <a:cxnLst>
                <a:cxn ang="0">
                  <a:pos x="T0" y="T1"/>
                </a:cxn>
                <a:cxn ang="0">
                  <a:pos x="T2" y="T3"/>
                </a:cxn>
                <a:cxn ang="0">
                  <a:pos x="T4" y="T5"/>
                </a:cxn>
                <a:cxn ang="0">
                  <a:pos x="T6" y="T7"/>
                </a:cxn>
                <a:cxn ang="0">
                  <a:pos x="T8" y="T9"/>
                </a:cxn>
              </a:cxnLst>
              <a:rect l="0" t="0" r="r" b="b"/>
              <a:pathLst>
                <a:path w="71" h="50">
                  <a:moveTo>
                    <a:pt x="7" y="41"/>
                  </a:moveTo>
                  <a:cubicBezTo>
                    <a:pt x="7" y="41"/>
                    <a:pt x="54" y="50"/>
                    <a:pt x="63" y="26"/>
                  </a:cubicBezTo>
                  <a:cubicBezTo>
                    <a:pt x="71" y="5"/>
                    <a:pt x="42" y="0"/>
                    <a:pt x="35" y="24"/>
                  </a:cubicBezTo>
                  <a:cubicBezTo>
                    <a:pt x="35" y="24"/>
                    <a:pt x="26" y="35"/>
                    <a:pt x="9" y="34"/>
                  </a:cubicBezTo>
                  <a:cubicBezTo>
                    <a:pt x="0" y="34"/>
                    <a:pt x="0" y="39"/>
                    <a:pt x="7" y="4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146"/>
            <p:cNvSpPr>
              <a:spLocks noEditPoints="1"/>
            </p:cNvSpPr>
            <p:nvPr/>
          </p:nvSpPr>
          <p:spPr bwMode="auto">
            <a:xfrm>
              <a:off x="2465" y="1280"/>
              <a:ext cx="359" cy="200"/>
            </a:xfrm>
            <a:custGeom>
              <a:avLst/>
              <a:gdLst>
                <a:gd name="T0" fmla="*/ 7 w 66"/>
                <a:gd name="T1" fmla="*/ 36 h 37"/>
                <a:gd name="T2" fmla="*/ 7 w 66"/>
                <a:gd name="T3" fmla="*/ 34 h 37"/>
                <a:gd name="T4" fmla="*/ 7 w 66"/>
                <a:gd name="T5" fmla="*/ 36 h 37"/>
                <a:gd name="T6" fmla="*/ 0 w 66"/>
                <a:gd name="T7" fmla="*/ 30 h 37"/>
                <a:gd name="T8" fmla="*/ 0 w 66"/>
                <a:gd name="T9" fmla="*/ 30 h 37"/>
                <a:gd name="T10" fmla="*/ 8 w 66"/>
                <a:gd name="T11" fmla="*/ 26 h 37"/>
                <a:gd name="T12" fmla="*/ 8 w 66"/>
                <a:gd name="T13" fmla="*/ 26 h 37"/>
                <a:gd name="T14" fmla="*/ 9 w 66"/>
                <a:gd name="T15" fmla="*/ 26 h 37"/>
                <a:gd name="T16" fmla="*/ 9 w 66"/>
                <a:gd name="T17" fmla="*/ 26 h 37"/>
                <a:gd name="T18" fmla="*/ 11 w 66"/>
                <a:gd name="T19" fmla="*/ 26 h 37"/>
                <a:gd name="T20" fmla="*/ 11 w 66"/>
                <a:gd name="T21" fmla="*/ 26 h 37"/>
                <a:gd name="T22" fmla="*/ 28 w 66"/>
                <a:gd name="T23" fmla="*/ 21 h 37"/>
                <a:gd name="T24" fmla="*/ 28 w 66"/>
                <a:gd name="T25" fmla="*/ 21 h 37"/>
                <a:gd name="T26" fmla="*/ 33 w 66"/>
                <a:gd name="T27" fmla="*/ 16 h 37"/>
                <a:gd name="T28" fmla="*/ 33 w 66"/>
                <a:gd name="T29" fmla="*/ 16 h 37"/>
                <a:gd name="T30" fmla="*/ 53 w 66"/>
                <a:gd name="T31" fmla="*/ 0 h 37"/>
                <a:gd name="T32" fmla="*/ 53 w 66"/>
                <a:gd name="T33" fmla="*/ 0 h 37"/>
                <a:gd name="T34" fmla="*/ 66 w 66"/>
                <a:gd name="T35" fmla="*/ 12 h 37"/>
                <a:gd name="T36" fmla="*/ 66 w 66"/>
                <a:gd name="T37" fmla="*/ 12 h 37"/>
                <a:gd name="T38" fmla="*/ 65 w 66"/>
                <a:gd name="T39" fmla="*/ 19 h 37"/>
                <a:gd name="T40" fmla="*/ 65 w 66"/>
                <a:gd name="T41" fmla="*/ 19 h 37"/>
                <a:gd name="T42" fmla="*/ 25 w 66"/>
                <a:gd name="T43" fmla="*/ 37 h 37"/>
                <a:gd name="T44" fmla="*/ 25 w 66"/>
                <a:gd name="T45" fmla="*/ 37 h 37"/>
                <a:gd name="T46" fmla="*/ 7 w 66"/>
                <a:gd name="T47" fmla="*/ 36 h 37"/>
                <a:gd name="T48" fmla="*/ 25 w 66"/>
                <a:gd name="T49" fmla="*/ 34 h 37"/>
                <a:gd name="T50" fmla="*/ 62 w 66"/>
                <a:gd name="T51" fmla="*/ 18 h 37"/>
                <a:gd name="T52" fmla="*/ 62 w 66"/>
                <a:gd name="T53" fmla="*/ 18 h 37"/>
                <a:gd name="T54" fmla="*/ 63 w 66"/>
                <a:gd name="T55" fmla="*/ 12 h 37"/>
                <a:gd name="T56" fmla="*/ 63 w 66"/>
                <a:gd name="T57" fmla="*/ 12 h 37"/>
                <a:gd name="T58" fmla="*/ 53 w 66"/>
                <a:gd name="T59" fmla="*/ 3 h 37"/>
                <a:gd name="T60" fmla="*/ 53 w 66"/>
                <a:gd name="T61" fmla="*/ 3 h 37"/>
                <a:gd name="T62" fmla="*/ 36 w 66"/>
                <a:gd name="T63" fmla="*/ 18 h 37"/>
                <a:gd name="T64" fmla="*/ 36 w 66"/>
                <a:gd name="T65" fmla="*/ 18 h 37"/>
                <a:gd name="T66" fmla="*/ 36 w 66"/>
                <a:gd name="T67" fmla="*/ 18 h 37"/>
                <a:gd name="T68" fmla="*/ 11 w 66"/>
                <a:gd name="T69" fmla="*/ 29 h 37"/>
                <a:gd name="T70" fmla="*/ 11 w 66"/>
                <a:gd name="T71" fmla="*/ 29 h 37"/>
                <a:gd name="T72" fmla="*/ 9 w 66"/>
                <a:gd name="T73" fmla="*/ 29 h 37"/>
                <a:gd name="T74" fmla="*/ 9 w 66"/>
                <a:gd name="T75" fmla="*/ 29 h 37"/>
                <a:gd name="T76" fmla="*/ 8 w 66"/>
                <a:gd name="T77" fmla="*/ 29 h 37"/>
                <a:gd name="T78" fmla="*/ 8 w 66"/>
                <a:gd name="T79" fmla="*/ 29 h 37"/>
                <a:gd name="T80" fmla="*/ 4 w 66"/>
                <a:gd name="T81" fmla="*/ 29 h 37"/>
                <a:gd name="T82" fmla="*/ 4 w 66"/>
                <a:gd name="T83" fmla="*/ 29 h 37"/>
                <a:gd name="T84" fmla="*/ 3 w 66"/>
                <a:gd name="T85" fmla="*/ 30 h 37"/>
                <a:gd name="T86" fmla="*/ 3 w 66"/>
                <a:gd name="T87" fmla="*/ 30 h 37"/>
                <a:gd name="T88" fmla="*/ 8 w 66"/>
                <a:gd name="T89" fmla="*/ 33 h 37"/>
                <a:gd name="T90" fmla="*/ 8 w 66"/>
                <a:gd name="T91" fmla="*/ 33 h 37"/>
                <a:gd name="T92" fmla="*/ 25 w 66"/>
                <a:gd name="T9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37">
                  <a:moveTo>
                    <a:pt x="7" y="36"/>
                  </a:moveTo>
                  <a:cubicBezTo>
                    <a:pt x="7" y="34"/>
                    <a:pt x="7" y="34"/>
                    <a:pt x="7" y="34"/>
                  </a:cubicBezTo>
                  <a:cubicBezTo>
                    <a:pt x="7" y="36"/>
                    <a:pt x="7" y="36"/>
                    <a:pt x="7" y="36"/>
                  </a:cubicBezTo>
                  <a:cubicBezTo>
                    <a:pt x="3" y="34"/>
                    <a:pt x="1" y="33"/>
                    <a:pt x="0" y="30"/>
                  </a:cubicBezTo>
                  <a:cubicBezTo>
                    <a:pt x="0" y="30"/>
                    <a:pt x="0" y="30"/>
                    <a:pt x="0" y="30"/>
                  </a:cubicBezTo>
                  <a:cubicBezTo>
                    <a:pt x="1" y="27"/>
                    <a:pt x="4" y="26"/>
                    <a:pt x="8" y="26"/>
                  </a:cubicBezTo>
                  <a:cubicBezTo>
                    <a:pt x="8" y="26"/>
                    <a:pt x="8" y="26"/>
                    <a:pt x="8" y="26"/>
                  </a:cubicBezTo>
                  <a:cubicBezTo>
                    <a:pt x="9" y="26"/>
                    <a:pt x="9" y="26"/>
                    <a:pt x="9" y="26"/>
                  </a:cubicBezTo>
                  <a:cubicBezTo>
                    <a:pt x="9" y="26"/>
                    <a:pt x="9" y="26"/>
                    <a:pt x="9" y="26"/>
                  </a:cubicBezTo>
                  <a:cubicBezTo>
                    <a:pt x="10" y="26"/>
                    <a:pt x="10" y="26"/>
                    <a:pt x="11" y="26"/>
                  </a:cubicBezTo>
                  <a:cubicBezTo>
                    <a:pt x="11" y="26"/>
                    <a:pt x="11" y="26"/>
                    <a:pt x="11" y="26"/>
                  </a:cubicBezTo>
                  <a:cubicBezTo>
                    <a:pt x="19" y="26"/>
                    <a:pt x="24" y="23"/>
                    <a:pt x="28" y="21"/>
                  </a:cubicBezTo>
                  <a:cubicBezTo>
                    <a:pt x="28" y="21"/>
                    <a:pt x="28" y="21"/>
                    <a:pt x="28" y="21"/>
                  </a:cubicBezTo>
                  <a:cubicBezTo>
                    <a:pt x="31" y="19"/>
                    <a:pt x="33" y="17"/>
                    <a:pt x="33" y="16"/>
                  </a:cubicBezTo>
                  <a:cubicBezTo>
                    <a:pt x="33" y="16"/>
                    <a:pt x="33" y="16"/>
                    <a:pt x="33" y="16"/>
                  </a:cubicBezTo>
                  <a:cubicBezTo>
                    <a:pt x="37" y="5"/>
                    <a:pt x="46" y="0"/>
                    <a:pt x="53" y="0"/>
                  </a:cubicBezTo>
                  <a:cubicBezTo>
                    <a:pt x="53" y="0"/>
                    <a:pt x="53" y="0"/>
                    <a:pt x="53" y="0"/>
                  </a:cubicBezTo>
                  <a:cubicBezTo>
                    <a:pt x="60" y="0"/>
                    <a:pt x="66" y="4"/>
                    <a:pt x="66" y="12"/>
                  </a:cubicBezTo>
                  <a:cubicBezTo>
                    <a:pt x="66" y="12"/>
                    <a:pt x="66" y="12"/>
                    <a:pt x="66" y="12"/>
                  </a:cubicBezTo>
                  <a:cubicBezTo>
                    <a:pt x="66" y="14"/>
                    <a:pt x="66" y="17"/>
                    <a:pt x="65" y="19"/>
                  </a:cubicBezTo>
                  <a:cubicBezTo>
                    <a:pt x="65" y="19"/>
                    <a:pt x="65" y="19"/>
                    <a:pt x="65" y="19"/>
                  </a:cubicBezTo>
                  <a:cubicBezTo>
                    <a:pt x="59" y="34"/>
                    <a:pt x="40" y="37"/>
                    <a:pt x="25" y="37"/>
                  </a:cubicBezTo>
                  <a:cubicBezTo>
                    <a:pt x="25" y="37"/>
                    <a:pt x="25" y="37"/>
                    <a:pt x="25" y="37"/>
                  </a:cubicBezTo>
                  <a:cubicBezTo>
                    <a:pt x="15" y="37"/>
                    <a:pt x="7" y="36"/>
                    <a:pt x="7" y="36"/>
                  </a:cubicBezTo>
                  <a:close/>
                  <a:moveTo>
                    <a:pt x="25" y="34"/>
                  </a:moveTo>
                  <a:cubicBezTo>
                    <a:pt x="39" y="34"/>
                    <a:pt x="57" y="31"/>
                    <a:pt x="62" y="18"/>
                  </a:cubicBezTo>
                  <a:cubicBezTo>
                    <a:pt x="62" y="18"/>
                    <a:pt x="62" y="18"/>
                    <a:pt x="62" y="18"/>
                  </a:cubicBezTo>
                  <a:cubicBezTo>
                    <a:pt x="63" y="16"/>
                    <a:pt x="63" y="14"/>
                    <a:pt x="63" y="12"/>
                  </a:cubicBezTo>
                  <a:cubicBezTo>
                    <a:pt x="63" y="12"/>
                    <a:pt x="63" y="12"/>
                    <a:pt x="63" y="12"/>
                  </a:cubicBezTo>
                  <a:cubicBezTo>
                    <a:pt x="63" y="6"/>
                    <a:pt x="59" y="3"/>
                    <a:pt x="53" y="3"/>
                  </a:cubicBezTo>
                  <a:cubicBezTo>
                    <a:pt x="53" y="3"/>
                    <a:pt x="53" y="3"/>
                    <a:pt x="53" y="3"/>
                  </a:cubicBezTo>
                  <a:cubicBezTo>
                    <a:pt x="47" y="3"/>
                    <a:pt x="39" y="7"/>
                    <a:pt x="36" y="18"/>
                  </a:cubicBezTo>
                  <a:cubicBezTo>
                    <a:pt x="36" y="18"/>
                    <a:pt x="36" y="18"/>
                    <a:pt x="36" y="18"/>
                  </a:cubicBezTo>
                  <a:cubicBezTo>
                    <a:pt x="36" y="18"/>
                    <a:pt x="36" y="18"/>
                    <a:pt x="36" y="18"/>
                  </a:cubicBezTo>
                  <a:cubicBezTo>
                    <a:pt x="36" y="18"/>
                    <a:pt x="28" y="29"/>
                    <a:pt x="11" y="29"/>
                  </a:cubicBezTo>
                  <a:cubicBezTo>
                    <a:pt x="11" y="29"/>
                    <a:pt x="11" y="29"/>
                    <a:pt x="11" y="29"/>
                  </a:cubicBezTo>
                  <a:cubicBezTo>
                    <a:pt x="10" y="29"/>
                    <a:pt x="10" y="29"/>
                    <a:pt x="9" y="29"/>
                  </a:cubicBezTo>
                  <a:cubicBezTo>
                    <a:pt x="9" y="29"/>
                    <a:pt x="9" y="29"/>
                    <a:pt x="9" y="29"/>
                  </a:cubicBezTo>
                  <a:cubicBezTo>
                    <a:pt x="9" y="29"/>
                    <a:pt x="9" y="29"/>
                    <a:pt x="8" y="29"/>
                  </a:cubicBezTo>
                  <a:cubicBezTo>
                    <a:pt x="8" y="29"/>
                    <a:pt x="8" y="29"/>
                    <a:pt x="8" y="29"/>
                  </a:cubicBezTo>
                  <a:cubicBezTo>
                    <a:pt x="6" y="29"/>
                    <a:pt x="5" y="29"/>
                    <a:pt x="4" y="29"/>
                  </a:cubicBezTo>
                  <a:cubicBezTo>
                    <a:pt x="4" y="29"/>
                    <a:pt x="4" y="29"/>
                    <a:pt x="4" y="29"/>
                  </a:cubicBezTo>
                  <a:cubicBezTo>
                    <a:pt x="3" y="30"/>
                    <a:pt x="3" y="30"/>
                    <a:pt x="3" y="30"/>
                  </a:cubicBezTo>
                  <a:cubicBezTo>
                    <a:pt x="3" y="30"/>
                    <a:pt x="3" y="30"/>
                    <a:pt x="3" y="30"/>
                  </a:cubicBezTo>
                  <a:cubicBezTo>
                    <a:pt x="3" y="30"/>
                    <a:pt x="4" y="32"/>
                    <a:pt x="8" y="33"/>
                  </a:cubicBezTo>
                  <a:cubicBezTo>
                    <a:pt x="8" y="33"/>
                    <a:pt x="8" y="33"/>
                    <a:pt x="8" y="33"/>
                  </a:cubicBezTo>
                  <a:cubicBezTo>
                    <a:pt x="8" y="33"/>
                    <a:pt x="16" y="34"/>
                    <a:pt x="25"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147"/>
            <p:cNvSpPr/>
            <p:nvPr/>
          </p:nvSpPr>
          <p:spPr bwMode="auto">
            <a:xfrm>
              <a:off x="2987" y="2602"/>
              <a:ext cx="549" cy="297"/>
            </a:xfrm>
            <a:custGeom>
              <a:avLst/>
              <a:gdLst>
                <a:gd name="T0" fmla="*/ 50 w 101"/>
                <a:gd name="T1" fmla="*/ 0 h 55"/>
                <a:gd name="T2" fmla="*/ 0 w 101"/>
                <a:gd name="T3" fmla="*/ 28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8"/>
                  </a:cubicBezTo>
                  <a:cubicBezTo>
                    <a:pt x="0" y="43"/>
                    <a:pt x="22" y="55"/>
                    <a:pt x="50" y="55"/>
                  </a:cubicBezTo>
                  <a:cubicBezTo>
                    <a:pt x="78" y="55"/>
                    <a:pt x="101" y="42"/>
                    <a:pt x="101" y="27"/>
                  </a:cubicBezTo>
                  <a:cubicBezTo>
                    <a:pt x="101" y="12"/>
                    <a:pt x="78" y="0"/>
                    <a:pt x="5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148"/>
            <p:cNvSpPr>
              <a:spLocks noEditPoints="1"/>
            </p:cNvSpPr>
            <p:nvPr/>
          </p:nvSpPr>
          <p:spPr bwMode="auto">
            <a:xfrm>
              <a:off x="2976" y="2591"/>
              <a:ext cx="565" cy="314"/>
            </a:xfrm>
            <a:custGeom>
              <a:avLst/>
              <a:gdLst>
                <a:gd name="T0" fmla="*/ 52 w 104"/>
                <a:gd name="T1" fmla="*/ 58 h 58"/>
                <a:gd name="T2" fmla="*/ 0 w 104"/>
                <a:gd name="T3" fmla="*/ 30 h 58"/>
                <a:gd name="T4" fmla="*/ 0 w 104"/>
                <a:gd name="T5" fmla="*/ 30 h 58"/>
                <a:gd name="T6" fmla="*/ 0 w 104"/>
                <a:gd name="T7" fmla="*/ 30 h 58"/>
                <a:gd name="T8" fmla="*/ 0 w 104"/>
                <a:gd name="T9" fmla="*/ 30 h 58"/>
                <a:gd name="T10" fmla="*/ 0 w 104"/>
                <a:gd name="T11" fmla="*/ 30 h 58"/>
                <a:gd name="T12" fmla="*/ 0 w 104"/>
                <a:gd name="T13" fmla="*/ 30 h 58"/>
                <a:gd name="T14" fmla="*/ 52 w 104"/>
                <a:gd name="T15" fmla="*/ 0 h 58"/>
                <a:gd name="T16" fmla="*/ 52 w 104"/>
                <a:gd name="T17" fmla="*/ 0 h 58"/>
                <a:gd name="T18" fmla="*/ 52 w 104"/>
                <a:gd name="T19" fmla="*/ 0 h 58"/>
                <a:gd name="T20" fmla="*/ 52 w 104"/>
                <a:gd name="T21" fmla="*/ 0 h 58"/>
                <a:gd name="T22" fmla="*/ 52 w 104"/>
                <a:gd name="T23" fmla="*/ 0 h 58"/>
                <a:gd name="T24" fmla="*/ 104 w 104"/>
                <a:gd name="T25" fmla="*/ 29 h 58"/>
                <a:gd name="T26" fmla="*/ 104 w 104"/>
                <a:gd name="T27" fmla="*/ 29 h 58"/>
                <a:gd name="T28" fmla="*/ 104 w 104"/>
                <a:gd name="T29" fmla="*/ 29 h 58"/>
                <a:gd name="T30" fmla="*/ 104 w 104"/>
                <a:gd name="T31" fmla="*/ 29 h 58"/>
                <a:gd name="T32" fmla="*/ 104 w 104"/>
                <a:gd name="T33" fmla="*/ 29 h 58"/>
                <a:gd name="T34" fmla="*/ 104 w 104"/>
                <a:gd name="T35" fmla="*/ 29 h 58"/>
                <a:gd name="T36" fmla="*/ 52 w 104"/>
                <a:gd name="T37" fmla="*/ 58 h 58"/>
                <a:gd name="T38" fmla="*/ 52 w 104"/>
                <a:gd name="T39" fmla="*/ 58 h 58"/>
                <a:gd name="T40" fmla="*/ 52 w 104"/>
                <a:gd name="T41" fmla="*/ 58 h 58"/>
                <a:gd name="T42" fmla="*/ 3 w 104"/>
                <a:gd name="T43" fmla="*/ 30 h 58"/>
                <a:gd name="T44" fmla="*/ 17 w 104"/>
                <a:gd name="T45" fmla="*/ 47 h 58"/>
                <a:gd name="T46" fmla="*/ 17 w 104"/>
                <a:gd name="T47" fmla="*/ 47 h 58"/>
                <a:gd name="T48" fmla="*/ 52 w 104"/>
                <a:gd name="T49" fmla="*/ 55 h 58"/>
                <a:gd name="T50" fmla="*/ 52 w 104"/>
                <a:gd name="T51" fmla="*/ 55 h 58"/>
                <a:gd name="T52" fmla="*/ 52 w 104"/>
                <a:gd name="T53" fmla="*/ 55 h 58"/>
                <a:gd name="T54" fmla="*/ 52 w 104"/>
                <a:gd name="T55" fmla="*/ 55 h 58"/>
                <a:gd name="T56" fmla="*/ 87 w 104"/>
                <a:gd name="T57" fmla="*/ 47 h 58"/>
                <a:gd name="T58" fmla="*/ 87 w 104"/>
                <a:gd name="T59" fmla="*/ 47 h 58"/>
                <a:gd name="T60" fmla="*/ 101 w 104"/>
                <a:gd name="T61" fmla="*/ 29 h 58"/>
                <a:gd name="T62" fmla="*/ 101 w 104"/>
                <a:gd name="T63" fmla="*/ 29 h 58"/>
                <a:gd name="T64" fmla="*/ 101 w 104"/>
                <a:gd name="T65" fmla="*/ 29 h 58"/>
                <a:gd name="T66" fmla="*/ 101 w 104"/>
                <a:gd name="T67" fmla="*/ 29 h 58"/>
                <a:gd name="T68" fmla="*/ 101 w 104"/>
                <a:gd name="T69" fmla="*/ 29 h 58"/>
                <a:gd name="T70" fmla="*/ 101 w 104"/>
                <a:gd name="T71" fmla="*/ 29 h 58"/>
                <a:gd name="T72" fmla="*/ 87 w 104"/>
                <a:gd name="T73" fmla="*/ 11 h 58"/>
                <a:gd name="T74" fmla="*/ 87 w 104"/>
                <a:gd name="T75" fmla="*/ 11 h 58"/>
                <a:gd name="T76" fmla="*/ 52 w 104"/>
                <a:gd name="T77" fmla="*/ 3 h 58"/>
                <a:gd name="T78" fmla="*/ 52 w 104"/>
                <a:gd name="T79" fmla="*/ 3 h 58"/>
                <a:gd name="T80" fmla="*/ 52 w 104"/>
                <a:gd name="T81" fmla="*/ 3 h 58"/>
                <a:gd name="T82" fmla="*/ 52 w 104"/>
                <a:gd name="T83" fmla="*/ 3 h 58"/>
                <a:gd name="T84" fmla="*/ 52 w 104"/>
                <a:gd name="T85" fmla="*/ 2 h 58"/>
                <a:gd name="T86" fmla="*/ 52 w 104"/>
                <a:gd name="T87" fmla="*/ 3 h 58"/>
                <a:gd name="T88" fmla="*/ 17 w 104"/>
                <a:gd name="T89" fmla="*/ 11 h 58"/>
                <a:gd name="T90" fmla="*/ 17 w 104"/>
                <a:gd name="T91" fmla="*/ 11 h 58"/>
                <a:gd name="T92" fmla="*/ 3 w 104"/>
                <a:gd name="T93" fmla="*/ 30 h 58"/>
                <a:gd name="T94" fmla="*/ 3 w 104"/>
                <a:gd name="T95" fmla="*/ 30 h 58"/>
                <a:gd name="T96" fmla="*/ 3 w 104"/>
                <a:gd name="T97" fmla="*/ 30 h 58"/>
                <a:gd name="T98" fmla="*/ 3 w 104"/>
                <a:gd name="T9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58">
                  <a:moveTo>
                    <a:pt x="52" y="58"/>
                  </a:moveTo>
                  <a:cubicBezTo>
                    <a:pt x="24" y="58"/>
                    <a:pt x="1" y="46"/>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1"/>
                    <a:pt x="104" y="13"/>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46"/>
                    <a:pt x="81" y="58"/>
                    <a:pt x="52" y="58"/>
                  </a:cubicBezTo>
                  <a:cubicBezTo>
                    <a:pt x="52" y="58"/>
                    <a:pt x="52" y="58"/>
                    <a:pt x="52" y="58"/>
                  </a:cubicBezTo>
                  <a:cubicBezTo>
                    <a:pt x="52" y="58"/>
                    <a:pt x="52" y="58"/>
                    <a:pt x="52" y="58"/>
                  </a:cubicBezTo>
                  <a:close/>
                  <a:moveTo>
                    <a:pt x="3" y="30"/>
                  </a:moveTo>
                  <a:cubicBezTo>
                    <a:pt x="3" y="36"/>
                    <a:pt x="8" y="43"/>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4"/>
                    <a:pt x="26" y="7"/>
                    <a:pt x="17" y="11"/>
                  </a:cubicBezTo>
                  <a:cubicBezTo>
                    <a:pt x="17" y="11"/>
                    <a:pt x="17" y="11"/>
                    <a:pt x="17" y="11"/>
                  </a:cubicBezTo>
                  <a:cubicBezTo>
                    <a:pt x="8" y="16"/>
                    <a:pt x="3" y="23"/>
                    <a:pt x="3" y="30"/>
                  </a:cubicBezTo>
                  <a:cubicBezTo>
                    <a:pt x="3" y="30"/>
                    <a:pt x="3" y="30"/>
                    <a:pt x="3" y="30"/>
                  </a:cubicBezTo>
                  <a:cubicBezTo>
                    <a:pt x="3" y="30"/>
                    <a:pt x="3" y="30"/>
                    <a:pt x="3" y="30"/>
                  </a:cubicBezTo>
                  <a:cubicBezTo>
                    <a:pt x="3" y="30"/>
                    <a:pt x="3" y="30"/>
                    <a:pt x="3" y="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149"/>
            <p:cNvSpPr/>
            <p:nvPr/>
          </p:nvSpPr>
          <p:spPr bwMode="auto">
            <a:xfrm>
              <a:off x="2987" y="2558"/>
              <a:ext cx="549" cy="298"/>
            </a:xfrm>
            <a:custGeom>
              <a:avLst/>
              <a:gdLst>
                <a:gd name="T0" fmla="*/ 50 w 101"/>
                <a:gd name="T1" fmla="*/ 0 h 55"/>
                <a:gd name="T2" fmla="*/ 0 w 101"/>
                <a:gd name="T3" fmla="*/ 27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7"/>
                  </a:cubicBezTo>
                  <a:cubicBezTo>
                    <a:pt x="0" y="42"/>
                    <a:pt x="22" y="55"/>
                    <a:pt x="50" y="55"/>
                  </a:cubicBezTo>
                  <a:cubicBezTo>
                    <a:pt x="78" y="54"/>
                    <a:pt x="101" y="42"/>
                    <a:pt x="101" y="27"/>
                  </a:cubicBezTo>
                  <a:cubicBezTo>
                    <a:pt x="101" y="12"/>
                    <a:pt x="78" y="0"/>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150"/>
            <p:cNvSpPr>
              <a:spLocks noEditPoints="1"/>
            </p:cNvSpPr>
            <p:nvPr/>
          </p:nvSpPr>
          <p:spPr bwMode="auto">
            <a:xfrm>
              <a:off x="2976" y="2547"/>
              <a:ext cx="565" cy="315"/>
            </a:xfrm>
            <a:custGeom>
              <a:avLst/>
              <a:gdLst>
                <a:gd name="T0" fmla="*/ 52 w 104"/>
                <a:gd name="T1" fmla="*/ 58 h 58"/>
                <a:gd name="T2" fmla="*/ 0 w 104"/>
                <a:gd name="T3" fmla="*/ 30 h 58"/>
                <a:gd name="T4" fmla="*/ 0 w 104"/>
                <a:gd name="T5" fmla="*/ 30 h 58"/>
                <a:gd name="T6" fmla="*/ 0 w 104"/>
                <a:gd name="T7" fmla="*/ 29 h 58"/>
                <a:gd name="T8" fmla="*/ 0 w 104"/>
                <a:gd name="T9" fmla="*/ 29 h 58"/>
                <a:gd name="T10" fmla="*/ 52 w 104"/>
                <a:gd name="T11" fmla="*/ 0 h 58"/>
                <a:gd name="T12" fmla="*/ 52 w 104"/>
                <a:gd name="T13" fmla="*/ 0 h 58"/>
                <a:gd name="T14" fmla="*/ 52 w 104"/>
                <a:gd name="T15" fmla="*/ 0 h 58"/>
                <a:gd name="T16" fmla="*/ 52 w 104"/>
                <a:gd name="T17" fmla="*/ 0 h 58"/>
                <a:gd name="T18" fmla="*/ 52 w 104"/>
                <a:gd name="T19" fmla="*/ 0 h 58"/>
                <a:gd name="T20" fmla="*/ 104 w 104"/>
                <a:gd name="T21" fmla="*/ 29 h 58"/>
                <a:gd name="T22" fmla="*/ 104 w 104"/>
                <a:gd name="T23" fmla="*/ 29 h 58"/>
                <a:gd name="T24" fmla="*/ 104 w 104"/>
                <a:gd name="T25" fmla="*/ 29 h 58"/>
                <a:gd name="T26" fmla="*/ 104 w 104"/>
                <a:gd name="T27" fmla="*/ 29 h 58"/>
                <a:gd name="T28" fmla="*/ 52 w 104"/>
                <a:gd name="T29" fmla="*/ 58 h 58"/>
                <a:gd name="T30" fmla="*/ 52 w 104"/>
                <a:gd name="T31" fmla="*/ 58 h 58"/>
                <a:gd name="T32" fmla="*/ 52 w 104"/>
                <a:gd name="T33" fmla="*/ 58 h 58"/>
                <a:gd name="T34" fmla="*/ 52 w 104"/>
                <a:gd name="T35" fmla="*/ 55 h 58"/>
                <a:gd name="T36" fmla="*/ 87 w 104"/>
                <a:gd name="T37" fmla="*/ 47 h 58"/>
                <a:gd name="T38" fmla="*/ 87 w 104"/>
                <a:gd name="T39" fmla="*/ 47 h 58"/>
                <a:gd name="T40" fmla="*/ 101 w 104"/>
                <a:gd name="T41" fmla="*/ 29 h 58"/>
                <a:gd name="T42" fmla="*/ 101 w 104"/>
                <a:gd name="T43" fmla="*/ 29 h 58"/>
                <a:gd name="T44" fmla="*/ 101 w 104"/>
                <a:gd name="T45" fmla="*/ 29 h 58"/>
                <a:gd name="T46" fmla="*/ 101 w 104"/>
                <a:gd name="T47" fmla="*/ 29 h 58"/>
                <a:gd name="T48" fmla="*/ 101 w 104"/>
                <a:gd name="T49" fmla="*/ 29 h 58"/>
                <a:gd name="T50" fmla="*/ 101 w 104"/>
                <a:gd name="T51" fmla="*/ 29 h 58"/>
                <a:gd name="T52" fmla="*/ 87 w 104"/>
                <a:gd name="T53" fmla="*/ 11 h 58"/>
                <a:gd name="T54" fmla="*/ 87 w 104"/>
                <a:gd name="T55" fmla="*/ 11 h 58"/>
                <a:gd name="T56" fmla="*/ 52 w 104"/>
                <a:gd name="T57" fmla="*/ 3 h 58"/>
                <a:gd name="T58" fmla="*/ 52 w 104"/>
                <a:gd name="T59" fmla="*/ 3 h 58"/>
                <a:gd name="T60" fmla="*/ 52 w 104"/>
                <a:gd name="T61" fmla="*/ 3 h 58"/>
                <a:gd name="T62" fmla="*/ 52 w 104"/>
                <a:gd name="T63" fmla="*/ 3 h 58"/>
                <a:gd name="T64" fmla="*/ 52 w 104"/>
                <a:gd name="T65" fmla="*/ 2 h 58"/>
                <a:gd name="T66" fmla="*/ 52 w 104"/>
                <a:gd name="T67" fmla="*/ 3 h 58"/>
                <a:gd name="T68" fmla="*/ 17 w 104"/>
                <a:gd name="T69" fmla="*/ 11 h 58"/>
                <a:gd name="T70" fmla="*/ 17 w 104"/>
                <a:gd name="T71" fmla="*/ 11 h 58"/>
                <a:gd name="T72" fmla="*/ 3 w 104"/>
                <a:gd name="T73" fmla="*/ 29 h 58"/>
                <a:gd name="T74" fmla="*/ 3 w 104"/>
                <a:gd name="T75" fmla="*/ 29 h 58"/>
                <a:gd name="T76" fmla="*/ 3 w 104"/>
                <a:gd name="T77" fmla="*/ 29 h 58"/>
                <a:gd name="T78" fmla="*/ 3 w 104"/>
                <a:gd name="T79" fmla="*/ 29 h 58"/>
                <a:gd name="T80" fmla="*/ 17 w 104"/>
                <a:gd name="T81" fmla="*/ 47 h 58"/>
                <a:gd name="T82" fmla="*/ 17 w 104"/>
                <a:gd name="T83" fmla="*/ 47 h 58"/>
                <a:gd name="T84" fmla="*/ 52 w 104"/>
                <a:gd name="T85" fmla="*/ 55 h 58"/>
                <a:gd name="T86" fmla="*/ 52 w 104"/>
                <a:gd name="T87" fmla="*/ 55 h 58"/>
                <a:gd name="T88" fmla="*/ 52 w 104"/>
                <a:gd name="T89" fmla="*/ 55 h 58"/>
                <a:gd name="T90" fmla="*/ 52 w 104"/>
                <a:gd name="T91" fmla="*/ 55 h 58"/>
                <a:gd name="T92" fmla="*/ 52 w 104"/>
                <a:gd name="T93" fmla="*/ 55 h 58"/>
                <a:gd name="T94" fmla="*/ 104 w 104"/>
                <a:gd name="T95" fmla="*/ 29 h 58"/>
                <a:gd name="T96" fmla="*/ 104 w 104"/>
                <a:gd name="T97" fmla="*/ 29 h 58"/>
                <a:gd name="T98" fmla="*/ 104 w 104"/>
                <a:gd name="T99" fmla="*/ 29 h 58"/>
                <a:gd name="T100" fmla="*/ 104 w 104"/>
                <a:gd name="T101" fmla="*/ 29 h 58"/>
                <a:gd name="T102" fmla="*/ 104 w 104"/>
                <a:gd name="T10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58">
                  <a:moveTo>
                    <a:pt x="52" y="58"/>
                  </a:moveTo>
                  <a:cubicBezTo>
                    <a:pt x="24" y="58"/>
                    <a:pt x="1" y="46"/>
                    <a:pt x="0" y="30"/>
                  </a:cubicBezTo>
                  <a:cubicBezTo>
                    <a:pt x="0" y="30"/>
                    <a:pt x="0" y="30"/>
                    <a:pt x="0" y="30"/>
                  </a:cubicBezTo>
                  <a:cubicBezTo>
                    <a:pt x="0" y="29"/>
                    <a:pt x="0" y="29"/>
                    <a:pt x="0" y="29"/>
                  </a:cubicBezTo>
                  <a:cubicBezTo>
                    <a:pt x="0" y="29"/>
                    <a:pt x="0" y="29"/>
                    <a:pt x="0" y="29"/>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0"/>
                    <a:pt x="104" y="12"/>
                    <a:pt x="104" y="29"/>
                  </a:cubicBezTo>
                  <a:cubicBezTo>
                    <a:pt x="104" y="29"/>
                    <a:pt x="104" y="29"/>
                    <a:pt x="104" y="29"/>
                  </a:cubicBezTo>
                  <a:cubicBezTo>
                    <a:pt x="104" y="29"/>
                    <a:pt x="104" y="29"/>
                    <a:pt x="104" y="29"/>
                  </a:cubicBezTo>
                  <a:cubicBezTo>
                    <a:pt x="104" y="29"/>
                    <a:pt x="104" y="29"/>
                    <a:pt x="104" y="29"/>
                  </a:cubicBezTo>
                  <a:cubicBezTo>
                    <a:pt x="104" y="46"/>
                    <a:pt x="80" y="58"/>
                    <a:pt x="52" y="58"/>
                  </a:cubicBezTo>
                  <a:cubicBezTo>
                    <a:pt x="52" y="58"/>
                    <a:pt x="52" y="58"/>
                    <a:pt x="52" y="58"/>
                  </a:cubicBezTo>
                  <a:cubicBezTo>
                    <a:pt x="52" y="58"/>
                    <a:pt x="52" y="58"/>
                    <a:pt x="52" y="58"/>
                  </a:cubicBezTo>
                  <a:close/>
                  <a:moveTo>
                    <a:pt x="52" y="55"/>
                  </a:move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3"/>
                    <a:pt x="26" y="6"/>
                    <a:pt x="17" y="11"/>
                  </a:cubicBezTo>
                  <a:cubicBezTo>
                    <a:pt x="17" y="11"/>
                    <a:pt x="17" y="11"/>
                    <a:pt x="17" y="11"/>
                  </a:cubicBezTo>
                  <a:cubicBezTo>
                    <a:pt x="8" y="16"/>
                    <a:pt x="3" y="23"/>
                    <a:pt x="3" y="29"/>
                  </a:cubicBezTo>
                  <a:cubicBezTo>
                    <a:pt x="3" y="29"/>
                    <a:pt x="3" y="29"/>
                    <a:pt x="3" y="29"/>
                  </a:cubicBezTo>
                  <a:cubicBezTo>
                    <a:pt x="3" y="29"/>
                    <a:pt x="3" y="29"/>
                    <a:pt x="3" y="29"/>
                  </a:cubicBezTo>
                  <a:cubicBezTo>
                    <a:pt x="3" y="29"/>
                    <a:pt x="3" y="29"/>
                    <a:pt x="3" y="29"/>
                  </a:cubicBezTo>
                  <a:cubicBezTo>
                    <a:pt x="3" y="36"/>
                    <a:pt x="8" y="42"/>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52" y="55"/>
                    <a:pt x="52" y="55"/>
                    <a:pt x="52" y="55"/>
                  </a:cubicBezTo>
                  <a:close/>
                  <a:moveTo>
                    <a:pt x="104" y="29"/>
                  </a:moveTo>
                  <a:cubicBezTo>
                    <a:pt x="104" y="29"/>
                    <a:pt x="104" y="29"/>
                    <a:pt x="104" y="29"/>
                  </a:cubicBezTo>
                  <a:cubicBezTo>
                    <a:pt x="104" y="29"/>
                    <a:pt x="104" y="29"/>
                    <a:pt x="104" y="29"/>
                  </a:cubicBezTo>
                  <a:cubicBezTo>
                    <a:pt x="104" y="29"/>
                    <a:pt x="104" y="29"/>
                    <a:pt x="104" y="29"/>
                  </a:cubicBezTo>
                  <a:cubicBezTo>
                    <a:pt x="104" y="29"/>
                    <a:pt x="104" y="29"/>
                    <a:pt x="104" y="2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151"/>
            <p:cNvSpPr/>
            <p:nvPr/>
          </p:nvSpPr>
          <p:spPr bwMode="auto">
            <a:xfrm>
              <a:off x="3074" y="1925"/>
              <a:ext cx="364" cy="817"/>
            </a:xfrm>
            <a:custGeom>
              <a:avLst/>
              <a:gdLst>
                <a:gd name="T0" fmla="*/ 0 w 364"/>
                <a:gd name="T1" fmla="*/ 817 h 817"/>
                <a:gd name="T2" fmla="*/ 0 w 364"/>
                <a:gd name="T3" fmla="*/ 5 h 817"/>
                <a:gd name="T4" fmla="*/ 364 w 364"/>
                <a:gd name="T5" fmla="*/ 0 h 817"/>
                <a:gd name="T6" fmla="*/ 364 w 364"/>
                <a:gd name="T7" fmla="*/ 812 h 817"/>
                <a:gd name="T8" fmla="*/ 174 w 364"/>
                <a:gd name="T9" fmla="*/ 774 h 817"/>
                <a:gd name="T10" fmla="*/ 0 w 364"/>
                <a:gd name="T11" fmla="*/ 817 h 817"/>
              </a:gdLst>
              <a:ahLst/>
              <a:cxnLst>
                <a:cxn ang="0">
                  <a:pos x="T0" y="T1"/>
                </a:cxn>
                <a:cxn ang="0">
                  <a:pos x="T2" y="T3"/>
                </a:cxn>
                <a:cxn ang="0">
                  <a:pos x="T4" y="T5"/>
                </a:cxn>
                <a:cxn ang="0">
                  <a:pos x="T6" y="T7"/>
                </a:cxn>
                <a:cxn ang="0">
                  <a:pos x="T8" y="T9"/>
                </a:cxn>
                <a:cxn ang="0">
                  <a:pos x="T10" y="T11"/>
                </a:cxn>
              </a:cxnLst>
              <a:rect l="0" t="0" r="r" b="b"/>
              <a:pathLst>
                <a:path w="364" h="817">
                  <a:moveTo>
                    <a:pt x="0" y="817"/>
                  </a:moveTo>
                  <a:lnTo>
                    <a:pt x="0" y="5"/>
                  </a:lnTo>
                  <a:lnTo>
                    <a:pt x="364" y="0"/>
                  </a:lnTo>
                  <a:lnTo>
                    <a:pt x="364" y="812"/>
                  </a:lnTo>
                  <a:lnTo>
                    <a:pt x="174" y="774"/>
                  </a:lnTo>
                  <a:lnTo>
                    <a:pt x="0" y="8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152"/>
            <p:cNvSpPr>
              <a:spLocks noEditPoints="1"/>
            </p:cNvSpPr>
            <p:nvPr/>
          </p:nvSpPr>
          <p:spPr bwMode="auto">
            <a:xfrm>
              <a:off x="3063" y="1919"/>
              <a:ext cx="386" cy="829"/>
            </a:xfrm>
            <a:custGeom>
              <a:avLst/>
              <a:gdLst>
                <a:gd name="T0" fmla="*/ 1 w 71"/>
                <a:gd name="T1" fmla="*/ 153 h 153"/>
                <a:gd name="T2" fmla="*/ 0 w 71"/>
                <a:gd name="T3" fmla="*/ 152 h 153"/>
                <a:gd name="T4" fmla="*/ 0 w 71"/>
                <a:gd name="T5" fmla="*/ 152 h 153"/>
                <a:gd name="T6" fmla="*/ 1 w 71"/>
                <a:gd name="T7" fmla="*/ 2 h 153"/>
                <a:gd name="T8" fmla="*/ 2 w 71"/>
                <a:gd name="T9" fmla="*/ 0 h 153"/>
                <a:gd name="T10" fmla="*/ 2 w 71"/>
                <a:gd name="T11" fmla="*/ 0 h 153"/>
                <a:gd name="T12" fmla="*/ 69 w 71"/>
                <a:gd name="T13" fmla="*/ 0 h 153"/>
                <a:gd name="T14" fmla="*/ 70 w 71"/>
                <a:gd name="T15" fmla="*/ 0 h 153"/>
                <a:gd name="T16" fmla="*/ 70 w 71"/>
                <a:gd name="T17" fmla="*/ 0 h 153"/>
                <a:gd name="T18" fmla="*/ 71 w 71"/>
                <a:gd name="T19" fmla="*/ 1 h 153"/>
                <a:gd name="T20" fmla="*/ 71 w 71"/>
                <a:gd name="T21" fmla="*/ 1 h 153"/>
                <a:gd name="T22" fmla="*/ 71 w 71"/>
                <a:gd name="T23" fmla="*/ 151 h 153"/>
                <a:gd name="T24" fmla="*/ 70 w 71"/>
                <a:gd name="T25" fmla="*/ 153 h 153"/>
                <a:gd name="T26" fmla="*/ 70 w 71"/>
                <a:gd name="T27" fmla="*/ 153 h 153"/>
                <a:gd name="T28" fmla="*/ 69 w 71"/>
                <a:gd name="T29" fmla="*/ 153 h 153"/>
                <a:gd name="T30" fmla="*/ 69 w 71"/>
                <a:gd name="T31" fmla="*/ 153 h 153"/>
                <a:gd name="T32" fmla="*/ 34 w 71"/>
                <a:gd name="T33" fmla="*/ 145 h 153"/>
                <a:gd name="T34" fmla="*/ 2 w 71"/>
                <a:gd name="T35" fmla="*/ 153 h 153"/>
                <a:gd name="T36" fmla="*/ 2 w 71"/>
                <a:gd name="T37" fmla="*/ 153 h 153"/>
                <a:gd name="T38" fmla="*/ 2 w 71"/>
                <a:gd name="T39" fmla="*/ 153 h 153"/>
                <a:gd name="T40" fmla="*/ 1 w 71"/>
                <a:gd name="T41" fmla="*/ 153 h 153"/>
                <a:gd name="T42" fmla="*/ 3 w 71"/>
                <a:gd name="T43" fmla="*/ 152 h 153"/>
                <a:gd name="T44" fmla="*/ 2 w 71"/>
                <a:gd name="T45" fmla="*/ 152 h 153"/>
                <a:gd name="T46" fmla="*/ 3 w 71"/>
                <a:gd name="T47" fmla="*/ 152 h 153"/>
                <a:gd name="T48" fmla="*/ 4 w 71"/>
                <a:gd name="T49" fmla="*/ 3 h 153"/>
                <a:gd name="T50" fmla="*/ 3 w 71"/>
                <a:gd name="T51" fmla="*/ 150 h 153"/>
                <a:gd name="T52" fmla="*/ 34 w 71"/>
                <a:gd name="T53" fmla="*/ 142 h 153"/>
                <a:gd name="T54" fmla="*/ 35 w 71"/>
                <a:gd name="T55" fmla="*/ 142 h 153"/>
                <a:gd name="T56" fmla="*/ 68 w 71"/>
                <a:gd name="T57" fmla="*/ 149 h 153"/>
                <a:gd name="T58" fmla="*/ 68 w 71"/>
                <a:gd name="T59" fmla="*/ 3 h 153"/>
                <a:gd name="T60" fmla="*/ 4 w 71"/>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53">
                  <a:moveTo>
                    <a:pt x="1" y="153"/>
                  </a:moveTo>
                  <a:cubicBezTo>
                    <a:pt x="1" y="152"/>
                    <a:pt x="0" y="152"/>
                    <a:pt x="0" y="152"/>
                  </a:cubicBezTo>
                  <a:cubicBezTo>
                    <a:pt x="0" y="152"/>
                    <a:pt x="0" y="152"/>
                    <a:pt x="0" y="152"/>
                  </a:cubicBezTo>
                  <a:cubicBezTo>
                    <a:pt x="1" y="2"/>
                    <a:pt x="1" y="2"/>
                    <a:pt x="1" y="2"/>
                  </a:cubicBezTo>
                  <a:cubicBezTo>
                    <a:pt x="1" y="1"/>
                    <a:pt x="1" y="0"/>
                    <a:pt x="2" y="0"/>
                  </a:cubicBezTo>
                  <a:cubicBezTo>
                    <a:pt x="2" y="0"/>
                    <a:pt x="2" y="0"/>
                    <a:pt x="2" y="0"/>
                  </a:cubicBezTo>
                  <a:cubicBezTo>
                    <a:pt x="69" y="0"/>
                    <a:pt x="69" y="0"/>
                    <a:pt x="69" y="0"/>
                  </a:cubicBezTo>
                  <a:cubicBezTo>
                    <a:pt x="69" y="0"/>
                    <a:pt x="70" y="0"/>
                    <a:pt x="70" y="0"/>
                  </a:cubicBezTo>
                  <a:cubicBezTo>
                    <a:pt x="70" y="0"/>
                    <a:pt x="70" y="0"/>
                    <a:pt x="70" y="0"/>
                  </a:cubicBezTo>
                  <a:cubicBezTo>
                    <a:pt x="70" y="1"/>
                    <a:pt x="71" y="1"/>
                    <a:pt x="71" y="1"/>
                  </a:cubicBezTo>
                  <a:cubicBezTo>
                    <a:pt x="71" y="1"/>
                    <a:pt x="71" y="1"/>
                    <a:pt x="71" y="1"/>
                  </a:cubicBezTo>
                  <a:cubicBezTo>
                    <a:pt x="71" y="151"/>
                    <a:pt x="71" y="151"/>
                    <a:pt x="71" y="151"/>
                  </a:cubicBezTo>
                  <a:cubicBezTo>
                    <a:pt x="71" y="152"/>
                    <a:pt x="70" y="152"/>
                    <a:pt x="70" y="153"/>
                  </a:cubicBezTo>
                  <a:cubicBezTo>
                    <a:pt x="70" y="153"/>
                    <a:pt x="70" y="153"/>
                    <a:pt x="70" y="153"/>
                  </a:cubicBezTo>
                  <a:cubicBezTo>
                    <a:pt x="70" y="153"/>
                    <a:pt x="69" y="153"/>
                    <a:pt x="69" y="153"/>
                  </a:cubicBezTo>
                  <a:cubicBezTo>
                    <a:pt x="69" y="153"/>
                    <a:pt x="69" y="153"/>
                    <a:pt x="69" y="153"/>
                  </a:cubicBezTo>
                  <a:cubicBezTo>
                    <a:pt x="34" y="145"/>
                    <a:pt x="34" y="145"/>
                    <a:pt x="34" y="145"/>
                  </a:cubicBezTo>
                  <a:cubicBezTo>
                    <a:pt x="2" y="153"/>
                    <a:pt x="2" y="153"/>
                    <a:pt x="2" y="153"/>
                  </a:cubicBezTo>
                  <a:cubicBezTo>
                    <a:pt x="2" y="153"/>
                    <a:pt x="2" y="153"/>
                    <a:pt x="2" y="153"/>
                  </a:cubicBezTo>
                  <a:cubicBezTo>
                    <a:pt x="2" y="153"/>
                    <a:pt x="2" y="153"/>
                    <a:pt x="2" y="153"/>
                  </a:cubicBezTo>
                  <a:cubicBezTo>
                    <a:pt x="2" y="153"/>
                    <a:pt x="1" y="153"/>
                    <a:pt x="1" y="153"/>
                  </a:cubicBezTo>
                  <a:close/>
                  <a:moveTo>
                    <a:pt x="3" y="152"/>
                  </a:moveTo>
                  <a:cubicBezTo>
                    <a:pt x="2" y="152"/>
                    <a:pt x="2" y="152"/>
                    <a:pt x="2" y="152"/>
                  </a:cubicBezTo>
                  <a:cubicBezTo>
                    <a:pt x="3" y="152"/>
                    <a:pt x="3" y="152"/>
                    <a:pt x="3" y="152"/>
                  </a:cubicBezTo>
                  <a:close/>
                  <a:moveTo>
                    <a:pt x="4" y="3"/>
                  </a:moveTo>
                  <a:cubicBezTo>
                    <a:pt x="3" y="150"/>
                    <a:pt x="3" y="150"/>
                    <a:pt x="3" y="150"/>
                  </a:cubicBezTo>
                  <a:cubicBezTo>
                    <a:pt x="34" y="142"/>
                    <a:pt x="34" y="142"/>
                    <a:pt x="34" y="142"/>
                  </a:cubicBezTo>
                  <a:cubicBezTo>
                    <a:pt x="35" y="142"/>
                    <a:pt x="35" y="142"/>
                    <a:pt x="35" y="142"/>
                  </a:cubicBezTo>
                  <a:cubicBezTo>
                    <a:pt x="68" y="149"/>
                    <a:pt x="68" y="149"/>
                    <a:pt x="68" y="149"/>
                  </a:cubicBezTo>
                  <a:cubicBezTo>
                    <a:pt x="68" y="3"/>
                    <a:pt x="68" y="3"/>
                    <a:pt x="68" y="3"/>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153"/>
            <p:cNvSpPr/>
            <p:nvPr/>
          </p:nvSpPr>
          <p:spPr bwMode="auto">
            <a:xfrm>
              <a:off x="3237" y="2195"/>
              <a:ext cx="98" cy="596"/>
            </a:xfrm>
            <a:custGeom>
              <a:avLst/>
              <a:gdLst>
                <a:gd name="T0" fmla="*/ 92 w 98"/>
                <a:gd name="T1" fmla="*/ 596 h 596"/>
                <a:gd name="T2" fmla="*/ 98 w 98"/>
                <a:gd name="T3" fmla="*/ 0 h 596"/>
                <a:gd name="T4" fmla="*/ 0 w 98"/>
                <a:gd name="T5" fmla="*/ 0 h 596"/>
                <a:gd name="T6" fmla="*/ 0 w 98"/>
                <a:gd name="T7" fmla="*/ 509 h 596"/>
                <a:gd name="T8" fmla="*/ 92 w 98"/>
                <a:gd name="T9" fmla="*/ 596 h 596"/>
              </a:gdLst>
              <a:ahLst/>
              <a:cxnLst>
                <a:cxn ang="0">
                  <a:pos x="T0" y="T1"/>
                </a:cxn>
                <a:cxn ang="0">
                  <a:pos x="T2" y="T3"/>
                </a:cxn>
                <a:cxn ang="0">
                  <a:pos x="T4" y="T5"/>
                </a:cxn>
                <a:cxn ang="0">
                  <a:pos x="T6" y="T7"/>
                </a:cxn>
                <a:cxn ang="0">
                  <a:pos x="T8" y="T9"/>
                </a:cxn>
              </a:cxnLst>
              <a:rect l="0" t="0" r="r" b="b"/>
              <a:pathLst>
                <a:path w="98" h="596">
                  <a:moveTo>
                    <a:pt x="92" y="596"/>
                  </a:moveTo>
                  <a:lnTo>
                    <a:pt x="98" y="0"/>
                  </a:lnTo>
                  <a:lnTo>
                    <a:pt x="0" y="0"/>
                  </a:lnTo>
                  <a:lnTo>
                    <a:pt x="0" y="509"/>
                  </a:lnTo>
                  <a:lnTo>
                    <a:pt x="92" y="5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154"/>
            <p:cNvSpPr>
              <a:spLocks noEditPoints="1"/>
            </p:cNvSpPr>
            <p:nvPr/>
          </p:nvSpPr>
          <p:spPr bwMode="auto">
            <a:xfrm>
              <a:off x="3226" y="2190"/>
              <a:ext cx="114" cy="607"/>
            </a:xfrm>
            <a:custGeom>
              <a:avLst/>
              <a:gdLst>
                <a:gd name="T0" fmla="*/ 18 w 21"/>
                <a:gd name="T1" fmla="*/ 112 h 112"/>
                <a:gd name="T2" fmla="*/ 1 w 21"/>
                <a:gd name="T3" fmla="*/ 96 h 112"/>
                <a:gd name="T4" fmla="*/ 0 w 21"/>
                <a:gd name="T5" fmla="*/ 95 h 112"/>
                <a:gd name="T6" fmla="*/ 0 w 21"/>
                <a:gd name="T7" fmla="*/ 95 h 112"/>
                <a:gd name="T8" fmla="*/ 0 w 21"/>
                <a:gd name="T9" fmla="*/ 1 h 112"/>
                <a:gd name="T10" fmla="*/ 2 w 21"/>
                <a:gd name="T11" fmla="*/ 0 h 112"/>
                <a:gd name="T12" fmla="*/ 2 w 21"/>
                <a:gd name="T13" fmla="*/ 0 h 112"/>
                <a:gd name="T14" fmla="*/ 20 w 21"/>
                <a:gd name="T15" fmla="*/ 0 h 112"/>
                <a:gd name="T16" fmla="*/ 21 w 21"/>
                <a:gd name="T17" fmla="*/ 0 h 112"/>
                <a:gd name="T18" fmla="*/ 21 w 21"/>
                <a:gd name="T19" fmla="*/ 0 h 112"/>
                <a:gd name="T20" fmla="*/ 21 w 21"/>
                <a:gd name="T21" fmla="*/ 1 h 112"/>
                <a:gd name="T22" fmla="*/ 21 w 21"/>
                <a:gd name="T23" fmla="*/ 1 h 112"/>
                <a:gd name="T24" fmla="*/ 21 w 21"/>
                <a:gd name="T25" fmla="*/ 111 h 112"/>
                <a:gd name="T26" fmla="*/ 20 w 21"/>
                <a:gd name="T27" fmla="*/ 112 h 112"/>
                <a:gd name="T28" fmla="*/ 20 w 21"/>
                <a:gd name="T29" fmla="*/ 112 h 112"/>
                <a:gd name="T30" fmla="*/ 19 w 21"/>
                <a:gd name="T31" fmla="*/ 112 h 112"/>
                <a:gd name="T32" fmla="*/ 19 w 21"/>
                <a:gd name="T33" fmla="*/ 112 h 112"/>
                <a:gd name="T34" fmla="*/ 18 w 21"/>
                <a:gd name="T35" fmla="*/ 112 h 112"/>
                <a:gd name="T36" fmla="*/ 19 w 21"/>
                <a:gd name="T37" fmla="*/ 111 h 112"/>
                <a:gd name="T38" fmla="*/ 20 w 21"/>
                <a:gd name="T39" fmla="*/ 110 h 112"/>
                <a:gd name="T40" fmla="*/ 19 w 21"/>
                <a:gd name="T41" fmla="*/ 111 h 112"/>
                <a:gd name="T42" fmla="*/ 3 w 21"/>
                <a:gd name="T43" fmla="*/ 3 h 112"/>
                <a:gd name="T44" fmla="*/ 3 w 21"/>
                <a:gd name="T45" fmla="*/ 94 h 112"/>
                <a:gd name="T46" fmla="*/ 18 w 21"/>
                <a:gd name="T47" fmla="*/ 108 h 112"/>
                <a:gd name="T48" fmla="*/ 18 w 21"/>
                <a:gd name="T49" fmla="*/ 3 h 112"/>
                <a:gd name="T50" fmla="*/ 3 w 21"/>
                <a:gd name="T51"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12">
                  <a:moveTo>
                    <a:pt x="18" y="112"/>
                  </a:moveTo>
                  <a:cubicBezTo>
                    <a:pt x="1" y="96"/>
                    <a:pt x="1" y="96"/>
                    <a:pt x="1" y="96"/>
                  </a:cubicBezTo>
                  <a:cubicBezTo>
                    <a:pt x="0" y="96"/>
                    <a:pt x="0" y="95"/>
                    <a:pt x="0" y="95"/>
                  </a:cubicBezTo>
                  <a:cubicBezTo>
                    <a:pt x="0" y="95"/>
                    <a:pt x="0" y="95"/>
                    <a:pt x="0" y="95"/>
                  </a:cubicBezTo>
                  <a:cubicBezTo>
                    <a:pt x="0" y="1"/>
                    <a:pt x="0" y="1"/>
                    <a:pt x="0" y="1"/>
                  </a:cubicBezTo>
                  <a:cubicBezTo>
                    <a:pt x="0" y="0"/>
                    <a:pt x="1" y="0"/>
                    <a:pt x="2" y="0"/>
                  </a:cubicBezTo>
                  <a:cubicBezTo>
                    <a:pt x="2" y="0"/>
                    <a:pt x="2" y="0"/>
                    <a:pt x="2" y="0"/>
                  </a:cubicBezTo>
                  <a:cubicBezTo>
                    <a:pt x="20" y="0"/>
                    <a:pt x="20" y="0"/>
                    <a:pt x="20" y="0"/>
                  </a:cubicBezTo>
                  <a:cubicBezTo>
                    <a:pt x="20" y="0"/>
                    <a:pt x="20" y="0"/>
                    <a:pt x="21" y="0"/>
                  </a:cubicBezTo>
                  <a:cubicBezTo>
                    <a:pt x="21" y="0"/>
                    <a:pt x="21" y="0"/>
                    <a:pt x="21" y="0"/>
                  </a:cubicBezTo>
                  <a:cubicBezTo>
                    <a:pt x="21" y="0"/>
                    <a:pt x="21" y="1"/>
                    <a:pt x="21" y="1"/>
                  </a:cubicBezTo>
                  <a:cubicBezTo>
                    <a:pt x="21" y="1"/>
                    <a:pt x="21" y="1"/>
                    <a:pt x="21" y="1"/>
                  </a:cubicBezTo>
                  <a:cubicBezTo>
                    <a:pt x="21" y="111"/>
                    <a:pt x="21" y="111"/>
                    <a:pt x="21" y="111"/>
                  </a:cubicBezTo>
                  <a:cubicBezTo>
                    <a:pt x="21" y="112"/>
                    <a:pt x="21" y="112"/>
                    <a:pt x="20" y="112"/>
                  </a:cubicBezTo>
                  <a:cubicBezTo>
                    <a:pt x="20" y="112"/>
                    <a:pt x="20" y="112"/>
                    <a:pt x="20" y="112"/>
                  </a:cubicBezTo>
                  <a:cubicBezTo>
                    <a:pt x="20" y="112"/>
                    <a:pt x="20" y="112"/>
                    <a:pt x="19" y="112"/>
                  </a:cubicBezTo>
                  <a:cubicBezTo>
                    <a:pt x="19" y="112"/>
                    <a:pt x="19" y="112"/>
                    <a:pt x="19" y="112"/>
                  </a:cubicBezTo>
                  <a:cubicBezTo>
                    <a:pt x="19" y="112"/>
                    <a:pt x="19" y="112"/>
                    <a:pt x="18" y="112"/>
                  </a:cubicBezTo>
                  <a:close/>
                  <a:moveTo>
                    <a:pt x="19" y="111"/>
                  </a:moveTo>
                  <a:cubicBezTo>
                    <a:pt x="20" y="110"/>
                    <a:pt x="20" y="110"/>
                    <a:pt x="20" y="110"/>
                  </a:cubicBezTo>
                  <a:cubicBezTo>
                    <a:pt x="19" y="111"/>
                    <a:pt x="19" y="111"/>
                    <a:pt x="19" y="111"/>
                  </a:cubicBezTo>
                  <a:close/>
                  <a:moveTo>
                    <a:pt x="3" y="3"/>
                  </a:moveTo>
                  <a:cubicBezTo>
                    <a:pt x="3" y="94"/>
                    <a:pt x="3" y="94"/>
                    <a:pt x="3" y="94"/>
                  </a:cubicBezTo>
                  <a:cubicBezTo>
                    <a:pt x="18" y="108"/>
                    <a:pt x="18" y="108"/>
                    <a:pt x="18" y="108"/>
                  </a:cubicBezTo>
                  <a:cubicBezTo>
                    <a:pt x="18" y="3"/>
                    <a:pt x="18" y="3"/>
                    <a:pt x="18"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155"/>
            <p:cNvSpPr/>
            <p:nvPr/>
          </p:nvSpPr>
          <p:spPr bwMode="auto">
            <a:xfrm>
              <a:off x="2835" y="2000"/>
              <a:ext cx="869" cy="472"/>
            </a:xfrm>
            <a:custGeom>
              <a:avLst/>
              <a:gdLst>
                <a:gd name="T0" fmla="*/ 80 w 160"/>
                <a:gd name="T1" fmla="*/ 0 h 87"/>
                <a:gd name="T2" fmla="*/ 0 w 160"/>
                <a:gd name="T3" fmla="*/ 44 h 87"/>
                <a:gd name="T4" fmla="*/ 80 w 160"/>
                <a:gd name="T5" fmla="*/ 87 h 87"/>
                <a:gd name="T6" fmla="*/ 160 w 160"/>
                <a:gd name="T7" fmla="*/ 43 h 87"/>
                <a:gd name="T8" fmla="*/ 80 w 160"/>
                <a:gd name="T9" fmla="*/ 0 h 87"/>
              </a:gdLst>
              <a:ahLst/>
              <a:cxnLst>
                <a:cxn ang="0">
                  <a:pos x="T0" y="T1"/>
                </a:cxn>
                <a:cxn ang="0">
                  <a:pos x="T2" y="T3"/>
                </a:cxn>
                <a:cxn ang="0">
                  <a:pos x="T4" y="T5"/>
                </a:cxn>
                <a:cxn ang="0">
                  <a:pos x="T6" y="T7"/>
                </a:cxn>
                <a:cxn ang="0">
                  <a:pos x="T8" y="T9"/>
                </a:cxn>
              </a:cxnLst>
              <a:rect l="0" t="0" r="r" b="b"/>
              <a:pathLst>
                <a:path w="160" h="87">
                  <a:moveTo>
                    <a:pt x="80" y="0"/>
                  </a:moveTo>
                  <a:cubicBezTo>
                    <a:pt x="35" y="0"/>
                    <a:pt x="0" y="20"/>
                    <a:pt x="0" y="44"/>
                  </a:cubicBezTo>
                  <a:cubicBezTo>
                    <a:pt x="0" y="68"/>
                    <a:pt x="36" y="87"/>
                    <a:pt x="80" y="87"/>
                  </a:cubicBezTo>
                  <a:cubicBezTo>
                    <a:pt x="124" y="87"/>
                    <a:pt x="160" y="67"/>
                    <a:pt x="160" y="43"/>
                  </a:cubicBezTo>
                  <a:cubicBezTo>
                    <a:pt x="160" y="19"/>
                    <a:pt x="124" y="0"/>
                    <a:pt x="8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156"/>
            <p:cNvSpPr>
              <a:spLocks noEditPoints="1"/>
            </p:cNvSpPr>
            <p:nvPr/>
          </p:nvSpPr>
          <p:spPr bwMode="auto">
            <a:xfrm>
              <a:off x="2824" y="1995"/>
              <a:ext cx="886" cy="482"/>
            </a:xfrm>
            <a:custGeom>
              <a:avLst/>
              <a:gdLst>
                <a:gd name="T0" fmla="*/ 81 w 163"/>
                <a:gd name="T1" fmla="*/ 89 h 89"/>
                <a:gd name="T2" fmla="*/ 0 w 163"/>
                <a:gd name="T3" fmla="*/ 45 h 89"/>
                <a:gd name="T4" fmla="*/ 0 w 163"/>
                <a:gd name="T5" fmla="*/ 45 h 89"/>
                <a:gd name="T6" fmla="*/ 0 w 163"/>
                <a:gd name="T7" fmla="*/ 45 h 89"/>
                <a:gd name="T8" fmla="*/ 0 w 163"/>
                <a:gd name="T9" fmla="*/ 45 h 89"/>
                <a:gd name="T10" fmla="*/ 81 w 163"/>
                <a:gd name="T11" fmla="*/ 0 h 89"/>
                <a:gd name="T12" fmla="*/ 81 w 163"/>
                <a:gd name="T13" fmla="*/ 0 h 89"/>
                <a:gd name="T14" fmla="*/ 81 w 163"/>
                <a:gd name="T15" fmla="*/ 0 h 89"/>
                <a:gd name="T16" fmla="*/ 82 w 163"/>
                <a:gd name="T17" fmla="*/ 0 h 89"/>
                <a:gd name="T18" fmla="*/ 82 w 163"/>
                <a:gd name="T19" fmla="*/ 0 h 89"/>
                <a:gd name="T20" fmla="*/ 163 w 163"/>
                <a:gd name="T21" fmla="*/ 44 h 89"/>
                <a:gd name="T22" fmla="*/ 163 w 163"/>
                <a:gd name="T23" fmla="*/ 44 h 89"/>
                <a:gd name="T24" fmla="*/ 163 w 163"/>
                <a:gd name="T25" fmla="*/ 44 h 89"/>
                <a:gd name="T26" fmla="*/ 163 w 163"/>
                <a:gd name="T27" fmla="*/ 44 h 89"/>
                <a:gd name="T28" fmla="*/ 163 w 163"/>
                <a:gd name="T29" fmla="*/ 44 h 89"/>
                <a:gd name="T30" fmla="*/ 82 w 163"/>
                <a:gd name="T31" fmla="*/ 89 h 89"/>
                <a:gd name="T32" fmla="*/ 82 w 163"/>
                <a:gd name="T33" fmla="*/ 89 h 89"/>
                <a:gd name="T34" fmla="*/ 81 w 163"/>
                <a:gd name="T35" fmla="*/ 89 h 89"/>
                <a:gd name="T36" fmla="*/ 3 w 163"/>
                <a:gd name="T37" fmla="*/ 45 h 89"/>
                <a:gd name="T38" fmla="*/ 26 w 163"/>
                <a:gd name="T39" fmla="*/ 74 h 89"/>
                <a:gd name="T40" fmla="*/ 26 w 163"/>
                <a:gd name="T41" fmla="*/ 74 h 89"/>
                <a:gd name="T42" fmla="*/ 81 w 163"/>
                <a:gd name="T43" fmla="*/ 86 h 89"/>
                <a:gd name="T44" fmla="*/ 81 w 163"/>
                <a:gd name="T45" fmla="*/ 86 h 89"/>
                <a:gd name="T46" fmla="*/ 82 w 163"/>
                <a:gd name="T47" fmla="*/ 86 h 89"/>
                <a:gd name="T48" fmla="*/ 82 w 163"/>
                <a:gd name="T49" fmla="*/ 86 h 89"/>
                <a:gd name="T50" fmla="*/ 138 w 163"/>
                <a:gd name="T51" fmla="*/ 74 h 89"/>
                <a:gd name="T52" fmla="*/ 138 w 163"/>
                <a:gd name="T53" fmla="*/ 74 h 89"/>
                <a:gd name="T54" fmla="*/ 160 w 163"/>
                <a:gd name="T55" fmla="*/ 44 h 89"/>
                <a:gd name="T56" fmla="*/ 160 w 163"/>
                <a:gd name="T57" fmla="*/ 44 h 89"/>
                <a:gd name="T58" fmla="*/ 160 w 163"/>
                <a:gd name="T59" fmla="*/ 44 h 89"/>
                <a:gd name="T60" fmla="*/ 160 w 163"/>
                <a:gd name="T61" fmla="*/ 44 h 89"/>
                <a:gd name="T62" fmla="*/ 138 w 163"/>
                <a:gd name="T63" fmla="*/ 15 h 89"/>
                <a:gd name="T64" fmla="*/ 138 w 163"/>
                <a:gd name="T65" fmla="*/ 15 h 89"/>
                <a:gd name="T66" fmla="*/ 82 w 163"/>
                <a:gd name="T67" fmla="*/ 3 h 89"/>
                <a:gd name="T68" fmla="*/ 82 w 163"/>
                <a:gd name="T69" fmla="*/ 3 h 89"/>
                <a:gd name="T70" fmla="*/ 82 w 163"/>
                <a:gd name="T71" fmla="*/ 3 h 89"/>
                <a:gd name="T72" fmla="*/ 82 w 163"/>
                <a:gd name="T73" fmla="*/ 3 h 89"/>
                <a:gd name="T74" fmla="*/ 82 w 163"/>
                <a:gd name="T75" fmla="*/ 1 h 89"/>
                <a:gd name="T76" fmla="*/ 82 w 163"/>
                <a:gd name="T77" fmla="*/ 3 h 89"/>
                <a:gd name="T78" fmla="*/ 26 w 163"/>
                <a:gd name="T79" fmla="*/ 15 h 89"/>
                <a:gd name="T80" fmla="*/ 26 w 163"/>
                <a:gd name="T81" fmla="*/ 15 h 89"/>
                <a:gd name="T82" fmla="*/ 3 w 163"/>
                <a:gd name="T83" fmla="*/ 45 h 89"/>
                <a:gd name="T84" fmla="*/ 3 w 163"/>
                <a:gd name="T85" fmla="*/ 45 h 89"/>
                <a:gd name="T86" fmla="*/ 3 w 163"/>
                <a:gd name="T87" fmla="*/ 45 h 89"/>
                <a:gd name="T88" fmla="*/ 3 w 163"/>
                <a:gd name="T89" fmla="*/ 45 h 89"/>
                <a:gd name="T90" fmla="*/ 3 w 163"/>
                <a:gd name="T91" fmla="*/ 45 h 89"/>
                <a:gd name="T92" fmla="*/ 3 w 163"/>
                <a:gd name="T93" fmla="*/ 45 h 89"/>
                <a:gd name="T94" fmla="*/ 3 w 163"/>
                <a:gd name="T95"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89">
                  <a:moveTo>
                    <a:pt x="81" y="89"/>
                  </a:moveTo>
                  <a:cubicBezTo>
                    <a:pt x="37" y="89"/>
                    <a:pt x="1" y="70"/>
                    <a:pt x="0" y="45"/>
                  </a:cubicBezTo>
                  <a:cubicBezTo>
                    <a:pt x="0" y="45"/>
                    <a:pt x="0" y="45"/>
                    <a:pt x="0" y="45"/>
                  </a:cubicBezTo>
                  <a:cubicBezTo>
                    <a:pt x="0" y="45"/>
                    <a:pt x="0" y="45"/>
                    <a:pt x="0" y="45"/>
                  </a:cubicBezTo>
                  <a:cubicBezTo>
                    <a:pt x="0" y="45"/>
                    <a:pt x="0" y="45"/>
                    <a:pt x="0" y="45"/>
                  </a:cubicBezTo>
                  <a:cubicBezTo>
                    <a:pt x="1" y="19"/>
                    <a:pt x="37" y="0"/>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4"/>
                  </a:cubicBezTo>
                  <a:cubicBezTo>
                    <a:pt x="163" y="44"/>
                    <a:pt x="163" y="44"/>
                    <a:pt x="163" y="44"/>
                  </a:cubicBezTo>
                  <a:cubicBezTo>
                    <a:pt x="163" y="44"/>
                    <a:pt x="163" y="44"/>
                    <a:pt x="163" y="44"/>
                  </a:cubicBezTo>
                  <a:cubicBezTo>
                    <a:pt x="163" y="44"/>
                    <a:pt x="163" y="44"/>
                    <a:pt x="163" y="44"/>
                  </a:cubicBezTo>
                  <a:cubicBezTo>
                    <a:pt x="163" y="44"/>
                    <a:pt x="163" y="44"/>
                    <a:pt x="163" y="44"/>
                  </a:cubicBezTo>
                  <a:cubicBezTo>
                    <a:pt x="163" y="70"/>
                    <a:pt x="126" y="89"/>
                    <a:pt x="82" y="89"/>
                  </a:cubicBezTo>
                  <a:cubicBezTo>
                    <a:pt x="82" y="89"/>
                    <a:pt x="82" y="89"/>
                    <a:pt x="82" y="89"/>
                  </a:cubicBezTo>
                  <a:cubicBezTo>
                    <a:pt x="82" y="89"/>
                    <a:pt x="81" y="89"/>
                    <a:pt x="81" y="89"/>
                  </a:cubicBezTo>
                  <a:close/>
                  <a:moveTo>
                    <a:pt x="3" y="45"/>
                  </a:moveTo>
                  <a:cubicBezTo>
                    <a:pt x="3" y="56"/>
                    <a:pt x="12" y="66"/>
                    <a:pt x="26" y="74"/>
                  </a:cubicBezTo>
                  <a:cubicBezTo>
                    <a:pt x="26" y="74"/>
                    <a:pt x="26" y="74"/>
                    <a:pt x="26" y="74"/>
                  </a:cubicBezTo>
                  <a:cubicBezTo>
                    <a:pt x="40" y="81"/>
                    <a:pt x="60" y="86"/>
                    <a:pt x="81" y="86"/>
                  </a:cubicBezTo>
                  <a:cubicBezTo>
                    <a:pt x="81" y="86"/>
                    <a:pt x="81" y="86"/>
                    <a:pt x="81" y="86"/>
                  </a:cubicBezTo>
                  <a:cubicBezTo>
                    <a:pt x="81" y="86"/>
                    <a:pt x="82" y="86"/>
                    <a:pt x="82" y="86"/>
                  </a:cubicBezTo>
                  <a:cubicBezTo>
                    <a:pt x="82" y="86"/>
                    <a:pt x="82" y="86"/>
                    <a:pt x="82" y="86"/>
                  </a:cubicBezTo>
                  <a:cubicBezTo>
                    <a:pt x="104" y="86"/>
                    <a:pt x="123" y="81"/>
                    <a:pt x="138" y="74"/>
                  </a:cubicBezTo>
                  <a:cubicBezTo>
                    <a:pt x="138" y="74"/>
                    <a:pt x="138" y="74"/>
                    <a:pt x="138" y="74"/>
                  </a:cubicBezTo>
                  <a:cubicBezTo>
                    <a:pt x="152" y="66"/>
                    <a:pt x="160" y="55"/>
                    <a:pt x="160" y="44"/>
                  </a:cubicBezTo>
                  <a:cubicBezTo>
                    <a:pt x="160" y="44"/>
                    <a:pt x="160" y="44"/>
                    <a:pt x="160" y="44"/>
                  </a:cubicBezTo>
                  <a:cubicBezTo>
                    <a:pt x="160" y="44"/>
                    <a:pt x="160" y="44"/>
                    <a:pt x="160" y="44"/>
                  </a:cubicBezTo>
                  <a:cubicBezTo>
                    <a:pt x="160" y="44"/>
                    <a:pt x="160" y="44"/>
                    <a:pt x="160" y="44"/>
                  </a:cubicBezTo>
                  <a:cubicBezTo>
                    <a:pt x="160" y="33"/>
                    <a:pt x="152" y="23"/>
                    <a:pt x="138" y="15"/>
                  </a:cubicBezTo>
                  <a:cubicBezTo>
                    <a:pt x="138" y="15"/>
                    <a:pt x="138" y="15"/>
                    <a:pt x="138" y="15"/>
                  </a:cubicBezTo>
                  <a:cubicBezTo>
                    <a:pt x="123" y="8"/>
                    <a:pt x="104" y="3"/>
                    <a:pt x="82" y="3"/>
                  </a:cubicBezTo>
                  <a:cubicBezTo>
                    <a:pt x="82" y="3"/>
                    <a:pt x="82" y="3"/>
                    <a:pt x="82" y="3"/>
                  </a:cubicBezTo>
                  <a:cubicBezTo>
                    <a:pt x="82" y="3"/>
                    <a:pt x="82" y="3"/>
                    <a:pt x="82" y="3"/>
                  </a:cubicBezTo>
                  <a:cubicBezTo>
                    <a:pt x="82" y="3"/>
                    <a:pt x="82" y="3"/>
                    <a:pt x="82" y="3"/>
                  </a:cubicBezTo>
                  <a:cubicBezTo>
                    <a:pt x="82" y="1"/>
                    <a:pt x="82" y="1"/>
                    <a:pt x="82" y="1"/>
                  </a:cubicBezTo>
                  <a:cubicBezTo>
                    <a:pt x="82" y="3"/>
                    <a:pt x="82" y="3"/>
                    <a:pt x="82" y="3"/>
                  </a:cubicBezTo>
                  <a:cubicBezTo>
                    <a:pt x="60" y="3"/>
                    <a:pt x="40" y="8"/>
                    <a:pt x="26" y="15"/>
                  </a:cubicBezTo>
                  <a:cubicBezTo>
                    <a:pt x="26" y="15"/>
                    <a:pt x="26" y="15"/>
                    <a:pt x="26" y="15"/>
                  </a:cubicBezTo>
                  <a:cubicBezTo>
                    <a:pt x="12" y="23"/>
                    <a:pt x="3" y="34"/>
                    <a:pt x="3" y="45"/>
                  </a:cubicBezTo>
                  <a:cubicBezTo>
                    <a:pt x="3" y="45"/>
                    <a:pt x="3" y="45"/>
                    <a:pt x="3" y="45"/>
                  </a:cubicBezTo>
                  <a:cubicBezTo>
                    <a:pt x="3" y="45"/>
                    <a:pt x="3" y="45"/>
                    <a:pt x="3" y="45"/>
                  </a:cubicBezTo>
                  <a:cubicBezTo>
                    <a:pt x="3" y="45"/>
                    <a:pt x="3" y="45"/>
                    <a:pt x="3" y="45"/>
                  </a:cubicBezTo>
                  <a:close/>
                  <a:moveTo>
                    <a:pt x="3" y="45"/>
                  </a:moveTo>
                  <a:cubicBezTo>
                    <a:pt x="3" y="45"/>
                    <a:pt x="3" y="45"/>
                    <a:pt x="3" y="45"/>
                  </a:cubicBezTo>
                  <a:cubicBezTo>
                    <a:pt x="3" y="45"/>
                    <a:pt x="3" y="45"/>
                    <a:pt x="3"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157"/>
            <p:cNvSpPr/>
            <p:nvPr/>
          </p:nvSpPr>
          <p:spPr bwMode="auto">
            <a:xfrm>
              <a:off x="2835" y="1957"/>
              <a:ext cx="869" cy="471"/>
            </a:xfrm>
            <a:custGeom>
              <a:avLst/>
              <a:gdLst>
                <a:gd name="T0" fmla="*/ 79 w 160"/>
                <a:gd name="T1" fmla="*/ 0 h 87"/>
                <a:gd name="T2" fmla="*/ 0 w 160"/>
                <a:gd name="T3" fmla="*/ 43 h 87"/>
                <a:gd name="T4" fmla="*/ 80 w 160"/>
                <a:gd name="T5" fmla="*/ 86 h 87"/>
                <a:gd name="T6" fmla="*/ 160 w 160"/>
                <a:gd name="T7" fmla="*/ 43 h 87"/>
                <a:gd name="T8" fmla="*/ 79 w 160"/>
                <a:gd name="T9" fmla="*/ 0 h 87"/>
              </a:gdLst>
              <a:ahLst/>
              <a:cxnLst>
                <a:cxn ang="0">
                  <a:pos x="T0" y="T1"/>
                </a:cxn>
                <a:cxn ang="0">
                  <a:pos x="T2" y="T3"/>
                </a:cxn>
                <a:cxn ang="0">
                  <a:pos x="T4" y="T5"/>
                </a:cxn>
                <a:cxn ang="0">
                  <a:pos x="T6" y="T7"/>
                </a:cxn>
                <a:cxn ang="0">
                  <a:pos x="T8" y="T9"/>
                </a:cxn>
              </a:cxnLst>
              <a:rect l="0" t="0" r="r" b="b"/>
              <a:pathLst>
                <a:path w="160" h="87">
                  <a:moveTo>
                    <a:pt x="79" y="0"/>
                  </a:moveTo>
                  <a:cubicBezTo>
                    <a:pt x="35" y="0"/>
                    <a:pt x="0" y="20"/>
                    <a:pt x="0" y="43"/>
                  </a:cubicBezTo>
                  <a:cubicBezTo>
                    <a:pt x="0" y="67"/>
                    <a:pt x="36" y="87"/>
                    <a:pt x="80" y="86"/>
                  </a:cubicBezTo>
                  <a:cubicBezTo>
                    <a:pt x="124" y="86"/>
                    <a:pt x="160" y="67"/>
                    <a:pt x="160" y="43"/>
                  </a:cubicBezTo>
                  <a:cubicBezTo>
                    <a:pt x="160" y="19"/>
                    <a:pt x="124"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Freeform 158"/>
            <p:cNvSpPr>
              <a:spLocks noEditPoints="1"/>
            </p:cNvSpPr>
            <p:nvPr/>
          </p:nvSpPr>
          <p:spPr bwMode="auto">
            <a:xfrm>
              <a:off x="2824" y="1946"/>
              <a:ext cx="886" cy="488"/>
            </a:xfrm>
            <a:custGeom>
              <a:avLst/>
              <a:gdLst>
                <a:gd name="T0" fmla="*/ 81 w 163"/>
                <a:gd name="T1" fmla="*/ 90 h 90"/>
                <a:gd name="T2" fmla="*/ 0 w 163"/>
                <a:gd name="T3" fmla="*/ 46 h 90"/>
                <a:gd name="T4" fmla="*/ 0 w 163"/>
                <a:gd name="T5" fmla="*/ 46 h 90"/>
                <a:gd name="T6" fmla="*/ 0 w 163"/>
                <a:gd name="T7" fmla="*/ 45 h 90"/>
                <a:gd name="T8" fmla="*/ 0 w 163"/>
                <a:gd name="T9" fmla="*/ 45 h 90"/>
                <a:gd name="T10" fmla="*/ 81 w 163"/>
                <a:gd name="T11" fmla="*/ 0 h 90"/>
                <a:gd name="T12" fmla="*/ 81 w 163"/>
                <a:gd name="T13" fmla="*/ 0 h 90"/>
                <a:gd name="T14" fmla="*/ 81 w 163"/>
                <a:gd name="T15" fmla="*/ 0 h 90"/>
                <a:gd name="T16" fmla="*/ 82 w 163"/>
                <a:gd name="T17" fmla="*/ 0 h 90"/>
                <a:gd name="T18" fmla="*/ 82 w 163"/>
                <a:gd name="T19" fmla="*/ 0 h 90"/>
                <a:gd name="T20" fmla="*/ 163 w 163"/>
                <a:gd name="T21" fmla="*/ 45 h 90"/>
                <a:gd name="T22" fmla="*/ 163 w 163"/>
                <a:gd name="T23" fmla="*/ 45 h 90"/>
                <a:gd name="T24" fmla="*/ 163 w 163"/>
                <a:gd name="T25" fmla="*/ 45 h 90"/>
                <a:gd name="T26" fmla="*/ 163 w 163"/>
                <a:gd name="T27" fmla="*/ 45 h 90"/>
                <a:gd name="T28" fmla="*/ 163 w 163"/>
                <a:gd name="T29" fmla="*/ 45 h 90"/>
                <a:gd name="T30" fmla="*/ 163 w 163"/>
                <a:gd name="T31" fmla="*/ 45 h 90"/>
                <a:gd name="T32" fmla="*/ 163 w 163"/>
                <a:gd name="T33" fmla="*/ 45 h 90"/>
                <a:gd name="T34" fmla="*/ 163 w 163"/>
                <a:gd name="T35" fmla="*/ 45 h 90"/>
                <a:gd name="T36" fmla="*/ 82 w 163"/>
                <a:gd name="T37" fmla="*/ 90 h 90"/>
                <a:gd name="T38" fmla="*/ 82 w 163"/>
                <a:gd name="T39" fmla="*/ 90 h 90"/>
                <a:gd name="T40" fmla="*/ 81 w 163"/>
                <a:gd name="T41" fmla="*/ 90 h 90"/>
                <a:gd name="T42" fmla="*/ 82 w 163"/>
                <a:gd name="T43" fmla="*/ 87 h 90"/>
                <a:gd name="T44" fmla="*/ 138 w 163"/>
                <a:gd name="T45" fmla="*/ 74 h 90"/>
                <a:gd name="T46" fmla="*/ 138 w 163"/>
                <a:gd name="T47" fmla="*/ 74 h 90"/>
                <a:gd name="T48" fmla="*/ 160 w 163"/>
                <a:gd name="T49" fmla="*/ 45 h 90"/>
                <a:gd name="T50" fmla="*/ 160 w 163"/>
                <a:gd name="T51" fmla="*/ 45 h 90"/>
                <a:gd name="T52" fmla="*/ 160 w 163"/>
                <a:gd name="T53" fmla="*/ 45 h 90"/>
                <a:gd name="T54" fmla="*/ 160 w 163"/>
                <a:gd name="T55" fmla="*/ 45 h 90"/>
                <a:gd name="T56" fmla="*/ 160 w 163"/>
                <a:gd name="T57" fmla="*/ 45 h 90"/>
                <a:gd name="T58" fmla="*/ 138 w 163"/>
                <a:gd name="T59" fmla="*/ 16 h 90"/>
                <a:gd name="T60" fmla="*/ 138 w 163"/>
                <a:gd name="T61" fmla="*/ 16 h 90"/>
                <a:gd name="T62" fmla="*/ 82 w 163"/>
                <a:gd name="T63" fmla="*/ 3 h 90"/>
                <a:gd name="T64" fmla="*/ 82 w 163"/>
                <a:gd name="T65" fmla="*/ 3 h 90"/>
                <a:gd name="T66" fmla="*/ 82 w 163"/>
                <a:gd name="T67" fmla="*/ 3 h 90"/>
                <a:gd name="T68" fmla="*/ 82 w 163"/>
                <a:gd name="T69" fmla="*/ 3 h 90"/>
                <a:gd name="T70" fmla="*/ 82 w 163"/>
                <a:gd name="T71" fmla="*/ 2 h 90"/>
                <a:gd name="T72" fmla="*/ 82 w 163"/>
                <a:gd name="T73" fmla="*/ 3 h 90"/>
                <a:gd name="T74" fmla="*/ 26 w 163"/>
                <a:gd name="T75" fmla="*/ 16 h 90"/>
                <a:gd name="T76" fmla="*/ 26 w 163"/>
                <a:gd name="T77" fmla="*/ 16 h 90"/>
                <a:gd name="T78" fmla="*/ 3 w 163"/>
                <a:gd name="T79" fmla="*/ 45 h 90"/>
                <a:gd name="T80" fmla="*/ 3 w 163"/>
                <a:gd name="T81" fmla="*/ 45 h 90"/>
                <a:gd name="T82" fmla="*/ 3 w 163"/>
                <a:gd name="T83" fmla="*/ 45 h 90"/>
                <a:gd name="T84" fmla="*/ 3 w 163"/>
                <a:gd name="T85" fmla="*/ 45 h 90"/>
                <a:gd name="T86" fmla="*/ 26 w 163"/>
                <a:gd name="T87" fmla="*/ 74 h 90"/>
                <a:gd name="T88" fmla="*/ 26 w 163"/>
                <a:gd name="T89" fmla="*/ 74 h 90"/>
                <a:gd name="T90" fmla="*/ 81 w 163"/>
                <a:gd name="T91" fmla="*/ 87 h 90"/>
                <a:gd name="T92" fmla="*/ 81 w 163"/>
                <a:gd name="T93" fmla="*/ 87 h 90"/>
                <a:gd name="T94" fmla="*/ 82 w 163"/>
                <a:gd name="T95" fmla="*/ 87 h 90"/>
                <a:gd name="T96" fmla="*/ 82 w 163"/>
                <a:gd name="T97" fmla="*/ 87 h 90"/>
                <a:gd name="T98" fmla="*/ 82 w 163"/>
                <a:gd name="T9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90">
                  <a:moveTo>
                    <a:pt x="81" y="90"/>
                  </a:moveTo>
                  <a:cubicBezTo>
                    <a:pt x="37" y="90"/>
                    <a:pt x="1" y="71"/>
                    <a:pt x="0" y="46"/>
                  </a:cubicBezTo>
                  <a:cubicBezTo>
                    <a:pt x="0" y="46"/>
                    <a:pt x="0" y="46"/>
                    <a:pt x="0" y="46"/>
                  </a:cubicBezTo>
                  <a:cubicBezTo>
                    <a:pt x="0" y="45"/>
                    <a:pt x="0" y="45"/>
                    <a:pt x="0" y="45"/>
                  </a:cubicBezTo>
                  <a:cubicBezTo>
                    <a:pt x="0" y="45"/>
                    <a:pt x="0" y="45"/>
                    <a:pt x="0" y="45"/>
                  </a:cubicBezTo>
                  <a:cubicBezTo>
                    <a:pt x="1" y="20"/>
                    <a:pt x="37" y="1"/>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70"/>
                    <a:pt x="126" y="90"/>
                    <a:pt x="82" y="90"/>
                  </a:cubicBezTo>
                  <a:cubicBezTo>
                    <a:pt x="82" y="90"/>
                    <a:pt x="82" y="90"/>
                    <a:pt x="82" y="90"/>
                  </a:cubicBezTo>
                  <a:cubicBezTo>
                    <a:pt x="82" y="90"/>
                    <a:pt x="81" y="90"/>
                    <a:pt x="81" y="90"/>
                  </a:cubicBezTo>
                  <a:close/>
                  <a:moveTo>
                    <a:pt x="82" y="87"/>
                  </a:moveTo>
                  <a:cubicBezTo>
                    <a:pt x="104" y="87"/>
                    <a:pt x="123" y="82"/>
                    <a:pt x="138" y="74"/>
                  </a:cubicBezTo>
                  <a:cubicBezTo>
                    <a:pt x="138" y="74"/>
                    <a:pt x="138" y="74"/>
                    <a:pt x="138" y="74"/>
                  </a:cubicBezTo>
                  <a:cubicBezTo>
                    <a:pt x="152" y="66"/>
                    <a:pt x="160" y="56"/>
                    <a:pt x="160" y="45"/>
                  </a:cubicBezTo>
                  <a:cubicBezTo>
                    <a:pt x="160" y="45"/>
                    <a:pt x="160" y="45"/>
                    <a:pt x="160" y="45"/>
                  </a:cubicBezTo>
                  <a:cubicBezTo>
                    <a:pt x="160" y="45"/>
                    <a:pt x="160" y="45"/>
                    <a:pt x="160" y="45"/>
                  </a:cubicBezTo>
                  <a:cubicBezTo>
                    <a:pt x="160" y="45"/>
                    <a:pt x="160" y="45"/>
                    <a:pt x="160" y="45"/>
                  </a:cubicBezTo>
                  <a:cubicBezTo>
                    <a:pt x="160" y="45"/>
                    <a:pt x="160" y="45"/>
                    <a:pt x="160" y="45"/>
                  </a:cubicBezTo>
                  <a:cubicBezTo>
                    <a:pt x="160" y="34"/>
                    <a:pt x="152" y="23"/>
                    <a:pt x="138" y="16"/>
                  </a:cubicBezTo>
                  <a:cubicBezTo>
                    <a:pt x="138" y="16"/>
                    <a:pt x="138" y="16"/>
                    <a:pt x="138" y="16"/>
                  </a:cubicBezTo>
                  <a:cubicBezTo>
                    <a:pt x="123" y="8"/>
                    <a:pt x="104" y="3"/>
                    <a:pt x="82" y="3"/>
                  </a:cubicBezTo>
                  <a:cubicBezTo>
                    <a:pt x="82" y="3"/>
                    <a:pt x="82" y="3"/>
                    <a:pt x="82" y="3"/>
                  </a:cubicBezTo>
                  <a:cubicBezTo>
                    <a:pt x="82" y="3"/>
                    <a:pt x="82" y="3"/>
                    <a:pt x="82" y="3"/>
                  </a:cubicBezTo>
                  <a:cubicBezTo>
                    <a:pt x="82" y="3"/>
                    <a:pt x="82" y="3"/>
                    <a:pt x="82" y="3"/>
                  </a:cubicBezTo>
                  <a:cubicBezTo>
                    <a:pt x="82" y="2"/>
                    <a:pt x="82" y="2"/>
                    <a:pt x="82" y="2"/>
                  </a:cubicBezTo>
                  <a:cubicBezTo>
                    <a:pt x="82" y="3"/>
                    <a:pt x="82" y="3"/>
                    <a:pt x="82" y="3"/>
                  </a:cubicBezTo>
                  <a:cubicBezTo>
                    <a:pt x="60" y="3"/>
                    <a:pt x="40" y="8"/>
                    <a:pt x="26" y="16"/>
                  </a:cubicBezTo>
                  <a:cubicBezTo>
                    <a:pt x="26" y="16"/>
                    <a:pt x="26" y="16"/>
                    <a:pt x="26" y="16"/>
                  </a:cubicBezTo>
                  <a:cubicBezTo>
                    <a:pt x="12" y="24"/>
                    <a:pt x="3" y="34"/>
                    <a:pt x="3" y="45"/>
                  </a:cubicBezTo>
                  <a:cubicBezTo>
                    <a:pt x="3" y="45"/>
                    <a:pt x="3" y="45"/>
                    <a:pt x="3" y="45"/>
                  </a:cubicBezTo>
                  <a:cubicBezTo>
                    <a:pt x="3" y="45"/>
                    <a:pt x="3" y="45"/>
                    <a:pt x="3" y="45"/>
                  </a:cubicBezTo>
                  <a:cubicBezTo>
                    <a:pt x="3" y="45"/>
                    <a:pt x="3" y="45"/>
                    <a:pt x="3" y="45"/>
                  </a:cubicBezTo>
                  <a:cubicBezTo>
                    <a:pt x="3" y="56"/>
                    <a:pt x="12" y="67"/>
                    <a:pt x="26" y="74"/>
                  </a:cubicBezTo>
                  <a:cubicBezTo>
                    <a:pt x="26" y="74"/>
                    <a:pt x="26" y="74"/>
                    <a:pt x="26" y="74"/>
                  </a:cubicBezTo>
                  <a:cubicBezTo>
                    <a:pt x="40" y="82"/>
                    <a:pt x="60" y="87"/>
                    <a:pt x="81" y="87"/>
                  </a:cubicBezTo>
                  <a:cubicBezTo>
                    <a:pt x="81" y="87"/>
                    <a:pt x="81" y="87"/>
                    <a:pt x="81" y="87"/>
                  </a:cubicBezTo>
                  <a:cubicBezTo>
                    <a:pt x="81" y="87"/>
                    <a:pt x="81" y="87"/>
                    <a:pt x="82" y="87"/>
                  </a:cubicBezTo>
                  <a:cubicBezTo>
                    <a:pt x="82" y="87"/>
                    <a:pt x="82" y="87"/>
                    <a:pt x="82" y="87"/>
                  </a:cubicBezTo>
                  <a:cubicBezTo>
                    <a:pt x="82" y="87"/>
                    <a:pt x="82" y="87"/>
                    <a:pt x="82" y="8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159"/>
            <p:cNvSpPr/>
            <p:nvPr/>
          </p:nvSpPr>
          <p:spPr bwMode="auto">
            <a:xfrm>
              <a:off x="3079" y="1865"/>
              <a:ext cx="364" cy="368"/>
            </a:xfrm>
            <a:custGeom>
              <a:avLst/>
              <a:gdLst>
                <a:gd name="T0" fmla="*/ 0 w 67"/>
                <a:gd name="T1" fmla="*/ 1 h 68"/>
                <a:gd name="T2" fmla="*/ 0 w 67"/>
                <a:gd name="T3" fmla="*/ 52 h 68"/>
                <a:gd name="T4" fmla="*/ 33 w 67"/>
                <a:gd name="T5" fmla="*/ 67 h 68"/>
                <a:gd name="T6" fmla="*/ 33 w 67"/>
                <a:gd name="T7" fmla="*/ 67 h 68"/>
                <a:gd name="T8" fmla="*/ 67 w 67"/>
                <a:gd name="T9" fmla="*/ 52 h 68"/>
                <a:gd name="T10" fmla="*/ 67 w 67"/>
                <a:gd name="T11" fmla="*/ 0 h 68"/>
                <a:gd name="T12" fmla="*/ 0 w 6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7" h="68">
                  <a:moveTo>
                    <a:pt x="0" y="1"/>
                  </a:moveTo>
                  <a:cubicBezTo>
                    <a:pt x="0" y="52"/>
                    <a:pt x="0" y="52"/>
                    <a:pt x="0" y="52"/>
                  </a:cubicBezTo>
                  <a:cubicBezTo>
                    <a:pt x="0" y="62"/>
                    <a:pt x="15" y="68"/>
                    <a:pt x="33" y="67"/>
                  </a:cubicBezTo>
                  <a:cubicBezTo>
                    <a:pt x="33" y="67"/>
                    <a:pt x="33" y="67"/>
                    <a:pt x="33" y="67"/>
                  </a:cubicBezTo>
                  <a:cubicBezTo>
                    <a:pt x="52" y="67"/>
                    <a:pt x="67" y="62"/>
                    <a:pt x="67" y="52"/>
                  </a:cubicBezTo>
                  <a:cubicBezTo>
                    <a:pt x="67" y="0"/>
                    <a:pt x="67" y="0"/>
                    <a:pt x="67"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Freeform 160"/>
            <p:cNvSpPr>
              <a:spLocks noEditPoints="1"/>
            </p:cNvSpPr>
            <p:nvPr/>
          </p:nvSpPr>
          <p:spPr bwMode="auto">
            <a:xfrm>
              <a:off x="3068" y="1860"/>
              <a:ext cx="381" cy="379"/>
            </a:xfrm>
            <a:custGeom>
              <a:avLst/>
              <a:gdLst>
                <a:gd name="T0" fmla="*/ 35 w 70"/>
                <a:gd name="T1" fmla="*/ 70 h 70"/>
                <a:gd name="T2" fmla="*/ 0 w 70"/>
                <a:gd name="T3" fmla="*/ 53 h 70"/>
                <a:gd name="T4" fmla="*/ 0 w 70"/>
                <a:gd name="T5" fmla="*/ 53 h 70"/>
                <a:gd name="T6" fmla="*/ 0 w 70"/>
                <a:gd name="T7" fmla="*/ 2 h 70"/>
                <a:gd name="T8" fmla="*/ 2 w 70"/>
                <a:gd name="T9" fmla="*/ 0 h 70"/>
                <a:gd name="T10" fmla="*/ 2 w 70"/>
                <a:gd name="T11" fmla="*/ 0 h 70"/>
                <a:gd name="T12" fmla="*/ 69 w 70"/>
                <a:gd name="T13" fmla="*/ 0 h 70"/>
                <a:gd name="T14" fmla="*/ 70 w 70"/>
                <a:gd name="T15" fmla="*/ 1 h 70"/>
                <a:gd name="T16" fmla="*/ 70 w 70"/>
                <a:gd name="T17" fmla="*/ 1 h 70"/>
                <a:gd name="T18" fmla="*/ 70 w 70"/>
                <a:gd name="T19" fmla="*/ 53 h 70"/>
                <a:gd name="T20" fmla="*/ 70 w 70"/>
                <a:gd name="T21" fmla="*/ 53 h 70"/>
                <a:gd name="T22" fmla="*/ 70 w 70"/>
                <a:gd name="T23" fmla="*/ 53 h 70"/>
                <a:gd name="T24" fmla="*/ 35 w 70"/>
                <a:gd name="T25" fmla="*/ 70 h 70"/>
                <a:gd name="T26" fmla="*/ 35 w 70"/>
                <a:gd name="T27" fmla="*/ 70 h 70"/>
                <a:gd name="T28" fmla="*/ 35 w 70"/>
                <a:gd name="T29" fmla="*/ 70 h 70"/>
                <a:gd name="T30" fmla="*/ 35 w 70"/>
                <a:gd name="T31" fmla="*/ 67 h 70"/>
                <a:gd name="T32" fmla="*/ 58 w 70"/>
                <a:gd name="T33" fmla="*/ 63 h 70"/>
                <a:gd name="T34" fmla="*/ 58 w 70"/>
                <a:gd name="T35" fmla="*/ 63 h 70"/>
                <a:gd name="T36" fmla="*/ 67 w 70"/>
                <a:gd name="T37" fmla="*/ 53 h 70"/>
                <a:gd name="T38" fmla="*/ 67 w 70"/>
                <a:gd name="T39" fmla="*/ 53 h 70"/>
                <a:gd name="T40" fmla="*/ 67 w 70"/>
                <a:gd name="T41" fmla="*/ 53 h 70"/>
                <a:gd name="T42" fmla="*/ 67 w 70"/>
                <a:gd name="T43" fmla="*/ 53 h 70"/>
                <a:gd name="T44" fmla="*/ 67 w 70"/>
                <a:gd name="T45" fmla="*/ 3 h 70"/>
                <a:gd name="T46" fmla="*/ 3 w 70"/>
                <a:gd name="T47" fmla="*/ 3 h 70"/>
                <a:gd name="T48" fmla="*/ 3 w 70"/>
                <a:gd name="T49" fmla="*/ 53 h 70"/>
                <a:gd name="T50" fmla="*/ 12 w 70"/>
                <a:gd name="T51" fmla="*/ 63 h 70"/>
                <a:gd name="T52" fmla="*/ 12 w 70"/>
                <a:gd name="T53" fmla="*/ 63 h 70"/>
                <a:gd name="T54" fmla="*/ 35 w 70"/>
                <a:gd name="T55" fmla="*/ 67 h 70"/>
                <a:gd name="T56" fmla="*/ 35 w 70"/>
                <a:gd name="T57" fmla="*/ 67 h 70"/>
                <a:gd name="T58" fmla="*/ 35 w 70"/>
                <a:gd name="T59" fmla="*/ 67 h 70"/>
                <a:gd name="T60" fmla="*/ 2 w 70"/>
                <a:gd name="T61" fmla="*/ 3 h 70"/>
                <a:gd name="T62" fmla="*/ 2 w 70"/>
                <a:gd name="T63" fmla="*/ 2 h 70"/>
                <a:gd name="T64" fmla="*/ 2 w 70"/>
                <a:gd name="T6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0">
                  <a:moveTo>
                    <a:pt x="35" y="70"/>
                  </a:moveTo>
                  <a:cubicBezTo>
                    <a:pt x="16" y="70"/>
                    <a:pt x="1" y="64"/>
                    <a:pt x="0" y="53"/>
                  </a:cubicBezTo>
                  <a:cubicBezTo>
                    <a:pt x="0" y="53"/>
                    <a:pt x="0" y="53"/>
                    <a:pt x="0" y="53"/>
                  </a:cubicBezTo>
                  <a:cubicBezTo>
                    <a:pt x="0" y="2"/>
                    <a:pt x="0" y="2"/>
                    <a:pt x="0" y="2"/>
                  </a:cubicBezTo>
                  <a:cubicBezTo>
                    <a:pt x="0" y="1"/>
                    <a:pt x="1" y="0"/>
                    <a:pt x="2" y="0"/>
                  </a:cubicBezTo>
                  <a:cubicBezTo>
                    <a:pt x="2" y="0"/>
                    <a:pt x="2" y="0"/>
                    <a:pt x="2" y="0"/>
                  </a:cubicBezTo>
                  <a:cubicBezTo>
                    <a:pt x="69" y="0"/>
                    <a:pt x="69" y="0"/>
                    <a:pt x="69" y="0"/>
                  </a:cubicBezTo>
                  <a:cubicBezTo>
                    <a:pt x="69" y="0"/>
                    <a:pt x="70" y="1"/>
                    <a:pt x="70" y="1"/>
                  </a:cubicBezTo>
                  <a:cubicBezTo>
                    <a:pt x="70" y="1"/>
                    <a:pt x="70" y="1"/>
                    <a:pt x="70" y="1"/>
                  </a:cubicBezTo>
                  <a:cubicBezTo>
                    <a:pt x="70" y="53"/>
                    <a:pt x="70" y="53"/>
                    <a:pt x="70" y="53"/>
                  </a:cubicBezTo>
                  <a:cubicBezTo>
                    <a:pt x="70" y="53"/>
                    <a:pt x="70" y="53"/>
                    <a:pt x="70" y="53"/>
                  </a:cubicBezTo>
                  <a:cubicBezTo>
                    <a:pt x="70" y="53"/>
                    <a:pt x="70" y="53"/>
                    <a:pt x="70" y="53"/>
                  </a:cubicBezTo>
                  <a:cubicBezTo>
                    <a:pt x="70" y="65"/>
                    <a:pt x="54" y="70"/>
                    <a:pt x="35" y="70"/>
                  </a:cubicBezTo>
                  <a:cubicBezTo>
                    <a:pt x="35" y="70"/>
                    <a:pt x="35" y="70"/>
                    <a:pt x="35" y="70"/>
                  </a:cubicBezTo>
                  <a:cubicBezTo>
                    <a:pt x="35" y="70"/>
                    <a:pt x="35" y="70"/>
                    <a:pt x="35" y="70"/>
                  </a:cubicBezTo>
                  <a:close/>
                  <a:moveTo>
                    <a:pt x="35" y="67"/>
                  </a:moveTo>
                  <a:cubicBezTo>
                    <a:pt x="44" y="67"/>
                    <a:pt x="52" y="66"/>
                    <a:pt x="58" y="63"/>
                  </a:cubicBezTo>
                  <a:cubicBezTo>
                    <a:pt x="58" y="63"/>
                    <a:pt x="58" y="63"/>
                    <a:pt x="58" y="63"/>
                  </a:cubicBezTo>
                  <a:cubicBezTo>
                    <a:pt x="64" y="61"/>
                    <a:pt x="67" y="57"/>
                    <a:pt x="67" y="53"/>
                  </a:cubicBezTo>
                  <a:cubicBezTo>
                    <a:pt x="67" y="53"/>
                    <a:pt x="67" y="53"/>
                    <a:pt x="67" y="53"/>
                  </a:cubicBezTo>
                  <a:cubicBezTo>
                    <a:pt x="67" y="53"/>
                    <a:pt x="67" y="53"/>
                    <a:pt x="67" y="53"/>
                  </a:cubicBezTo>
                  <a:cubicBezTo>
                    <a:pt x="67" y="53"/>
                    <a:pt x="67" y="53"/>
                    <a:pt x="67" y="53"/>
                  </a:cubicBezTo>
                  <a:cubicBezTo>
                    <a:pt x="67" y="3"/>
                    <a:pt x="67" y="3"/>
                    <a:pt x="67" y="3"/>
                  </a:cubicBezTo>
                  <a:cubicBezTo>
                    <a:pt x="3" y="3"/>
                    <a:pt x="3" y="3"/>
                    <a:pt x="3" y="3"/>
                  </a:cubicBezTo>
                  <a:cubicBezTo>
                    <a:pt x="3" y="53"/>
                    <a:pt x="3" y="53"/>
                    <a:pt x="3" y="53"/>
                  </a:cubicBezTo>
                  <a:cubicBezTo>
                    <a:pt x="3" y="57"/>
                    <a:pt x="6" y="60"/>
                    <a:pt x="12" y="63"/>
                  </a:cubicBezTo>
                  <a:cubicBezTo>
                    <a:pt x="12" y="63"/>
                    <a:pt x="12" y="63"/>
                    <a:pt x="12" y="63"/>
                  </a:cubicBezTo>
                  <a:cubicBezTo>
                    <a:pt x="18" y="65"/>
                    <a:pt x="26" y="67"/>
                    <a:pt x="35" y="67"/>
                  </a:cubicBezTo>
                  <a:cubicBezTo>
                    <a:pt x="35" y="67"/>
                    <a:pt x="35" y="67"/>
                    <a:pt x="35" y="67"/>
                  </a:cubicBezTo>
                  <a:cubicBezTo>
                    <a:pt x="35" y="67"/>
                    <a:pt x="35" y="67"/>
                    <a:pt x="35" y="67"/>
                  </a:cubicBezTo>
                  <a:close/>
                  <a:moveTo>
                    <a:pt x="2" y="3"/>
                  </a:moveTo>
                  <a:cubicBezTo>
                    <a:pt x="2" y="2"/>
                    <a:pt x="2" y="2"/>
                    <a:pt x="2"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161"/>
            <p:cNvSpPr/>
            <p:nvPr/>
          </p:nvSpPr>
          <p:spPr bwMode="auto">
            <a:xfrm>
              <a:off x="3003" y="1177"/>
              <a:ext cx="511" cy="899"/>
            </a:xfrm>
            <a:custGeom>
              <a:avLst/>
              <a:gdLst>
                <a:gd name="T0" fmla="*/ 0 w 94"/>
                <a:gd name="T1" fmla="*/ 0 h 166"/>
                <a:gd name="T2" fmla="*/ 1 w 94"/>
                <a:gd name="T3" fmla="*/ 141 h 166"/>
                <a:gd name="T4" fmla="*/ 47 w 94"/>
                <a:gd name="T5" fmla="*/ 166 h 166"/>
                <a:gd name="T6" fmla="*/ 47 w 94"/>
                <a:gd name="T7" fmla="*/ 166 h 166"/>
                <a:gd name="T8" fmla="*/ 94 w 94"/>
                <a:gd name="T9" fmla="*/ 141 h 166"/>
                <a:gd name="T10" fmla="*/ 93 w 94"/>
                <a:gd name="T11" fmla="*/ 0 h 166"/>
                <a:gd name="T12" fmla="*/ 0 w 9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94" h="166">
                  <a:moveTo>
                    <a:pt x="0" y="0"/>
                  </a:moveTo>
                  <a:cubicBezTo>
                    <a:pt x="1" y="141"/>
                    <a:pt x="1" y="141"/>
                    <a:pt x="1" y="141"/>
                  </a:cubicBezTo>
                  <a:cubicBezTo>
                    <a:pt x="1" y="155"/>
                    <a:pt x="22" y="166"/>
                    <a:pt x="47" y="166"/>
                  </a:cubicBezTo>
                  <a:cubicBezTo>
                    <a:pt x="47" y="166"/>
                    <a:pt x="47" y="166"/>
                    <a:pt x="47" y="166"/>
                  </a:cubicBezTo>
                  <a:cubicBezTo>
                    <a:pt x="73" y="166"/>
                    <a:pt x="94" y="155"/>
                    <a:pt x="94" y="141"/>
                  </a:cubicBezTo>
                  <a:cubicBezTo>
                    <a:pt x="93" y="0"/>
                    <a:pt x="93" y="0"/>
                    <a:pt x="93" y="0"/>
                  </a:cubicBezTo>
                  <a:lnTo>
                    <a:pt x="0"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162"/>
            <p:cNvSpPr>
              <a:spLocks noEditPoints="1"/>
            </p:cNvSpPr>
            <p:nvPr/>
          </p:nvSpPr>
          <p:spPr bwMode="auto">
            <a:xfrm>
              <a:off x="2998" y="1166"/>
              <a:ext cx="521" cy="921"/>
            </a:xfrm>
            <a:custGeom>
              <a:avLst/>
              <a:gdLst>
                <a:gd name="T0" fmla="*/ 48 w 96"/>
                <a:gd name="T1" fmla="*/ 170 h 170"/>
                <a:gd name="T2" fmla="*/ 0 w 96"/>
                <a:gd name="T3" fmla="*/ 143 h 170"/>
                <a:gd name="T4" fmla="*/ 0 w 96"/>
                <a:gd name="T5" fmla="*/ 143 h 170"/>
                <a:gd name="T6" fmla="*/ 0 w 96"/>
                <a:gd name="T7" fmla="*/ 2 h 170"/>
                <a:gd name="T8" fmla="*/ 1 w 96"/>
                <a:gd name="T9" fmla="*/ 1 h 170"/>
                <a:gd name="T10" fmla="*/ 1 w 96"/>
                <a:gd name="T11" fmla="*/ 1 h 170"/>
                <a:gd name="T12" fmla="*/ 94 w 96"/>
                <a:gd name="T13" fmla="*/ 0 h 170"/>
                <a:gd name="T14" fmla="*/ 95 w 96"/>
                <a:gd name="T15" fmla="*/ 1 h 170"/>
                <a:gd name="T16" fmla="*/ 95 w 96"/>
                <a:gd name="T17" fmla="*/ 1 h 170"/>
                <a:gd name="T18" fmla="*/ 96 w 96"/>
                <a:gd name="T19" fmla="*/ 2 h 170"/>
                <a:gd name="T20" fmla="*/ 96 w 96"/>
                <a:gd name="T21" fmla="*/ 2 h 170"/>
                <a:gd name="T22" fmla="*/ 96 w 96"/>
                <a:gd name="T23" fmla="*/ 143 h 170"/>
                <a:gd name="T24" fmla="*/ 96 w 96"/>
                <a:gd name="T25" fmla="*/ 143 h 170"/>
                <a:gd name="T26" fmla="*/ 96 w 96"/>
                <a:gd name="T27" fmla="*/ 143 h 170"/>
                <a:gd name="T28" fmla="*/ 96 w 96"/>
                <a:gd name="T29" fmla="*/ 143 h 170"/>
                <a:gd name="T30" fmla="*/ 96 w 96"/>
                <a:gd name="T31" fmla="*/ 143 h 170"/>
                <a:gd name="T32" fmla="*/ 96 w 96"/>
                <a:gd name="T33" fmla="*/ 143 h 170"/>
                <a:gd name="T34" fmla="*/ 96 w 96"/>
                <a:gd name="T35" fmla="*/ 143 h 170"/>
                <a:gd name="T36" fmla="*/ 96 w 96"/>
                <a:gd name="T37" fmla="*/ 143 h 170"/>
                <a:gd name="T38" fmla="*/ 96 w 96"/>
                <a:gd name="T39" fmla="*/ 143 h 170"/>
                <a:gd name="T40" fmla="*/ 96 w 96"/>
                <a:gd name="T41" fmla="*/ 143 h 170"/>
                <a:gd name="T42" fmla="*/ 96 w 96"/>
                <a:gd name="T43" fmla="*/ 143 h 170"/>
                <a:gd name="T44" fmla="*/ 96 w 96"/>
                <a:gd name="T45" fmla="*/ 143 h 170"/>
                <a:gd name="T46" fmla="*/ 96 w 96"/>
                <a:gd name="T47" fmla="*/ 143 h 170"/>
                <a:gd name="T48" fmla="*/ 48 w 96"/>
                <a:gd name="T49" fmla="*/ 170 h 170"/>
                <a:gd name="T50" fmla="*/ 48 w 96"/>
                <a:gd name="T51" fmla="*/ 170 h 170"/>
                <a:gd name="T52" fmla="*/ 48 w 96"/>
                <a:gd name="T53" fmla="*/ 170 h 170"/>
                <a:gd name="T54" fmla="*/ 3 w 96"/>
                <a:gd name="T55" fmla="*/ 143 h 170"/>
                <a:gd name="T56" fmla="*/ 16 w 96"/>
                <a:gd name="T57" fmla="*/ 160 h 170"/>
                <a:gd name="T58" fmla="*/ 16 w 96"/>
                <a:gd name="T59" fmla="*/ 160 h 170"/>
                <a:gd name="T60" fmla="*/ 48 w 96"/>
                <a:gd name="T61" fmla="*/ 167 h 170"/>
                <a:gd name="T62" fmla="*/ 48 w 96"/>
                <a:gd name="T63" fmla="*/ 167 h 170"/>
                <a:gd name="T64" fmla="*/ 48 w 96"/>
                <a:gd name="T65" fmla="*/ 167 h 170"/>
                <a:gd name="T66" fmla="*/ 48 w 96"/>
                <a:gd name="T67" fmla="*/ 167 h 170"/>
                <a:gd name="T68" fmla="*/ 80 w 96"/>
                <a:gd name="T69" fmla="*/ 159 h 170"/>
                <a:gd name="T70" fmla="*/ 80 w 96"/>
                <a:gd name="T71" fmla="*/ 159 h 170"/>
                <a:gd name="T72" fmla="*/ 93 w 96"/>
                <a:gd name="T73" fmla="*/ 143 h 170"/>
                <a:gd name="T74" fmla="*/ 93 w 96"/>
                <a:gd name="T75" fmla="*/ 143 h 170"/>
                <a:gd name="T76" fmla="*/ 93 w 96"/>
                <a:gd name="T77" fmla="*/ 142 h 170"/>
                <a:gd name="T78" fmla="*/ 93 w 96"/>
                <a:gd name="T79" fmla="*/ 142 h 170"/>
                <a:gd name="T80" fmla="*/ 93 w 96"/>
                <a:gd name="T81" fmla="*/ 142 h 170"/>
                <a:gd name="T82" fmla="*/ 93 w 96"/>
                <a:gd name="T83" fmla="*/ 142 h 170"/>
                <a:gd name="T84" fmla="*/ 93 w 96"/>
                <a:gd name="T85" fmla="*/ 4 h 170"/>
                <a:gd name="T86" fmla="*/ 3 w 96"/>
                <a:gd name="T87" fmla="*/ 4 h 170"/>
                <a:gd name="T88" fmla="*/ 3 w 96"/>
                <a:gd name="T89" fmla="*/ 143 h 170"/>
                <a:gd name="T90" fmla="*/ 1 w 96"/>
                <a:gd name="T91" fmla="*/ 4 h 170"/>
                <a:gd name="T92" fmla="*/ 1 w 96"/>
                <a:gd name="T93" fmla="*/ 2 h 170"/>
                <a:gd name="T94" fmla="*/ 1 w 96"/>
                <a:gd name="T95" fmla="*/ 4 h 170"/>
                <a:gd name="T96" fmla="*/ 96 w 96"/>
                <a:gd name="T97" fmla="*/ 143 h 170"/>
                <a:gd name="T98" fmla="*/ 96 w 96"/>
                <a:gd name="T99" fmla="*/ 143 h 170"/>
                <a:gd name="T100" fmla="*/ 96 w 96"/>
                <a:gd name="T101"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70">
                  <a:moveTo>
                    <a:pt x="48" y="170"/>
                  </a:moveTo>
                  <a:cubicBezTo>
                    <a:pt x="22" y="170"/>
                    <a:pt x="1" y="159"/>
                    <a:pt x="0" y="143"/>
                  </a:cubicBezTo>
                  <a:cubicBezTo>
                    <a:pt x="0" y="143"/>
                    <a:pt x="0" y="143"/>
                    <a:pt x="0" y="143"/>
                  </a:cubicBezTo>
                  <a:cubicBezTo>
                    <a:pt x="0" y="2"/>
                    <a:pt x="0" y="2"/>
                    <a:pt x="0" y="2"/>
                  </a:cubicBezTo>
                  <a:cubicBezTo>
                    <a:pt x="0" y="1"/>
                    <a:pt x="0" y="1"/>
                    <a:pt x="1" y="1"/>
                  </a:cubicBezTo>
                  <a:cubicBezTo>
                    <a:pt x="1" y="1"/>
                    <a:pt x="1" y="1"/>
                    <a:pt x="1" y="1"/>
                  </a:cubicBezTo>
                  <a:cubicBezTo>
                    <a:pt x="94" y="0"/>
                    <a:pt x="94" y="0"/>
                    <a:pt x="94" y="0"/>
                  </a:cubicBezTo>
                  <a:cubicBezTo>
                    <a:pt x="94" y="0"/>
                    <a:pt x="95" y="1"/>
                    <a:pt x="95" y="1"/>
                  </a:cubicBezTo>
                  <a:cubicBezTo>
                    <a:pt x="95" y="1"/>
                    <a:pt x="95" y="1"/>
                    <a:pt x="95" y="1"/>
                  </a:cubicBezTo>
                  <a:cubicBezTo>
                    <a:pt x="95" y="1"/>
                    <a:pt x="96" y="2"/>
                    <a:pt x="96" y="2"/>
                  </a:cubicBezTo>
                  <a:cubicBezTo>
                    <a:pt x="96" y="2"/>
                    <a:pt x="96" y="2"/>
                    <a:pt x="96" y="2"/>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58"/>
                    <a:pt x="74" y="170"/>
                    <a:pt x="48" y="170"/>
                  </a:cubicBezTo>
                  <a:cubicBezTo>
                    <a:pt x="48" y="170"/>
                    <a:pt x="48" y="170"/>
                    <a:pt x="48" y="170"/>
                  </a:cubicBezTo>
                  <a:cubicBezTo>
                    <a:pt x="48" y="170"/>
                    <a:pt x="48" y="170"/>
                    <a:pt x="48" y="170"/>
                  </a:cubicBezTo>
                  <a:close/>
                  <a:moveTo>
                    <a:pt x="3" y="143"/>
                  </a:moveTo>
                  <a:cubicBezTo>
                    <a:pt x="3" y="149"/>
                    <a:pt x="8" y="155"/>
                    <a:pt x="16" y="160"/>
                  </a:cubicBezTo>
                  <a:cubicBezTo>
                    <a:pt x="16" y="160"/>
                    <a:pt x="16" y="160"/>
                    <a:pt x="16" y="160"/>
                  </a:cubicBezTo>
                  <a:cubicBezTo>
                    <a:pt x="24" y="164"/>
                    <a:pt x="35" y="167"/>
                    <a:pt x="48" y="167"/>
                  </a:cubicBezTo>
                  <a:cubicBezTo>
                    <a:pt x="48" y="167"/>
                    <a:pt x="48" y="167"/>
                    <a:pt x="48" y="167"/>
                  </a:cubicBezTo>
                  <a:cubicBezTo>
                    <a:pt x="48" y="167"/>
                    <a:pt x="48" y="167"/>
                    <a:pt x="48" y="167"/>
                  </a:cubicBezTo>
                  <a:cubicBezTo>
                    <a:pt x="48" y="167"/>
                    <a:pt x="48" y="167"/>
                    <a:pt x="48" y="167"/>
                  </a:cubicBezTo>
                  <a:cubicBezTo>
                    <a:pt x="61" y="167"/>
                    <a:pt x="72" y="164"/>
                    <a:pt x="80" y="159"/>
                  </a:cubicBezTo>
                  <a:cubicBezTo>
                    <a:pt x="80" y="159"/>
                    <a:pt x="80" y="159"/>
                    <a:pt x="80" y="159"/>
                  </a:cubicBezTo>
                  <a:cubicBezTo>
                    <a:pt x="88" y="155"/>
                    <a:pt x="93" y="149"/>
                    <a:pt x="93" y="143"/>
                  </a:cubicBezTo>
                  <a:cubicBezTo>
                    <a:pt x="93" y="143"/>
                    <a:pt x="93" y="143"/>
                    <a:pt x="93" y="143"/>
                  </a:cubicBezTo>
                  <a:cubicBezTo>
                    <a:pt x="93" y="143"/>
                    <a:pt x="93" y="143"/>
                    <a:pt x="93" y="142"/>
                  </a:cubicBezTo>
                  <a:cubicBezTo>
                    <a:pt x="93" y="142"/>
                    <a:pt x="93" y="142"/>
                    <a:pt x="93" y="142"/>
                  </a:cubicBezTo>
                  <a:cubicBezTo>
                    <a:pt x="93" y="142"/>
                    <a:pt x="93" y="142"/>
                    <a:pt x="93" y="142"/>
                  </a:cubicBezTo>
                  <a:cubicBezTo>
                    <a:pt x="93" y="142"/>
                    <a:pt x="93" y="142"/>
                    <a:pt x="93" y="142"/>
                  </a:cubicBezTo>
                  <a:cubicBezTo>
                    <a:pt x="93" y="4"/>
                    <a:pt x="93" y="4"/>
                    <a:pt x="93" y="4"/>
                  </a:cubicBezTo>
                  <a:cubicBezTo>
                    <a:pt x="3" y="4"/>
                    <a:pt x="3" y="4"/>
                    <a:pt x="3" y="4"/>
                  </a:cubicBezTo>
                  <a:cubicBezTo>
                    <a:pt x="3" y="143"/>
                    <a:pt x="3" y="143"/>
                    <a:pt x="3" y="143"/>
                  </a:cubicBezTo>
                  <a:close/>
                  <a:moveTo>
                    <a:pt x="1" y="4"/>
                  </a:moveTo>
                  <a:cubicBezTo>
                    <a:pt x="1" y="2"/>
                    <a:pt x="1" y="2"/>
                    <a:pt x="1" y="2"/>
                  </a:cubicBezTo>
                  <a:cubicBezTo>
                    <a:pt x="1" y="4"/>
                    <a:pt x="1" y="4"/>
                    <a:pt x="1" y="4"/>
                  </a:cubicBezTo>
                  <a:close/>
                  <a:moveTo>
                    <a:pt x="96" y="143"/>
                  </a:moveTo>
                  <a:cubicBezTo>
                    <a:pt x="96" y="143"/>
                    <a:pt x="96" y="143"/>
                    <a:pt x="96" y="143"/>
                  </a:cubicBezTo>
                  <a:cubicBezTo>
                    <a:pt x="96" y="143"/>
                    <a:pt x="96" y="143"/>
                    <a:pt x="96"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163"/>
            <p:cNvSpPr/>
            <p:nvPr/>
          </p:nvSpPr>
          <p:spPr bwMode="auto">
            <a:xfrm>
              <a:off x="3003" y="1096"/>
              <a:ext cx="506" cy="173"/>
            </a:xfrm>
            <a:custGeom>
              <a:avLst/>
              <a:gdLst>
                <a:gd name="T0" fmla="*/ 47 w 93"/>
                <a:gd name="T1" fmla="*/ 0 h 32"/>
                <a:gd name="T2" fmla="*/ 0 w 93"/>
                <a:gd name="T3" fmla="*/ 16 h 32"/>
                <a:gd name="T4" fmla="*/ 47 w 93"/>
                <a:gd name="T5" fmla="*/ 32 h 32"/>
                <a:gd name="T6" fmla="*/ 93 w 93"/>
                <a:gd name="T7" fmla="*/ 16 h 32"/>
                <a:gd name="T8" fmla="*/ 47 w 93"/>
                <a:gd name="T9" fmla="*/ 0 h 32"/>
              </a:gdLst>
              <a:ahLst/>
              <a:cxnLst>
                <a:cxn ang="0">
                  <a:pos x="T0" y="T1"/>
                </a:cxn>
                <a:cxn ang="0">
                  <a:pos x="T2" y="T3"/>
                </a:cxn>
                <a:cxn ang="0">
                  <a:pos x="T4" y="T5"/>
                </a:cxn>
                <a:cxn ang="0">
                  <a:pos x="T6" y="T7"/>
                </a:cxn>
                <a:cxn ang="0">
                  <a:pos x="T8" y="T9"/>
                </a:cxn>
              </a:cxnLst>
              <a:rect l="0" t="0" r="r" b="b"/>
              <a:pathLst>
                <a:path w="93" h="32">
                  <a:moveTo>
                    <a:pt x="47" y="0"/>
                  </a:moveTo>
                  <a:cubicBezTo>
                    <a:pt x="21" y="0"/>
                    <a:pt x="0" y="7"/>
                    <a:pt x="0" y="16"/>
                  </a:cubicBezTo>
                  <a:cubicBezTo>
                    <a:pt x="0" y="25"/>
                    <a:pt x="21" y="32"/>
                    <a:pt x="47" y="32"/>
                  </a:cubicBezTo>
                  <a:cubicBezTo>
                    <a:pt x="72" y="31"/>
                    <a:pt x="93" y="24"/>
                    <a:pt x="93" y="16"/>
                  </a:cubicBezTo>
                  <a:cubicBezTo>
                    <a:pt x="93" y="7"/>
                    <a:pt x="72" y="0"/>
                    <a:pt x="47" y="0"/>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164"/>
            <p:cNvSpPr>
              <a:spLocks noEditPoints="1"/>
            </p:cNvSpPr>
            <p:nvPr/>
          </p:nvSpPr>
          <p:spPr bwMode="auto">
            <a:xfrm>
              <a:off x="2998" y="1090"/>
              <a:ext cx="521" cy="185"/>
            </a:xfrm>
            <a:custGeom>
              <a:avLst/>
              <a:gdLst>
                <a:gd name="T0" fmla="*/ 14 w 96"/>
                <a:gd name="T1" fmla="*/ 29 h 34"/>
                <a:gd name="T2" fmla="*/ 0 w 96"/>
                <a:gd name="T3" fmla="*/ 17 h 34"/>
                <a:gd name="T4" fmla="*/ 0 w 96"/>
                <a:gd name="T5" fmla="*/ 17 h 34"/>
                <a:gd name="T6" fmla="*/ 14 w 96"/>
                <a:gd name="T7" fmla="*/ 4 h 34"/>
                <a:gd name="T8" fmla="*/ 48 w 96"/>
                <a:gd name="T9" fmla="*/ 0 h 34"/>
                <a:gd name="T10" fmla="*/ 48 w 96"/>
                <a:gd name="T11" fmla="*/ 0 h 34"/>
                <a:gd name="T12" fmla="*/ 48 w 96"/>
                <a:gd name="T13" fmla="*/ 0 h 34"/>
                <a:gd name="T14" fmla="*/ 81 w 96"/>
                <a:gd name="T15" fmla="*/ 4 h 34"/>
                <a:gd name="T16" fmla="*/ 96 w 96"/>
                <a:gd name="T17" fmla="*/ 17 h 34"/>
                <a:gd name="T18" fmla="*/ 96 w 96"/>
                <a:gd name="T19" fmla="*/ 17 h 34"/>
                <a:gd name="T20" fmla="*/ 96 w 96"/>
                <a:gd name="T21" fmla="*/ 17 h 34"/>
                <a:gd name="T22" fmla="*/ 81 w 96"/>
                <a:gd name="T23" fmla="*/ 29 h 34"/>
                <a:gd name="T24" fmla="*/ 48 w 96"/>
                <a:gd name="T25" fmla="*/ 34 h 34"/>
                <a:gd name="T26" fmla="*/ 47 w 96"/>
                <a:gd name="T27" fmla="*/ 34 h 34"/>
                <a:gd name="T28" fmla="*/ 47 w 96"/>
                <a:gd name="T29" fmla="*/ 31 h 34"/>
                <a:gd name="T30" fmla="*/ 48 w 96"/>
                <a:gd name="T31" fmla="*/ 31 h 34"/>
                <a:gd name="T32" fmla="*/ 80 w 96"/>
                <a:gd name="T33" fmla="*/ 26 h 34"/>
                <a:gd name="T34" fmla="*/ 93 w 96"/>
                <a:gd name="T35" fmla="*/ 17 h 34"/>
                <a:gd name="T36" fmla="*/ 93 w 96"/>
                <a:gd name="T37" fmla="*/ 16 h 34"/>
                <a:gd name="T38" fmla="*/ 80 w 96"/>
                <a:gd name="T39" fmla="*/ 7 h 34"/>
                <a:gd name="T40" fmla="*/ 48 w 96"/>
                <a:gd name="T41" fmla="*/ 3 h 34"/>
                <a:gd name="T42" fmla="*/ 48 w 96"/>
                <a:gd name="T43" fmla="*/ 3 h 34"/>
                <a:gd name="T44" fmla="*/ 48 w 96"/>
                <a:gd name="T45" fmla="*/ 1 h 34"/>
                <a:gd name="T46" fmla="*/ 15 w 96"/>
                <a:gd name="T47" fmla="*/ 7 h 34"/>
                <a:gd name="T48" fmla="*/ 3 w 96"/>
                <a:gd name="T49" fmla="*/ 17 h 34"/>
                <a:gd name="T50" fmla="*/ 3 w 96"/>
                <a:gd name="T51" fmla="*/ 17 h 34"/>
                <a:gd name="T52" fmla="*/ 3 w 96"/>
                <a:gd name="T53" fmla="*/ 17 h 34"/>
                <a:gd name="T54" fmla="*/ 3 w 96"/>
                <a:gd name="T55" fmla="*/ 17 h 34"/>
                <a:gd name="T56" fmla="*/ 3 w 96"/>
                <a:gd name="T57" fmla="*/ 17 h 34"/>
                <a:gd name="T58" fmla="*/ 3 w 96"/>
                <a:gd name="T59" fmla="*/ 17 h 34"/>
                <a:gd name="T60" fmla="*/ 3 w 96"/>
                <a:gd name="T61" fmla="*/ 17 h 34"/>
                <a:gd name="T62" fmla="*/ 15 w 96"/>
                <a:gd name="T6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34">
                  <a:moveTo>
                    <a:pt x="47" y="34"/>
                  </a:moveTo>
                  <a:cubicBezTo>
                    <a:pt x="34" y="34"/>
                    <a:pt x="23" y="32"/>
                    <a:pt x="14" y="29"/>
                  </a:cubicBezTo>
                  <a:cubicBezTo>
                    <a:pt x="14" y="29"/>
                    <a:pt x="14" y="29"/>
                    <a:pt x="14" y="29"/>
                  </a:cubicBezTo>
                  <a:cubicBezTo>
                    <a:pt x="6" y="27"/>
                    <a:pt x="0" y="23"/>
                    <a:pt x="0" y="17"/>
                  </a:cubicBezTo>
                  <a:cubicBezTo>
                    <a:pt x="0" y="17"/>
                    <a:pt x="0" y="17"/>
                    <a:pt x="0" y="17"/>
                  </a:cubicBezTo>
                  <a:cubicBezTo>
                    <a:pt x="0" y="17"/>
                    <a:pt x="0" y="17"/>
                    <a:pt x="0" y="17"/>
                  </a:cubicBezTo>
                  <a:cubicBezTo>
                    <a:pt x="0" y="17"/>
                    <a:pt x="0" y="17"/>
                    <a:pt x="0" y="17"/>
                  </a:cubicBezTo>
                  <a:cubicBezTo>
                    <a:pt x="0" y="11"/>
                    <a:pt x="6" y="7"/>
                    <a:pt x="14" y="4"/>
                  </a:cubicBezTo>
                  <a:cubicBezTo>
                    <a:pt x="14" y="4"/>
                    <a:pt x="14" y="4"/>
                    <a:pt x="14" y="4"/>
                  </a:cubicBezTo>
                  <a:cubicBezTo>
                    <a:pt x="23" y="2"/>
                    <a:pt x="35" y="0"/>
                    <a:pt x="48" y="0"/>
                  </a:cubicBezTo>
                  <a:cubicBezTo>
                    <a:pt x="48" y="0"/>
                    <a:pt x="48" y="0"/>
                    <a:pt x="48" y="0"/>
                  </a:cubicBezTo>
                  <a:cubicBezTo>
                    <a:pt x="48" y="0"/>
                    <a:pt x="48" y="0"/>
                    <a:pt x="48" y="0"/>
                  </a:cubicBezTo>
                  <a:cubicBezTo>
                    <a:pt x="48" y="0"/>
                    <a:pt x="48" y="0"/>
                    <a:pt x="48" y="0"/>
                  </a:cubicBezTo>
                  <a:cubicBezTo>
                    <a:pt x="48" y="0"/>
                    <a:pt x="48" y="0"/>
                    <a:pt x="48" y="0"/>
                  </a:cubicBezTo>
                  <a:cubicBezTo>
                    <a:pt x="61" y="0"/>
                    <a:pt x="72" y="1"/>
                    <a:pt x="81" y="4"/>
                  </a:cubicBezTo>
                  <a:cubicBezTo>
                    <a:pt x="81" y="4"/>
                    <a:pt x="81" y="4"/>
                    <a:pt x="81" y="4"/>
                  </a:cubicBezTo>
                  <a:cubicBezTo>
                    <a:pt x="89" y="7"/>
                    <a:pt x="95" y="11"/>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22"/>
                    <a:pt x="89" y="26"/>
                    <a:pt x="81" y="29"/>
                  </a:cubicBezTo>
                  <a:cubicBezTo>
                    <a:pt x="81" y="29"/>
                    <a:pt x="81" y="29"/>
                    <a:pt x="81" y="29"/>
                  </a:cubicBezTo>
                  <a:cubicBezTo>
                    <a:pt x="72" y="32"/>
                    <a:pt x="61" y="34"/>
                    <a:pt x="48" y="34"/>
                  </a:cubicBezTo>
                  <a:cubicBezTo>
                    <a:pt x="48" y="34"/>
                    <a:pt x="48" y="34"/>
                    <a:pt x="48" y="34"/>
                  </a:cubicBezTo>
                  <a:cubicBezTo>
                    <a:pt x="48" y="34"/>
                    <a:pt x="47" y="34"/>
                    <a:pt x="47" y="34"/>
                  </a:cubicBezTo>
                  <a:close/>
                  <a:moveTo>
                    <a:pt x="15" y="27"/>
                  </a:moveTo>
                  <a:cubicBezTo>
                    <a:pt x="23" y="29"/>
                    <a:pt x="35" y="31"/>
                    <a:pt x="47" y="31"/>
                  </a:cubicBezTo>
                  <a:cubicBezTo>
                    <a:pt x="47" y="31"/>
                    <a:pt x="47" y="31"/>
                    <a:pt x="47" y="31"/>
                  </a:cubicBezTo>
                  <a:cubicBezTo>
                    <a:pt x="47" y="31"/>
                    <a:pt x="48" y="31"/>
                    <a:pt x="48" y="31"/>
                  </a:cubicBezTo>
                  <a:cubicBezTo>
                    <a:pt x="48" y="31"/>
                    <a:pt x="48" y="31"/>
                    <a:pt x="48" y="31"/>
                  </a:cubicBezTo>
                  <a:cubicBezTo>
                    <a:pt x="60" y="31"/>
                    <a:pt x="72" y="29"/>
                    <a:pt x="80" y="26"/>
                  </a:cubicBezTo>
                  <a:cubicBezTo>
                    <a:pt x="80" y="26"/>
                    <a:pt x="80" y="26"/>
                    <a:pt x="80" y="26"/>
                  </a:cubicBezTo>
                  <a:cubicBezTo>
                    <a:pt x="88" y="24"/>
                    <a:pt x="93" y="20"/>
                    <a:pt x="93" y="17"/>
                  </a:cubicBezTo>
                  <a:cubicBezTo>
                    <a:pt x="93" y="17"/>
                    <a:pt x="93" y="17"/>
                    <a:pt x="93" y="17"/>
                  </a:cubicBezTo>
                  <a:cubicBezTo>
                    <a:pt x="93" y="17"/>
                    <a:pt x="93" y="17"/>
                    <a:pt x="93" y="16"/>
                  </a:cubicBezTo>
                  <a:cubicBezTo>
                    <a:pt x="93" y="16"/>
                    <a:pt x="93" y="16"/>
                    <a:pt x="93" y="16"/>
                  </a:cubicBezTo>
                  <a:cubicBezTo>
                    <a:pt x="92" y="13"/>
                    <a:pt x="88" y="10"/>
                    <a:pt x="80" y="7"/>
                  </a:cubicBezTo>
                  <a:cubicBezTo>
                    <a:pt x="80" y="7"/>
                    <a:pt x="80" y="7"/>
                    <a:pt x="80" y="7"/>
                  </a:cubicBezTo>
                  <a:cubicBezTo>
                    <a:pt x="72" y="4"/>
                    <a:pt x="61" y="3"/>
                    <a:pt x="48" y="3"/>
                  </a:cubicBezTo>
                  <a:cubicBezTo>
                    <a:pt x="48" y="3"/>
                    <a:pt x="48" y="3"/>
                    <a:pt x="48" y="3"/>
                  </a:cubicBezTo>
                  <a:cubicBezTo>
                    <a:pt x="48" y="3"/>
                    <a:pt x="48" y="3"/>
                    <a:pt x="48" y="3"/>
                  </a:cubicBezTo>
                  <a:cubicBezTo>
                    <a:pt x="48" y="3"/>
                    <a:pt x="48" y="3"/>
                    <a:pt x="48" y="3"/>
                  </a:cubicBezTo>
                  <a:cubicBezTo>
                    <a:pt x="48" y="1"/>
                    <a:pt x="48" y="1"/>
                    <a:pt x="48" y="1"/>
                  </a:cubicBezTo>
                  <a:cubicBezTo>
                    <a:pt x="48" y="3"/>
                    <a:pt x="48" y="3"/>
                    <a:pt x="48" y="3"/>
                  </a:cubicBezTo>
                  <a:cubicBezTo>
                    <a:pt x="35" y="3"/>
                    <a:pt x="23" y="4"/>
                    <a:pt x="15" y="7"/>
                  </a:cubicBezTo>
                  <a:cubicBezTo>
                    <a:pt x="15" y="7"/>
                    <a:pt x="15" y="7"/>
                    <a:pt x="15" y="7"/>
                  </a:cubicBezTo>
                  <a:cubicBezTo>
                    <a:pt x="7" y="10"/>
                    <a:pt x="3" y="14"/>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20"/>
                    <a:pt x="7" y="24"/>
                    <a:pt x="1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165"/>
            <p:cNvSpPr/>
            <p:nvPr/>
          </p:nvSpPr>
          <p:spPr bwMode="auto">
            <a:xfrm>
              <a:off x="3009" y="1881"/>
              <a:ext cx="505" cy="195"/>
            </a:xfrm>
            <a:custGeom>
              <a:avLst/>
              <a:gdLst>
                <a:gd name="T0" fmla="*/ 0 w 93"/>
                <a:gd name="T1" fmla="*/ 0 h 36"/>
                <a:gd name="T2" fmla="*/ 0 w 93"/>
                <a:gd name="T3" fmla="*/ 11 h 36"/>
                <a:gd name="T4" fmla="*/ 46 w 93"/>
                <a:gd name="T5" fmla="*/ 36 h 36"/>
                <a:gd name="T6" fmla="*/ 93 w 93"/>
                <a:gd name="T7" fmla="*/ 11 h 36"/>
                <a:gd name="T8" fmla="*/ 92 w 93"/>
                <a:gd name="T9" fmla="*/ 0 h 36"/>
                <a:gd name="T10" fmla="*/ 45 w 93"/>
                <a:gd name="T11" fmla="*/ 19 h 36"/>
                <a:gd name="T12" fmla="*/ 0 w 9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93" h="36">
                  <a:moveTo>
                    <a:pt x="0" y="0"/>
                  </a:moveTo>
                  <a:cubicBezTo>
                    <a:pt x="0" y="11"/>
                    <a:pt x="0" y="11"/>
                    <a:pt x="0" y="11"/>
                  </a:cubicBezTo>
                  <a:cubicBezTo>
                    <a:pt x="0" y="25"/>
                    <a:pt x="21" y="36"/>
                    <a:pt x="46" y="36"/>
                  </a:cubicBezTo>
                  <a:cubicBezTo>
                    <a:pt x="72" y="36"/>
                    <a:pt x="93" y="25"/>
                    <a:pt x="93" y="11"/>
                  </a:cubicBezTo>
                  <a:cubicBezTo>
                    <a:pt x="92" y="0"/>
                    <a:pt x="92" y="0"/>
                    <a:pt x="92" y="0"/>
                  </a:cubicBezTo>
                  <a:cubicBezTo>
                    <a:pt x="92" y="0"/>
                    <a:pt x="84" y="20"/>
                    <a:pt x="45" y="19"/>
                  </a:cubicBezTo>
                  <a:cubicBezTo>
                    <a:pt x="6" y="19"/>
                    <a:pt x="0" y="0"/>
                    <a:pt x="0" y="0"/>
                  </a:cubicBez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166"/>
            <p:cNvSpPr>
              <a:spLocks noEditPoints="1"/>
            </p:cNvSpPr>
            <p:nvPr/>
          </p:nvSpPr>
          <p:spPr bwMode="auto">
            <a:xfrm>
              <a:off x="2998" y="1870"/>
              <a:ext cx="521" cy="217"/>
            </a:xfrm>
            <a:custGeom>
              <a:avLst/>
              <a:gdLst>
                <a:gd name="T0" fmla="*/ 0 w 96"/>
                <a:gd name="T1" fmla="*/ 13 h 40"/>
                <a:gd name="T2" fmla="*/ 0 w 96"/>
                <a:gd name="T3" fmla="*/ 2 h 40"/>
                <a:gd name="T4" fmla="*/ 1 w 96"/>
                <a:gd name="T5" fmla="*/ 0 h 40"/>
                <a:gd name="T6" fmla="*/ 3 w 96"/>
                <a:gd name="T7" fmla="*/ 1 h 40"/>
                <a:gd name="T8" fmla="*/ 4 w 96"/>
                <a:gd name="T9" fmla="*/ 4 h 40"/>
                <a:gd name="T10" fmla="*/ 10 w 96"/>
                <a:gd name="T11" fmla="*/ 10 h 40"/>
                <a:gd name="T12" fmla="*/ 47 w 96"/>
                <a:gd name="T13" fmla="*/ 20 h 40"/>
                <a:gd name="T14" fmla="*/ 49 w 96"/>
                <a:gd name="T15" fmla="*/ 20 h 40"/>
                <a:gd name="T16" fmla="*/ 91 w 96"/>
                <a:gd name="T17" fmla="*/ 4 h 40"/>
                <a:gd name="T18" fmla="*/ 93 w 96"/>
                <a:gd name="T19" fmla="*/ 1 h 40"/>
                <a:gd name="T20" fmla="*/ 95 w 96"/>
                <a:gd name="T21" fmla="*/ 0 h 40"/>
                <a:gd name="T22" fmla="*/ 96 w 96"/>
                <a:gd name="T23" fmla="*/ 2 h 40"/>
                <a:gd name="T24" fmla="*/ 96 w 96"/>
                <a:gd name="T25" fmla="*/ 13 h 40"/>
                <a:gd name="T26" fmla="*/ 96 w 96"/>
                <a:gd name="T27" fmla="*/ 13 h 40"/>
                <a:gd name="T28" fmla="*/ 96 w 96"/>
                <a:gd name="T29" fmla="*/ 13 h 40"/>
                <a:gd name="T30" fmla="*/ 96 w 96"/>
                <a:gd name="T31" fmla="*/ 13 h 40"/>
                <a:gd name="T32" fmla="*/ 96 w 96"/>
                <a:gd name="T33" fmla="*/ 13 h 40"/>
                <a:gd name="T34" fmla="*/ 96 w 96"/>
                <a:gd name="T35" fmla="*/ 13 h 40"/>
                <a:gd name="T36" fmla="*/ 48 w 96"/>
                <a:gd name="T37" fmla="*/ 40 h 40"/>
                <a:gd name="T38" fmla="*/ 48 w 96"/>
                <a:gd name="T39" fmla="*/ 40 h 40"/>
                <a:gd name="T40" fmla="*/ 16 w 96"/>
                <a:gd name="T41" fmla="*/ 30 h 40"/>
                <a:gd name="T42" fmla="*/ 48 w 96"/>
                <a:gd name="T43" fmla="*/ 37 h 40"/>
                <a:gd name="T44" fmla="*/ 48 w 96"/>
                <a:gd name="T45" fmla="*/ 37 h 40"/>
                <a:gd name="T46" fmla="*/ 80 w 96"/>
                <a:gd name="T47" fmla="*/ 29 h 40"/>
                <a:gd name="T48" fmla="*/ 93 w 96"/>
                <a:gd name="T49" fmla="*/ 13 h 40"/>
                <a:gd name="T50" fmla="*/ 93 w 96"/>
                <a:gd name="T51" fmla="*/ 12 h 40"/>
                <a:gd name="T52" fmla="*/ 93 w 96"/>
                <a:gd name="T53" fmla="*/ 12 h 40"/>
                <a:gd name="T54" fmla="*/ 93 w 96"/>
                <a:gd name="T55" fmla="*/ 7 h 40"/>
                <a:gd name="T56" fmla="*/ 49 w 96"/>
                <a:gd name="T57" fmla="*/ 23 h 40"/>
                <a:gd name="T58" fmla="*/ 47 w 96"/>
                <a:gd name="T59" fmla="*/ 23 h 40"/>
                <a:gd name="T60" fmla="*/ 3 w 96"/>
                <a:gd name="T61" fmla="*/ 7 h 40"/>
                <a:gd name="T62" fmla="*/ 0 w 96"/>
                <a:gd name="T63" fmla="*/ 2 h 40"/>
                <a:gd name="T64" fmla="*/ 0 w 96"/>
                <a:gd name="T65" fmla="*/ 2 h 40"/>
                <a:gd name="T66" fmla="*/ 96 w 96"/>
                <a:gd name="T67"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40">
                  <a:moveTo>
                    <a:pt x="48" y="40"/>
                  </a:moveTo>
                  <a:cubicBezTo>
                    <a:pt x="22" y="40"/>
                    <a:pt x="1" y="29"/>
                    <a:pt x="0" y="13"/>
                  </a:cubicBezTo>
                  <a:cubicBezTo>
                    <a:pt x="0" y="13"/>
                    <a:pt x="0" y="13"/>
                    <a:pt x="0" y="13"/>
                  </a:cubicBezTo>
                  <a:cubicBezTo>
                    <a:pt x="0" y="2"/>
                    <a:pt x="0" y="2"/>
                    <a:pt x="0" y="2"/>
                  </a:cubicBezTo>
                  <a:cubicBezTo>
                    <a:pt x="0" y="1"/>
                    <a:pt x="1" y="1"/>
                    <a:pt x="1" y="0"/>
                  </a:cubicBezTo>
                  <a:cubicBezTo>
                    <a:pt x="1" y="0"/>
                    <a:pt x="1" y="0"/>
                    <a:pt x="1" y="0"/>
                  </a:cubicBezTo>
                  <a:cubicBezTo>
                    <a:pt x="2" y="0"/>
                    <a:pt x="3" y="1"/>
                    <a:pt x="3" y="1"/>
                  </a:cubicBezTo>
                  <a:cubicBezTo>
                    <a:pt x="3" y="1"/>
                    <a:pt x="3" y="1"/>
                    <a:pt x="3" y="1"/>
                  </a:cubicBezTo>
                  <a:cubicBezTo>
                    <a:pt x="3" y="1"/>
                    <a:pt x="3" y="2"/>
                    <a:pt x="4" y="4"/>
                  </a:cubicBezTo>
                  <a:cubicBezTo>
                    <a:pt x="4" y="4"/>
                    <a:pt x="4" y="4"/>
                    <a:pt x="4" y="4"/>
                  </a:cubicBezTo>
                  <a:cubicBezTo>
                    <a:pt x="6" y="6"/>
                    <a:pt x="7" y="8"/>
                    <a:pt x="10" y="10"/>
                  </a:cubicBezTo>
                  <a:cubicBezTo>
                    <a:pt x="10" y="10"/>
                    <a:pt x="10" y="10"/>
                    <a:pt x="10" y="10"/>
                  </a:cubicBezTo>
                  <a:cubicBezTo>
                    <a:pt x="17" y="15"/>
                    <a:pt x="28" y="20"/>
                    <a:pt x="47" y="20"/>
                  </a:cubicBezTo>
                  <a:cubicBezTo>
                    <a:pt x="47" y="20"/>
                    <a:pt x="47" y="20"/>
                    <a:pt x="47" y="20"/>
                  </a:cubicBezTo>
                  <a:cubicBezTo>
                    <a:pt x="48" y="20"/>
                    <a:pt x="48" y="20"/>
                    <a:pt x="49" y="20"/>
                  </a:cubicBezTo>
                  <a:cubicBezTo>
                    <a:pt x="49" y="20"/>
                    <a:pt x="49" y="20"/>
                    <a:pt x="49" y="20"/>
                  </a:cubicBezTo>
                  <a:cubicBezTo>
                    <a:pt x="77" y="20"/>
                    <a:pt x="88" y="9"/>
                    <a:pt x="91" y="4"/>
                  </a:cubicBezTo>
                  <a:cubicBezTo>
                    <a:pt x="91" y="4"/>
                    <a:pt x="91" y="4"/>
                    <a:pt x="91" y="4"/>
                  </a:cubicBezTo>
                  <a:cubicBezTo>
                    <a:pt x="93" y="2"/>
                    <a:pt x="93" y="1"/>
                    <a:pt x="93" y="1"/>
                  </a:cubicBezTo>
                  <a:cubicBezTo>
                    <a:pt x="93" y="1"/>
                    <a:pt x="93" y="1"/>
                    <a:pt x="93" y="1"/>
                  </a:cubicBezTo>
                  <a:cubicBezTo>
                    <a:pt x="93" y="0"/>
                    <a:pt x="94" y="0"/>
                    <a:pt x="95" y="0"/>
                  </a:cubicBezTo>
                  <a:cubicBezTo>
                    <a:pt x="95" y="0"/>
                    <a:pt x="95" y="0"/>
                    <a:pt x="95" y="0"/>
                  </a:cubicBezTo>
                  <a:cubicBezTo>
                    <a:pt x="95" y="0"/>
                    <a:pt x="96" y="1"/>
                    <a:pt x="96" y="2"/>
                  </a:cubicBezTo>
                  <a:cubicBezTo>
                    <a:pt x="96" y="2"/>
                    <a:pt x="96" y="2"/>
                    <a:pt x="96" y="2"/>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28"/>
                    <a:pt x="74" y="40"/>
                    <a:pt x="48" y="40"/>
                  </a:cubicBezTo>
                  <a:cubicBezTo>
                    <a:pt x="48" y="40"/>
                    <a:pt x="48" y="40"/>
                    <a:pt x="48" y="40"/>
                  </a:cubicBezTo>
                  <a:cubicBezTo>
                    <a:pt x="48" y="40"/>
                    <a:pt x="48" y="40"/>
                    <a:pt x="48" y="40"/>
                  </a:cubicBezTo>
                  <a:close/>
                  <a:moveTo>
                    <a:pt x="3" y="13"/>
                  </a:moveTo>
                  <a:cubicBezTo>
                    <a:pt x="3" y="19"/>
                    <a:pt x="8" y="25"/>
                    <a:pt x="16" y="30"/>
                  </a:cubicBezTo>
                  <a:cubicBezTo>
                    <a:pt x="16" y="30"/>
                    <a:pt x="16" y="30"/>
                    <a:pt x="16" y="30"/>
                  </a:cubicBezTo>
                  <a:cubicBezTo>
                    <a:pt x="24" y="34"/>
                    <a:pt x="35" y="37"/>
                    <a:pt x="48" y="37"/>
                  </a:cubicBezTo>
                  <a:cubicBezTo>
                    <a:pt x="48" y="37"/>
                    <a:pt x="48" y="37"/>
                    <a:pt x="48" y="37"/>
                  </a:cubicBezTo>
                  <a:cubicBezTo>
                    <a:pt x="48" y="37"/>
                    <a:pt x="48" y="37"/>
                    <a:pt x="48" y="37"/>
                  </a:cubicBezTo>
                  <a:cubicBezTo>
                    <a:pt x="48" y="37"/>
                    <a:pt x="48" y="37"/>
                    <a:pt x="48" y="37"/>
                  </a:cubicBezTo>
                  <a:cubicBezTo>
                    <a:pt x="61" y="37"/>
                    <a:pt x="72" y="34"/>
                    <a:pt x="80" y="29"/>
                  </a:cubicBezTo>
                  <a:cubicBezTo>
                    <a:pt x="80" y="29"/>
                    <a:pt x="80" y="29"/>
                    <a:pt x="80" y="29"/>
                  </a:cubicBezTo>
                  <a:cubicBezTo>
                    <a:pt x="88" y="25"/>
                    <a:pt x="93" y="19"/>
                    <a:pt x="93" y="13"/>
                  </a:cubicBezTo>
                  <a:cubicBezTo>
                    <a:pt x="93" y="13"/>
                    <a:pt x="93" y="13"/>
                    <a:pt x="93" y="13"/>
                  </a:cubicBezTo>
                  <a:cubicBezTo>
                    <a:pt x="93" y="13"/>
                    <a:pt x="93" y="13"/>
                    <a:pt x="93" y="12"/>
                  </a:cubicBezTo>
                  <a:cubicBezTo>
                    <a:pt x="93" y="12"/>
                    <a:pt x="93" y="12"/>
                    <a:pt x="93" y="12"/>
                  </a:cubicBezTo>
                  <a:cubicBezTo>
                    <a:pt x="93" y="12"/>
                    <a:pt x="93" y="12"/>
                    <a:pt x="93" y="12"/>
                  </a:cubicBezTo>
                  <a:cubicBezTo>
                    <a:pt x="93" y="12"/>
                    <a:pt x="93" y="12"/>
                    <a:pt x="93" y="12"/>
                  </a:cubicBezTo>
                  <a:cubicBezTo>
                    <a:pt x="93" y="7"/>
                    <a:pt x="93" y="7"/>
                    <a:pt x="93" y="7"/>
                  </a:cubicBezTo>
                  <a:cubicBezTo>
                    <a:pt x="88" y="13"/>
                    <a:pt x="76" y="23"/>
                    <a:pt x="49" y="23"/>
                  </a:cubicBezTo>
                  <a:cubicBezTo>
                    <a:pt x="49" y="23"/>
                    <a:pt x="49" y="23"/>
                    <a:pt x="49" y="23"/>
                  </a:cubicBezTo>
                  <a:cubicBezTo>
                    <a:pt x="48" y="23"/>
                    <a:pt x="48" y="23"/>
                    <a:pt x="47" y="23"/>
                  </a:cubicBezTo>
                  <a:cubicBezTo>
                    <a:pt x="47" y="23"/>
                    <a:pt x="47" y="23"/>
                    <a:pt x="47" y="23"/>
                  </a:cubicBezTo>
                  <a:cubicBezTo>
                    <a:pt x="20" y="23"/>
                    <a:pt x="8" y="13"/>
                    <a:pt x="3" y="7"/>
                  </a:cubicBezTo>
                  <a:cubicBezTo>
                    <a:pt x="3" y="7"/>
                    <a:pt x="3" y="7"/>
                    <a:pt x="3" y="7"/>
                  </a:cubicBezTo>
                  <a:cubicBezTo>
                    <a:pt x="3" y="13"/>
                    <a:pt x="3" y="13"/>
                    <a:pt x="3" y="13"/>
                  </a:cubicBezTo>
                  <a:close/>
                  <a:moveTo>
                    <a:pt x="0" y="2"/>
                  </a:moveTo>
                  <a:cubicBezTo>
                    <a:pt x="2" y="2"/>
                    <a:pt x="2" y="2"/>
                    <a:pt x="2" y="2"/>
                  </a:cubicBezTo>
                  <a:cubicBezTo>
                    <a:pt x="0" y="2"/>
                    <a:pt x="0" y="2"/>
                    <a:pt x="0" y="2"/>
                  </a:cubicBezTo>
                  <a:close/>
                  <a:moveTo>
                    <a:pt x="96" y="13"/>
                  </a:moveTo>
                  <a:cubicBezTo>
                    <a:pt x="96" y="13"/>
                    <a:pt x="96" y="13"/>
                    <a:pt x="96" y="13"/>
                  </a:cubicBezTo>
                  <a:cubicBezTo>
                    <a:pt x="96" y="13"/>
                    <a:pt x="96" y="13"/>
                    <a:pt x="96"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167"/>
            <p:cNvSpPr/>
            <p:nvPr/>
          </p:nvSpPr>
          <p:spPr bwMode="auto">
            <a:xfrm>
              <a:off x="3411" y="1139"/>
              <a:ext cx="70" cy="856"/>
            </a:xfrm>
            <a:custGeom>
              <a:avLst/>
              <a:gdLst>
                <a:gd name="T0" fmla="*/ 1 w 13"/>
                <a:gd name="T1" fmla="*/ 152 h 158"/>
                <a:gd name="T2" fmla="*/ 0 w 13"/>
                <a:gd name="T3" fmla="*/ 6 h 158"/>
                <a:gd name="T4" fmla="*/ 6 w 13"/>
                <a:gd name="T5" fmla="*/ 0 h 158"/>
                <a:gd name="T6" fmla="*/ 6 w 13"/>
                <a:gd name="T7" fmla="*/ 0 h 158"/>
                <a:gd name="T8" fmla="*/ 12 w 13"/>
                <a:gd name="T9" fmla="*/ 6 h 158"/>
                <a:gd name="T10" fmla="*/ 12 w 13"/>
                <a:gd name="T11" fmla="*/ 6 h 158"/>
                <a:gd name="T12" fmla="*/ 13 w 13"/>
                <a:gd name="T13" fmla="*/ 152 h 158"/>
                <a:gd name="T14" fmla="*/ 7 w 13"/>
                <a:gd name="T15" fmla="*/ 158 h 158"/>
                <a:gd name="T16" fmla="*/ 7 w 13"/>
                <a:gd name="T17" fmla="*/ 158 h 158"/>
                <a:gd name="T18" fmla="*/ 1 w 13"/>
                <a:gd name="T19"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8">
                  <a:moveTo>
                    <a:pt x="1" y="152"/>
                  </a:moveTo>
                  <a:cubicBezTo>
                    <a:pt x="0" y="6"/>
                    <a:pt x="0" y="6"/>
                    <a:pt x="0" y="6"/>
                  </a:cubicBezTo>
                  <a:cubicBezTo>
                    <a:pt x="0" y="3"/>
                    <a:pt x="3" y="0"/>
                    <a:pt x="6" y="0"/>
                  </a:cubicBezTo>
                  <a:cubicBezTo>
                    <a:pt x="6" y="0"/>
                    <a:pt x="6" y="0"/>
                    <a:pt x="6" y="0"/>
                  </a:cubicBezTo>
                  <a:cubicBezTo>
                    <a:pt x="9" y="0"/>
                    <a:pt x="12" y="3"/>
                    <a:pt x="12" y="6"/>
                  </a:cubicBezTo>
                  <a:cubicBezTo>
                    <a:pt x="12" y="6"/>
                    <a:pt x="12" y="6"/>
                    <a:pt x="12" y="6"/>
                  </a:cubicBezTo>
                  <a:cubicBezTo>
                    <a:pt x="13" y="152"/>
                    <a:pt x="13" y="152"/>
                    <a:pt x="13" y="152"/>
                  </a:cubicBezTo>
                  <a:cubicBezTo>
                    <a:pt x="13" y="155"/>
                    <a:pt x="10" y="158"/>
                    <a:pt x="7" y="158"/>
                  </a:cubicBezTo>
                  <a:cubicBezTo>
                    <a:pt x="7" y="158"/>
                    <a:pt x="7" y="158"/>
                    <a:pt x="7" y="158"/>
                  </a:cubicBezTo>
                  <a:cubicBezTo>
                    <a:pt x="3" y="158"/>
                    <a:pt x="1" y="155"/>
                    <a:pt x="1" y="1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168"/>
            <p:cNvSpPr/>
            <p:nvPr/>
          </p:nvSpPr>
          <p:spPr bwMode="auto">
            <a:xfrm>
              <a:off x="3313" y="1134"/>
              <a:ext cx="65" cy="449"/>
            </a:xfrm>
            <a:custGeom>
              <a:avLst/>
              <a:gdLst>
                <a:gd name="T0" fmla="*/ 0 w 12"/>
                <a:gd name="T1" fmla="*/ 77 h 83"/>
                <a:gd name="T2" fmla="*/ 0 w 12"/>
                <a:gd name="T3" fmla="*/ 6 h 83"/>
                <a:gd name="T4" fmla="*/ 5 w 12"/>
                <a:gd name="T5" fmla="*/ 0 h 83"/>
                <a:gd name="T6" fmla="*/ 5 w 12"/>
                <a:gd name="T7" fmla="*/ 0 h 83"/>
                <a:gd name="T8" fmla="*/ 12 w 12"/>
                <a:gd name="T9" fmla="*/ 6 h 83"/>
                <a:gd name="T10" fmla="*/ 12 w 12"/>
                <a:gd name="T11" fmla="*/ 6 h 83"/>
                <a:gd name="T12" fmla="*/ 12 w 12"/>
                <a:gd name="T13" fmla="*/ 77 h 83"/>
                <a:gd name="T14" fmla="*/ 6 w 12"/>
                <a:gd name="T15" fmla="*/ 83 h 83"/>
                <a:gd name="T16" fmla="*/ 6 w 12"/>
                <a:gd name="T17" fmla="*/ 83 h 83"/>
                <a:gd name="T18" fmla="*/ 0 w 12"/>
                <a:gd name="T19"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3">
                  <a:moveTo>
                    <a:pt x="0" y="77"/>
                  </a:moveTo>
                  <a:cubicBezTo>
                    <a:pt x="0" y="6"/>
                    <a:pt x="0" y="6"/>
                    <a:pt x="0" y="6"/>
                  </a:cubicBezTo>
                  <a:cubicBezTo>
                    <a:pt x="0" y="2"/>
                    <a:pt x="2" y="0"/>
                    <a:pt x="5" y="0"/>
                  </a:cubicBezTo>
                  <a:cubicBezTo>
                    <a:pt x="5" y="0"/>
                    <a:pt x="5" y="0"/>
                    <a:pt x="5" y="0"/>
                  </a:cubicBezTo>
                  <a:cubicBezTo>
                    <a:pt x="9" y="0"/>
                    <a:pt x="11" y="2"/>
                    <a:pt x="12" y="6"/>
                  </a:cubicBezTo>
                  <a:cubicBezTo>
                    <a:pt x="12" y="6"/>
                    <a:pt x="12" y="6"/>
                    <a:pt x="12" y="6"/>
                  </a:cubicBezTo>
                  <a:cubicBezTo>
                    <a:pt x="12" y="77"/>
                    <a:pt x="12" y="77"/>
                    <a:pt x="12" y="77"/>
                  </a:cubicBezTo>
                  <a:cubicBezTo>
                    <a:pt x="12" y="80"/>
                    <a:pt x="9" y="83"/>
                    <a:pt x="6" y="83"/>
                  </a:cubicBezTo>
                  <a:cubicBezTo>
                    <a:pt x="6" y="83"/>
                    <a:pt x="6" y="83"/>
                    <a:pt x="6" y="83"/>
                  </a:cubicBezTo>
                  <a:cubicBezTo>
                    <a:pt x="2" y="83"/>
                    <a:pt x="0" y="80"/>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169"/>
            <p:cNvSpPr/>
            <p:nvPr/>
          </p:nvSpPr>
          <p:spPr bwMode="auto">
            <a:xfrm>
              <a:off x="3161" y="798"/>
              <a:ext cx="212" cy="255"/>
            </a:xfrm>
            <a:custGeom>
              <a:avLst/>
              <a:gdLst>
                <a:gd name="T0" fmla="*/ 0 w 39"/>
                <a:gd name="T1" fmla="*/ 0 h 47"/>
                <a:gd name="T2" fmla="*/ 0 w 39"/>
                <a:gd name="T3" fmla="*/ 35 h 47"/>
                <a:gd name="T4" fmla="*/ 20 w 39"/>
                <a:gd name="T5" fmla="*/ 47 h 47"/>
                <a:gd name="T6" fmla="*/ 20 w 39"/>
                <a:gd name="T7" fmla="*/ 47 h 47"/>
                <a:gd name="T8" fmla="*/ 39 w 39"/>
                <a:gd name="T9" fmla="*/ 35 h 47"/>
                <a:gd name="T10" fmla="*/ 39 w 39"/>
                <a:gd name="T11" fmla="*/ 0 h 47"/>
                <a:gd name="T12" fmla="*/ 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0" y="0"/>
                  </a:moveTo>
                  <a:cubicBezTo>
                    <a:pt x="0" y="35"/>
                    <a:pt x="0" y="35"/>
                    <a:pt x="0" y="35"/>
                  </a:cubicBezTo>
                  <a:cubicBezTo>
                    <a:pt x="0" y="43"/>
                    <a:pt x="9" y="47"/>
                    <a:pt x="20" y="47"/>
                  </a:cubicBezTo>
                  <a:cubicBezTo>
                    <a:pt x="20" y="47"/>
                    <a:pt x="20" y="47"/>
                    <a:pt x="20" y="47"/>
                  </a:cubicBezTo>
                  <a:cubicBezTo>
                    <a:pt x="31" y="47"/>
                    <a:pt x="39" y="43"/>
                    <a:pt x="39" y="35"/>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170"/>
            <p:cNvSpPr>
              <a:spLocks noEditPoints="1"/>
            </p:cNvSpPr>
            <p:nvPr/>
          </p:nvSpPr>
          <p:spPr bwMode="auto">
            <a:xfrm>
              <a:off x="3155" y="793"/>
              <a:ext cx="229" cy="270"/>
            </a:xfrm>
            <a:custGeom>
              <a:avLst/>
              <a:gdLst>
                <a:gd name="T0" fmla="*/ 0 w 42"/>
                <a:gd name="T1" fmla="*/ 36 h 50"/>
                <a:gd name="T2" fmla="*/ 0 w 42"/>
                <a:gd name="T3" fmla="*/ 1 h 50"/>
                <a:gd name="T4" fmla="*/ 1 w 42"/>
                <a:gd name="T5" fmla="*/ 0 h 50"/>
                <a:gd name="T6" fmla="*/ 1 w 42"/>
                <a:gd name="T7" fmla="*/ 0 h 50"/>
                <a:gd name="T8" fmla="*/ 40 w 42"/>
                <a:gd name="T9" fmla="*/ 0 h 50"/>
                <a:gd name="T10" fmla="*/ 41 w 42"/>
                <a:gd name="T11" fmla="*/ 0 h 50"/>
                <a:gd name="T12" fmla="*/ 41 w 42"/>
                <a:gd name="T13" fmla="*/ 0 h 50"/>
                <a:gd name="T14" fmla="*/ 42 w 42"/>
                <a:gd name="T15" fmla="*/ 1 h 50"/>
                <a:gd name="T16" fmla="*/ 42 w 42"/>
                <a:gd name="T17" fmla="*/ 1 h 50"/>
                <a:gd name="T18" fmla="*/ 42 w 42"/>
                <a:gd name="T19" fmla="*/ 36 h 50"/>
                <a:gd name="T20" fmla="*/ 42 w 42"/>
                <a:gd name="T21" fmla="*/ 36 h 50"/>
                <a:gd name="T22" fmla="*/ 42 w 42"/>
                <a:gd name="T23" fmla="*/ 36 h 50"/>
                <a:gd name="T24" fmla="*/ 42 w 42"/>
                <a:gd name="T25" fmla="*/ 36 h 50"/>
                <a:gd name="T26" fmla="*/ 42 w 42"/>
                <a:gd name="T27" fmla="*/ 36 h 50"/>
                <a:gd name="T28" fmla="*/ 21 w 42"/>
                <a:gd name="T29" fmla="*/ 50 h 50"/>
                <a:gd name="T30" fmla="*/ 21 w 42"/>
                <a:gd name="T31" fmla="*/ 50 h 50"/>
                <a:gd name="T32" fmla="*/ 21 w 42"/>
                <a:gd name="T33" fmla="*/ 50 h 50"/>
                <a:gd name="T34" fmla="*/ 21 w 42"/>
                <a:gd name="T35" fmla="*/ 50 h 50"/>
                <a:gd name="T36" fmla="*/ 21 w 42"/>
                <a:gd name="T37" fmla="*/ 50 h 50"/>
                <a:gd name="T38" fmla="*/ 0 w 42"/>
                <a:gd name="T39" fmla="*/ 36 h 50"/>
                <a:gd name="T40" fmla="*/ 21 w 42"/>
                <a:gd name="T41" fmla="*/ 47 h 50"/>
                <a:gd name="T42" fmla="*/ 34 w 42"/>
                <a:gd name="T43" fmla="*/ 44 h 50"/>
                <a:gd name="T44" fmla="*/ 34 w 42"/>
                <a:gd name="T45" fmla="*/ 44 h 50"/>
                <a:gd name="T46" fmla="*/ 39 w 42"/>
                <a:gd name="T47" fmla="*/ 36 h 50"/>
                <a:gd name="T48" fmla="*/ 39 w 42"/>
                <a:gd name="T49" fmla="*/ 36 h 50"/>
                <a:gd name="T50" fmla="*/ 39 w 42"/>
                <a:gd name="T51" fmla="*/ 36 h 50"/>
                <a:gd name="T52" fmla="*/ 39 w 42"/>
                <a:gd name="T53" fmla="*/ 36 h 50"/>
                <a:gd name="T54" fmla="*/ 39 w 42"/>
                <a:gd name="T55" fmla="*/ 36 h 50"/>
                <a:gd name="T56" fmla="*/ 39 w 42"/>
                <a:gd name="T57" fmla="*/ 3 h 50"/>
                <a:gd name="T58" fmla="*/ 3 w 42"/>
                <a:gd name="T59" fmla="*/ 3 h 50"/>
                <a:gd name="T60" fmla="*/ 3 w 42"/>
                <a:gd name="T61" fmla="*/ 36 h 50"/>
                <a:gd name="T62" fmla="*/ 8 w 42"/>
                <a:gd name="T63" fmla="*/ 44 h 50"/>
                <a:gd name="T64" fmla="*/ 8 w 42"/>
                <a:gd name="T65" fmla="*/ 44 h 50"/>
                <a:gd name="T66" fmla="*/ 21 w 42"/>
                <a:gd name="T67" fmla="*/ 47 h 50"/>
                <a:gd name="T68" fmla="*/ 21 w 42"/>
                <a:gd name="T69" fmla="*/ 47 h 50"/>
                <a:gd name="T70" fmla="*/ 21 w 42"/>
                <a:gd name="T71" fmla="*/ 47 h 50"/>
                <a:gd name="T72" fmla="*/ 1 w 42"/>
                <a:gd name="T73" fmla="*/ 3 h 50"/>
                <a:gd name="T74" fmla="*/ 1 w 42"/>
                <a:gd name="T75" fmla="*/ 1 h 50"/>
                <a:gd name="T76" fmla="*/ 1 w 42"/>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0">
                  <a:moveTo>
                    <a:pt x="0" y="36"/>
                  </a:moveTo>
                  <a:cubicBezTo>
                    <a:pt x="0" y="1"/>
                    <a:pt x="0" y="1"/>
                    <a:pt x="0" y="1"/>
                  </a:cubicBezTo>
                  <a:cubicBezTo>
                    <a:pt x="0" y="0"/>
                    <a:pt x="0" y="0"/>
                    <a:pt x="1" y="0"/>
                  </a:cubicBezTo>
                  <a:cubicBezTo>
                    <a:pt x="1" y="0"/>
                    <a:pt x="1" y="0"/>
                    <a:pt x="1" y="0"/>
                  </a:cubicBezTo>
                  <a:cubicBezTo>
                    <a:pt x="40" y="0"/>
                    <a:pt x="40" y="0"/>
                    <a:pt x="40" y="0"/>
                  </a:cubicBezTo>
                  <a:cubicBezTo>
                    <a:pt x="41" y="0"/>
                    <a:pt x="41" y="0"/>
                    <a:pt x="41" y="0"/>
                  </a:cubicBezTo>
                  <a:cubicBezTo>
                    <a:pt x="41" y="0"/>
                    <a:pt x="41" y="0"/>
                    <a:pt x="41" y="0"/>
                  </a:cubicBezTo>
                  <a:cubicBezTo>
                    <a:pt x="42" y="0"/>
                    <a:pt x="42" y="1"/>
                    <a:pt x="42" y="1"/>
                  </a:cubicBezTo>
                  <a:cubicBezTo>
                    <a:pt x="42" y="1"/>
                    <a:pt x="42" y="1"/>
                    <a:pt x="42" y="1"/>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45"/>
                    <a:pt x="32"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10" y="50"/>
                    <a:pt x="0" y="45"/>
                    <a:pt x="0" y="36"/>
                  </a:cubicBezTo>
                  <a:close/>
                  <a:moveTo>
                    <a:pt x="21" y="47"/>
                  </a:moveTo>
                  <a:cubicBezTo>
                    <a:pt x="26" y="47"/>
                    <a:pt x="31" y="46"/>
                    <a:pt x="34" y="44"/>
                  </a:cubicBezTo>
                  <a:cubicBezTo>
                    <a:pt x="34" y="44"/>
                    <a:pt x="34" y="44"/>
                    <a:pt x="34" y="44"/>
                  </a:cubicBezTo>
                  <a:cubicBezTo>
                    <a:pt x="37" y="42"/>
                    <a:pt x="39" y="40"/>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
                    <a:pt x="39" y="3"/>
                    <a:pt x="39" y="3"/>
                  </a:cubicBezTo>
                  <a:cubicBezTo>
                    <a:pt x="3" y="3"/>
                    <a:pt x="3" y="3"/>
                    <a:pt x="3" y="3"/>
                  </a:cubicBezTo>
                  <a:cubicBezTo>
                    <a:pt x="3" y="36"/>
                    <a:pt x="3" y="36"/>
                    <a:pt x="3" y="36"/>
                  </a:cubicBezTo>
                  <a:cubicBezTo>
                    <a:pt x="3" y="40"/>
                    <a:pt x="5" y="42"/>
                    <a:pt x="8" y="44"/>
                  </a:cubicBezTo>
                  <a:cubicBezTo>
                    <a:pt x="8" y="44"/>
                    <a:pt x="8" y="44"/>
                    <a:pt x="8" y="44"/>
                  </a:cubicBezTo>
                  <a:cubicBezTo>
                    <a:pt x="11" y="46"/>
                    <a:pt x="16" y="47"/>
                    <a:pt x="21" y="47"/>
                  </a:cubicBezTo>
                  <a:cubicBezTo>
                    <a:pt x="21" y="47"/>
                    <a:pt x="21" y="47"/>
                    <a:pt x="21" y="47"/>
                  </a:cubicBezTo>
                  <a:cubicBezTo>
                    <a:pt x="21" y="47"/>
                    <a:pt x="21" y="47"/>
                    <a:pt x="21" y="47"/>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171"/>
            <p:cNvSpPr>
              <a:spLocks noEditPoints="1"/>
            </p:cNvSpPr>
            <p:nvPr/>
          </p:nvSpPr>
          <p:spPr bwMode="auto">
            <a:xfrm>
              <a:off x="2949" y="977"/>
              <a:ext cx="619" cy="1332"/>
            </a:xfrm>
            <a:custGeom>
              <a:avLst/>
              <a:gdLst>
                <a:gd name="T0" fmla="*/ 57 w 114"/>
                <a:gd name="T1" fmla="*/ 246 h 246"/>
                <a:gd name="T2" fmla="*/ 1 w 114"/>
                <a:gd name="T3" fmla="*/ 216 h 246"/>
                <a:gd name="T4" fmla="*/ 1 w 114"/>
                <a:gd name="T5" fmla="*/ 216 h 246"/>
                <a:gd name="T6" fmla="*/ 0 w 114"/>
                <a:gd name="T7" fmla="*/ 29 h 246"/>
                <a:gd name="T8" fmla="*/ 0 w 114"/>
                <a:gd name="T9" fmla="*/ 28 h 246"/>
                <a:gd name="T10" fmla="*/ 0 w 114"/>
                <a:gd name="T11" fmla="*/ 28 h 246"/>
                <a:gd name="T12" fmla="*/ 39 w 114"/>
                <a:gd name="T13" fmla="*/ 0 h 246"/>
                <a:gd name="T14" fmla="*/ 39 w 114"/>
                <a:gd name="T15" fmla="*/ 0 h 246"/>
                <a:gd name="T16" fmla="*/ 40 w 114"/>
                <a:gd name="T17" fmla="*/ 0 h 246"/>
                <a:gd name="T18" fmla="*/ 40 w 114"/>
                <a:gd name="T19" fmla="*/ 0 h 246"/>
                <a:gd name="T20" fmla="*/ 41 w 114"/>
                <a:gd name="T21" fmla="*/ 2 h 246"/>
                <a:gd name="T22" fmla="*/ 41 w 114"/>
                <a:gd name="T23" fmla="*/ 2 h 246"/>
                <a:gd name="T24" fmla="*/ 41 w 114"/>
                <a:gd name="T25" fmla="*/ 2 h 246"/>
                <a:gd name="T26" fmla="*/ 41 w 114"/>
                <a:gd name="T27" fmla="*/ 2 h 246"/>
                <a:gd name="T28" fmla="*/ 44 w 114"/>
                <a:gd name="T29" fmla="*/ 9 h 246"/>
                <a:gd name="T30" fmla="*/ 44 w 114"/>
                <a:gd name="T31" fmla="*/ 9 h 246"/>
                <a:gd name="T32" fmla="*/ 59 w 114"/>
                <a:gd name="T33" fmla="*/ 13 h 246"/>
                <a:gd name="T34" fmla="*/ 59 w 114"/>
                <a:gd name="T35" fmla="*/ 13 h 246"/>
                <a:gd name="T36" fmla="*/ 63 w 114"/>
                <a:gd name="T37" fmla="*/ 13 h 246"/>
                <a:gd name="T38" fmla="*/ 63 w 114"/>
                <a:gd name="T39" fmla="*/ 13 h 246"/>
                <a:gd name="T40" fmla="*/ 77 w 114"/>
                <a:gd name="T41" fmla="*/ 2 h 246"/>
                <a:gd name="T42" fmla="*/ 77 w 114"/>
                <a:gd name="T43" fmla="*/ 2 h 246"/>
                <a:gd name="T44" fmla="*/ 77 w 114"/>
                <a:gd name="T45" fmla="*/ 2 h 246"/>
                <a:gd name="T46" fmla="*/ 77 w 114"/>
                <a:gd name="T47" fmla="*/ 2 h 246"/>
                <a:gd name="T48" fmla="*/ 77 w 114"/>
                <a:gd name="T49" fmla="*/ 1 h 246"/>
                <a:gd name="T50" fmla="*/ 77 w 114"/>
                <a:gd name="T51" fmla="*/ 1 h 246"/>
                <a:gd name="T52" fmla="*/ 79 w 114"/>
                <a:gd name="T53" fmla="*/ 1 h 246"/>
                <a:gd name="T54" fmla="*/ 79 w 114"/>
                <a:gd name="T55" fmla="*/ 1 h 246"/>
                <a:gd name="T56" fmla="*/ 113 w 114"/>
                <a:gd name="T57" fmla="*/ 28 h 246"/>
                <a:gd name="T58" fmla="*/ 113 w 114"/>
                <a:gd name="T59" fmla="*/ 28 h 246"/>
                <a:gd name="T60" fmla="*/ 113 w 114"/>
                <a:gd name="T61" fmla="*/ 29 h 246"/>
                <a:gd name="T62" fmla="*/ 114 w 114"/>
                <a:gd name="T63" fmla="*/ 216 h 246"/>
                <a:gd name="T64" fmla="*/ 114 w 114"/>
                <a:gd name="T65" fmla="*/ 216 h 246"/>
                <a:gd name="T66" fmla="*/ 57 w 114"/>
                <a:gd name="T67" fmla="*/ 246 h 246"/>
                <a:gd name="T68" fmla="*/ 57 w 114"/>
                <a:gd name="T69" fmla="*/ 246 h 246"/>
                <a:gd name="T70" fmla="*/ 57 w 114"/>
                <a:gd name="T71" fmla="*/ 246 h 246"/>
                <a:gd name="T72" fmla="*/ 4 w 114"/>
                <a:gd name="T73" fmla="*/ 216 h 246"/>
                <a:gd name="T74" fmla="*/ 19 w 114"/>
                <a:gd name="T75" fmla="*/ 235 h 246"/>
                <a:gd name="T76" fmla="*/ 19 w 114"/>
                <a:gd name="T77" fmla="*/ 235 h 246"/>
                <a:gd name="T78" fmla="*/ 57 w 114"/>
                <a:gd name="T79" fmla="*/ 243 h 246"/>
                <a:gd name="T80" fmla="*/ 57 w 114"/>
                <a:gd name="T81" fmla="*/ 243 h 246"/>
                <a:gd name="T82" fmla="*/ 57 w 114"/>
                <a:gd name="T83" fmla="*/ 243 h 246"/>
                <a:gd name="T84" fmla="*/ 57 w 114"/>
                <a:gd name="T85" fmla="*/ 243 h 246"/>
                <a:gd name="T86" fmla="*/ 96 w 114"/>
                <a:gd name="T87" fmla="*/ 235 h 246"/>
                <a:gd name="T88" fmla="*/ 96 w 114"/>
                <a:gd name="T89" fmla="*/ 235 h 246"/>
                <a:gd name="T90" fmla="*/ 111 w 114"/>
                <a:gd name="T91" fmla="*/ 216 h 246"/>
                <a:gd name="T92" fmla="*/ 111 w 114"/>
                <a:gd name="T93" fmla="*/ 216 h 246"/>
                <a:gd name="T94" fmla="*/ 111 w 114"/>
                <a:gd name="T95" fmla="*/ 216 h 246"/>
                <a:gd name="T96" fmla="*/ 111 w 114"/>
                <a:gd name="T97" fmla="*/ 216 h 246"/>
                <a:gd name="T98" fmla="*/ 110 w 114"/>
                <a:gd name="T99" fmla="*/ 29 h 246"/>
                <a:gd name="T100" fmla="*/ 80 w 114"/>
                <a:gd name="T101" fmla="*/ 4 h 246"/>
                <a:gd name="T102" fmla="*/ 80 w 114"/>
                <a:gd name="T103" fmla="*/ 4 h 246"/>
                <a:gd name="T104" fmla="*/ 63 w 114"/>
                <a:gd name="T105" fmla="*/ 16 h 246"/>
                <a:gd name="T106" fmla="*/ 63 w 114"/>
                <a:gd name="T107" fmla="*/ 16 h 246"/>
                <a:gd name="T108" fmla="*/ 59 w 114"/>
                <a:gd name="T109" fmla="*/ 16 h 246"/>
                <a:gd name="T110" fmla="*/ 59 w 114"/>
                <a:gd name="T111" fmla="*/ 16 h 246"/>
                <a:gd name="T112" fmla="*/ 42 w 114"/>
                <a:gd name="T113" fmla="*/ 11 h 246"/>
                <a:gd name="T114" fmla="*/ 42 w 114"/>
                <a:gd name="T115" fmla="*/ 11 h 246"/>
                <a:gd name="T116" fmla="*/ 38 w 114"/>
                <a:gd name="T117" fmla="*/ 4 h 246"/>
                <a:gd name="T118" fmla="*/ 38 w 114"/>
                <a:gd name="T119" fmla="*/ 4 h 246"/>
                <a:gd name="T120" fmla="*/ 3 w 114"/>
                <a:gd name="T121" fmla="*/ 30 h 246"/>
                <a:gd name="T122" fmla="*/ 3 w 114"/>
                <a:gd name="T123" fmla="*/ 30 h 246"/>
                <a:gd name="T124" fmla="*/ 4 w 114"/>
                <a:gd name="T125" fmla="*/ 21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246">
                  <a:moveTo>
                    <a:pt x="57" y="246"/>
                  </a:moveTo>
                  <a:cubicBezTo>
                    <a:pt x="26" y="246"/>
                    <a:pt x="1" y="234"/>
                    <a:pt x="1" y="216"/>
                  </a:cubicBezTo>
                  <a:cubicBezTo>
                    <a:pt x="1" y="216"/>
                    <a:pt x="1" y="216"/>
                    <a:pt x="1" y="216"/>
                  </a:cubicBezTo>
                  <a:cubicBezTo>
                    <a:pt x="0" y="29"/>
                    <a:pt x="0" y="29"/>
                    <a:pt x="0" y="29"/>
                  </a:cubicBezTo>
                  <a:cubicBezTo>
                    <a:pt x="0" y="29"/>
                    <a:pt x="0" y="29"/>
                    <a:pt x="0" y="28"/>
                  </a:cubicBezTo>
                  <a:cubicBezTo>
                    <a:pt x="0" y="28"/>
                    <a:pt x="0" y="28"/>
                    <a:pt x="0" y="28"/>
                  </a:cubicBezTo>
                  <a:cubicBezTo>
                    <a:pt x="0" y="28"/>
                    <a:pt x="18" y="9"/>
                    <a:pt x="39" y="0"/>
                  </a:cubicBezTo>
                  <a:cubicBezTo>
                    <a:pt x="39" y="0"/>
                    <a:pt x="39" y="0"/>
                    <a:pt x="39" y="0"/>
                  </a:cubicBezTo>
                  <a:cubicBezTo>
                    <a:pt x="39" y="0"/>
                    <a:pt x="40" y="0"/>
                    <a:pt x="40" y="0"/>
                  </a:cubicBezTo>
                  <a:cubicBezTo>
                    <a:pt x="40" y="0"/>
                    <a:pt x="40" y="0"/>
                    <a:pt x="40" y="0"/>
                  </a:cubicBezTo>
                  <a:cubicBezTo>
                    <a:pt x="41" y="1"/>
                    <a:pt x="41" y="1"/>
                    <a:pt x="41" y="2"/>
                  </a:cubicBezTo>
                  <a:cubicBezTo>
                    <a:pt x="41" y="2"/>
                    <a:pt x="41" y="2"/>
                    <a:pt x="41" y="2"/>
                  </a:cubicBezTo>
                  <a:cubicBezTo>
                    <a:pt x="41" y="2"/>
                    <a:pt x="41" y="2"/>
                    <a:pt x="41" y="2"/>
                  </a:cubicBezTo>
                  <a:cubicBezTo>
                    <a:pt x="41" y="2"/>
                    <a:pt x="41" y="2"/>
                    <a:pt x="41" y="2"/>
                  </a:cubicBezTo>
                  <a:cubicBezTo>
                    <a:pt x="41" y="3"/>
                    <a:pt x="41" y="7"/>
                    <a:pt x="44" y="9"/>
                  </a:cubicBezTo>
                  <a:cubicBezTo>
                    <a:pt x="44" y="9"/>
                    <a:pt x="44" y="9"/>
                    <a:pt x="44" y="9"/>
                  </a:cubicBezTo>
                  <a:cubicBezTo>
                    <a:pt x="48" y="12"/>
                    <a:pt x="55" y="13"/>
                    <a:pt x="59" y="13"/>
                  </a:cubicBezTo>
                  <a:cubicBezTo>
                    <a:pt x="59" y="13"/>
                    <a:pt x="59" y="13"/>
                    <a:pt x="59" y="13"/>
                  </a:cubicBezTo>
                  <a:cubicBezTo>
                    <a:pt x="61" y="13"/>
                    <a:pt x="63" y="13"/>
                    <a:pt x="63" y="13"/>
                  </a:cubicBezTo>
                  <a:cubicBezTo>
                    <a:pt x="63" y="13"/>
                    <a:pt x="63" y="13"/>
                    <a:pt x="63" y="13"/>
                  </a:cubicBezTo>
                  <a:cubicBezTo>
                    <a:pt x="77" y="11"/>
                    <a:pt x="77" y="4"/>
                    <a:pt x="77" y="2"/>
                  </a:cubicBezTo>
                  <a:cubicBezTo>
                    <a:pt x="77" y="2"/>
                    <a:pt x="77" y="2"/>
                    <a:pt x="77" y="2"/>
                  </a:cubicBezTo>
                  <a:cubicBezTo>
                    <a:pt x="77" y="2"/>
                    <a:pt x="77" y="2"/>
                    <a:pt x="77" y="2"/>
                  </a:cubicBezTo>
                  <a:cubicBezTo>
                    <a:pt x="77" y="2"/>
                    <a:pt x="77" y="2"/>
                    <a:pt x="77" y="2"/>
                  </a:cubicBezTo>
                  <a:cubicBezTo>
                    <a:pt x="77" y="2"/>
                    <a:pt x="77" y="1"/>
                    <a:pt x="77" y="1"/>
                  </a:cubicBezTo>
                  <a:cubicBezTo>
                    <a:pt x="77" y="1"/>
                    <a:pt x="77" y="1"/>
                    <a:pt x="77" y="1"/>
                  </a:cubicBezTo>
                  <a:cubicBezTo>
                    <a:pt x="78" y="0"/>
                    <a:pt x="78" y="0"/>
                    <a:pt x="79" y="1"/>
                  </a:cubicBezTo>
                  <a:cubicBezTo>
                    <a:pt x="79" y="1"/>
                    <a:pt x="79" y="1"/>
                    <a:pt x="79" y="1"/>
                  </a:cubicBezTo>
                  <a:cubicBezTo>
                    <a:pt x="99" y="10"/>
                    <a:pt x="113" y="28"/>
                    <a:pt x="113" y="28"/>
                  </a:cubicBezTo>
                  <a:cubicBezTo>
                    <a:pt x="113" y="28"/>
                    <a:pt x="113" y="28"/>
                    <a:pt x="113" y="28"/>
                  </a:cubicBezTo>
                  <a:cubicBezTo>
                    <a:pt x="113" y="29"/>
                    <a:pt x="113" y="29"/>
                    <a:pt x="113" y="29"/>
                  </a:cubicBezTo>
                  <a:cubicBezTo>
                    <a:pt x="114" y="216"/>
                    <a:pt x="114" y="216"/>
                    <a:pt x="114" y="216"/>
                  </a:cubicBezTo>
                  <a:cubicBezTo>
                    <a:pt x="114" y="216"/>
                    <a:pt x="114" y="216"/>
                    <a:pt x="114" y="216"/>
                  </a:cubicBezTo>
                  <a:cubicBezTo>
                    <a:pt x="114" y="233"/>
                    <a:pt x="88" y="246"/>
                    <a:pt x="57" y="246"/>
                  </a:cubicBezTo>
                  <a:cubicBezTo>
                    <a:pt x="57" y="246"/>
                    <a:pt x="57" y="246"/>
                    <a:pt x="57" y="246"/>
                  </a:cubicBezTo>
                  <a:cubicBezTo>
                    <a:pt x="57" y="246"/>
                    <a:pt x="57" y="246"/>
                    <a:pt x="57" y="246"/>
                  </a:cubicBezTo>
                  <a:close/>
                  <a:moveTo>
                    <a:pt x="4" y="216"/>
                  </a:moveTo>
                  <a:cubicBezTo>
                    <a:pt x="4" y="223"/>
                    <a:pt x="9" y="230"/>
                    <a:pt x="19" y="235"/>
                  </a:cubicBezTo>
                  <a:cubicBezTo>
                    <a:pt x="19" y="235"/>
                    <a:pt x="19" y="235"/>
                    <a:pt x="19" y="235"/>
                  </a:cubicBezTo>
                  <a:cubicBezTo>
                    <a:pt x="29" y="240"/>
                    <a:pt x="42" y="243"/>
                    <a:pt x="57" y="243"/>
                  </a:cubicBezTo>
                  <a:cubicBezTo>
                    <a:pt x="57" y="243"/>
                    <a:pt x="57" y="243"/>
                    <a:pt x="57" y="243"/>
                  </a:cubicBezTo>
                  <a:cubicBezTo>
                    <a:pt x="57" y="243"/>
                    <a:pt x="57" y="243"/>
                    <a:pt x="57" y="243"/>
                  </a:cubicBezTo>
                  <a:cubicBezTo>
                    <a:pt x="57" y="243"/>
                    <a:pt x="57" y="243"/>
                    <a:pt x="57" y="243"/>
                  </a:cubicBezTo>
                  <a:cubicBezTo>
                    <a:pt x="72" y="243"/>
                    <a:pt x="86" y="240"/>
                    <a:pt x="96" y="235"/>
                  </a:cubicBezTo>
                  <a:cubicBezTo>
                    <a:pt x="96" y="235"/>
                    <a:pt x="96" y="235"/>
                    <a:pt x="96" y="235"/>
                  </a:cubicBezTo>
                  <a:cubicBezTo>
                    <a:pt x="105" y="230"/>
                    <a:pt x="111" y="223"/>
                    <a:pt x="111" y="216"/>
                  </a:cubicBezTo>
                  <a:cubicBezTo>
                    <a:pt x="111" y="216"/>
                    <a:pt x="111" y="216"/>
                    <a:pt x="111" y="216"/>
                  </a:cubicBezTo>
                  <a:cubicBezTo>
                    <a:pt x="111" y="216"/>
                    <a:pt x="111" y="216"/>
                    <a:pt x="111" y="216"/>
                  </a:cubicBezTo>
                  <a:cubicBezTo>
                    <a:pt x="111" y="216"/>
                    <a:pt x="111" y="216"/>
                    <a:pt x="111" y="216"/>
                  </a:cubicBezTo>
                  <a:cubicBezTo>
                    <a:pt x="110" y="29"/>
                    <a:pt x="110" y="29"/>
                    <a:pt x="110" y="29"/>
                  </a:cubicBezTo>
                  <a:cubicBezTo>
                    <a:pt x="108" y="27"/>
                    <a:pt x="96" y="12"/>
                    <a:pt x="80" y="4"/>
                  </a:cubicBezTo>
                  <a:cubicBezTo>
                    <a:pt x="80" y="4"/>
                    <a:pt x="80" y="4"/>
                    <a:pt x="80" y="4"/>
                  </a:cubicBezTo>
                  <a:cubicBezTo>
                    <a:pt x="79" y="8"/>
                    <a:pt x="76" y="14"/>
                    <a:pt x="63" y="16"/>
                  </a:cubicBezTo>
                  <a:cubicBezTo>
                    <a:pt x="63" y="16"/>
                    <a:pt x="63" y="16"/>
                    <a:pt x="63" y="16"/>
                  </a:cubicBezTo>
                  <a:cubicBezTo>
                    <a:pt x="63" y="16"/>
                    <a:pt x="62" y="16"/>
                    <a:pt x="59" y="16"/>
                  </a:cubicBezTo>
                  <a:cubicBezTo>
                    <a:pt x="59" y="16"/>
                    <a:pt x="59" y="16"/>
                    <a:pt x="59" y="16"/>
                  </a:cubicBezTo>
                  <a:cubicBezTo>
                    <a:pt x="55" y="16"/>
                    <a:pt x="47" y="15"/>
                    <a:pt x="42" y="11"/>
                  </a:cubicBezTo>
                  <a:cubicBezTo>
                    <a:pt x="42" y="11"/>
                    <a:pt x="42" y="11"/>
                    <a:pt x="42" y="11"/>
                  </a:cubicBezTo>
                  <a:cubicBezTo>
                    <a:pt x="39" y="9"/>
                    <a:pt x="38" y="6"/>
                    <a:pt x="38" y="4"/>
                  </a:cubicBezTo>
                  <a:cubicBezTo>
                    <a:pt x="38" y="4"/>
                    <a:pt x="38" y="4"/>
                    <a:pt x="38" y="4"/>
                  </a:cubicBezTo>
                  <a:cubicBezTo>
                    <a:pt x="21" y="12"/>
                    <a:pt x="6" y="27"/>
                    <a:pt x="3" y="30"/>
                  </a:cubicBezTo>
                  <a:cubicBezTo>
                    <a:pt x="3" y="30"/>
                    <a:pt x="3" y="30"/>
                    <a:pt x="3" y="30"/>
                  </a:cubicBezTo>
                  <a:cubicBezTo>
                    <a:pt x="4" y="216"/>
                    <a:pt x="4" y="216"/>
                    <a:pt x="4" y="2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172"/>
            <p:cNvSpPr/>
            <p:nvPr/>
          </p:nvSpPr>
          <p:spPr bwMode="auto">
            <a:xfrm>
              <a:off x="3161" y="755"/>
              <a:ext cx="212" cy="86"/>
            </a:xfrm>
            <a:custGeom>
              <a:avLst/>
              <a:gdLst>
                <a:gd name="T0" fmla="*/ 20 w 39"/>
                <a:gd name="T1" fmla="*/ 0 h 16"/>
                <a:gd name="T2" fmla="*/ 0 w 39"/>
                <a:gd name="T3" fmla="*/ 8 h 16"/>
                <a:gd name="T4" fmla="*/ 20 w 39"/>
                <a:gd name="T5" fmla="*/ 16 h 16"/>
                <a:gd name="T6" fmla="*/ 39 w 39"/>
                <a:gd name="T7" fmla="*/ 8 h 16"/>
                <a:gd name="T8" fmla="*/ 20 w 39"/>
                <a:gd name="T9" fmla="*/ 0 h 16"/>
              </a:gdLst>
              <a:ahLst/>
              <a:cxnLst>
                <a:cxn ang="0">
                  <a:pos x="T0" y="T1"/>
                </a:cxn>
                <a:cxn ang="0">
                  <a:pos x="T2" y="T3"/>
                </a:cxn>
                <a:cxn ang="0">
                  <a:pos x="T4" y="T5"/>
                </a:cxn>
                <a:cxn ang="0">
                  <a:pos x="T6" y="T7"/>
                </a:cxn>
                <a:cxn ang="0">
                  <a:pos x="T8" y="T9"/>
                </a:cxn>
              </a:cxnLst>
              <a:rect l="0" t="0" r="r" b="b"/>
              <a:pathLst>
                <a:path w="39" h="16">
                  <a:moveTo>
                    <a:pt x="20" y="0"/>
                  </a:moveTo>
                  <a:cubicBezTo>
                    <a:pt x="9" y="0"/>
                    <a:pt x="0" y="3"/>
                    <a:pt x="0" y="8"/>
                  </a:cubicBezTo>
                  <a:cubicBezTo>
                    <a:pt x="0" y="13"/>
                    <a:pt x="9" y="16"/>
                    <a:pt x="20" y="16"/>
                  </a:cubicBezTo>
                  <a:cubicBezTo>
                    <a:pt x="31" y="16"/>
                    <a:pt x="39" y="13"/>
                    <a:pt x="39" y="8"/>
                  </a:cubicBezTo>
                  <a:cubicBezTo>
                    <a:pt x="39" y="3"/>
                    <a:pt x="30" y="0"/>
                    <a:pt x="2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173"/>
            <p:cNvSpPr>
              <a:spLocks noEditPoints="1"/>
            </p:cNvSpPr>
            <p:nvPr/>
          </p:nvSpPr>
          <p:spPr bwMode="auto">
            <a:xfrm>
              <a:off x="3155" y="744"/>
              <a:ext cx="229" cy="108"/>
            </a:xfrm>
            <a:custGeom>
              <a:avLst/>
              <a:gdLst>
                <a:gd name="T0" fmla="*/ 0 w 42"/>
                <a:gd name="T1" fmla="*/ 10 h 20"/>
                <a:gd name="T2" fmla="*/ 0 w 42"/>
                <a:gd name="T3" fmla="*/ 10 h 20"/>
                <a:gd name="T4" fmla="*/ 0 w 42"/>
                <a:gd name="T5" fmla="*/ 10 h 20"/>
                <a:gd name="T6" fmla="*/ 0 w 42"/>
                <a:gd name="T7" fmla="*/ 10 h 20"/>
                <a:gd name="T8" fmla="*/ 0 w 42"/>
                <a:gd name="T9" fmla="*/ 10 h 20"/>
                <a:gd name="T10" fmla="*/ 21 w 42"/>
                <a:gd name="T11" fmla="*/ 0 h 20"/>
                <a:gd name="T12" fmla="*/ 21 w 42"/>
                <a:gd name="T13" fmla="*/ 0 h 20"/>
                <a:gd name="T14" fmla="*/ 42 w 42"/>
                <a:gd name="T15" fmla="*/ 10 h 20"/>
                <a:gd name="T16" fmla="*/ 42 w 42"/>
                <a:gd name="T17" fmla="*/ 10 h 20"/>
                <a:gd name="T18" fmla="*/ 42 w 42"/>
                <a:gd name="T19" fmla="*/ 10 h 20"/>
                <a:gd name="T20" fmla="*/ 42 w 42"/>
                <a:gd name="T21" fmla="*/ 10 h 20"/>
                <a:gd name="T22" fmla="*/ 21 w 42"/>
                <a:gd name="T23" fmla="*/ 20 h 20"/>
                <a:gd name="T24" fmla="*/ 21 w 42"/>
                <a:gd name="T25" fmla="*/ 17 h 20"/>
                <a:gd name="T26" fmla="*/ 34 w 42"/>
                <a:gd name="T27" fmla="*/ 14 h 20"/>
                <a:gd name="T28" fmla="*/ 39 w 42"/>
                <a:gd name="T29" fmla="*/ 10 h 20"/>
                <a:gd name="T30" fmla="*/ 39 w 42"/>
                <a:gd name="T31" fmla="*/ 10 h 20"/>
                <a:gd name="T32" fmla="*/ 39 w 42"/>
                <a:gd name="T33" fmla="*/ 10 h 20"/>
                <a:gd name="T34" fmla="*/ 34 w 42"/>
                <a:gd name="T35" fmla="*/ 5 h 20"/>
                <a:gd name="T36" fmla="*/ 21 w 42"/>
                <a:gd name="T37" fmla="*/ 3 h 20"/>
                <a:gd name="T38" fmla="*/ 21 w 42"/>
                <a:gd name="T39" fmla="*/ 3 h 20"/>
                <a:gd name="T40" fmla="*/ 21 w 42"/>
                <a:gd name="T41" fmla="*/ 3 h 20"/>
                <a:gd name="T42" fmla="*/ 7 w 42"/>
                <a:gd name="T43" fmla="*/ 5 h 20"/>
                <a:gd name="T44" fmla="*/ 3 w 42"/>
                <a:gd name="T45" fmla="*/ 10 h 20"/>
                <a:gd name="T46" fmla="*/ 3 w 42"/>
                <a:gd name="T47" fmla="*/ 10 h 20"/>
                <a:gd name="T48" fmla="*/ 3 w 42"/>
                <a:gd name="T49" fmla="*/ 10 h 20"/>
                <a:gd name="T50" fmla="*/ 7 w 42"/>
                <a:gd name="T51" fmla="*/ 15 h 20"/>
                <a:gd name="T52" fmla="*/ 21 w 42"/>
                <a:gd name="T53" fmla="*/ 17 h 20"/>
                <a:gd name="T54" fmla="*/ 41 w 42"/>
                <a:gd name="T55" fmla="*/ 11 h 20"/>
                <a:gd name="T56" fmla="*/ 41 w 42"/>
                <a:gd name="T57" fmla="*/ 11 h 20"/>
                <a:gd name="T58" fmla="*/ 3 w 42"/>
                <a:gd name="T59" fmla="*/ 10 h 20"/>
                <a:gd name="T60" fmla="*/ 3 w 42"/>
                <a:gd name="T61" fmla="*/ 10 h 20"/>
                <a:gd name="T62" fmla="*/ 39 w 42"/>
                <a:gd name="T63" fmla="*/ 10 h 20"/>
                <a:gd name="T64" fmla="*/ 39 w 42"/>
                <a:gd name="T65" fmla="*/ 10 h 20"/>
                <a:gd name="T66" fmla="*/ 3 w 42"/>
                <a:gd name="T67" fmla="*/ 10 h 20"/>
                <a:gd name="T68" fmla="*/ 3 w 42"/>
                <a:gd name="T69" fmla="*/ 10 h 20"/>
                <a:gd name="T70" fmla="*/ 3 w 42"/>
                <a:gd name="T71" fmla="*/ 10 h 20"/>
                <a:gd name="T72" fmla="*/ 3 w 42"/>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0">
                  <a:moveTo>
                    <a:pt x="21" y="20"/>
                  </a:moveTo>
                  <a:cubicBezTo>
                    <a:pt x="10" y="20"/>
                    <a:pt x="0" y="17"/>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3"/>
                    <a:pt x="10" y="0"/>
                    <a:pt x="21" y="0"/>
                  </a:cubicBezTo>
                  <a:cubicBezTo>
                    <a:pt x="21" y="0"/>
                    <a:pt x="21" y="0"/>
                    <a:pt x="21" y="0"/>
                  </a:cubicBezTo>
                  <a:cubicBezTo>
                    <a:pt x="21" y="0"/>
                    <a:pt x="21" y="0"/>
                    <a:pt x="21" y="0"/>
                  </a:cubicBezTo>
                  <a:cubicBezTo>
                    <a:pt x="21" y="0"/>
                    <a:pt x="21" y="0"/>
                    <a:pt x="21" y="0"/>
                  </a:cubicBezTo>
                  <a:cubicBezTo>
                    <a:pt x="32" y="0"/>
                    <a:pt x="41" y="3"/>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1" y="17"/>
                    <a:pt x="32" y="20"/>
                    <a:pt x="21" y="20"/>
                  </a:cubicBezTo>
                  <a:cubicBezTo>
                    <a:pt x="21" y="20"/>
                    <a:pt x="21" y="20"/>
                    <a:pt x="21" y="20"/>
                  </a:cubicBezTo>
                  <a:cubicBezTo>
                    <a:pt x="21" y="20"/>
                    <a:pt x="21" y="20"/>
                    <a:pt x="21" y="20"/>
                  </a:cubicBezTo>
                  <a:close/>
                  <a:moveTo>
                    <a:pt x="21" y="17"/>
                  </a:moveTo>
                  <a:cubicBezTo>
                    <a:pt x="26" y="17"/>
                    <a:pt x="31" y="16"/>
                    <a:pt x="34" y="14"/>
                  </a:cubicBezTo>
                  <a:cubicBezTo>
                    <a:pt x="34" y="14"/>
                    <a:pt x="34" y="14"/>
                    <a:pt x="34" y="14"/>
                  </a:cubicBezTo>
                  <a:cubicBezTo>
                    <a:pt x="37" y="13"/>
                    <a:pt x="39" y="11"/>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7" y="7"/>
                    <a:pt x="34" y="5"/>
                  </a:cubicBezTo>
                  <a:cubicBezTo>
                    <a:pt x="34" y="5"/>
                    <a:pt x="34" y="5"/>
                    <a:pt x="34" y="5"/>
                  </a:cubicBezTo>
                  <a:cubicBezTo>
                    <a:pt x="31" y="4"/>
                    <a:pt x="26"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15" y="3"/>
                    <a:pt x="11" y="4"/>
                    <a:pt x="7" y="5"/>
                  </a:cubicBezTo>
                  <a:cubicBezTo>
                    <a:pt x="7" y="5"/>
                    <a:pt x="7" y="5"/>
                    <a:pt x="7" y="5"/>
                  </a:cubicBezTo>
                  <a:cubicBezTo>
                    <a:pt x="4" y="7"/>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4" y="13"/>
                    <a:pt x="7" y="15"/>
                  </a:cubicBezTo>
                  <a:cubicBezTo>
                    <a:pt x="7" y="15"/>
                    <a:pt x="7" y="15"/>
                    <a:pt x="7" y="15"/>
                  </a:cubicBezTo>
                  <a:cubicBezTo>
                    <a:pt x="11" y="16"/>
                    <a:pt x="15" y="17"/>
                    <a:pt x="21" y="17"/>
                  </a:cubicBezTo>
                  <a:cubicBezTo>
                    <a:pt x="21" y="17"/>
                    <a:pt x="21" y="17"/>
                    <a:pt x="21" y="17"/>
                  </a:cubicBezTo>
                  <a:cubicBezTo>
                    <a:pt x="21" y="17"/>
                    <a:pt x="21" y="17"/>
                    <a:pt x="21" y="17"/>
                  </a:cubicBezTo>
                  <a:close/>
                  <a:moveTo>
                    <a:pt x="41" y="11"/>
                  </a:moveTo>
                  <a:cubicBezTo>
                    <a:pt x="41" y="11"/>
                    <a:pt x="41" y="11"/>
                    <a:pt x="41" y="11"/>
                  </a:cubicBezTo>
                  <a:cubicBezTo>
                    <a:pt x="41" y="11"/>
                    <a:pt x="41" y="11"/>
                    <a:pt x="41" y="11"/>
                  </a:cubicBezTo>
                  <a:close/>
                  <a:moveTo>
                    <a:pt x="3" y="11"/>
                  </a:moveTo>
                  <a:cubicBezTo>
                    <a:pt x="3" y="10"/>
                    <a:pt x="3" y="10"/>
                    <a:pt x="3" y="10"/>
                  </a:cubicBezTo>
                  <a:cubicBezTo>
                    <a:pt x="3" y="10"/>
                    <a:pt x="3" y="10"/>
                    <a:pt x="3" y="10"/>
                  </a:cubicBezTo>
                  <a:cubicBezTo>
                    <a:pt x="3" y="10"/>
                    <a:pt x="3" y="10"/>
                    <a:pt x="3" y="10"/>
                  </a:cubicBezTo>
                  <a:cubicBezTo>
                    <a:pt x="3" y="10"/>
                    <a:pt x="3" y="10"/>
                    <a:pt x="3" y="11"/>
                  </a:cubicBezTo>
                  <a:close/>
                  <a:moveTo>
                    <a:pt x="39" y="10"/>
                  </a:moveTo>
                  <a:cubicBezTo>
                    <a:pt x="39" y="10"/>
                    <a:pt x="39" y="10"/>
                    <a:pt x="39" y="10"/>
                  </a:cubicBezTo>
                  <a:cubicBezTo>
                    <a:pt x="39" y="10"/>
                    <a:pt x="39" y="10"/>
                    <a:pt x="39" y="10"/>
                  </a:cubicBezTo>
                  <a:cubicBezTo>
                    <a:pt x="39" y="10"/>
                    <a:pt x="39" y="10"/>
                    <a:pt x="39" y="10"/>
                  </a:cubicBezTo>
                  <a:close/>
                  <a:moveTo>
                    <a:pt x="3" y="10"/>
                  </a:moveTo>
                  <a:cubicBezTo>
                    <a:pt x="3" y="10"/>
                    <a:pt x="3" y="10"/>
                    <a:pt x="3" y="10"/>
                  </a:cubicBezTo>
                  <a:cubicBezTo>
                    <a:pt x="3" y="10"/>
                    <a:pt x="3" y="10"/>
                    <a:pt x="3" y="10"/>
                  </a:cubicBezTo>
                  <a:cubicBezTo>
                    <a:pt x="3" y="10"/>
                    <a:pt x="3" y="10"/>
                    <a:pt x="3" y="10"/>
                  </a:cubicBezTo>
                  <a:close/>
                  <a:moveTo>
                    <a:pt x="3" y="10"/>
                  </a:moveTo>
                  <a:cubicBezTo>
                    <a:pt x="3" y="10"/>
                    <a:pt x="3" y="10"/>
                    <a:pt x="3" y="10"/>
                  </a:cubicBezTo>
                  <a:cubicBezTo>
                    <a:pt x="3" y="10"/>
                    <a:pt x="3" y="10"/>
                    <a:pt x="3" y="10"/>
                  </a:cubicBezTo>
                  <a:cubicBezTo>
                    <a:pt x="3" y="10"/>
                    <a:pt x="3" y="10"/>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174"/>
            <p:cNvSpPr/>
            <p:nvPr/>
          </p:nvSpPr>
          <p:spPr bwMode="auto">
            <a:xfrm>
              <a:off x="3248" y="457"/>
              <a:ext cx="49" cy="336"/>
            </a:xfrm>
            <a:custGeom>
              <a:avLst/>
              <a:gdLst>
                <a:gd name="T0" fmla="*/ 0 w 9"/>
                <a:gd name="T1" fmla="*/ 0 h 62"/>
                <a:gd name="T2" fmla="*/ 0 w 9"/>
                <a:gd name="T3" fmla="*/ 59 h 62"/>
                <a:gd name="T4" fmla="*/ 5 w 9"/>
                <a:gd name="T5" fmla="*/ 62 h 62"/>
                <a:gd name="T6" fmla="*/ 5 w 9"/>
                <a:gd name="T7" fmla="*/ 62 h 62"/>
                <a:gd name="T8" fmla="*/ 9 w 9"/>
                <a:gd name="T9" fmla="*/ 59 h 62"/>
                <a:gd name="T10" fmla="*/ 9 w 9"/>
                <a:gd name="T11" fmla="*/ 0 h 62"/>
                <a:gd name="T12" fmla="*/ 0 w 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9" h="62">
                  <a:moveTo>
                    <a:pt x="0" y="0"/>
                  </a:moveTo>
                  <a:cubicBezTo>
                    <a:pt x="0" y="59"/>
                    <a:pt x="0" y="59"/>
                    <a:pt x="0" y="59"/>
                  </a:cubicBezTo>
                  <a:cubicBezTo>
                    <a:pt x="0" y="60"/>
                    <a:pt x="2" y="62"/>
                    <a:pt x="5" y="62"/>
                  </a:cubicBezTo>
                  <a:cubicBezTo>
                    <a:pt x="5" y="62"/>
                    <a:pt x="5" y="62"/>
                    <a:pt x="5" y="62"/>
                  </a:cubicBezTo>
                  <a:cubicBezTo>
                    <a:pt x="7" y="62"/>
                    <a:pt x="9" y="60"/>
                    <a:pt x="9" y="59"/>
                  </a:cubicBezTo>
                  <a:cubicBezTo>
                    <a:pt x="9" y="0"/>
                    <a:pt x="9" y="0"/>
                    <a:pt x="9" y="0"/>
                  </a:cubicBezTo>
                  <a:lnTo>
                    <a:pt x="0" y="0"/>
                  </a:ln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175"/>
            <p:cNvSpPr>
              <a:spLocks noEditPoints="1"/>
            </p:cNvSpPr>
            <p:nvPr/>
          </p:nvSpPr>
          <p:spPr bwMode="auto">
            <a:xfrm>
              <a:off x="3242" y="451"/>
              <a:ext cx="60" cy="347"/>
            </a:xfrm>
            <a:custGeom>
              <a:avLst/>
              <a:gdLst>
                <a:gd name="T0" fmla="*/ 6 w 11"/>
                <a:gd name="T1" fmla="*/ 64 h 64"/>
                <a:gd name="T2" fmla="*/ 0 w 11"/>
                <a:gd name="T3" fmla="*/ 60 h 64"/>
                <a:gd name="T4" fmla="*/ 0 w 11"/>
                <a:gd name="T5" fmla="*/ 60 h 64"/>
                <a:gd name="T6" fmla="*/ 0 w 11"/>
                <a:gd name="T7" fmla="*/ 1 h 64"/>
                <a:gd name="T8" fmla="*/ 1 w 11"/>
                <a:gd name="T9" fmla="*/ 0 h 64"/>
                <a:gd name="T10" fmla="*/ 1 w 11"/>
                <a:gd name="T11" fmla="*/ 0 h 64"/>
                <a:gd name="T12" fmla="*/ 10 w 11"/>
                <a:gd name="T13" fmla="*/ 0 h 64"/>
                <a:gd name="T14" fmla="*/ 11 w 11"/>
                <a:gd name="T15" fmla="*/ 0 h 64"/>
                <a:gd name="T16" fmla="*/ 11 w 11"/>
                <a:gd name="T17" fmla="*/ 0 h 64"/>
                <a:gd name="T18" fmla="*/ 11 w 11"/>
                <a:gd name="T19" fmla="*/ 1 h 64"/>
                <a:gd name="T20" fmla="*/ 11 w 11"/>
                <a:gd name="T21" fmla="*/ 1 h 64"/>
                <a:gd name="T22" fmla="*/ 11 w 11"/>
                <a:gd name="T23" fmla="*/ 60 h 64"/>
                <a:gd name="T24" fmla="*/ 6 w 11"/>
                <a:gd name="T25" fmla="*/ 64 h 64"/>
                <a:gd name="T26" fmla="*/ 6 w 11"/>
                <a:gd name="T27" fmla="*/ 64 h 64"/>
                <a:gd name="T28" fmla="*/ 6 w 11"/>
                <a:gd name="T29" fmla="*/ 64 h 64"/>
                <a:gd name="T30" fmla="*/ 6 w 11"/>
                <a:gd name="T31" fmla="*/ 64 h 64"/>
                <a:gd name="T32" fmla="*/ 3 w 11"/>
                <a:gd name="T33" fmla="*/ 60 h 64"/>
                <a:gd name="T34" fmla="*/ 6 w 11"/>
                <a:gd name="T35" fmla="*/ 61 h 64"/>
                <a:gd name="T36" fmla="*/ 6 w 11"/>
                <a:gd name="T37" fmla="*/ 61 h 64"/>
                <a:gd name="T38" fmla="*/ 6 w 11"/>
                <a:gd name="T39" fmla="*/ 61 h 64"/>
                <a:gd name="T40" fmla="*/ 6 w 11"/>
                <a:gd name="T41" fmla="*/ 61 h 64"/>
                <a:gd name="T42" fmla="*/ 6 w 11"/>
                <a:gd name="T43" fmla="*/ 61 h 64"/>
                <a:gd name="T44" fmla="*/ 6 w 11"/>
                <a:gd name="T45" fmla="*/ 61 h 64"/>
                <a:gd name="T46" fmla="*/ 8 w 11"/>
                <a:gd name="T47" fmla="*/ 60 h 64"/>
                <a:gd name="T48" fmla="*/ 8 w 11"/>
                <a:gd name="T49" fmla="*/ 60 h 64"/>
                <a:gd name="T50" fmla="*/ 8 w 11"/>
                <a:gd name="T51" fmla="*/ 3 h 64"/>
                <a:gd name="T52" fmla="*/ 3 w 11"/>
                <a:gd name="T53" fmla="*/ 3 h 64"/>
                <a:gd name="T54" fmla="*/ 3 w 11"/>
                <a:gd name="T5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4">
                  <a:moveTo>
                    <a:pt x="6" y="64"/>
                  </a:moveTo>
                  <a:cubicBezTo>
                    <a:pt x="3" y="64"/>
                    <a:pt x="0" y="63"/>
                    <a:pt x="0" y="60"/>
                  </a:cubicBezTo>
                  <a:cubicBezTo>
                    <a:pt x="0" y="60"/>
                    <a:pt x="0" y="60"/>
                    <a:pt x="0" y="60"/>
                  </a:cubicBezTo>
                  <a:cubicBezTo>
                    <a:pt x="0" y="1"/>
                    <a:pt x="0" y="1"/>
                    <a:pt x="0" y="1"/>
                  </a:cubicBezTo>
                  <a:cubicBezTo>
                    <a:pt x="0" y="1"/>
                    <a:pt x="0" y="0"/>
                    <a:pt x="1" y="0"/>
                  </a:cubicBezTo>
                  <a:cubicBezTo>
                    <a:pt x="1" y="0"/>
                    <a:pt x="1" y="0"/>
                    <a:pt x="1" y="0"/>
                  </a:cubicBezTo>
                  <a:cubicBezTo>
                    <a:pt x="10" y="0"/>
                    <a:pt x="10" y="0"/>
                    <a:pt x="10" y="0"/>
                  </a:cubicBezTo>
                  <a:cubicBezTo>
                    <a:pt x="10" y="0"/>
                    <a:pt x="10" y="0"/>
                    <a:pt x="11" y="0"/>
                  </a:cubicBezTo>
                  <a:cubicBezTo>
                    <a:pt x="11" y="0"/>
                    <a:pt x="11" y="0"/>
                    <a:pt x="11" y="0"/>
                  </a:cubicBezTo>
                  <a:cubicBezTo>
                    <a:pt x="11" y="1"/>
                    <a:pt x="11" y="1"/>
                    <a:pt x="11" y="1"/>
                  </a:cubicBezTo>
                  <a:cubicBezTo>
                    <a:pt x="11" y="1"/>
                    <a:pt x="11" y="1"/>
                    <a:pt x="11" y="1"/>
                  </a:cubicBezTo>
                  <a:cubicBezTo>
                    <a:pt x="11" y="60"/>
                    <a:pt x="11" y="60"/>
                    <a:pt x="11" y="60"/>
                  </a:cubicBezTo>
                  <a:cubicBezTo>
                    <a:pt x="11" y="62"/>
                    <a:pt x="9" y="64"/>
                    <a:pt x="6" y="64"/>
                  </a:cubicBezTo>
                  <a:cubicBezTo>
                    <a:pt x="6" y="64"/>
                    <a:pt x="6" y="64"/>
                    <a:pt x="6" y="64"/>
                  </a:cubicBezTo>
                  <a:cubicBezTo>
                    <a:pt x="6" y="64"/>
                    <a:pt x="6" y="64"/>
                    <a:pt x="6" y="64"/>
                  </a:cubicBezTo>
                  <a:cubicBezTo>
                    <a:pt x="6" y="64"/>
                    <a:pt x="6" y="64"/>
                    <a:pt x="6" y="64"/>
                  </a:cubicBezTo>
                  <a:close/>
                  <a:moveTo>
                    <a:pt x="3" y="60"/>
                  </a:moveTo>
                  <a:cubicBezTo>
                    <a:pt x="3" y="60"/>
                    <a:pt x="4" y="61"/>
                    <a:pt x="6" y="61"/>
                  </a:cubicBezTo>
                  <a:cubicBezTo>
                    <a:pt x="6" y="61"/>
                    <a:pt x="6" y="61"/>
                    <a:pt x="6" y="61"/>
                  </a:cubicBezTo>
                  <a:cubicBezTo>
                    <a:pt x="6" y="61"/>
                    <a:pt x="6" y="61"/>
                    <a:pt x="6" y="61"/>
                  </a:cubicBezTo>
                  <a:cubicBezTo>
                    <a:pt x="6" y="61"/>
                    <a:pt x="6" y="61"/>
                    <a:pt x="6" y="61"/>
                  </a:cubicBezTo>
                  <a:cubicBezTo>
                    <a:pt x="6" y="61"/>
                    <a:pt x="6" y="61"/>
                    <a:pt x="6" y="61"/>
                  </a:cubicBezTo>
                  <a:cubicBezTo>
                    <a:pt x="6" y="61"/>
                    <a:pt x="6" y="61"/>
                    <a:pt x="6" y="61"/>
                  </a:cubicBezTo>
                  <a:cubicBezTo>
                    <a:pt x="7" y="61"/>
                    <a:pt x="8" y="60"/>
                    <a:pt x="8" y="60"/>
                  </a:cubicBezTo>
                  <a:cubicBezTo>
                    <a:pt x="8" y="60"/>
                    <a:pt x="8" y="60"/>
                    <a:pt x="8" y="60"/>
                  </a:cubicBezTo>
                  <a:cubicBezTo>
                    <a:pt x="8" y="3"/>
                    <a:pt x="8" y="3"/>
                    <a:pt x="8" y="3"/>
                  </a:cubicBezTo>
                  <a:cubicBezTo>
                    <a:pt x="3" y="3"/>
                    <a:pt x="3" y="3"/>
                    <a:pt x="3" y="3"/>
                  </a:cubicBezTo>
                  <a:cubicBezTo>
                    <a:pt x="3" y="60"/>
                    <a:pt x="3" y="60"/>
                    <a:pt x="3" y="6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176"/>
            <p:cNvSpPr/>
            <p:nvPr/>
          </p:nvSpPr>
          <p:spPr bwMode="auto">
            <a:xfrm>
              <a:off x="3248" y="446"/>
              <a:ext cx="49" cy="22"/>
            </a:xfrm>
            <a:custGeom>
              <a:avLst/>
              <a:gdLst>
                <a:gd name="T0" fmla="*/ 4 w 9"/>
                <a:gd name="T1" fmla="*/ 0 h 4"/>
                <a:gd name="T2" fmla="*/ 0 w 9"/>
                <a:gd name="T3" fmla="*/ 2 h 4"/>
                <a:gd name="T4" fmla="*/ 4 w 9"/>
                <a:gd name="T5" fmla="*/ 4 h 4"/>
                <a:gd name="T6" fmla="*/ 9 w 9"/>
                <a:gd name="T7" fmla="*/ 2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cubicBezTo>
                    <a:pt x="2" y="1"/>
                    <a:pt x="0" y="1"/>
                    <a:pt x="0" y="2"/>
                  </a:cubicBezTo>
                  <a:cubicBezTo>
                    <a:pt x="0" y="3"/>
                    <a:pt x="2" y="4"/>
                    <a:pt x="4" y="4"/>
                  </a:cubicBezTo>
                  <a:cubicBezTo>
                    <a:pt x="7" y="4"/>
                    <a:pt x="9" y="3"/>
                    <a:pt x="9" y="2"/>
                  </a:cubicBezTo>
                  <a:cubicBezTo>
                    <a:pt x="9" y="1"/>
                    <a:pt x="7"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177"/>
            <p:cNvSpPr>
              <a:spLocks noEditPoints="1"/>
            </p:cNvSpPr>
            <p:nvPr/>
          </p:nvSpPr>
          <p:spPr bwMode="auto">
            <a:xfrm>
              <a:off x="3242" y="441"/>
              <a:ext cx="60" cy="37"/>
            </a:xfrm>
            <a:custGeom>
              <a:avLst/>
              <a:gdLst>
                <a:gd name="T0" fmla="*/ 5 w 11"/>
                <a:gd name="T1" fmla="*/ 7 h 7"/>
                <a:gd name="T2" fmla="*/ 5 w 11"/>
                <a:gd name="T3" fmla="*/ 7 h 7"/>
                <a:gd name="T4" fmla="*/ 5 w 11"/>
                <a:gd name="T5" fmla="*/ 7 h 7"/>
                <a:gd name="T6" fmla="*/ 0 w 11"/>
                <a:gd name="T7" fmla="*/ 4 h 7"/>
                <a:gd name="T8" fmla="*/ 0 w 11"/>
                <a:gd name="T9" fmla="*/ 4 h 7"/>
                <a:gd name="T10" fmla="*/ 0 w 11"/>
                <a:gd name="T11" fmla="*/ 3 h 7"/>
                <a:gd name="T12" fmla="*/ 5 w 11"/>
                <a:gd name="T13" fmla="*/ 0 h 7"/>
                <a:gd name="T14" fmla="*/ 5 w 11"/>
                <a:gd name="T15" fmla="*/ 0 h 7"/>
                <a:gd name="T16" fmla="*/ 5 w 11"/>
                <a:gd name="T17" fmla="*/ 0 h 7"/>
                <a:gd name="T18" fmla="*/ 5 w 11"/>
                <a:gd name="T19" fmla="*/ 0 h 7"/>
                <a:gd name="T20" fmla="*/ 11 w 11"/>
                <a:gd name="T21" fmla="*/ 3 h 7"/>
                <a:gd name="T22" fmla="*/ 11 w 11"/>
                <a:gd name="T23" fmla="*/ 4 h 7"/>
                <a:gd name="T24" fmla="*/ 5 w 11"/>
                <a:gd name="T25" fmla="*/ 7 h 7"/>
                <a:gd name="T26" fmla="*/ 5 w 11"/>
                <a:gd name="T27" fmla="*/ 7 h 7"/>
                <a:gd name="T28" fmla="*/ 10 w 11"/>
                <a:gd name="T29" fmla="*/ 5 h 7"/>
                <a:gd name="T30" fmla="*/ 10 w 11"/>
                <a:gd name="T31" fmla="*/ 5 h 7"/>
                <a:gd name="T32" fmla="*/ 3 w 11"/>
                <a:gd name="T33" fmla="*/ 4 h 7"/>
                <a:gd name="T34" fmla="*/ 3 w 11"/>
                <a:gd name="T35" fmla="*/ 4 h 7"/>
                <a:gd name="T36" fmla="*/ 3 w 11"/>
                <a:gd name="T37" fmla="*/ 4 h 7"/>
                <a:gd name="T38" fmla="*/ 3 w 11"/>
                <a:gd name="T39" fmla="*/ 4 h 7"/>
                <a:gd name="T40" fmla="*/ 5 w 11"/>
                <a:gd name="T41" fmla="*/ 4 h 7"/>
                <a:gd name="T42" fmla="*/ 7 w 11"/>
                <a:gd name="T43" fmla="*/ 3 h 7"/>
                <a:gd name="T44" fmla="*/ 5 w 11"/>
                <a:gd name="T45" fmla="*/ 3 h 7"/>
                <a:gd name="T46" fmla="*/ 5 w 11"/>
                <a:gd name="T47" fmla="*/ 3 h 7"/>
                <a:gd name="T48" fmla="*/ 3 w 11"/>
                <a:gd name="T49" fmla="*/ 3 h 7"/>
                <a:gd name="T50" fmla="*/ 5 w 11"/>
                <a:gd name="T51" fmla="*/ 4 h 7"/>
                <a:gd name="T52" fmla="*/ 6 w 11"/>
                <a:gd name="T53" fmla="*/ 3 h 7"/>
                <a:gd name="T54" fmla="*/ 7 w 11"/>
                <a:gd name="T55" fmla="*/ 2 h 7"/>
                <a:gd name="T56" fmla="*/ 7 w 11"/>
                <a:gd name="T57" fmla="*/ 2 h 7"/>
                <a:gd name="T58" fmla="*/ 7 w 11"/>
                <a:gd name="T59" fmla="*/ 2 h 7"/>
                <a:gd name="T60" fmla="*/ 7 w 11"/>
                <a:gd name="T61" fmla="*/ 2 h 7"/>
                <a:gd name="T62" fmla="*/ 7 w 11"/>
                <a:gd name="T63" fmla="*/ 2 h 7"/>
                <a:gd name="T64" fmla="*/ 5 w 11"/>
                <a:gd name="T65" fmla="*/ 1 h 7"/>
                <a:gd name="T66" fmla="*/ 7 w 11"/>
                <a:gd name="T67" fmla="*/ 1 h 7"/>
                <a:gd name="T68" fmla="*/ 7 w 11"/>
                <a:gd name="T69" fmla="*/ 1 h 7"/>
                <a:gd name="T70" fmla="*/ 5 w 11"/>
                <a:gd name="T71" fmla="*/ 1 h 7"/>
                <a:gd name="T72" fmla="*/ 5 w 11"/>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3" y="6"/>
                    <a:pt x="1" y="6"/>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0"/>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0"/>
                    <a:pt x="11" y="0"/>
                    <a:pt x="11" y="3"/>
                  </a:cubicBezTo>
                  <a:cubicBezTo>
                    <a:pt x="11" y="3"/>
                    <a:pt x="11" y="3"/>
                    <a:pt x="11" y="3"/>
                  </a:cubicBezTo>
                  <a:cubicBezTo>
                    <a:pt x="11" y="4"/>
                    <a:pt x="11" y="4"/>
                    <a:pt x="11" y="4"/>
                  </a:cubicBezTo>
                  <a:cubicBezTo>
                    <a:pt x="11" y="4"/>
                    <a:pt x="11" y="4"/>
                    <a:pt x="11" y="4"/>
                  </a:cubicBezTo>
                  <a:cubicBezTo>
                    <a:pt x="10" y="6"/>
                    <a:pt x="8" y="6"/>
                    <a:pt x="5" y="7"/>
                  </a:cubicBezTo>
                  <a:cubicBezTo>
                    <a:pt x="5" y="7"/>
                    <a:pt x="5" y="7"/>
                    <a:pt x="5" y="7"/>
                  </a:cubicBezTo>
                  <a:cubicBezTo>
                    <a:pt x="5" y="7"/>
                    <a:pt x="5" y="7"/>
                    <a:pt x="5" y="7"/>
                  </a:cubicBezTo>
                  <a:cubicBezTo>
                    <a:pt x="5" y="7"/>
                    <a:pt x="5" y="7"/>
                    <a:pt x="5" y="7"/>
                  </a:cubicBezTo>
                  <a:close/>
                  <a:moveTo>
                    <a:pt x="10" y="5"/>
                  </a:moveTo>
                  <a:cubicBezTo>
                    <a:pt x="10" y="5"/>
                    <a:pt x="10" y="5"/>
                    <a:pt x="10" y="5"/>
                  </a:cubicBezTo>
                  <a:cubicBezTo>
                    <a:pt x="10" y="5"/>
                    <a:pt x="10" y="5"/>
                    <a:pt x="10" y="5"/>
                  </a:cubicBezTo>
                  <a:close/>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moveTo>
                    <a:pt x="5" y="4"/>
                  </a:moveTo>
                  <a:cubicBezTo>
                    <a:pt x="5" y="4"/>
                    <a:pt x="6" y="4"/>
                    <a:pt x="5" y="4"/>
                  </a:cubicBezTo>
                  <a:cubicBezTo>
                    <a:pt x="5" y="4"/>
                    <a:pt x="5" y="4"/>
                    <a:pt x="5" y="4"/>
                  </a:cubicBezTo>
                  <a:cubicBezTo>
                    <a:pt x="6" y="4"/>
                    <a:pt x="7" y="3"/>
                    <a:pt x="7" y="3"/>
                  </a:cubicBezTo>
                  <a:cubicBezTo>
                    <a:pt x="7" y="3"/>
                    <a:pt x="7" y="3"/>
                    <a:pt x="7" y="3"/>
                  </a:cubicBezTo>
                  <a:cubicBezTo>
                    <a:pt x="7" y="3"/>
                    <a:pt x="6" y="3"/>
                    <a:pt x="5" y="3"/>
                  </a:cubicBezTo>
                  <a:cubicBezTo>
                    <a:pt x="5" y="3"/>
                    <a:pt x="5" y="3"/>
                    <a:pt x="5" y="3"/>
                  </a:cubicBezTo>
                  <a:cubicBezTo>
                    <a:pt x="5" y="3"/>
                    <a:pt x="5" y="3"/>
                    <a:pt x="5" y="3"/>
                  </a:cubicBezTo>
                  <a:cubicBezTo>
                    <a:pt x="5" y="3"/>
                    <a:pt x="4" y="3"/>
                    <a:pt x="3" y="3"/>
                  </a:cubicBezTo>
                  <a:cubicBezTo>
                    <a:pt x="3" y="3"/>
                    <a:pt x="3" y="3"/>
                    <a:pt x="3" y="3"/>
                  </a:cubicBezTo>
                  <a:cubicBezTo>
                    <a:pt x="4" y="3"/>
                    <a:pt x="5" y="4"/>
                    <a:pt x="5" y="4"/>
                  </a:cubicBezTo>
                  <a:cubicBezTo>
                    <a:pt x="5" y="4"/>
                    <a:pt x="5" y="4"/>
                    <a:pt x="5" y="4"/>
                  </a:cubicBezTo>
                  <a:cubicBezTo>
                    <a:pt x="5" y="4"/>
                    <a:pt x="5" y="4"/>
                    <a:pt x="5" y="4"/>
                  </a:cubicBezTo>
                  <a:close/>
                  <a:moveTo>
                    <a:pt x="6" y="3"/>
                  </a:moveTo>
                  <a:cubicBezTo>
                    <a:pt x="6" y="2"/>
                    <a:pt x="6" y="2"/>
                    <a:pt x="7" y="2"/>
                  </a:cubicBezTo>
                  <a:cubicBezTo>
                    <a:pt x="7" y="2"/>
                    <a:pt x="7" y="2"/>
                    <a:pt x="7" y="2"/>
                  </a:cubicBezTo>
                  <a:cubicBezTo>
                    <a:pt x="6" y="2"/>
                    <a:pt x="6" y="2"/>
                    <a:pt x="6" y="3"/>
                  </a:cubicBezTo>
                  <a:close/>
                  <a:moveTo>
                    <a:pt x="7" y="2"/>
                  </a:moveTo>
                  <a:cubicBezTo>
                    <a:pt x="7" y="2"/>
                    <a:pt x="7" y="2"/>
                    <a:pt x="7" y="2"/>
                  </a:cubicBezTo>
                  <a:cubicBezTo>
                    <a:pt x="7" y="2"/>
                    <a:pt x="7" y="2"/>
                    <a:pt x="7" y="2"/>
                  </a:cubicBezTo>
                  <a:cubicBezTo>
                    <a:pt x="7" y="2"/>
                    <a:pt x="7" y="2"/>
                    <a:pt x="7" y="2"/>
                  </a:cubicBezTo>
                  <a:close/>
                  <a:moveTo>
                    <a:pt x="7" y="2"/>
                  </a:moveTo>
                  <a:cubicBezTo>
                    <a:pt x="7" y="2"/>
                    <a:pt x="7" y="2"/>
                    <a:pt x="7" y="2"/>
                  </a:cubicBezTo>
                  <a:cubicBezTo>
                    <a:pt x="7" y="2"/>
                    <a:pt x="7" y="2"/>
                    <a:pt x="7" y="2"/>
                  </a:cubicBezTo>
                  <a:cubicBezTo>
                    <a:pt x="7" y="2"/>
                    <a:pt x="7" y="2"/>
                    <a:pt x="7" y="2"/>
                  </a:cubicBezTo>
                  <a:close/>
                  <a:moveTo>
                    <a:pt x="5"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5" y="1"/>
                    <a:pt x="5" y="1"/>
                  </a:cubicBezTo>
                  <a:cubicBezTo>
                    <a:pt x="5" y="0"/>
                    <a:pt x="5" y="0"/>
                    <a:pt x="5" y="0"/>
                  </a:cubicBezTo>
                  <a:cubicBezTo>
                    <a:pt x="5" y="1"/>
                    <a:pt x="5" y="1"/>
                    <a:pt x="5"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randombar(horizontal)">
                                      <p:cBhvr>
                                        <p:cTn id="11" dur="500"/>
                                        <p:tgtEl>
                                          <p:spTgt spid="13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1+#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基本工作概述</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chemeClr val="tx1">
                    <a:lumMod val="75000"/>
                    <a:lumOff val="25000"/>
                  </a:schemeClr>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chemeClr val="tx1">
                  <a:lumMod val="75000"/>
                  <a:lumOff val="25000"/>
                </a:schemeClr>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369544" y="1753565"/>
            <a:ext cx="3905840" cy="3084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308845" y="1844556"/>
            <a:ext cx="3335216" cy="3024216"/>
          </a:xfrm>
          <a:prstGeom prst="rect">
            <a:avLst/>
          </a:prstGeom>
        </p:spPr>
      </p:pic>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可编辑的数据文字图表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517949"/>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995874"/>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662524"/>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167453" y="1684152"/>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9958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66252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742721"/>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220646"/>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887296"/>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167453" y="1908924"/>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2206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88729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7" name="矩形 46"/>
          <p:cNvSpPr/>
          <p:nvPr/>
        </p:nvSpPr>
        <p:spPr>
          <a:xfrm>
            <a:off x="1247774" y="3390970"/>
            <a:ext cx="1819276" cy="2323713"/>
          </a:xfrm>
          <a:prstGeom prst="rect">
            <a:avLst/>
          </a:prstGeom>
        </p:spPr>
        <p:txBody>
          <a:bodyPr wrap="square">
            <a:spAutoFit/>
          </a:bodyPr>
          <a:lstStyle/>
          <a:p>
            <a:pPr>
              <a:lnSpc>
                <a:spcPct val="150000"/>
              </a:lnSpc>
              <a:spcAft>
                <a:spcPts val="1200"/>
              </a:spcAft>
            </a:pPr>
            <a:r>
              <a:rPr lang="zh-CN" altLang="zh-CN" sz="1000" dirty="0">
                <a:solidFill>
                  <a:schemeClr val="tx1">
                    <a:lumMod val="75000"/>
                    <a:lumOff val="25000"/>
                  </a:schemeClr>
                </a:solidFill>
                <a:latin typeface="+mj-ea"/>
              </a:rPr>
              <a:t>欢迎购买本套模板，本模板由春秋视觉工作室专业设计，春秋视觉，致力于奉献！贴心于服务！专业定制，精心开发！多年工作经验打造全新的</a:t>
            </a:r>
            <a:r>
              <a:rPr lang="en-US" altLang="zh-CN" sz="1000" dirty="0">
                <a:solidFill>
                  <a:schemeClr val="tx1">
                    <a:lumMod val="75000"/>
                    <a:lumOff val="25000"/>
                  </a:schemeClr>
                </a:solidFill>
                <a:latin typeface="+mj-ea"/>
              </a:rPr>
              <a:t>PPT</a:t>
            </a:r>
            <a:r>
              <a:rPr lang="zh-CN" altLang="zh-CN" sz="1000" dirty="0">
                <a:solidFill>
                  <a:schemeClr val="tx1">
                    <a:lumMod val="75000"/>
                    <a:lumOff val="25000"/>
                  </a:schemeClr>
                </a:solidFill>
                <a:latin typeface="+mj-ea"/>
              </a:rPr>
              <a:t>作品</a:t>
            </a:r>
            <a:endParaRPr lang="en-US" altLang="zh-CN" sz="1000" dirty="0">
              <a:solidFill>
                <a:schemeClr val="tx1">
                  <a:lumMod val="75000"/>
                  <a:lumOff val="25000"/>
                </a:schemeClr>
              </a:solidFill>
              <a:latin typeface="+mj-ea"/>
            </a:endParaRPr>
          </a:p>
          <a:p>
            <a:pPr>
              <a:lnSpc>
                <a:spcPct val="150000"/>
              </a:lnSpc>
              <a:spcAft>
                <a:spcPts val="1200"/>
              </a:spcAft>
            </a:pPr>
            <a:r>
              <a:rPr lang="zh-CN" altLang="zh-CN" sz="1000" dirty="0">
                <a:solidFill>
                  <a:schemeClr val="tx1">
                    <a:lumMod val="75000"/>
                    <a:lumOff val="25000"/>
                  </a:schemeClr>
                </a:solidFill>
                <a:latin typeface="+mj-ea"/>
              </a:rPr>
              <a:t>本套模板是高质量专业的商业通用</a:t>
            </a:r>
            <a:r>
              <a:rPr lang="en-US" altLang="zh-CN" sz="1000" dirty="0">
                <a:solidFill>
                  <a:schemeClr val="tx1">
                    <a:lumMod val="75000"/>
                    <a:lumOff val="25000"/>
                  </a:schemeClr>
                </a:solidFill>
                <a:latin typeface="+mj-ea"/>
              </a:rPr>
              <a:t>PPT</a:t>
            </a:r>
            <a:r>
              <a:rPr lang="zh-CN" altLang="zh-CN" sz="1000" dirty="0">
                <a:solidFill>
                  <a:schemeClr val="tx1">
                    <a:lumMod val="75000"/>
                    <a:lumOff val="25000"/>
                  </a:schemeClr>
                </a:solidFill>
                <a:latin typeface="+mj-ea"/>
              </a:rPr>
              <a:t>模板，内容可随意更改！</a:t>
            </a:r>
            <a:endParaRPr lang="zh-CN" altLang="zh-CN" sz="1000" dirty="0">
              <a:solidFill>
                <a:schemeClr val="tx1">
                  <a:lumMod val="75000"/>
                  <a:lumOff val="25000"/>
                </a:schemeClr>
              </a:solidFill>
              <a:latin typeface="+mj-ea"/>
            </a:endParaRPr>
          </a:p>
        </p:txBody>
      </p:sp>
      <p:sp>
        <p:nvSpPr>
          <p:cNvPr id="51" name="矩形 19"/>
          <p:cNvSpPr/>
          <p:nvPr/>
        </p:nvSpPr>
        <p:spPr>
          <a:xfrm>
            <a:off x="5359636" y="1725044"/>
            <a:ext cx="6117989" cy="3938761"/>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任意多边形 51"/>
          <p:cNvSpPr/>
          <p:nvPr/>
        </p:nvSpPr>
        <p:spPr>
          <a:xfrm>
            <a:off x="3532187" y="3455267"/>
            <a:ext cx="1578211" cy="2167933"/>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3" name="矩形 19"/>
          <p:cNvSpPr/>
          <p:nvPr/>
        </p:nvSpPr>
        <p:spPr>
          <a:xfrm>
            <a:off x="1247774" y="1725045"/>
            <a:ext cx="3972955" cy="160870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2" accel="78000" fill="hold" grpId="0" nodeType="afterEffect" p14:presetBounceEnd="56000">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14:bounceEnd="56000">
                                          <p:cBhvr additive="base">
                                            <p:cTn id="11" dur="750" fill="hold"/>
                                            <p:tgtEl>
                                              <p:spTgt spid="51"/>
                                            </p:tgtEl>
                                            <p:attrNameLst>
                                              <p:attrName>ppt_x</p:attrName>
                                            </p:attrNameLst>
                                          </p:cBhvr>
                                          <p:tavLst>
                                            <p:tav tm="0">
                                              <p:val>
                                                <p:strVal val="1+#ppt_w/2"/>
                                              </p:val>
                                            </p:tav>
                                            <p:tav tm="100000">
                                              <p:val>
                                                <p:strVal val="#ppt_x"/>
                                              </p:val>
                                            </p:tav>
                                          </p:tavLst>
                                        </p:anim>
                                        <p:anim calcmode="lin" valueType="num" p14:bounceEnd="56000">
                                          <p:cBhvr additive="base">
                                            <p:cTn id="12" dur="750" fill="hold"/>
                                            <p:tgtEl>
                                              <p:spTgt spid="51"/>
                                            </p:tgtEl>
                                            <p:attrNameLst>
                                              <p:attrName>ppt_y</p:attrName>
                                            </p:attrNameLst>
                                          </p:cBhvr>
                                          <p:tavLst>
                                            <p:tav tm="0">
                                              <p:val>
                                                <p:strVal val="#ppt_y"/>
                                              </p:val>
                                            </p:tav>
                                            <p:tav tm="100000">
                                              <p:val>
                                                <p:strVal val="#ppt_y"/>
                                              </p:val>
                                            </p:tav>
                                          </p:tavLst>
                                        </p:anim>
                                      </p:childTnLst>
                                    </p:cTn>
                                  </p:par>
                                  <p:par>
                                    <p:cTn id="13" presetID="2" presetClass="entr" presetSubtype="8" accel="78000" fill="hold" grpId="0" nodeType="withEffect" p14:presetBounceEnd="56000">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14:bounceEnd="56000">
                                          <p:cBhvr additive="base">
                                            <p:cTn id="15" dur="750" fill="hold"/>
                                            <p:tgtEl>
                                              <p:spTgt spid="53"/>
                                            </p:tgtEl>
                                            <p:attrNameLst>
                                              <p:attrName>ppt_x</p:attrName>
                                            </p:attrNameLst>
                                          </p:cBhvr>
                                          <p:tavLst>
                                            <p:tav tm="0">
                                              <p:val>
                                                <p:strVal val="0-#ppt_w/2"/>
                                              </p:val>
                                            </p:tav>
                                            <p:tav tm="100000">
                                              <p:val>
                                                <p:strVal val="#ppt_x"/>
                                              </p:val>
                                            </p:tav>
                                          </p:tavLst>
                                        </p:anim>
                                        <p:anim calcmode="lin" valueType="num" p14:bounceEnd="56000">
                                          <p:cBhvr additive="base">
                                            <p:cTn id="16" dur="750" fill="hold"/>
                                            <p:tgtEl>
                                              <p:spTgt spid="53"/>
                                            </p:tgtEl>
                                            <p:attrNameLst>
                                              <p:attrName>ppt_y</p:attrName>
                                            </p:attrNameLst>
                                          </p:cBhvr>
                                          <p:tavLst>
                                            <p:tav tm="0">
                                              <p:val>
                                                <p:strVal val="#ppt_y"/>
                                              </p:val>
                                            </p:tav>
                                            <p:tav tm="100000">
                                              <p:val>
                                                <p:strVal val="#ppt_y"/>
                                              </p:val>
                                            </p:tav>
                                          </p:tavLst>
                                        </p:anim>
                                      </p:childTnLst>
                                    </p:cTn>
                                  </p:par>
                                  <p:par>
                                    <p:cTn id="17" presetID="2" presetClass="entr" presetSubtype="4" accel="78000" fill="hold" grpId="0" nodeType="withEffect" p14:presetBounceEnd="56000">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14:bounceEnd="56000">
                                          <p:cBhvr additive="base">
                                            <p:cTn id="19" dur="750" fill="hold"/>
                                            <p:tgtEl>
                                              <p:spTgt spid="52"/>
                                            </p:tgtEl>
                                            <p:attrNameLst>
                                              <p:attrName>ppt_x</p:attrName>
                                            </p:attrNameLst>
                                          </p:cBhvr>
                                          <p:tavLst>
                                            <p:tav tm="0">
                                              <p:val>
                                                <p:strVal val="#ppt_x"/>
                                              </p:val>
                                            </p:tav>
                                            <p:tav tm="100000">
                                              <p:val>
                                                <p:strVal val="#ppt_x"/>
                                              </p:val>
                                            </p:tav>
                                          </p:tavLst>
                                        </p:anim>
                                        <p:anim calcmode="lin" valueType="num" p14:bounceEnd="56000">
                                          <p:cBhvr additive="base">
                                            <p:cTn id="20" dur="750" fill="hold"/>
                                            <p:tgtEl>
                                              <p:spTgt spid="52"/>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Effect transition="in" filter="wipe(up)">
                                          <p:cBhvr>
                                            <p:cTn id="2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51" grpId="0" animBg="1"/>
          <p:bldP spid="52" grpId="0" animBg="1"/>
          <p:bldP spid="53"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2" accel="78000"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750" fill="hold"/>
                                            <p:tgtEl>
                                              <p:spTgt spid="51"/>
                                            </p:tgtEl>
                                            <p:attrNameLst>
                                              <p:attrName>ppt_x</p:attrName>
                                            </p:attrNameLst>
                                          </p:cBhvr>
                                          <p:tavLst>
                                            <p:tav tm="0">
                                              <p:val>
                                                <p:strVal val="1+#ppt_w/2"/>
                                              </p:val>
                                            </p:tav>
                                            <p:tav tm="100000">
                                              <p:val>
                                                <p:strVal val="#ppt_x"/>
                                              </p:val>
                                            </p:tav>
                                          </p:tavLst>
                                        </p:anim>
                                        <p:anim calcmode="lin" valueType="num">
                                          <p:cBhvr additive="base">
                                            <p:cTn id="12" dur="750" fill="hold"/>
                                            <p:tgtEl>
                                              <p:spTgt spid="51"/>
                                            </p:tgtEl>
                                            <p:attrNameLst>
                                              <p:attrName>ppt_y</p:attrName>
                                            </p:attrNameLst>
                                          </p:cBhvr>
                                          <p:tavLst>
                                            <p:tav tm="0">
                                              <p:val>
                                                <p:strVal val="#ppt_y"/>
                                              </p:val>
                                            </p:tav>
                                            <p:tav tm="100000">
                                              <p:val>
                                                <p:strVal val="#ppt_y"/>
                                              </p:val>
                                            </p:tav>
                                          </p:tavLst>
                                        </p:anim>
                                      </p:childTnLst>
                                    </p:cTn>
                                  </p:par>
                                  <p:par>
                                    <p:cTn id="13" presetID="2" presetClass="entr" presetSubtype="8" accel="7800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ppt_y"/>
                                              </p:val>
                                            </p:tav>
                                            <p:tav tm="100000">
                                              <p:val>
                                                <p:strVal val="#ppt_y"/>
                                              </p:val>
                                            </p:tav>
                                          </p:tavLst>
                                        </p:anim>
                                      </p:childTnLst>
                                    </p:cTn>
                                  </p:par>
                                  <p:par>
                                    <p:cTn id="17" presetID="2" presetClass="entr" presetSubtype="4" accel="78000" fill="hold" grpId="0"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50" fill="hold"/>
                                            <p:tgtEl>
                                              <p:spTgt spid="52"/>
                                            </p:tgtEl>
                                            <p:attrNameLst>
                                              <p:attrName>ppt_x</p:attrName>
                                            </p:attrNameLst>
                                          </p:cBhvr>
                                          <p:tavLst>
                                            <p:tav tm="0">
                                              <p:val>
                                                <p:strVal val="#ppt_x"/>
                                              </p:val>
                                            </p:tav>
                                            <p:tav tm="100000">
                                              <p:val>
                                                <p:strVal val="#ppt_x"/>
                                              </p:val>
                                            </p:tav>
                                          </p:tavLst>
                                        </p:anim>
                                        <p:anim calcmode="lin" valueType="num">
                                          <p:cBhvr additive="base">
                                            <p:cTn id="20" dur="750" fill="hold"/>
                                            <p:tgtEl>
                                              <p:spTgt spid="52"/>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Effect transition="in" filter="wipe(up)">
                                          <p:cBhvr>
                                            <p:cTn id="2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51" grpId="0" animBg="1"/>
          <p:bldP spid="52" grpId="0" animBg="1"/>
          <p:bldP spid="53" grpId="0" animBg="1"/>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THANKS FOR WATCHING</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一起奋斗吧</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情缘素材</a:t>
            </a:r>
            <a:endParaRPr lang="zh-CN" altLang="en-US" sz="1200" dirty="0" smtClean="0">
              <a:solidFill>
                <a:srgbClr val="6CA83A"/>
              </a:solidFill>
              <a:latin typeface="+mn-lt"/>
              <a:cs typeface="+mn-ea"/>
              <a:sym typeface="+mn-lt"/>
            </a:endParaRPr>
          </a:p>
        </p:txBody>
      </p:sp>
      <p:pic>
        <p:nvPicPr>
          <p:cNvPr id="604" name="图片 60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522601" y="448570"/>
            <a:ext cx="4933336" cy="3958632"/>
          </a:xfrm>
          <a:prstGeom prst="rect">
            <a:avLst/>
          </a:prstGeom>
        </p:spPr>
      </p:pic>
      <p:pic>
        <p:nvPicPr>
          <p:cNvPr id="605" name="图片 60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2842" y="3052935"/>
            <a:ext cx="1521648" cy="126484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nodeType="withEffect">
                                  <p:stCondLst>
                                    <p:cond delay="0"/>
                                  </p:stCondLst>
                                  <p:childTnLst>
                                    <p:set>
                                      <p:cBhvr>
                                        <p:cTn id="6" dur="1" fill="hold">
                                          <p:stCondLst>
                                            <p:cond delay="0"/>
                                          </p:stCondLst>
                                        </p:cTn>
                                        <p:tgtEl>
                                          <p:spTgt spid="604"/>
                                        </p:tgtEl>
                                        <p:attrNameLst>
                                          <p:attrName>style.visibility</p:attrName>
                                        </p:attrNameLst>
                                      </p:cBhvr>
                                      <p:to>
                                        <p:strVal val="visible"/>
                                      </p:to>
                                    </p:set>
                                    <p:animScale>
                                      <p:cBhvr>
                                        <p:cTn id="7" dur="1000" decel="50000" fill="hold">
                                          <p:stCondLst>
                                            <p:cond delay="0"/>
                                          </p:stCondLst>
                                        </p:cTn>
                                        <p:tgtEl>
                                          <p:spTgt spid="60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04"/>
                                        </p:tgtEl>
                                        <p:attrNameLst>
                                          <p:attrName>ppt_x</p:attrName>
                                          <p:attrName>ppt_y</p:attrName>
                                        </p:attrNameLst>
                                      </p:cBhvr>
                                    </p:animMotion>
                                    <p:animEffect transition="in" filter="fade">
                                      <p:cBhvr>
                                        <p:cTn id="9" dur="1000"/>
                                        <p:tgtEl>
                                          <p:spTgt spid="604"/>
                                        </p:tgtEl>
                                      </p:cBhvr>
                                    </p:animEffect>
                                  </p:childTnLst>
                                </p:cTn>
                              </p:par>
                            </p:childTnLst>
                          </p:cTn>
                        </p:par>
                        <p:par>
                          <p:cTn id="10" fill="hold">
                            <p:stCondLst>
                              <p:cond delay="1000"/>
                            </p:stCondLst>
                            <p:childTnLst>
                              <p:par>
                                <p:cTn id="11" presetID="26" presetClass="emph" presetSubtype="0" repeatCount="2000" fill="hold" nodeType="afterEffect">
                                  <p:stCondLst>
                                    <p:cond delay="0"/>
                                  </p:stCondLst>
                                  <p:childTnLst>
                                    <p:animEffect transition="out" filter="fade">
                                      <p:cBhvr>
                                        <p:cTn id="12" dur="500" tmFilter="0, 0; .2, .5; .8, .5; 1, 0"/>
                                        <p:tgtEl>
                                          <p:spTgt spid="604"/>
                                        </p:tgtEl>
                                      </p:cBhvr>
                                    </p:animEffect>
                                    <p:animScale>
                                      <p:cBhvr>
                                        <p:cTn id="13" dur="250" autoRev="1" fill="hold"/>
                                        <p:tgtEl>
                                          <p:spTgt spid="604"/>
                                        </p:tgtEl>
                                      </p:cBhvr>
                                      <p:by x="105000" y="105000"/>
                                    </p:animScale>
                                  </p:childTnLst>
                                </p:cTn>
                              </p:par>
                              <p:par>
                                <p:cTn id="14" presetID="53" presetClass="entr" presetSubtype="16" fill="hold" nodeType="withEffect">
                                  <p:stCondLst>
                                    <p:cond delay="0"/>
                                  </p:stCondLst>
                                  <p:childTnLst>
                                    <p:set>
                                      <p:cBhvr>
                                        <p:cTn id="15" dur="1" fill="hold">
                                          <p:stCondLst>
                                            <p:cond delay="0"/>
                                          </p:stCondLst>
                                        </p:cTn>
                                        <p:tgtEl>
                                          <p:spTgt spid="605"/>
                                        </p:tgtEl>
                                        <p:attrNameLst>
                                          <p:attrName>style.visibility</p:attrName>
                                        </p:attrNameLst>
                                      </p:cBhvr>
                                      <p:to>
                                        <p:strVal val="visible"/>
                                      </p:to>
                                    </p:set>
                                    <p:anim calcmode="lin" valueType="num">
                                      <p:cBhvr>
                                        <p:cTn id="16" dur="1000" fill="hold"/>
                                        <p:tgtEl>
                                          <p:spTgt spid="605"/>
                                        </p:tgtEl>
                                        <p:attrNameLst>
                                          <p:attrName>ppt_w</p:attrName>
                                        </p:attrNameLst>
                                      </p:cBhvr>
                                      <p:tavLst>
                                        <p:tav tm="0">
                                          <p:val>
                                            <p:fltVal val="0"/>
                                          </p:val>
                                        </p:tav>
                                        <p:tav tm="100000">
                                          <p:val>
                                            <p:strVal val="#ppt_w"/>
                                          </p:val>
                                        </p:tav>
                                      </p:tavLst>
                                    </p:anim>
                                    <p:anim calcmode="lin" valueType="num">
                                      <p:cBhvr>
                                        <p:cTn id="17" dur="1000" fill="hold"/>
                                        <p:tgtEl>
                                          <p:spTgt spid="605"/>
                                        </p:tgtEl>
                                        <p:attrNameLst>
                                          <p:attrName>ppt_h</p:attrName>
                                        </p:attrNameLst>
                                      </p:cBhvr>
                                      <p:tavLst>
                                        <p:tav tm="0">
                                          <p:val>
                                            <p:fltVal val="0"/>
                                          </p:val>
                                        </p:tav>
                                        <p:tav tm="100000">
                                          <p:val>
                                            <p:strVal val="#ppt_h"/>
                                          </p:val>
                                        </p:tav>
                                      </p:tavLst>
                                    </p:anim>
                                    <p:animEffect transition="in" filter="fade">
                                      <p:cBhvr>
                                        <p:cTn id="18" dur="1000"/>
                                        <p:tgtEl>
                                          <p:spTgt spid="605"/>
                                        </p:tgtEl>
                                      </p:cBhvr>
                                    </p:animEffect>
                                  </p:childTnLst>
                                </p:cTn>
                              </p:par>
                              <p:par>
                                <p:cTn id="19" presetID="42" presetClass="path" presetSubtype="0" fill="hold" nodeType="withEffect">
                                  <p:stCondLst>
                                    <p:cond delay="0"/>
                                  </p:stCondLst>
                                  <p:childTnLst>
                                    <p:animMotion origin="layout" path="M -0.07722 -0.04977 L -3.75E-6 1.11111E-6 " pathEditMode="relative" rAng="0" ptsTypes="AA">
                                      <p:cBhvr>
                                        <p:cTn id="20" dur="1000" fill="hold"/>
                                        <p:tgtEl>
                                          <p:spTgt spid="605"/>
                                        </p:tgtEl>
                                        <p:attrNameLst>
                                          <p:attrName>ppt_x</p:attrName>
                                          <p:attrName>ppt_y</p:attrName>
                                        </p:attrNameLst>
                                      </p:cBhvr>
                                      <p:rCtr x="3789" y="2569"/>
                                    </p:animMotion>
                                  </p:childTnLst>
                                </p:cTn>
                              </p:par>
                            </p:childTnLst>
                          </p:cTn>
                        </p:par>
                        <p:par>
                          <p:cTn id="21" fill="hold">
                            <p:stCondLst>
                              <p:cond delay="1500"/>
                            </p:stCondLst>
                            <p:childTnLst>
                              <p:par>
                                <p:cTn id="22" presetID="56" presetClass="entr" presetSubtype="0" fill="hold" grpId="0" nodeType="afterEffect">
                                  <p:stCondLst>
                                    <p:cond delay="0"/>
                                  </p:stCondLst>
                                  <p:iterate type="lt">
                                    <p:tmPct val="10000"/>
                                  </p:iterate>
                                  <p:childTnLst>
                                    <p:set>
                                      <p:cBhvr>
                                        <p:cTn id="23" dur="1" fill="hold">
                                          <p:stCondLst>
                                            <p:cond delay="0"/>
                                          </p:stCondLst>
                                        </p:cTn>
                                        <p:tgtEl>
                                          <p:spTgt spid="602"/>
                                        </p:tgtEl>
                                        <p:attrNameLst>
                                          <p:attrName>style.visibility</p:attrName>
                                        </p:attrNameLst>
                                      </p:cBhvr>
                                      <p:to>
                                        <p:strVal val="visible"/>
                                      </p:to>
                                    </p:set>
                                    <p:anim by="(-#ppt_w*2)" calcmode="lin" valueType="num">
                                      <p:cBhvr rctx="PPT">
                                        <p:cTn id="24" dur="500" autoRev="1" fill="hold">
                                          <p:stCondLst>
                                            <p:cond delay="0"/>
                                          </p:stCondLst>
                                        </p:cTn>
                                        <p:tgtEl>
                                          <p:spTgt spid="602"/>
                                        </p:tgtEl>
                                        <p:attrNameLst>
                                          <p:attrName>ppt_w</p:attrName>
                                        </p:attrNameLst>
                                      </p:cBhvr>
                                    </p:anim>
                                    <p:anim by="(#ppt_w*0.50)" calcmode="lin" valueType="num">
                                      <p:cBhvr>
                                        <p:cTn id="25" dur="500" decel="50000" autoRev="1" fill="hold">
                                          <p:stCondLst>
                                            <p:cond delay="0"/>
                                          </p:stCondLst>
                                        </p:cTn>
                                        <p:tgtEl>
                                          <p:spTgt spid="602"/>
                                        </p:tgtEl>
                                        <p:attrNameLst>
                                          <p:attrName>ppt_x</p:attrName>
                                        </p:attrNameLst>
                                      </p:cBhvr>
                                    </p:anim>
                                    <p:anim from="(-#ppt_h/2)" to="(#ppt_y)" calcmode="lin" valueType="num">
                                      <p:cBhvr>
                                        <p:cTn id="26" dur="1000" fill="hold">
                                          <p:stCondLst>
                                            <p:cond delay="0"/>
                                          </p:stCondLst>
                                        </p:cTn>
                                        <p:tgtEl>
                                          <p:spTgt spid="602"/>
                                        </p:tgtEl>
                                        <p:attrNameLst>
                                          <p:attrName>ppt_y</p:attrName>
                                        </p:attrNameLst>
                                      </p:cBhvr>
                                    </p:anim>
                                    <p:animRot by="21600000">
                                      <p:cBhvr>
                                        <p:cTn id="27" dur="1000" fill="hold">
                                          <p:stCondLst>
                                            <p:cond delay="0"/>
                                          </p:stCondLst>
                                        </p:cTn>
                                        <p:tgtEl>
                                          <p:spTgt spid="602"/>
                                        </p:tgtEl>
                                        <p:attrNameLst>
                                          <p:attrName>r</p:attrName>
                                        </p:attrNameLst>
                                      </p:cBhvr>
                                    </p:animRot>
                                  </p:childTnLst>
                                </p:cTn>
                              </p:par>
                            </p:childTnLst>
                          </p:cTn>
                        </p:par>
                        <p:par>
                          <p:cTn id="28" fill="hold">
                            <p:stCondLst>
                              <p:cond delay="2900"/>
                            </p:stCondLst>
                            <p:childTnLst>
                              <p:par>
                                <p:cTn id="29" presetID="22" presetClass="entr" presetSubtype="8" fill="hold" grpId="0" nodeType="afterEffect">
                                  <p:stCondLst>
                                    <p:cond delay="0"/>
                                  </p:stCondLst>
                                  <p:childTnLst>
                                    <p:set>
                                      <p:cBhvr>
                                        <p:cTn id="30" dur="1" fill="hold">
                                          <p:stCondLst>
                                            <p:cond delay="0"/>
                                          </p:stCondLst>
                                        </p:cTn>
                                        <p:tgtEl>
                                          <p:spTgt spid="601"/>
                                        </p:tgtEl>
                                        <p:attrNameLst>
                                          <p:attrName>style.visibility</p:attrName>
                                        </p:attrNameLst>
                                      </p:cBhvr>
                                      <p:to>
                                        <p:strVal val="visible"/>
                                      </p:to>
                                    </p:set>
                                    <p:animEffect transition="in" filter="wipe(left)">
                                      <p:cBhvr>
                                        <p:cTn id="31" dur="500"/>
                                        <p:tgtEl>
                                          <p:spTgt spid="601"/>
                                        </p:tgtEl>
                                      </p:cBhvr>
                                    </p:animEffect>
                                  </p:childTnLst>
                                </p:cTn>
                              </p:par>
                            </p:childTnLst>
                          </p:cTn>
                        </p:par>
                        <p:par>
                          <p:cTn id="32" fill="hold">
                            <p:stCondLst>
                              <p:cond delay="3400"/>
                            </p:stCondLst>
                            <p:childTnLst>
                              <p:par>
                                <p:cTn id="33" presetID="10" presetClass="entr" presetSubtype="0" fill="hold" grpId="0" nodeType="afterEffect">
                                  <p:stCondLst>
                                    <p:cond delay="0"/>
                                  </p:stCondLst>
                                  <p:childTnLst>
                                    <p:set>
                                      <p:cBhvr>
                                        <p:cTn id="34" dur="1" fill="hold">
                                          <p:stCondLst>
                                            <p:cond delay="0"/>
                                          </p:stCondLst>
                                        </p:cTn>
                                        <p:tgtEl>
                                          <p:spTgt spid="603"/>
                                        </p:tgtEl>
                                        <p:attrNameLst>
                                          <p:attrName>style.visibility</p:attrName>
                                        </p:attrNameLst>
                                      </p:cBhvr>
                                      <p:to>
                                        <p:strVal val="visible"/>
                                      </p:to>
                                    </p:set>
                                    <p:animEffect transition="in" filter="fade">
                                      <p:cBhvr>
                                        <p:cTn id="35"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45" name="组合 44"/>
          <p:cNvGrpSpPr/>
          <p:nvPr/>
        </p:nvGrpSpPr>
        <p:grpSpPr>
          <a:xfrm>
            <a:off x="5726406" y="3593992"/>
            <a:ext cx="588669" cy="588669"/>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2471110"/>
            <a:ext cx="588669" cy="588669"/>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750012"/>
            <a:ext cx="588669" cy="588669"/>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105" name="文本框 104"/>
          <p:cNvSpPr txBox="1"/>
          <p:nvPr/>
        </p:nvSpPr>
        <p:spPr>
          <a:xfrm>
            <a:off x="6738714" y="2261853"/>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106" name="文本框 105"/>
          <p:cNvSpPr txBox="1"/>
          <p:nvPr/>
        </p:nvSpPr>
        <p:spPr>
          <a:xfrm>
            <a:off x="6738715" y="2635246"/>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07" name="文本框 106"/>
          <p:cNvSpPr txBox="1"/>
          <p:nvPr/>
        </p:nvSpPr>
        <p:spPr>
          <a:xfrm>
            <a:off x="6738714" y="3411964"/>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108" name="文本框 107"/>
          <p:cNvSpPr txBox="1"/>
          <p:nvPr/>
        </p:nvSpPr>
        <p:spPr>
          <a:xfrm>
            <a:off x="6738715" y="3743556"/>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09" name="文本框 108"/>
          <p:cNvSpPr txBox="1"/>
          <p:nvPr/>
        </p:nvSpPr>
        <p:spPr>
          <a:xfrm>
            <a:off x="6738714" y="45536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110" name="文本框 109"/>
          <p:cNvSpPr txBox="1"/>
          <p:nvPr/>
        </p:nvSpPr>
        <p:spPr>
          <a:xfrm>
            <a:off x="6738715" y="4988030"/>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11" name="矩形 19"/>
          <p:cNvSpPr/>
          <p:nvPr/>
        </p:nvSpPr>
        <p:spPr>
          <a:xfrm>
            <a:off x="358404" y="2291103"/>
            <a:ext cx="5242878" cy="3415567"/>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2" name="文本框 111"/>
          <p:cNvSpPr txBox="1"/>
          <p:nvPr/>
        </p:nvSpPr>
        <p:spPr>
          <a:xfrm>
            <a:off x="863615" y="1342669"/>
            <a:ext cx="10344150" cy="483530"/>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900" dirty="0" smtClean="0">
                <a:solidFill>
                  <a:schemeClr val="tx1">
                    <a:lumMod val="65000"/>
                    <a:lumOff val="35000"/>
                  </a:schemeClr>
                </a:solidFill>
                <a:latin typeface="+mn-lt"/>
                <a:ea typeface="+mn-ea"/>
                <a:cs typeface="+mn-ea"/>
                <a:sym typeface="+mn-lt"/>
              </a:rPr>
              <a:t>为</a:t>
            </a:r>
            <a:r>
              <a:rPr lang="zh-CN" altLang="en-US" sz="9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900" dirty="0" smtClean="0">
                <a:solidFill>
                  <a:schemeClr val="tx1">
                    <a:lumMod val="65000"/>
                    <a:lumOff val="35000"/>
                  </a:schemeClr>
                </a:solidFill>
                <a:latin typeface="+mn-lt"/>
                <a:ea typeface="+mn-ea"/>
                <a:cs typeface="+mn-ea"/>
                <a:sym typeface="+mn-lt"/>
              </a:rPr>
              <a:t>。</a:t>
            </a:r>
            <a:endParaRPr lang="en-US" altLang="zh-CN" sz="9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additive="base">
                                        <p:cTn id="11" dur="500" fill="hold"/>
                                        <p:tgtEl>
                                          <p:spTgt spid="112"/>
                                        </p:tgtEl>
                                        <p:attrNameLst>
                                          <p:attrName>ppt_x</p:attrName>
                                        </p:attrNameLst>
                                      </p:cBhvr>
                                      <p:tavLst>
                                        <p:tav tm="0">
                                          <p:val>
                                            <p:strVal val="1+#ppt_w/2"/>
                                          </p:val>
                                        </p:tav>
                                        <p:tav tm="100000">
                                          <p:val>
                                            <p:strVal val="#ppt_x"/>
                                          </p:val>
                                        </p:tav>
                                      </p:tavLst>
                                    </p:anim>
                                    <p:anim calcmode="lin" valueType="num">
                                      <p:cBhvr additive="base">
                                        <p:cTn id="12" dur="500" fill="hold"/>
                                        <p:tgtEl>
                                          <p:spTgt spid="112"/>
                                        </p:tgtEl>
                                        <p:attrNameLst>
                                          <p:attrName>ppt_y</p:attrName>
                                        </p:attrNameLst>
                                      </p:cBhvr>
                                      <p:tavLst>
                                        <p:tav tm="0">
                                          <p:val>
                                            <p:strVal val="#ppt_y"/>
                                          </p:val>
                                        </p:tav>
                                        <p:tav tm="100000">
                                          <p:val>
                                            <p:strVal val="#ppt_y"/>
                                          </p:val>
                                        </p:tav>
                                      </p:tavLst>
                                    </p:anim>
                                  </p:childTnLst>
                                </p:cTn>
                              </p:par>
                              <p:par>
                                <p:cTn id="13" presetID="22" presetClass="entr" presetSubtype="1" fill="hold" grpId="0" nodeType="with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childTnLst>
                          </p:cTn>
                        </p:par>
                        <p:par>
                          <p:cTn id="16" fill="hold">
                            <p:stCondLst>
                              <p:cond delay="1000"/>
                            </p:stCondLst>
                            <p:childTnLst>
                              <p:par>
                                <p:cTn id="17" presetID="49" presetClass="entr" presetSubtype="0" decel="100000" fill="hold" nodeType="after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p:cTn id="19" dur="500" fill="hold"/>
                                        <p:tgtEl>
                                          <p:spTgt spid="50"/>
                                        </p:tgtEl>
                                        <p:attrNameLst>
                                          <p:attrName>ppt_w</p:attrName>
                                        </p:attrNameLst>
                                      </p:cBhvr>
                                      <p:tavLst>
                                        <p:tav tm="0">
                                          <p:val>
                                            <p:fltVal val="0"/>
                                          </p:val>
                                        </p:tav>
                                        <p:tav tm="100000">
                                          <p:val>
                                            <p:strVal val="#ppt_w"/>
                                          </p:val>
                                        </p:tav>
                                      </p:tavLst>
                                    </p:anim>
                                    <p:anim calcmode="lin" valueType="num">
                                      <p:cBhvr>
                                        <p:cTn id="20" dur="500" fill="hold"/>
                                        <p:tgtEl>
                                          <p:spTgt spid="50"/>
                                        </p:tgtEl>
                                        <p:attrNameLst>
                                          <p:attrName>ppt_h</p:attrName>
                                        </p:attrNameLst>
                                      </p:cBhvr>
                                      <p:tavLst>
                                        <p:tav tm="0">
                                          <p:val>
                                            <p:fltVal val="0"/>
                                          </p:val>
                                        </p:tav>
                                        <p:tav tm="100000">
                                          <p:val>
                                            <p:strVal val="#ppt_h"/>
                                          </p:val>
                                        </p:tav>
                                      </p:tavLst>
                                    </p:anim>
                                    <p:anim calcmode="lin" valueType="num">
                                      <p:cBhvr>
                                        <p:cTn id="21" dur="500" fill="hold"/>
                                        <p:tgtEl>
                                          <p:spTgt spid="50"/>
                                        </p:tgtEl>
                                        <p:attrNameLst>
                                          <p:attrName>style.rotation</p:attrName>
                                        </p:attrNameLst>
                                      </p:cBhvr>
                                      <p:tavLst>
                                        <p:tav tm="0">
                                          <p:val>
                                            <p:fltVal val="360"/>
                                          </p:val>
                                        </p:tav>
                                        <p:tav tm="100000">
                                          <p:val>
                                            <p:fltVal val="0"/>
                                          </p:val>
                                        </p:tav>
                                      </p:tavLst>
                                    </p:anim>
                                    <p:animEffect transition="in" filter="fade">
                                      <p:cBhvr>
                                        <p:cTn id="22" dur="500"/>
                                        <p:tgtEl>
                                          <p:spTgt spid="50"/>
                                        </p:tgtEl>
                                      </p:cBhvr>
                                    </p:animEffect>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45"/>
                                        </p:tgtEl>
                                        <p:attrNameLst>
                                          <p:attrName>style.visibility</p:attrName>
                                        </p:attrNameLst>
                                      </p:cBhvr>
                                      <p:to>
                                        <p:strVal val="visible"/>
                                      </p:to>
                                    </p:set>
                                    <p:anim calcmode="lin" valueType="num">
                                      <p:cBhvr>
                                        <p:cTn id="26" dur="500" fill="hold"/>
                                        <p:tgtEl>
                                          <p:spTgt spid="45"/>
                                        </p:tgtEl>
                                        <p:attrNameLst>
                                          <p:attrName>ppt_w</p:attrName>
                                        </p:attrNameLst>
                                      </p:cBhvr>
                                      <p:tavLst>
                                        <p:tav tm="0">
                                          <p:val>
                                            <p:fltVal val="0"/>
                                          </p:val>
                                        </p:tav>
                                        <p:tav tm="100000">
                                          <p:val>
                                            <p:strVal val="#ppt_w"/>
                                          </p:val>
                                        </p:tav>
                                      </p:tavLst>
                                    </p:anim>
                                    <p:anim calcmode="lin" valueType="num">
                                      <p:cBhvr>
                                        <p:cTn id="27" dur="500" fill="hold"/>
                                        <p:tgtEl>
                                          <p:spTgt spid="45"/>
                                        </p:tgtEl>
                                        <p:attrNameLst>
                                          <p:attrName>ppt_h</p:attrName>
                                        </p:attrNameLst>
                                      </p:cBhvr>
                                      <p:tavLst>
                                        <p:tav tm="0">
                                          <p:val>
                                            <p:fltVal val="0"/>
                                          </p:val>
                                        </p:tav>
                                        <p:tav tm="100000">
                                          <p:val>
                                            <p:strVal val="#ppt_h"/>
                                          </p:val>
                                        </p:tav>
                                      </p:tavLst>
                                    </p:anim>
                                    <p:anim calcmode="lin" valueType="num">
                                      <p:cBhvr>
                                        <p:cTn id="28" dur="500" fill="hold"/>
                                        <p:tgtEl>
                                          <p:spTgt spid="45"/>
                                        </p:tgtEl>
                                        <p:attrNameLst>
                                          <p:attrName>style.rotation</p:attrName>
                                        </p:attrNameLst>
                                      </p:cBhvr>
                                      <p:tavLst>
                                        <p:tav tm="0">
                                          <p:val>
                                            <p:fltVal val="360"/>
                                          </p:val>
                                        </p:tav>
                                        <p:tav tm="100000">
                                          <p:val>
                                            <p:fltVal val="0"/>
                                          </p:val>
                                        </p:tav>
                                      </p:tavLst>
                                    </p:anim>
                                    <p:animEffect transition="in" filter="fade">
                                      <p:cBhvr>
                                        <p:cTn id="29" dur="500"/>
                                        <p:tgtEl>
                                          <p:spTgt spid="45"/>
                                        </p:tgtEl>
                                      </p:cBhvr>
                                    </p:animEffect>
                                  </p:childTnLst>
                                </p:cTn>
                              </p:par>
                            </p:childTnLst>
                          </p:cTn>
                        </p:par>
                        <p:par>
                          <p:cTn id="30" fill="hold">
                            <p:stCondLst>
                              <p:cond delay="2000"/>
                            </p:stCondLst>
                            <p:childTnLst>
                              <p:par>
                                <p:cTn id="31" presetID="49" presetClass="entr" presetSubtype="0" decel="10000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 calcmode="lin" valueType="num">
                                      <p:cBhvr>
                                        <p:cTn id="35" dur="500" fill="hold"/>
                                        <p:tgtEl>
                                          <p:spTgt spid="53"/>
                                        </p:tgtEl>
                                        <p:attrNameLst>
                                          <p:attrName>style.rotation</p:attrName>
                                        </p:attrNameLst>
                                      </p:cBhvr>
                                      <p:tavLst>
                                        <p:tav tm="0">
                                          <p:val>
                                            <p:fltVal val="360"/>
                                          </p:val>
                                        </p:tav>
                                        <p:tav tm="100000">
                                          <p:val>
                                            <p:fltVal val="0"/>
                                          </p:val>
                                        </p:tav>
                                      </p:tavLst>
                                    </p:anim>
                                    <p:animEffect transition="in" filter="fade">
                                      <p:cBhvr>
                                        <p:cTn id="36" dur="500"/>
                                        <p:tgtEl>
                                          <p:spTgt spid="53"/>
                                        </p:tgtEl>
                                      </p:cBhvr>
                                    </p:animEffect>
                                  </p:childTnLst>
                                </p:cTn>
                              </p:par>
                            </p:childTnLst>
                          </p:cTn>
                        </p:par>
                        <p:par>
                          <p:cTn id="37" fill="hold">
                            <p:stCondLst>
                              <p:cond delay="2500"/>
                            </p:stCondLst>
                            <p:childTnLst>
                              <p:par>
                                <p:cTn id="38" presetID="2" presetClass="entr" presetSubtype="2" fill="hold" grpId="0" nodeType="afterEffect">
                                  <p:stCondLst>
                                    <p:cond delay="0"/>
                                  </p:stCondLst>
                                  <p:childTnLst>
                                    <p:set>
                                      <p:cBhvr>
                                        <p:cTn id="39" dur="1" fill="hold">
                                          <p:stCondLst>
                                            <p:cond delay="0"/>
                                          </p:stCondLst>
                                        </p:cTn>
                                        <p:tgtEl>
                                          <p:spTgt spid="105"/>
                                        </p:tgtEl>
                                        <p:attrNameLst>
                                          <p:attrName>style.visibility</p:attrName>
                                        </p:attrNameLst>
                                      </p:cBhvr>
                                      <p:to>
                                        <p:strVal val="visible"/>
                                      </p:to>
                                    </p:set>
                                    <p:anim calcmode="lin" valueType="num">
                                      <p:cBhvr additive="base">
                                        <p:cTn id="40" dur="500" fill="hold"/>
                                        <p:tgtEl>
                                          <p:spTgt spid="105"/>
                                        </p:tgtEl>
                                        <p:attrNameLst>
                                          <p:attrName>ppt_x</p:attrName>
                                        </p:attrNameLst>
                                      </p:cBhvr>
                                      <p:tavLst>
                                        <p:tav tm="0">
                                          <p:val>
                                            <p:strVal val="1+#ppt_w/2"/>
                                          </p:val>
                                        </p:tav>
                                        <p:tav tm="100000">
                                          <p:val>
                                            <p:strVal val="#ppt_x"/>
                                          </p:val>
                                        </p:tav>
                                      </p:tavLst>
                                    </p:anim>
                                    <p:anim calcmode="lin" valueType="num">
                                      <p:cBhvr additive="base">
                                        <p:cTn id="41" dur="500" fill="hold"/>
                                        <p:tgtEl>
                                          <p:spTgt spid="105"/>
                                        </p:tgtEl>
                                        <p:attrNameLst>
                                          <p:attrName>ppt_y</p:attrName>
                                        </p:attrNameLst>
                                      </p:cBhvr>
                                      <p:tavLst>
                                        <p:tav tm="0">
                                          <p:val>
                                            <p:strVal val="#ppt_y"/>
                                          </p:val>
                                        </p:tav>
                                        <p:tav tm="100000">
                                          <p:val>
                                            <p:strVal val="#ppt_y"/>
                                          </p:val>
                                        </p:tav>
                                      </p:tavLst>
                                    </p:anim>
                                  </p:childTnLst>
                                </p:cTn>
                              </p:par>
                            </p:childTnLst>
                          </p:cTn>
                        </p:par>
                        <p:par>
                          <p:cTn id="42" fill="hold">
                            <p:stCondLst>
                              <p:cond delay="3000"/>
                            </p:stCondLst>
                            <p:childTnLst>
                              <p:par>
                                <p:cTn id="43" presetID="2" presetClass="entr" presetSubtype="2" fill="hold" grpId="0" nodeType="afterEffect">
                                  <p:stCondLst>
                                    <p:cond delay="0"/>
                                  </p:stCondLst>
                                  <p:childTnLst>
                                    <p:set>
                                      <p:cBhvr>
                                        <p:cTn id="44" dur="1" fill="hold">
                                          <p:stCondLst>
                                            <p:cond delay="0"/>
                                          </p:stCondLst>
                                        </p:cTn>
                                        <p:tgtEl>
                                          <p:spTgt spid="106"/>
                                        </p:tgtEl>
                                        <p:attrNameLst>
                                          <p:attrName>style.visibility</p:attrName>
                                        </p:attrNameLst>
                                      </p:cBhvr>
                                      <p:to>
                                        <p:strVal val="visible"/>
                                      </p:to>
                                    </p:set>
                                    <p:anim calcmode="lin" valueType="num">
                                      <p:cBhvr additive="base">
                                        <p:cTn id="45" dur="500" fill="hold"/>
                                        <p:tgtEl>
                                          <p:spTgt spid="106"/>
                                        </p:tgtEl>
                                        <p:attrNameLst>
                                          <p:attrName>ppt_x</p:attrName>
                                        </p:attrNameLst>
                                      </p:cBhvr>
                                      <p:tavLst>
                                        <p:tav tm="0">
                                          <p:val>
                                            <p:strVal val="1+#ppt_w/2"/>
                                          </p:val>
                                        </p:tav>
                                        <p:tav tm="100000">
                                          <p:val>
                                            <p:strVal val="#ppt_x"/>
                                          </p:val>
                                        </p:tav>
                                      </p:tavLst>
                                    </p:anim>
                                    <p:anim calcmode="lin" valueType="num">
                                      <p:cBhvr additive="base">
                                        <p:cTn id="46" dur="500" fill="hold"/>
                                        <p:tgtEl>
                                          <p:spTgt spid="106"/>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 presetClass="entr" presetSubtype="2" fill="hold" grpId="0" nodeType="afterEffect">
                                  <p:stCondLst>
                                    <p:cond delay="0"/>
                                  </p:stCondLst>
                                  <p:childTnLst>
                                    <p:set>
                                      <p:cBhvr>
                                        <p:cTn id="49" dur="1" fill="hold">
                                          <p:stCondLst>
                                            <p:cond delay="0"/>
                                          </p:stCondLst>
                                        </p:cTn>
                                        <p:tgtEl>
                                          <p:spTgt spid="107"/>
                                        </p:tgtEl>
                                        <p:attrNameLst>
                                          <p:attrName>style.visibility</p:attrName>
                                        </p:attrNameLst>
                                      </p:cBhvr>
                                      <p:to>
                                        <p:strVal val="visible"/>
                                      </p:to>
                                    </p:set>
                                    <p:anim calcmode="lin" valueType="num">
                                      <p:cBhvr additive="base">
                                        <p:cTn id="50" dur="500" fill="hold"/>
                                        <p:tgtEl>
                                          <p:spTgt spid="107"/>
                                        </p:tgtEl>
                                        <p:attrNameLst>
                                          <p:attrName>ppt_x</p:attrName>
                                        </p:attrNameLst>
                                      </p:cBhvr>
                                      <p:tavLst>
                                        <p:tav tm="0">
                                          <p:val>
                                            <p:strVal val="1+#ppt_w/2"/>
                                          </p:val>
                                        </p:tav>
                                        <p:tav tm="100000">
                                          <p:val>
                                            <p:strVal val="#ppt_x"/>
                                          </p:val>
                                        </p:tav>
                                      </p:tavLst>
                                    </p:anim>
                                    <p:anim calcmode="lin" valueType="num">
                                      <p:cBhvr additive="base">
                                        <p:cTn id="51" dur="500" fill="hold"/>
                                        <p:tgtEl>
                                          <p:spTgt spid="107"/>
                                        </p:tgtEl>
                                        <p:attrNameLst>
                                          <p:attrName>ppt_y</p:attrName>
                                        </p:attrNameLst>
                                      </p:cBhvr>
                                      <p:tavLst>
                                        <p:tav tm="0">
                                          <p:val>
                                            <p:strVal val="#ppt_y"/>
                                          </p:val>
                                        </p:tav>
                                        <p:tav tm="100000">
                                          <p:val>
                                            <p:strVal val="#ppt_y"/>
                                          </p:val>
                                        </p:tav>
                                      </p:tavLst>
                                    </p:anim>
                                  </p:childTnLst>
                                </p:cTn>
                              </p:par>
                            </p:childTnLst>
                          </p:cTn>
                        </p:par>
                        <p:par>
                          <p:cTn id="52" fill="hold">
                            <p:stCondLst>
                              <p:cond delay="4000"/>
                            </p:stCondLst>
                            <p:childTnLst>
                              <p:par>
                                <p:cTn id="53" presetID="2" presetClass="entr" presetSubtype="2" fill="hold" grpId="0" nodeType="afterEffect">
                                  <p:stCondLst>
                                    <p:cond delay="0"/>
                                  </p:stCondLst>
                                  <p:childTnLst>
                                    <p:set>
                                      <p:cBhvr>
                                        <p:cTn id="54" dur="1" fill="hold">
                                          <p:stCondLst>
                                            <p:cond delay="0"/>
                                          </p:stCondLst>
                                        </p:cTn>
                                        <p:tgtEl>
                                          <p:spTgt spid="108"/>
                                        </p:tgtEl>
                                        <p:attrNameLst>
                                          <p:attrName>style.visibility</p:attrName>
                                        </p:attrNameLst>
                                      </p:cBhvr>
                                      <p:to>
                                        <p:strVal val="visible"/>
                                      </p:to>
                                    </p:set>
                                    <p:anim calcmode="lin" valueType="num">
                                      <p:cBhvr additive="base">
                                        <p:cTn id="55" dur="500" fill="hold"/>
                                        <p:tgtEl>
                                          <p:spTgt spid="108"/>
                                        </p:tgtEl>
                                        <p:attrNameLst>
                                          <p:attrName>ppt_x</p:attrName>
                                        </p:attrNameLst>
                                      </p:cBhvr>
                                      <p:tavLst>
                                        <p:tav tm="0">
                                          <p:val>
                                            <p:strVal val="1+#ppt_w/2"/>
                                          </p:val>
                                        </p:tav>
                                        <p:tav tm="100000">
                                          <p:val>
                                            <p:strVal val="#ppt_x"/>
                                          </p:val>
                                        </p:tav>
                                      </p:tavLst>
                                    </p:anim>
                                    <p:anim calcmode="lin" valueType="num">
                                      <p:cBhvr additive="base">
                                        <p:cTn id="56" dur="500" fill="hold"/>
                                        <p:tgtEl>
                                          <p:spTgt spid="108"/>
                                        </p:tgtEl>
                                        <p:attrNameLst>
                                          <p:attrName>ppt_y</p:attrName>
                                        </p:attrNameLst>
                                      </p:cBhvr>
                                      <p:tavLst>
                                        <p:tav tm="0">
                                          <p:val>
                                            <p:strVal val="#ppt_y"/>
                                          </p:val>
                                        </p:tav>
                                        <p:tav tm="100000">
                                          <p:val>
                                            <p:strVal val="#ppt_y"/>
                                          </p:val>
                                        </p:tav>
                                      </p:tavLst>
                                    </p:anim>
                                  </p:childTnLst>
                                </p:cTn>
                              </p:par>
                            </p:childTnLst>
                          </p:cTn>
                        </p:par>
                        <p:par>
                          <p:cTn id="57" fill="hold">
                            <p:stCondLst>
                              <p:cond delay="4500"/>
                            </p:stCondLst>
                            <p:childTnLst>
                              <p:par>
                                <p:cTn id="58" presetID="2" presetClass="entr" presetSubtype="2" fill="hold" grpId="0" nodeType="afterEffect">
                                  <p:stCondLst>
                                    <p:cond delay="0"/>
                                  </p:stCondLst>
                                  <p:childTnLst>
                                    <p:set>
                                      <p:cBhvr>
                                        <p:cTn id="59" dur="1" fill="hold">
                                          <p:stCondLst>
                                            <p:cond delay="0"/>
                                          </p:stCondLst>
                                        </p:cTn>
                                        <p:tgtEl>
                                          <p:spTgt spid="109"/>
                                        </p:tgtEl>
                                        <p:attrNameLst>
                                          <p:attrName>style.visibility</p:attrName>
                                        </p:attrNameLst>
                                      </p:cBhvr>
                                      <p:to>
                                        <p:strVal val="visible"/>
                                      </p:to>
                                    </p:set>
                                    <p:anim calcmode="lin" valueType="num">
                                      <p:cBhvr additive="base">
                                        <p:cTn id="60" dur="500" fill="hold"/>
                                        <p:tgtEl>
                                          <p:spTgt spid="109"/>
                                        </p:tgtEl>
                                        <p:attrNameLst>
                                          <p:attrName>ppt_x</p:attrName>
                                        </p:attrNameLst>
                                      </p:cBhvr>
                                      <p:tavLst>
                                        <p:tav tm="0">
                                          <p:val>
                                            <p:strVal val="1+#ppt_w/2"/>
                                          </p:val>
                                        </p:tav>
                                        <p:tav tm="100000">
                                          <p:val>
                                            <p:strVal val="#ppt_x"/>
                                          </p:val>
                                        </p:tav>
                                      </p:tavLst>
                                    </p:anim>
                                    <p:anim calcmode="lin" valueType="num">
                                      <p:cBhvr additive="base">
                                        <p:cTn id="61" dur="500" fill="hold"/>
                                        <p:tgtEl>
                                          <p:spTgt spid="109"/>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2" presetClass="entr" presetSubtype="2" fill="hold" grpId="0" nodeType="afterEffect">
                                  <p:stCondLst>
                                    <p:cond delay="0"/>
                                  </p:stCondLst>
                                  <p:childTnLst>
                                    <p:set>
                                      <p:cBhvr>
                                        <p:cTn id="64" dur="1" fill="hold">
                                          <p:stCondLst>
                                            <p:cond delay="0"/>
                                          </p:stCondLst>
                                        </p:cTn>
                                        <p:tgtEl>
                                          <p:spTgt spid="110"/>
                                        </p:tgtEl>
                                        <p:attrNameLst>
                                          <p:attrName>style.visibility</p:attrName>
                                        </p:attrNameLst>
                                      </p:cBhvr>
                                      <p:to>
                                        <p:strVal val="visible"/>
                                      </p:to>
                                    </p:set>
                                    <p:anim calcmode="lin" valueType="num">
                                      <p:cBhvr additive="base">
                                        <p:cTn id="65" dur="500" fill="hold"/>
                                        <p:tgtEl>
                                          <p:spTgt spid="110"/>
                                        </p:tgtEl>
                                        <p:attrNameLst>
                                          <p:attrName>ppt_x</p:attrName>
                                        </p:attrNameLst>
                                      </p:cBhvr>
                                      <p:tavLst>
                                        <p:tav tm="0">
                                          <p:val>
                                            <p:strVal val="1+#ppt_w/2"/>
                                          </p:val>
                                        </p:tav>
                                        <p:tav tm="100000">
                                          <p:val>
                                            <p:strVal val="#ppt_x"/>
                                          </p:val>
                                        </p:tav>
                                      </p:tavLst>
                                    </p:anim>
                                    <p:anim calcmode="lin" valueType="num">
                                      <p:cBhvr additive="base">
                                        <p:cTn id="6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05" grpId="0"/>
      <p:bldP spid="106" grpId="0"/>
      <p:bldP spid="107" grpId="0"/>
      <p:bldP spid="108" grpId="0"/>
      <p:bldP spid="109" grpId="0"/>
      <p:bldP spid="110" grpId="0"/>
      <p:bldP spid="111" grpId="0" animBg="1"/>
      <p:bldP spid="11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210" name="Group 5"/>
          <p:cNvGrpSpPr/>
          <p:nvPr/>
        </p:nvGrpSpPr>
        <p:grpSpPr>
          <a:xfrm>
            <a:off x="1053548" y="1949865"/>
            <a:ext cx="2342320" cy="1428639"/>
            <a:chOff x="1053548" y="1389321"/>
            <a:chExt cx="2342320" cy="1428639"/>
          </a:xfrm>
        </p:grpSpPr>
        <p:sp>
          <p:nvSpPr>
            <p:cNvPr id="211" name="Rectangle 6"/>
            <p:cNvSpPr/>
            <p:nvPr/>
          </p:nvSpPr>
          <p:spPr>
            <a:xfrm>
              <a:off x="1053548" y="1802297"/>
              <a:ext cx="2342320" cy="1015663"/>
            </a:xfrm>
            <a:prstGeom prst="rect">
              <a:avLst/>
            </a:prstGeom>
          </p:spPr>
          <p:txBody>
            <a:bodyPr wrap="square">
              <a:spAutoFit/>
            </a:bodyPr>
            <a:lstStyle/>
            <a:p>
              <a:pPr algn="r"/>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2" name="TextBox 7"/>
            <p:cNvSpPr txBox="1"/>
            <p:nvPr/>
          </p:nvSpPr>
          <p:spPr>
            <a:xfrm>
              <a:off x="1415582" y="1389321"/>
              <a:ext cx="1980286" cy="461665"/>
            </a:xfrm>
            <a:prstGeom prst="rect">
              <a:avLst/>
            </a:prstGeom>
            <a:noFill/>
          </p:spPr>
          <p:txBody>
            <a:bodyPr wrap="none" rtlCol="0">
              <a:spAutoFit/>
            </a:bodyPr>
            <a:lstStyle/>
            <a:p>
              <a:pPr algn="r"/>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3" name="Group 8"/>
          <p:cNvGrpSpPr/>
          <p:nvPr/>
        </p:nvGrpSpPr>
        <p:grpSpPr>
          <a:xfrm>
            <a:off x="1053548" y="4461151"/>
            <a:ext cx="2342320" cy="1428639"/>
            <a:chOff x="1053548" y="1389321"/>
            <a:chExt cx="2342320" cy="1428639"/>
          </a:xfrm>
        </p:grpSpPr>
        <p:sp>
          <p:nvSpPr>
            <p:cNvPr id="214" name="Rectangle 9"/>
            <p:cNvSpPr/>
            <p:nvPr/>
          </p:nvSpPr>
          <p:spPr>
            <a:xfrm>
              <a:off x="1053548" y="1802297"/>
              <a:ext cx="2342320" cy="1015663"/>
            </a:xfrm>
            <a:prstGeom prst="rect">
              <a:avLst/>
            </a:prstGeom>
          </p:spPr>
          <p:txBody>
            <a:bodyPr wrap="square">
              <a:spAutoFit/>
            </a:bodyPr>
            <a:lstStyle/>
            <a:p>
              <a:pPr algn="r"/>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5" name="TextBox 10"/>
            <p:cNvSpPr txBox="1"/>
            <p:nvPr/>
          </p:nvSpPr>
          <p:spPr>
            <a:xfrm>
              <a:off x="1415582" y="1389321"/>
              <a:ext cx="1980286" cy="461665"/>
            </a:xfrm>
            <a:prstGeom prst="rect">
              <a:avLst/>
            </a:prstGeom>
            <a:noFill/>
          </p:spPr>
          <p:txBody>
            <a:bodyPr wrap="none" rtlCol="0">
              <a:spAutoFit/>
            </a:bodyPr>
            <a:lstStyle/>
            <a:p>
              <a:pPr algn="r"/>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6" name="Group 11"/>
          <p:cNvGrpSpPr/>
          <p:nvPr/>
        </p:nvGrpSpPr>
        <p:grpSpPr>
          <a:xfrm>
            <a:off x="8796132" y="1949865"/>
            <a:ext cx="2342320" cy="1428639"/>
            <a:chOff x="1053548" y="1389321"/>
            <a:chExt cx="2342320" cy="1428639"/>
          </a:xfrm>
        </p:grpSpPr>
        <p:sp>
          <p:nvSpPr>
            <p:cNvPr id="217" name="Rectangle 12"/>
            <p:cNvSpPr/>
            <p:nvPr/>
          </p:nvSpPr>
          <p:spPr>
            <a:xfrm>
              <a:off x="1053548" y="1802297"/>
              <a:ext cx="2342320" cy="1015663"/>
            </a:xfrm>
            <a:prstGeom prst="rect">
              <a:avLst/>
            </a:prstGeom>
          </p:spPr>
          <p:txBody>
            <a:bodyPr wrap="square">
              <a:spAutoFit/>
            </a:bodyPr>
            <a:lstStyle/>
            <a:p>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8" name="TextBox 13"/>
            <p:cNvSpPr txBox="1"/>
            <p:nvPr/>
          </p:nvSpPr>
          <p:spPr>
            <a:xfrm>
              <a:off x="1053548" y="1389321"/>
              <a:ext cx="1980286" cy="461665"/>
            </a:xfrm>
            <a:prstGeom prst="rect">
              <a:avLst/>
            </a:prstGeom>
            <a:noFill/>
          </p:spPr>
          <p:txBody>
            <a:bodyPr wrap="none" rtlCol="0">
              <a:spAutoFit/>
            </a:bodyPr>
            <a:lstStyle/>
            <a:p>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9" name="Group 14"/>
          <p:cNvGrpSpPr/>
          <p:nvPr/>
        </p:nvGrpSpPr>
        <p:grpSpPr>
          <a:xfrm>
            <a:off x="8796132" y="4461151"/>
            <a:ext cx="2342320" cy="1428639"/>
            <a:chOff x="1053548" y="1389321"/>
            <a:chExt cx="2342320" cy="1428639"/>
          </a:xfrm>
        </p:grpSpPr>
        <p:sp>
          <p:nvSpPr>
            <p:cNvPr id="220" name="Rectangle 15"/>
            <p:cNvSpPr/>
            <p:nvPr/>
          </p:nvSpPr>
          <p:spPr>
            <a:xfrm>
              <a:off x="1053548" y="1802297"/>
              <a:ext cx="2342320" cy="1015663"/>
            </a:xfrm>
            <a:prstGeom prst="rect">
              <a:avLst/>
            </a:prstGeom>
          </p:spPr>
          <p:txBody>
            <a:bodyPr wrap="square">
              <a:spAutoFit/>
            </a:bodyPr>
            <a:lstStyle/>
            <a:p>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21" name="TextBox 16"/>
            <p:cNvSpPr txBox="1"/>
            <p:nvPr/>
          </p:nvSpPr>
          <p:spPr>
            <a:xfrm>
              <a:off x="1053548" y="1389321"/>
              <a:ext cx="1980286" cy="461665"/>
            </a:xfrm>
            <a:prstGeom prst="rect">
              <a:avLst/>
            </a:prstGeom>
            <a:noFill/>
          </p:spPr>
          <p:txBody>
            <a:bodyPr wrap="none" rtlCol="0">
              <a:spAutoFit/>
            </a:bodyPr>
            <a:lstStyle/>
            <a:p>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sp>
        <p:nvSpPr>
          <p:cNvPr id="225" name="矩形 19"/>
          <p:cNvSpPr/>
          <p:nvPr/>
        </p:nvSpPr>
        <p:spPr>
          <a:xfrm>
            <a:off x="3529944" y="1821781"/>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6" name="矩形 19"/>
          <p:cNvSpPr/>
          <p:nvPr/>
        </p:nvSpPr>
        <p:spPr>
          <a:xfrm>
            <a:off x="6194013" y="1821781"/>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7" name="矩形 19"/>
          <p:cNvSpPr/>
          <p:nvPr/>
        </p:nvSpPr>
        <p:spPr>
          <a:xfrm>
            <a:off x="3529944" y="4072612"/>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8" name="矩形 19"/>
          <p:cNvSpPr/>
          <p:nvPr/>
        </p:nvSpPr>
        <p:spPr>
          <a:xfrm>
            <a:off x="6194013" y="4072612"/>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25"/>
                                        </p:tgtEl>
                                        <p:attrNameLst>
                                          <p:attrName>style.visibility</p:attrName>
                                        </p:attrNameLst>
                                      </p:cBhvr>
                                      <p:to>
                                        <p:strVal val="visible"/>
                                      </p:to>
                                    </p:set>
                                    <p:anim calcmode="lin" valueType="num">
                                      <p:cBhvr>
                                        <p:cTn id="11" dur="500" fill="hold"/>
                                        <p:tgtEl>
                                          <p:spTgt spid="225"/>
                                        </p:tgtEl>
                                        <p:attrNameLst>
                                          <p:attrName>ppt_w</p:attrName>
                                        </p:attrNameLst>
                                      </p:cBhvr>
                                      <p:tavLst>
                                        <p:tav tm="0">
                                          <p:val>
                                            <p:fltVal val="0"/>
                                          </p:val>
                                        </p:tav>
                                        <p:tav tm="100000">
                                          <p:val>
                                            <p:strVal val="#ppt_w"/>
                                          </p:val>
                                        </p:tav>
                                      </p:tavLst>
                                    </p:anim>
                                    <p:anim calcmode="lin" valueType="num">
                                      <p:cBhvr>
                                        <p:cTn id="12" dur="500" fill="hold"/>
                                        <p:tgtEl>
                                          <p:spTgt spid="225"/>
                                        </p:tgtEl>
                                        <p:attrNameLst>
                                          <p:attrName>ppt_h</p:attrName>
                                        </p:attrNameLst>
                                      </p:cBhvr>
                                      <p:tavLst>
                                        <p:tav tm="0">
                                          <p:val>
                                            <p:fltVal val="0"/>
                                          </p:val>
                                        </p:tav>
                                        <p:tav tm="100000">
                                          <p:val>
                                            <p:strVal val="#ppt_h"/>
                                          </p:val>
                                        </p:tav>
                                      </p:tavLst>
                                    </p:anim>
                                    <p:animEffect transition="in" filter="fade">
                                      <p:cBhvr>
                                        <p:cTn id="13" dur="500"/>
                                        <p:tgtEl>
                                          <p:spTgt spid="225"/>
                                        </p:tgtEl>
                                      </p:cBhvr>
                                    </p:animEffect>
                                  </p:childTnLst>
                                </p:cTn>
                              </p:par>
                              <p:par>
                                <p:cTn id="14" presetID="53" presetClass="entr" presetSubtype="16" fill="hold" grpId="0" nodeType="withEffect">
                                  <p:stCondLst>
                                    <p:cond delay="100"/>
                                  </p:stCondLst>
                                  <p:childTnLst>
                                    <p:set>
                                      <p:cBhvr>
                                        <p:cTn id="15" dur="1" fill="hold">
                                          <p:stCondLst>
                                            <p:cond delay="0"/>
                                          </p:stCondLst>
                                        </p:cTn>
                                        <p:tgtEl>
                                          <p:spTgt spid="226"/>
                                        </p:tgtEl>
                                        <p:attrNameLst>
                                          <p:attrName>style.visibility</p:attrName>
                                        </p:attrNameLst>
                                      </p:cBhvr>
                                      <p:to>
                                        <p:strVal val="visible"/>
                                      </p:to>
                                    </p:set>
                                    <p:anim calcmode="lin" valueType="num">
                                      <p:cBhvr>
                                        <p:cTn id="16" dur="500" fill="hold"/>
                                        <p:tgtEl>
                                          <p:spTgt spid="226"/>
                                        </p:tgtEl>
                                        <p:attrNameLst>
                                          <p:attrName>ppt_w</p:attrName>
                                        </p:attrNameLst>
                                      </p:cBhvr>
                                      <p:tavLst>
                                        <p:tav tm="0">
                                          <p:val>
                                            <p:fltVal val="0"/>
                                          </p:val>
                                        </p:tav>
                                        <p:tav tm="100000">
                                          <p:val>
                                            <p:strVal val="#ppt_w"/>
                                          </p:val>
                                        </p:tav>
                                      </p:tavLst>
                                    </p:anim>
                                    <p:anim calcmode="lin" valueType="num">
                                      <p:cBhvr>
                                        <p:cTn id="17" dur="500" fill="hold"/>
                                        <p:tgtEl>
                                          <p:spTgt spid="226"/>
                                        </p:tgtEl>
                                        <p:attrNameLst>
                                          <p:attrName>ppt_h</p:attrName>
                                        </p:attrNameLst>
                                      </p:cBhvr>
                                      <p:tavLst>
                                        <p:tav tm="0">
                                          <p:val>
                                            <p:fltVal val="0"/>
                                          </p:val>
                                        </p:tav>
                                        <p:tav tm="100000">
                                          <p:val>
                                            <p:strVal val="#ppt_h"/>
                                          </p:val>
                                        </p:tav>
                                      </p:tavLst>
                                    </p:anim>
                                    <p:animEffect transition="in" filter="fade">
                                      <p:cBhvr>
                                        <p:cTn id="18" dur="500"/>
                                        <p:tgtEl>
                                          <p:spTgt spid="226"/>
                                        </p:tgtEl>
                                      </p:cBhvr>
                                    </p:animEffect>
                                  </p:childTnLst>
                                </p:cTn>
                              </p:par>
                              <p:par>
                                <p:cTn id="19" presetID="53" presetClass="entr" presetSubtype="16" fill="hold" grpId="0" nodeType="withEffect">
                                  <p:stCondLst>
                                    <p:cond delay="200"/>
                                  </p:stCondLst>
                                  <p:childTnLst>
                                    <p:set>
                                      <p:cBhvr>
                                        <p:cTn id="20" dur="1" fill="hold">
                                          <p:stCondLst>
                                            <p:cond delay="0"/>
                                          </p:stCondLst>
                                        </p:cTn>
                                        <p:tgtEl>
                                          <p:spTgt spid="227"/>
                                        </p:tgtEl>
                                        <p:attrNameLst>
                                          <p:attrName>style.visibility</p:attrName>
                                        </p:attrNameLst>
                                      </p:cBhvr>
                                      <p:to>
                                        <p:strVal val="visible"/>
                                      </p:to>
                                    </p:set>
                                    <p:anim calcmode="lin" valueType="num">
                                      <p:cBhvr>
                                        <p:cTn id="21" dur="500" fill="hold"/>
                                        <p:tgtEl>
                                          <p:spTgt spid="227"/>
                                        </p:tgtEl>
                                        <p:attrNameLst>
                                          <p:attrName>ppt_w</p:attrName>
                                        </p:attrNameLst>
                                      </p:cBhvr>
                                      <p:tavLst>
                                        <p:tav tm="0">
                                          <p:val>
                                            <p:fltVal val="0"/>
                                          </p:val>
                                        </p:tav>
                                        <p:tav tm="100000">
                                          <p:val>
                                            <p:strVal val="#ppt_w"/>
                                          </p:val>
                                        </p:tav>
                                      </p:tavLst>
                                    </p:anim>
                                    <p:anim calcmode="lin" valueType="num">
                                      <p:cBhvr>
                                        <p:cTn id="22" dur="500" fill="hold"/>
                                        <p:tgtEl>
                                          <p:spTgt spid="227"/>
                                        </p:tgtEl>
                                        <p:attrNameLst>
                                          <p:attrName>ppt_h</p:attrName>
                                        </p:attrNameLst>
                                      </p:cBhvr>
                                      <p:tavLst>
                                        <p:tav tm="0">
                                          <p:val>
                                            <p:fltVal val="0"/>
                                          </p:val>
                                        </p:tav>
                                        <p:tav tm="100000">
                                          <p:val>
                                            <p:strVal val="#ppt_h"/>
                                          </p:val>
                                        </p:tav>
                                      </p:tavLst>
                                    </p:anim>
                                    <p:animEffect transition="in" filter="fade">
                                      <p:cBhvr>
                                        <p:cTn id="23" dur="500"/>
                                        <p:tgtEl>
                                          <p:spTgt spid="227"/>
                                        </p:tgtEl>
                                      </p:cBhvr>
                                    </p:animEffect>
                                  </p:childTnLst>
                                </p:cTn>
                              </p:par>
                              <p:par>
                                <p:cTn id="24" presetID="53" presetClass="entr" presetSubtype="16" fill="hold" grpId="0" nodeType="withEffect">
                                  <p:stCondLst>
                                    <p:cond delay="300"/>
                                  </p:stCondLst>
                                  <p:childTnLst>
                                    <p:set>
                                      <p:cBhvr>
                                        <p:cTn id="25" dur="1" fill="hold">
                                          <p:stCondLst>
                                            <p:cond delay="0"/>
                                          </p:stCondLst>
                                        </p:cTn>
                                        <p:tgtEl>
                                          <p:spTgt spid="228"/>
                                        </p:tgtEl>
                                        <p:attrNameLst>
                                          <p:attrName>style.visibility</p:attrName>
                                        </p:attrNameLst>
                                      </p:cBhvr>
                                      <p:to>
                                        <p:strVal val="visible"/>
                                      </p:to>
                                    </p:set>
                                    <p:anim calcmode="lin" valueType="num">
                                      <p:cBhvr>
                                        <p:cTn id="26" dur="500" fill="hold"/>
                                        <p:tgtEl>
                                          <p:spTgt spid="228"/>
                                        </p:tgtEl>
                                        <p:attrNameLst>
                                          <p:attrName>ppt_w</p:attrName>
                                        </p:attrNameLst>
                                      </p:cBhvr>
                                      <p:tavLst>
                                        <p:tav tm="0">
                                          <p:val>
                                            <p:fltVal val="0"/>
                                          </p:val>
                                        </p:tav>
                                        <p:tav tm="100000">
                                          <p:val>
                                            <p:strVal val="#ppt_w"/>
                                          </p:val>
                                        </p:tav>
                                      </p:tavLst>
                                    </p:anim>
                                    <p:anim calcmode="lin" valueType="num">
                                      <p:cBhvr>
                                        <p:cTn id="27" dur="500" fill="hold"/>
                                        <p:tgtEl>
                                          <p:spTgt spid="228"/>
                                        </p:tgtEl>
                                        <p:attrNameLst>
                                          <p:attrName>ppt_h</p:attrName>
                                        </p:attrNameLst>
                                      </p:cBhvr>
                                      <p:tavLst>
                                        <p:tav tm="0">
                                          <p:val>
                                            <p:fltVal val="0"/>
                                          </p:val>
                                        </p:tav>
                                        <p:tav tm="100000">
                                          <p:val>
                                            <p:strVal val="#ppt_h"/>
                                          </p:val>
                                        </p:tav>
                                      </p:tavLst>
                                    </p:anim>
                                    <p:animEffect transition="in" filter="fade">
                                      <p:cBhvr>
                                        <p:cTn id="28" dur="500"/>
                                        <p:tgtEl>
                                          <p:spTgt spid="228"/>
                                        </p:tgtEl>
                                      </p:cBhvr>
                                    </p:animEffect>
                                  </p:childTnLst>
                                </p:cTn>
                              </p:par>
                            </p:childTnLst>
                          </p:cTn>
                        </p:par>
                        <p:par>
                          <p:cTn id="29" fill="hold">
                            <p:stCondLst>
                              <p:cond delay="1000"/>
                            </p:stCondLst>
                            <p:childTnLst>
                              <p:par>
                                <p:cTn id="30" presetID="42" presetClass="entr" presetSubtype="0" fill="hold" nodeType="afterEffect">
                                  <p:stCondLst>
                                    <p:cond delay="0"/>
                                  </p:stCondLst>
                                  <p:childTnLst>
                                    <p:set>
                                      <p:cBhvr>
                                        <p:cTn id="31" dur="1" fill="hold">
                                          <p:stCondLst>
                                            <p:cond delay="0"/>
                                          </p:stCondLst>
                                        </p:cTn>
                                        <p:tgtEl>
                                          <p:spTgt spid="210"/>
                                        </p:tgtEl>
                                        <p:attrNameLst>
                                          <p:attrName>style.visibility</p:attrName>
                                        </p:attrNameLst>
                                      </p:cBhvr>
                                      <p:to>
                                        <p:strVal val="visible"/>
                                      </p:to>
                                    </p:set>
                                    <p:animEffect transition="in" filter="fade">
                                      <p:cBhvr>
                                        <p:cTn id="32" dur="1000"/>
                                        <p:tgtEl>
                                          <p:spTgt spid="210"/>
                                        </p:tgtEl>
                                      </p:cBhvr>
                                    </p:animEffect>
                                    <p:anim calcmode="lin" valueType="num">
                                      <p:cBhvr>
                                        <p:cTn id="33" dur="1000" fill="hold"/>
                                        <p:tgtEl>
                                          <p:spTgt spid="210"/>
                                        </p:tgtEl>
                                        <p:attrNameLst>
                                          <p:attrName>ppt_x</p:attrName>
                                        </p:attrNameLst>
                                      </p:cBhvr>
                                      <p:tavLst>
                                        <p:tav tm="0">
                                          <p:val>
                                            <p:strVal val="#ppt_x"/>
                                          </p:val>
                                        </p:tav>
                                        <p:tav tm="100000">
                                          <p:val>
                                            <p:strVal val="#ppt_x"/>
                                          </p:val>
                                        </p:tav>
                                      </p:tavLst>
                                    </p:anim>
                                    <p:anim calcmode="lin" valueType="num">
                                      <p:cBhvr>
                                        <p:cTn id="34" dur="1000" fill="hold"/>
                                        <p:tgtEl>
                                          <p:spTgt spid="2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1000"/>
                                        <p:tgtEl>
                                          <p:spTgt spid="213"/>
                                        </p:tgtEl>
                                      </p:cBhvr>
                                    </p:animEffect>
                                    <p:anim calcmode="lin" valueType="num">
                                      <p:cBhvr>
                                        <p:cTn id="38" dur="1000" fill="hold"/>
                                        <p:tgtEl>
                                          <p:spTgt spid="213"/>
                                        </p:tgtEl>
                                        <p:attrNameLst>
                                          <p:attrName>ppt_x</p:attrName>
                                        </p:attrNameLst>
                                      </p:cBhvr>
                                      <p:tavLst>
                                        <p:tav tm="0">
                                          <p:val>
                                            <p:strVal val="#ppt_x"/>
                                          </p:val>
                                        </p:tav>
                                        <p:tav tm="100000">
                                          <p:val>
                                            <p:strVal val="#ppt_x"/>
                                          </p:val>
                                        </p:tav>
                                      </p:tavLst>
                                    </p:anim>
                                    <p:anim calcmode="lin" valueType="num">
                                      <p:cBhvr>
                                        <p:cTn id="39" dur="1000" fill="hold"/>
                                        <p:tgtEl>
                                          <p:spTgt spid="21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16"/>
                                        </p:tgtEl>
                                        <p:attrNameLst>
                                          <p:attrName>style.visibility</p:attrName>
                                        </p:attrNameLst>
                                      </p:cBhvr>
                                      <p:to>
                                        <p:strVal val="visible"/>
                                      </p:to>
                                    </p:set>
                                    <p:animEffect transition="in" filter="fade">
                                      <p:cBhvr>
                                        <p:cTn id="42" dur="1000"/>
                                        <p:tgtEl>
                                          <p:spTgt spid="216"/>
                                        </p:tgtEl>
                                      </p:cBhvr>
                                    </p:animEffect>
                                    <p:anim calcmode="lin" valueType="num">
                                      <p:cBhvr>
                                        <p:cTn id="43" dur="1000" fill="hold"/>
                                        <p:tgtEl>
                                          <p:spTgt spid="216"/>
                                        </p:tgtEl>
                                        <p:attrNameLst>
                                          <p:attrName>ppt_x</p:attrName>
                                        </p:attrNameLst>
                                      </p:cBhvr>
                                      <p:tavLst>
                                        <p:tav tm="0">
                                          <p:val>
                                            <p:strVal val="#ppt_x"/>
                                          </p:val>
                                        </p:tav>
                                        <p:tav tm="100000">
                                          <p:val>
                                            <p:strVal val="#ppt_x"/>
                                          </p:val>
                                        </p:tav>
                                      </p:tavLst>
                                    </p:anim>
                                    <p:anim calcmode="lin" valueType="num">
                                      <p:cBhvr>
                                        <p:cTn id="44" dur="1000" fill="hold"/>
                                        <p:tgtEl>
                                          <p:spTgt spid="21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9"/>
                                        </p:tgtEl>
                                        <p:attrNameLst>
                                          <p:attrName>style.visibility</p:attrName>
                                        </p:attrNameLst>
                                      </p:cBhvr>
                                      <p:to>
                                        <p:strVal val="visible"/>
                                      </p:to>
                                    </p:set>
                                    <p:animEffect transition="in" filter="fade">
                                      <p:cBhvr>
                                        <p:cTn id="47" dur="1000"/>
                                        <p:tgtEl>
                                          <p:spTgt spid="219"/>
                                        </p:tgtEl>
                                      </p:cBhvr>
                                    </p:animEffect>
                                    <p:anim calcmode="lin" valueType="num">
                                      <p:cBhvr>
                                        <p:cTn id="48" dur="1000" fill="hold"/>
                                        <p:tgtEl>
                                          <p:spTgt spid="219"/>
                                        </p:tgtEl>
                                        <p:attrNameLst>
                                          <p:attrName>ppt_x</p:attrName>
                                        </p:attrNameLst>
                                      </p:cBhvr>
                                      <p:tavLst>
                                        <p:tav tm="0">
                                          <p:val>
                                            <p:strVal val="#ppt_x"/>
                                          </p:val>
                                        </p:tav>
                                        <p:tav tm="100000">
                                          <p:val>
                                            <p:strVal val="#ppt_x"/>
                                          </p:val>
                                        </p:tav>
                                      </p:tavLst>
                                    </p:anim>
                                    <p:anim calcmode="lin" valueType="num">
                                      <p:cBhvr>
                                        <p:cTn id="49" dur="1000" fill="hold"/>
                                        <p:tgtEl>
                                          <p:spTgt spid="2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225" grpId="0" animBg="1"/>
      <p:bldP spid="226" grpId="0" animBg="1"/>
      <p:bldP spid="227" grpId="0" animBg="1"/>
      <p:bldP spid="2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0" name="组合 29"/>
          <p:cNvGrpSpPr/>
          <p:nvPr/>
        </p:nvGrpSpPr>
        <p:grpSpPr>
          <a:xfrm>
            <a:off x="1470499" y="1595070"/>
            <a:ext cx="2764985" cy="1569985"/>
            <a:chOff x="1470499" y="1595070"/>
            <a:chExt cx="2764985" cy="1569985"/>
          </a:xfrm>
        </p:grpSpPr>
        <p:sp>
          <p:nvSpPr>
            <p:cNvPr id="31"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8AC65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2" name="TextBox 25"/>
            <p:cNvSpPr txBox="1"/>
            <p:nvPr/>
          </p:nvSpPr>
          <p:spPr>
            <a:xfrm>
              <a:off x="1596630"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3" name="TextBox 25"/>
            <p:cNvSpPr txBox="1"/>
            <p:nvPr/>
          </p:nvSpPr>
          <p:spPr>
            <a:xfrm>
              <a:off x="1596630"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Web </a:t>
              </a:r>
              <a:r>
                <a:rPr lang="en-US" sz="1865" b="1" dirty="0" smtClean="0">
                  <a:solidFill>
                    <a:schemeClr val="tx1">
                      <a:lumMod val="65000"/>
                      <a:lumOff val="35000"/>
                    </a:schemeClr>
                  </a:solidFill>
                  <a:latin typeface="+mn-lt"/>
                  <a:ea typeface="+mn-ea"/>
                  <a:cs typeface="+mn-ea"/>
                  <a:sym typeface="+mn-lt"/>
                </a:rPr>
                <a:t>Design</a:t>
              </a:r>
              <a:endParaRPr lang="en-US" sz="1200" dirty="0">
                <a:solidFill>
                  <a:schemeClr val="tx1">
                    <a:lumMod val="65000"/>
                    <a:lumOff val="35000"/>
                  </a:schemeClr>
                </a:solidFill>
                <a:latin typeface="+mn-lt"/>
                <a:ea typeface="+mn-ea"/>
                <a:cs typeface="+mn-ea"/>
                <a:sym typeface="+mn-lt"/>
              </a:endParaRPr>
            </a:p>
          </p:txBody>
        </p:sp>
      </p:grpSp>
      <p:grpSp>
        <p:nvGrpSpPr>
          <p:cNvPr id="34" name="组合 33"/>
          <p:cNvGrpSpPr/>
          <p:nvPr/>
        </p:nvGrpSpPr>
        <p:grpSpPr>
          <a:xfrm>
            <a:off x="4635020" y="1595070"/>
            <a:ext cx="2764985" cy="1569985"/>
            <a:chOff x="4635020" y="1595070"/>
            <a:chExt cx="2764985" cy="1569985"/>
          </a:xfrm>
        </p:grpSpPr>
        <p:sp>
          <p:nvSpPr>
            <p:cNvPr id="35"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7" name="TextBox 33"/>
            <p:cNvSpPr txBox="1"/>
            <p:nvPr/>
          </p:nvSpPr>
          <p:spPr>
            <a:xfrm>
              <a:off x="4811619" y="2132166"/>
              <a:ext cx="2516836" cy="646331"/>
            </a:xfrm>
            <a:prstGeom prst="rect">
              <a:avLst/>
            </a:prstGeom>
            <a:noFill/>
            <a:ln>
              <a:noFill/>
            </a:ln>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8" name="TextBox 33"/>
            <p:cNvSpPr txBox="1"/>
            <p:nvPr/>
          </p:nvSpPr>
          <p:spPr>
            <a:xfrm>
              <a:off x="4811619" y="1769597"/>
              <a:ext cx="2516836" cy="379335"/>
            </a:xfrm>
            <a:prstGeom prst="rect">
              <a:avLst/>
            </a:prstGeom>
            <a:noFill/>
            <a:ln>
              <a:noFill/>
            </a:ln>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Mobile </a:t>
              </a:r>
              <a:r>
                <a:rPr lang="en-US" sz="1865" b="1" dirty="0" smtClean="0">
                  <a:solidFill>
                    <a:schemeClr val="tx1">
                      <a:lumMod val="65000"/>
                      <a:lumOff val="35000"/>
                    </a:schemeClr>
                  </a:solidFill>
                  <a:latin typeface="+mn-lt"/>
                  <a:ea typeface="+mn-ea"/>
                  <a:cs typeface="+mn-ea"/>
                  <a:sym typeface="+mn-lt"/>
                </a:rPr>
                <a:t>Apps</a:t>
              </a:r>
              <a:endParaRPr lang="en-US" sz="1200" dirty="0">
                <a:solidFill>
                  <a:schemeClr val="tx1">
                    <a:lumMod val="65000"/>
                    <a:lumOff val="35000"/>
                  </a:schemeClr>
                </a:solidFill>
                <a:latin typeface="+mn-lt"/>
                <a:ea typeface="+mn-ea"/>
                <a:cs typeface="+mn-ea"/>
                <a:sym typeface="+mn-lt"/>
              </a:endParaRPr>
            </a:p>
          </p:txBody>
        </p:sp>
      </p:grpSp>
      <p:grpSp>
        <p:nvGrpSpPr>
          <p:cNvPr id="39" name="组合 38"/>
          <p:cNvGrpSpPr/>
          <p:nvPr/>
        </p:nvGrpSpPr>
        <p:grpSpPr>
          <a:xfrm>
            <a:off x="7823247" y="1566042"/>
            <a:ext cx="2764985" cy="1569985"/>
            <a:chOff x="7823247" y="1566042"/>
            <a:chExt cx="2764985" cy="1569985"/>
          </a:xfrm>
        </p:grpSpPr>
        <p:sp>
          <p:nvSpPr>
            <p:cNvPr id="4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FE577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1" name="TextBox 38"/>
            <p:cNvSpPr txBox="1"/>
            <p:nvPr/>
          </p:nvSpPr>
          <p:spPr>
            <a:xfrm>
              <a:off x="7948132"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42" name="TextBox 38"/>
            <p:cNvSpPr txBox="1"/>
            <p:nvPr/>
          </p:nvSpPr>
          <p:spPr>
            <a:xfrm>
              <a:off x="7948132"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Data </a:t>
              </a:r>
              <a:r>
                <a:rPr lang="en-US" sz="1865" b="1" dirty="0" smtClean="0">
                  <a:solidFill>
                    <a:schemeClr val="tx1">
                      <a:lumMod val="65000"/>
                      <a:lumOff val="35000"/>
                    </a:schemeClr>
                  </a:solidFill>
                  <a:latin typeface="+mn-lt"/>
                  <a:ea typeface="+mn-ea"/>
                  <a:cs typeface="+mn-ea"/>
                  <a:sym typeface="+mn-lt"/>
                </a:rPr>
                <a:t>Analyses</a:t>
              </a:r>
              <a:endParaRPr lang="en-US" sz="1200" dirty="0">
                <a:solidFill>
                  <a:schemeClr val="tx1">
                    <a:lumMod val="65000"/>
                    <a:lumOff val="35000"/>
                  </a:schemeClr>
                </a:solidFill>
                <a:latin typeface="+mn-lt"/>
                <a:ea typeface="+mn-ea"/>
                <a:cs typeface="+mn-ea"/>
                <a:sym typeface="+mn-lt"/>
              </a:endParaRPr>
            </a:p>
          </p:txBody>
        </p:sp>
      </p:grpSp>
      <p:grpSp>
        <p:nvGrpSpPr>
          <p:cNvPr id="43" name="组合 42"/>
          <p:cNvGrpSpPr/>
          <p:nvPr/>
        </p:nvGrpSpPr>
        <p:grpSpPr>
          <a:xfrm>
            <a:off x="1470498" y="3566573"/>
            <a:ext cx="2764985" cy="1569985"/>
            <a:chOff x="1470498" y="3566573"/>
            <a:chExt cx="2764985" cy="1569985"/>
          </a:xfrm>
        </p:grpSpPr>
        <p:sp>
          <p:nvSpPr>
            <p:cNvPr id="4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5" name="TextBox 41"/>
            <p:cNvSpPr txBox="1"/>
            <p:nvPr/>
          </p:nvSpPr>
          <p:spPr>
            <a:xfrm>
              <a:off x="1571078" y="3907110"/>
              <a:ext cx="2516836" cy="379335"/>
            </a:xfrm>
            <a:prstGeom prst="rect">
              <a:avLst/>
            </a:prstGeom>
            <a:noFill/>
          </p:spPr>
          <p:txBody>
            <a:bodyPr wrap="square" rtlCol="0">
              <a:spAutoFit/>
            </a:bodyPr>
            <a:lstStyle/>
            <a:p>
              <a:pPr algn="ctr"/>
              <a:r>
                <a:rPr lang="en-US" sz="1865" b="1" dirty="0" smtClean="0">
                  <a:solidFill>
                    <a:schemeClr val="tx1">
                      <a:lumMod val="65000"/>
                      <a:lumOff val="35000"/>
                    </a:schemeClr>
                  </a:solidFill>
                  <a:latin typeface="+mn-lt"/>
                  <a:ea typeface="+mn-ea"/>
                  <a:cs typeface="+mn-ea"/>
                  <a:sym typeface="+mn-lt"/>
                </a:rPr>
                <a:t>Management</a:t>
              </a:r>
              <a:endParaRPr lang="en-US" sz="1200" dirty="0">
                <a:solidFill>
                  <a:schemeClr val="tx1">
                    <a:lumMod val="65000"/>
                    <a:lumOff val="35000"/>
                  </a:schemeClr>
                </a:solidFill>
                <a:latin typeface="+mn-lt"/>
                <a:ea typeface="+mn-ea"/>
                <a:cs typeface="+mn-ea"/>
                <a:sym typeface="+mn-lt"/>
              </a:endParaRPr>
            </a:p>
          </p:txBody>
        </p:sp>
        <p:sp>
          <p:nvSpPr>
            <p:cNvPr id="46" name="TextBox 41"/>
            <p:cNvSpPr txBox="1"/>
            <p:nvPr/>
          </p:nvSpPr>
          <p:spPr>
            <a:xfrm>
              <a:off x="1571078"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47" name="组合 46"/>
          <p:cNvGrpSpPr/>
          <p:nvPr/>
        </p:nvGrpSpPr>
        <p:grpSpPr>
          <a:xfrm>
            <a:off x="4635019" y="3566573"/>
            <a:ext cx="2764985" cy="1569985"/>
            <a:chOff x="4635019" y="3566573"/>
            <a:chExt cx="2764985" cy="1569985"/>
          </a:xfrm>
        </p:grpSpPr>
        <p:sp>
          <p:nvSpPr>
            <p:cNvPr id="4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7030A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9" name="TextBox 44"/>
            <p:cNvSpPr txBox="1"/>
            <p:nvPr/>
          </p:nvSpPr>
          <p:spPr>
            <a:xfrm>
              <a:off x="4759637" y="3907110"/>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Dedicated </a:t>
              </a:r>
              <a:r>
                <a:rPr lang="en-US" sz="1865" b="1" dirty="0" smtClean="0">
                  <a:solidFill>
                    <a:schemeClr val="tx1">
                      <a:lumMod val="65000"/>
                      <a:lumOff val="35000"/>
                    </a:schemeClr>
                  </a:solidFill>
                  <a:latin typeface="+mn-lt"/>
                  <a:ea typeface="+mn-ea"/>
                  <a:cs typeface="+mn-ea"/>
                  <a:sym typeface="+mn-lt"/>
                </a:rPr>
                <a:t>Support</a:t>
              </a:r>
              <a:endParaRPr lang="en-US" sz="1200" dirty="0">
                <a:solidFill>
                  <a:schemeClr val="tx1">
                    <a:lumMod val="65000"/>
                    <a:lumOff val="35000"/>
                  </a:schemeClr>
                </a:solidFill>
                <a:latin typeface="+mn-lt"/>
                <a:ea typeface="+mn-ea"/>
                <a:cs typeface="+mn-ea"/>
                <a:sym typeface="+mn-lt"/>
              </a:endParaRPr>
            </a:p>
          </p:txBody>
        </p:sp>
        <p:sp>
          <p:nvSpPr>
            <p:cNvPr id="50" name="TextBox 44"/>
            <p:cNvSpPr txBox="1"/>
            <p:nvPr/>
          </p:nvSpPr>
          <p:spPr>
            <a:xfrm>
              <a:off x="4759637"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51" name="组合 50"/>
          <p:cNvGrpSpPr/>
          <p:nvPr/>
        </p:nvGrpSpPr>
        <p:grpSpPr>
          <a:xfrm>
            <a:off x="7823246" y="3537545"/>
            <a:ext cx="2764985" cy="1569985"/>
            <a:chOff x="7823246" y="3537545"/>
            <a:chExt cx="2764985" cy="1569985"/>
          </a:xfrm>
        </p:grpSpPr>
        <p:sp>
          <p:nvSpPr>
            <p:cNvPr id="5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CA83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53" name="TextBox 47"/>
            <p:cNvSpPr txBox="1"/>
            <p:nvPr/>
          </p:nvSpPr>
          <p:spPr>
            <a:xfrm>
              <a:off x="7948132" y="3867365"/>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Go </a:t>
              </a:r>
              <a:r>
                <a:rPr lang="en-US" sz="1865" b="1" dirty="0" smtClean="0">
                  <a:solidFill>
                    <a:schemeClr val="tx1">
                      <a:lumMod val="65000"/>
                      <a:lumOff val="35000"/>
                    </a:schemeClr>
                  </a:solidFill>
                  <a:latin typeface="+mn-lt"/>
                  <a:ea typeface="+mn-ea"/>
                  <a:cs typeface="+mn-ea"/>
                  <a:sym typeface="+mn-lt"/>
                </a:rPr>
                <a:t>Globally</a:t>
              </a:r>
              <a:endParaRPr lang="en-US" sz="1200" dirty="0">
                <a:solidFill>
                  <a:schemeClr val="tx1">
                    <a:lumMod val="65000"/>
                    <a:lumOff val="35000"/>
                  </a:schemeClr>
                </a:solidFill>
                <a:latin typeface="+mn-lt"/>
                <a:ea typeface="+mn-ea"/>
                <a:cs typeface="+mn-ea"/>
                <a:sym typeface="+mn-lt"/>
              </a:endParaRPr>
            </a:p>
          </p:txBody>
        </p:sp>
        <p:sp>
          <p:nvSpPr>
            <p:cNvPr id="54" name="TextBox 47"/>
            <p:cNvSpPr txBox="1"/>
            <p:nvPr/>
          </p:nvSpPr>
          <p:spPr>
            <a:xfrm>
              <a:off x="7948132" y="4303816"/>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45"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2000"/>
                                        <p:tgtEl>
                                          <p:spTgt spid="30"/>
                                        </p:tgtEl>
                                      </p:cBhvr>
                                    </p:animEffect>
                                    <p:anim calcmode="lin" valueType="num">
                                      <p:cBhvr>
                                        <p:cTn id="12" dur="2000" fill="hold"/>
                                        <p:tgtEl>
                                          <p:spTgt spid="30"/>
                                        </p:tgtEl>
                                        <p:attrNameLst>
                                          <p:attrName>ppt_w</p:attrName>
                                        </p:attrNameLst>
                                      </p:cBhvr>
                                      <p:tavLst>
                                        <p:tav tm="0" fmla="#ppt_w*sin(2.5*pi*$)">
                                          <p:val>
                                            <p:fltVal val="0"/>
                                          </p:val>
                                        </p:tav>
                                        <p:tav tm="100000">
                                          <p:val>
                                            <p:fltVal val="1"/>
                                          </p:val>
                                        </p:tav>
                                      </p:tavLst>
                                    </p:anim>
                                    <p:anim calcmode="lin" valueType="num">
                                      <p:cBhvr>
                                        <p:cTn id="13" dur="2000" fill="hold"/>
                                        <p:tgtEl>
                                          <p:spTgt spid="30"/>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0"/>
                                        <p:tgtEl>
                                          <p:spTgt spid="34"/>
                                        </p:tgtEl>
                                      </p:cBhvr>
                                    </p:animEffect>
                                    <p:anim calcmode="lin" valueType="num">
                                      <p:cBhvr>
                                        <p:cTn id="17" dur="2000" fill="hold"/>
                                        <p:tgtEl>
                                          <p:spTgt spid="34"/>
                                        </p:tgtEl>
                                        <p:attrNameLst>
                                          <p:attrName>ppt_w</p:attrName>
                                        </p:attrNameLst>
                                      </p:cBhvr>
                                      <p:tavLst>
                                        <p:tav tm="0" fmla="#ppt_w*sin(2.5*pi*$)">
                                          <p:val>
                                            <p:fltVal val="0"/>
                                          </p:val>
                                        </p:tav>
                                        <p:tav tm="100000">
                                          <p:val>
                                            <p:fltVal val="1"/>
                                          </p:val>
                                        </p:tav>
                                      </p:tavLst>
                                    </p:anim>
                                    <p:anim calcmode="lin" valueType="num">
                                      <p:cBhvr>
                                        <p:cTn id="18" dur="2000" fill="hold"/>
                                        <p:tgtEl>
                                          <p:spTgt spid="34"/>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2000"/>
                                        <p:tgtEl>
                                          <p:spTgt spid="39"/>
                                        </p:tgtEl>
                                      </p:cBhvr>
                                    </p:animEffect>
                                    <p:anim calcmode="lin" valueType="num">
                                      <p:cBhvr>
                                        <p:cTn id="22" dur="2000" fill="hold"/>
                                        <p:tgtEl>
                                          <p:spTgt spid="39"/>
                                        </p:tgtEl>
                                        <p:attrNameLst>
                                          <p:attrName>ppt_w</p:attrName>
                                        </p:attrNameLst>
                                      </p:cBhvr>
                                      <p:tavLst>
                                        <p:tav tm="0" fmla="#ppt_w*sin(2.5*pi*$)">
                                          <p:val>
                                            <p:fltVal val="0"/>
                                          </p:val>
                                        </p:tav>
                                        <p:tav tm="100000">
                                          <p:val>
                                            <p:fltVal val="1"/>
                                          </p:val>
                                        </p:tav>
                                      </p:tavLst>
                                    </p:anim>
                                    <p:anim calcmode="lin" valueType="num">
                                      <p:cBhvr>
                                        <p:cTn id="23" dur="2000" fill="hold"/>
                                        <p:tgtEl>
                                          <p:spTgt spid="39"/>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2000"/>
                                        <p:tgtEl>
                                          <p:spTgt spid="43"/>
                                        </p:tgtEl>
                                      </p:cBhvr>
                                    </p:animEffect>
                                    <p:anim calcmode="lin" valueType="num">
                                      <p:cBhvr>
                                        <p:cTn id="27" dur="2000" fill="hold"/>
                                        <p:tgtEl>
                                          <p:spTgt spid="43"/>
                                        </p:tgtEl>
                                        <p:attrNameLst>
                                          <p:attrName>ppt_w</p:attrName>
                                        </p:attrNameLst>
                                      </p:cBhvr>
                                      <p:tavLst>
                                        <p:tav tm="0" fmla="#ppt_w*sin(2.5*pi*$)">
                                          <p:val>
                                            <p:fltVal val="0"/>
                                          </p:val>
                                        </p:tav>
                                        <p:tav tm="100000">
                                          <p:val>
                                            <p:fltVal val="1"/>
                                          </p:val>
                                        </p:tav>
                                      </p:tavLst>
                                    </p:anim>
                                    <p:anim calcmode="lin" valueType="num">
                                      <p:cBhvr>
                                        <p:cTn id="28" dur="2000" fill="hold"/>
                                        <p:tgtEl>
                                          <p:spTgt spid="43"/>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2000"/>
                                        <p:tgtEl>
                                          <p:spTgt spid="47"/>
                                        </p:tgtEl>
                                      </p:cBhvr>
                                    </p:animEffect>
                                    <p:anim calcmode="lin" valueType="num">
                                      <p:cBhvr>
                                        <p:cTn id="32" dur="2000" fill="hold"/>
                                        <p:tgtEl>
                                          <p:spTgt spid="47"/>
                                        </p:tgtEl>
                                        <p:attrNameLst>
                                          <p:attrName>ppt_w</p:attrName>
                                        </p:attrNameLst>
                                      </p:cBhvr>
                                      <p:tavLst>
                                        <p:tav tm="0" fmla="#ppt_w*sin(2.5*pi*$)">
                                          <p:val>
                                            <p:fltVal val="0"/>
                                          </p:val>
                                        </p:tav>
                                        <p:tav tm="100000">
                                          <p:val>
                                            <p:fltVal val="1"/>
                                          </p:val>
                                        </p:tav>
                                      </p:tavLst>
                                    </p:anim>
                                    <p:anim calcmode="lin" valueType="num">
                                      <p:cBhvr>
                                        <p:cTn id="33" dur="2000" fill="hold"/>
                                        <p:tgtEl>
                                          <p:spTgt spid="47"/>
                                        </p:tgtEl>
                                        <p:attrNameLst>
                                          <p:attrName>ppt_h</p:attrName>
                                        </p:attrNameLst>
                                      </p:cBhvr>
                                      <p:tavLst>
                                        <p:tav tm="0">
                                          <p:val>
                                            <p:strVal val="#ppt_h"/>
                                          </p:val>
                                        </p:tav>
                                        <p:tav tm="100000">
                                          <p:val>
                                            <p:strVal val="#ppt_h"/>
                                          </p:val>
                                        </p:tav>
                                      </p:tavLst>
                                    </p:anim>
                                  </p:childTnLst>
                                </p:cTn>
                              </p:par>
                              <p:par>
                                <p:cTn id="34" presetID="45"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0"/>
                                        <p:tgtEl>
                                          <p:spTgt spid="51"/>
                                        </p:tgtEl>
                                      </p:cBhvr>
                                    </p:animEffect>
                                    <p:anim calcmode="lin" valueType="num">
                                      <p:cBhvr>
                                        <p:cTn id="37" dur="2000" fill="hold"/>
                                        <p:tgtEl>
                                          <p:spTgt spid="51"/>
                                        </p:tgtEl>
                                        <p:attrNameLst>
                                          <p:attrName>ppt_w</p:attrName>
                                        </p:attrNameLst>
                                      </p:cBhvr>
                                      <p:tavLst>
                                        <p:tav tm="0" fmla="#ppt_w*sin(2.5*pi*$)">
                                          <p:val>
                                            <p:fltVal val="0"/>
                                          </p:val>
                                        </p:tav>
                                        <p:tav tm="100000">
                                          <p:val>
                                            <p:fltVal val="1"/>
                                          </p:val>
                                        </p:tav>
                                      </p:tavLst>
                                    </p:anim>
                                    <p:anim calcmode="lin" valueType="num">
                                      <p:cBhvr>
                                        <p:cTn id="38" dur="2000" fill="hold"/>
                                        <p:tgtEl>
                                          <p:spTgt spid="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6256858" y="1939790"/>
            <a:ext cx="879499" cy="879500"/>
            <a:chOff x="6199708" y="1939790"/>
            <a:chExt cx="879499" cy="879500"/>
          </a:xfrm>
        </p:grpSpPr>
        <p:sp>
          <p:nvSpPr>
            <p:cNvPr id="33" name="椭圆 32"/>
            <p:cNvSpPr/>
            <p:nvPr/>
          </p:nvSpPr>
          <p:spPr>
            <a:xfrm>
              <a:off x="6199708" y="1939790"/>
              <a:ext cx="879499" cy="879500"/>
            </a:xfrm>
            <a:prstGeom prst="ellipse">
              <a:avLst/>
            </a:prstGeom>
            <a:solidFill>
              <a:srgbClr val="B0EBF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4" name="任意多边形 33"/>
            <p:cNvSpPr/>
            <p:nvPr/>
          </p:nvSpPr>
          <p:spPr bwMode="auto">
            <a:xfrm>
              <a:off x="6477308" y="2155026"/>
              <a:ext cx="324298" cy="449028"/>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5" name="组合 34"/>
          <p:cNvGrpSpPr/>
          <p:nvPr/>
        </p:nvGrpSpPr>
        <p:grpSpPr>
          <a:xfrm>
            <a:off x="7804900" y="3769640"/>
            <a:ext cx="879499" cy="879499"/>
            <a:chOff x="7252510" y="3769638"/>
            <a:chExt cx="879499" cy="879499"/>
          </a:xfrm>
        </p:grpSpPr>
        <p:sp>
          <p:nvSpPr>
            <p:cNvPr id="36" name="椭圆 35"/>
            <p:cNvSpPr/>
            <p:nvPr/>
          </p:nvSpPr>
          <p:spPr>
            <a:xfrm>
              <a:off x="7252510" y="3769638"/>
              <a:ext cx="879499" cy="879499"/>
            </a:xfrm>
            <a:prstGeom prst="ellipse">
              <a:avLst/>
            </a:prstGeom>
            <a:solidFill>
              <a:srgbClr val="55C3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7" name="任意多边形 36"/>
            <p:cNvSpPr/>
            <p:nvPr/>
          </p:nvSpPr>
          <p:spPr bwMode="auto">
            <a:xfrm>
              <a:off x="7464889" y="4061252"/>
              <a:ext cx="454740" cy="29627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8" name="组合 37"/>
          <p:cNvGrpSpPr/>
          <p:nvPr/>
        </p:nvGrpSpPr>
        <p:grpSpPr>
          <a:xfrm>
            <a:off x="4049859" y="2708772"/>
            <a:ext cx="879499" cy="879499"/>
            <a:chOff x="4388432" y="2518992"/>
            <a:chExt cx="879499" cy="879499"/>
          </a:xfrm>
        </p:grpSpPr>
        <p:sp>
          <p:nvSpPr>
            <p:cNvPr id="39" name="椭圆 38"/>
            <p:cNvSpPr/>
            <p:nvPr/>
          </p:nvSpPr>
          <p:spPr>
            <a:xfrm>
              <a:off x="4388432" y="2518992"/>
              <a:ext cx="879499" cy="879499"/>
            </a:xfrm>
            <a:prstGeom prst="ellipse">
              <a:avLst/>
            </a:prstGeom>
            <a:solidFill>
              <a:srgbClr val="CDED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任意多边形 39"/>
            <p:cNvSpPr/>
            <p:nvPr/>
          </p:nvSpPr>
          <p:spPr bwMode="auto">
            <a:xfrm>
              <a:off x="4600756" y="2734227"/>
              <a:ext cx="454850" cy="449028"/>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1" name="组合 40"/>
          <p:cNvGrpSpPr/>
          <p:nvPr/>
        </p:nvGrpSpPr>
        <p:grpSpPr>
          <a:xfrm>
            <a:off x="7280784" y="2708771"/>
            <a:ext cx="879499" cy="879500"/>
            <a:chOff x="6905619" y="2518993"/>
            <a:chExt cx="879499" cy="879500"/>
          </a:xfrm>
        </p:grpSpPr>
        <p:sp>
          <p:nvSpPr>
            <p:cNvPr id="42" name="椭圆 41"/>
            <p:cNvSpPr/>
            <p:nvPr/>
          </p:nvSpPr>
          <p:spPr>
            <a:xfrm>
              <a:off x="6905619" y="2518993"/>
              <a:ext cx="879499" cy="879500"/>
            </a:xfrm>
            <a:prstGeom prst="ellipse">
              <a:avLst/>
            </a:prstGeom>
            <a:solidFill>
              <a:srgbClr val="96E0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任意多边形 42"/>
            <p:cNvSpPr/>
            <p:nvPr/>
          </p:nvSpPr>
          <p:spPr bwMode="auto">
            <a:xfrm flipH="1">
              <a:off x="7118756" y="2748591"/>
              <a:ext cx="453224" cy="42030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4" name="组合 43"/>
          <p:cNvGrpSpPr/>
          <p:nvPr/>
        </p:nvGrpSpPr>
        <p:grpSpPr>
          <a:xfrm>
            <a:off x="5094342" y="1939790"/>
            <a:ext cx="879499" cy="879500"/>
            <a:chOff x="5647026" y="1922698"/>
            <a:chExt cx="879499" cy="879500"/>
          </a:xfrm>
        </p:grpSpPr>
        <p:sp>
          <p:nvSpPr>
            <p:cNvPr id="45" name="椭圆 44"/>
            <p:cNvSpPr/>
            <p:nvPr/>
          </p:nvSpPr>
          <p:spPr>
            <a:xfrm>
              <a:off x="5647026" y="1922698"/>
              <a:ext cx="879499" cy="8795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任意多边形 45"/>
            <p:cNvSpPr/>
            <p:nvPr/>
          </p:nvSpPr>
          <p:spPr bwMode="auto">
            <a:xfrm>
              <a:off x="5860163" y="2166294"/>
              <a:ext cx="453224" cy="394106"/>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470292" y="3769640"/>
            <a:ext cx="879499" cy="879499"/>
            <a:chOff x="4041540" y="3769640"/>
            <a:chExt cx="879499" cy="879499"/>
          </a:xfrm>
        </p:grpSpPr>
        <p:sp>
          <p:nvSpPr>
            <p:cNvPr id="48" name="椭圆 47"/>
            <p:cNvSpPr/>
            <p:nvPr/>
          </p:nvSpPr>
          <p:spPr>
            <a:xfrm>
              <a:off x="4041540" y="3769640"/>
              <a:ext cx="879499" cy="879499"/>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9" name="Freeform 61"/>
            <p:cNvSpPr/>
            <p:nvPr/>
          </p:nvSpPr>
          <p:spPr bwMode="auto">
            <a:xfrm>
              <a:off x="4255177" y="3957931"/>
              <a:ext cx="451460" cy="502916"/>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0" name="文本框 49"/>
          <p:cNvSpPr txBox="1"/>
          <p:nvPr/>
        </p:nvSpPr>
        <p:spPr>
          <a:xfrm>
            <a:off x="7280784" y="1854715"/>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Heart</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1" name="文本框 50"/>
          <p:cNvSpPr txBox="1"/>
          <p:nvPr/>
        </p:nvSpPr>
        <p:spPr>
          <a:xfrm>
            <a:off x="8255532" y="2802272"/>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Kidneys</a:t>
            </a:r>
            <a:endParaRPr lang="zh-CN" altLang="en-US"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2" name="文本框 51"/>
          <p:cNvSpPr txBox="1"/>
          <p:nvPr/>
        </p:nvSpPr>
        <p:spPr>
          <a:xfrm>
            <a:off x="8779648" y="3863140"/>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Liver</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3" name="文本框 52"/>
          <p:cNvSpPr txBox="1"/>
          <p:nvPr/>
        </p:nvSpPr>
        <p:spPr>
          <a:xfrm>
            <a:off x="1818184" y="2802272"/>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Lungs</a:t>
            </a:r>
            <a:endParaRPr lang="zh-CN" altLang="en-US"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4" name="文本框 53"/>
          <p:cNvSpPr txBox="1"/>
          <p:nvPr/>
        </p:nvSpPr>
        <p:spPr>
          <a:xfrm>
            <a:off x="1235968" y="3863140"/>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Stomach</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5" name="文本框 54"/>
          <p:cNvSpPr txBox="1"/>
          <p:nvPr/>
        </p:nvSpPr>
        <p:spPr>
          <a:xfrm>
            <a:off x="2860784" y="1854715"/>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smtClean="0">
                <a:solidFill>
                  <a:schemeClr val="tx1">
                    <a:lumMod val="75000"/>
                    <a:lumOff val="25000"/>
                  </a:schemeClr>
                </a:solidFill>
                <a:latin typeface="+mn-lt"/>
                <a:ea typeface="+mn-ea"/>
                <a:cs typeface="+mn-ea"/>
                <a:sym typeface="+mn-lt"/>
              </a:rPr>
              <a:t>Brain</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grpSp>
        <p:nvGrpSpPr>
          <p:cNvPr id="29" name="Group 4"/>
          <p:cNvGrpSpPr>
            <a:grpSpLocks noChangeAspect="1"/>
          </p:cNvGrpSpPr>
          <p:nvPr/>
        </p:nvGrpSpPr>
        <p:grpSpPr bwMode="auto">
          <a:xfrm>
            <a:off x="4535993" y="3021043"/>
            <a:ext cx="3113758" cy="2582862"/>
            <a:chOff x="285" y="361"/>
            <a:chExt cx="4000" cy="3318"/>
          </a:xfrm>
        </p:grpSpPr>
        <p:sp>
          <p:nvSpPr>
            <p:cNvPr id="57" name="Freeform 5"/>
            <p:cNvSpPr>
              <a:spLocks noEditPoints="1"/>
            </p:cNvSpPr>
            <p:nvPr/>
          </p:nvSpPr>
          <p:spPr bwMode="auto">
            <a:xfrm>
              <a:off x="285" y="361"/>
              <a:ext cx="4000" cy="3318"/>
            </a:xfrm>
            <a:custGeom>
              <a:avLst/>
              <a:gdLst>
                <a:gd name="T0" fmla="*/ 884 w 884"/>
                <a:gd name="T1" fmla="*/ 621 h 733"/>
                <a:gd name="T2" fmla="*/ 603 w 884"/>
                <a:gd name="T3" fmla="*/ 654 h 733"/>
                <a:gd name="T4" fmla="*/ 541 w 884"/>
                <a:gd name="T5" fmla="*/ 730 h 733"/>
                <a:gd name="T6" fmla="*/ 514 w 884"/>
                <a:gd name="T7" fmla="*/ 731 h 733"/>
                <a:gd name="T8" fmla="*/ 348 w 884"/>
                <a:gd name="T9" fmla="*/ 719 h 733"/>
                <a:gd name="T10" fmla="*/ 304 w 884"/>
                <a:gd name="T11" fmla="*/ 696 h 733"/>
                <a:gd name="T12" fmla="*/ 19 w 884"/>
                <a:gd name="T13" fmla="*/ 687 h 733"/>
                <a:gd name="T14" fmla="*/ 13 w 884"/>
                <a:gd name="T15" fmla="*/ 490 h 733"/>
                <a:gd name="T16" fmla="*/ 16 w 884"/>
                <a:gd name="T17" fmla="*/ 342 h 733"/>
                <a:gd name="T18" fmla="*/ 276 w 884"/>
                <a:gd name="T19" fmla="*/ 289 h 733"/>
                <a:gd name="T20" fmla="*/ 304 w 884"/>
                <a:gd name="T21" fmla="*/ 143 h 733"/>
                <a:gd name="T22" fmla="*/ 389 w 884"/>
                <a:gd name="T23" fmla="*/ 23 h 733"/>
                <a:gd name="T24" fmla="*/ 499 w 884"/>
                <a:gd name="T25" fmla="*/ 21 h 733"/>
                <a:gd name="T26" fmla="*/ 498 w 884"/>
                <a:gd name="T27" fmla="*/ 117 h 733"/>
                <a:gd name="T28" fmla="*/ 588 w 884"/>
                <a:gd name="T29" fmla="*/ 238 h 733"/>
                <a:gd name="T30" fmla="*/ 587 w 884"/>
                <a:gd name="T31" fmla="*/ 303 h 733"/>
                <a:gd name="T32" fmla="*/ 835 w 884"/>
                <a:gd name="T33" fmla="*/ 288 h 733"/>
                <a:gd name="T34" fmla="*/ 868 w 884"/>
                <a:gd name="T35" fmla="*/ 475 h 733"/>
                <a:gd name="T36" fmla="*/ 870 w 884"/>
                <a:gd name="T37" fmla="*/ 636 h 733"/>
                <a:gd name="T38" fmla="*/ 858 w 884"/>
                <a:gd name="T39" fmla="*/ 460 h 733"/>
                <a:gd name="T40" fmla="*/ 847 w 884"/>
                <a:gd name="T41" fmla="*/ 302 h 733"/>
                <a:gd name="T42" fmla="*/ 586 w 884"/>
                <a:gd name="T43" fmla="*/ 313 h 733"/>
                <a:gd name="T44" fmla="*/ 594 w 884"/>
                <a:gd name="T45" fmla="*/ 518 h 733"/>
                <a:gd name="T46" fmla="*/ 603 w 884"/>
                <a:gd name="T47" fmla="*/ 648 h 733"/>
                <a:gd name="T48" fmla="*/ 870 w 884"/>
                <a:gd name="T49" fmla="*/ 636 h 733"/>
                <a:gd name="T50" fmla="*/ 592 w 884"/>
                <a:gd name="T51" fmla="*/ 597 h 733"/>
                <a:gd name="T52" fmla="*/ 577 w 884"/>
                <a:gd name="T53" fmla="*/ 310 h 733"/>
                <a:gd name="T54" fmla="*/ 577 w 884"/>
                <a:gd name="T55" fmla="*/ 302 h 733"/>
                <a:gd name="T56" fmla="*/ 579 w 884"/>
                <a:gd name="T57" fmla="*/ 202 h 733"/>
                <a:gd name="T58" fmla="*/ 459 w 884"/>
                <a:gd name="T59" fmla="*/ 124 h 733"/>
                <a:gd name="T60" fmla="*/ 304 w 884"/>
                <a:gd name="T61" fmla="*/ 157 h 733"/>
                <a:gd name="T62" fmla="*/ 292 w 884"/>
                <a:gd name="T63" fmla="*/ 370 h 733"/>
                <a:gd name="T64" fmla="*/ 311 w 884"/>
                <a:gd name="T65" fmla="*/ 691 h 733"/>
                <a:gd name="T66" fmla="*/ 357 w 884"/>
                <a:gd name="T67" fmla="*/ 710 h 733"/>
                <a:gd name="T68" fmla="*/ 388 w 884"/>
                <a:gd name="T69" fmla="*/ 640 h 733"/>
                <a:gd name="T70" fmla="*/ 519 w 884"/>
                <a:gd name="T71" fmla="*/ 646 h 733"/>
                <a:gd name="T72" fmla="*/ 566 w 884"/>
                <a:gd name="T73" fmla="*/ 716 h 733"/>
                <a:gd name="T74" fmla="*/ 513 w 884"/>
                <a:gd name="T75" fmla="*/ 723 h 733"/>
                <a:gd name="T76" fmla="*/ 441 w 884"/>
                <a:gd name="T77" fmla="*/ 628 h 733"/>
                <a:gd name="T78" fmla="*/ 386 w 884"/>
                <a:gd name="T79" fmla="*/ 683 h 733"/>
                <a:gd name="T80" fmla="*/ 430 w 884"/>
                <a:gd name="T81" fmla="*/ 719 h 733"/>
                <a:gd name="T82" fmla="*/ 489 w 884"/>
                <a:gd name="T83" fmla="*/ 73 h 733"/>
                <a:gd name="T84" fmla="*/ 398 w 884"/>
                <a:gd name="T85" fmla="*/ 28 h 733"/>
                <a:gd name="T86" fmla="*/ 386 w 884"/>
                <a:gd name="T87" fmla="*/ 116 h 733"/>
                <a:gd name="T88" fmla="*/ 489 w 884"/>
                <a:gd name="T89" fmla="*/ 73 h 733"/>
                <a:gd name="T90" fmla="*/ 297 w 884"/>
                <a:gd name="T91" fmla="*/ 533 h 733"/>
                <a:gd name="T92" fmla="*/ 276 w 884"/>
                <a:gd name="T93" fmla="*/ 298 h 733"/>
                <a:gd name="T94" fmla="*/ 66 w 884"/>
                <a:gd name="T95" fmla="*/ 295 h 733"/>
                <a:gd name="T96" fmla="*/ 16 w 884"/>
                <a:gd name="T97" fmla="*/ 579 h 733"/>
                <a:gd name="T98" fmla="*/ 21 w 884"/>
                <a:gd name="T99" fmla="*/ 669 h 733"/>
                <a:gd name="T100" fmla="*/ 307 w 884"/>
                <a:gd name="T101"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4" h="733">
                  <a:moveTo>
                    <a:pt x="876" y="566"/>
                  </a:moveTo>
                  <a:cubicBezTo>
                    <a:pt x="878" y="584"/>
                    <a:pt x="884" y="603"/>
                    <a:pt x="884" y="621"/>
                  </a:cubicBezTo>
                  <a:cubicBezTo>
                    <a:pt x="884" y="648"/>
                    <a:pt x="861" y="653"/>
                    <a:pt x="839" y="657"/>
                  </a:cubicBezTo>
                  <a:cubicBezTo>
                    <a:pt x="764" y="672"/>
                    <a:pt x="678" y="669"/>
                    <a:pt x="603" y="654"/>
                  </a:cubicBezTo>
                  <a:cubicBezTo>
                    <a:pt x="603" y="674"/>
                    <a:pt x="600" y="696"/>
                    <a:pt x="589" y="712"/>
                  </a:cubicBezTo>
                  <a:cubicBezTo>
                    <a:pt x="579" y="727"/>
                    <a:pt x="558" y="728"/>
                    <a:pt x="541" y="730"/>
                  </a:cubicBezTo>
                  <a:cubicBezTo>
                    <a:pt x="535" y="730"/>
                    <a:pt x="528" y="731"/>
                    <a:pt x="522" y="731"/>
                  </a:cubicBezTo>
                  <a:cubicBezTo>
                    <a:pt x="520" y="733"/>
                    <a:pt x="516" y="733"/>
                    <a:pt x="514" y="731"/>
                  </a:cubicBezTo>
                  <a:cubicBezTo>
                    <a:pt x="491" y="732"/>
                    <a:pt x="467" y="732"/>
                    <a:pt x="443" y="730"/>
                  </a:cubicBezTo>
                  <a:cubicBezTo>
                    <a:pt x="411" y="728"/>
                    <a:pt x="379" y="726"/>
                    <a:pt x="348" y="719"/>
                  </a:cubicBezTo>
                  <a:cubicBezTo>
                    <a:pt x="335" y="716"/>
                    <a:pt x="312" y="712"/>
                    <a:pt x="306" y="699"/>
                  </a:cubicBezTo>
                  <a:cubicBezTo>
                    <a:pt x="305" y="698"/>
                    <a:pt x="304" y="697"/>
                    <a:pt x="304" y="696"/>
                  </a:cubicBezTo>
                  <a:cubicBezTo>
                    <a:pt x="305" y="686"/>
                    <a:pt x="306" y="677"/>
                    <a:pt x="306" y="667"/>
                  </a:cubicBezTo>
                  <a:cubicBezTo>
                    <a:pt x="211" y="673"/>
                    <a:pt x="115" y="690"/>
                    <a:pt x="19" y="687"/>
                  </a:cubicBezTo>
                  <a:cubicBezTo>
                    <a:pt x="17" y="687"/>
                    <a:pt x="15" y="686"/>
                    <a:pt x="15" y="684"/>
                  </a:cubicBezTo>
                  <a:cubicBezTo>
                    <a:pt x="0" y="620"/>
                    <a:pt x="8" y="554"/>
                    <a:pt x="13" y="490"/>
                  </a:cubicBezTo>
                  <a:cubicBezTo>
                    <a:pt x="15" y="461"/>
                    <a:pt x="16" y="433"/>
                    <a:pt x="14" y="404"/>
                  </a:cubicBezTo>
                  <a:cubicBezTo>
                    <a:pt x="13" y="383"/>
                    <a:pt x="12" y="362"/>
                    <a:pt x="16" y="342"/>
                  </a:cubicBezTo>
                  <a:cubicBezTo>
                    <a:pt x="25" y="295"/>
                    <a:pt x="61" y="283"/>
                    <a:pt x="105" y="281"/>
                  </a:cubicBezTo>
                  <a:cubicBezTo>
                    <a:pt x="162" y="277"/>
                    <a:pt x="219" y="288"/>
                    <a:pt x="276" y="289"/>
                  </a:cubicBezTo>
                  <a:cubicBezTo>
                    <a:pt x="275" y="269"/>
                    <a:pt x="274" y="249"/>
                    <a:pt x="275" y="229"/>
                  </a:cubicBezTo>
                  <a:cubicBezTo>
                    <a:pt x="277" y="201"/>
                    <a:pt x="279" y="162"/>
                    <a:pt x="304" y="143"/>
                  </a:cubicBezTo>
                  <a:cubicBezTo>
                    <a:pt x="325" y="127"/>
                    <a:pt x="353" y="121"/>
                    <a:pt x="379" y="117"/>
                  </a:cubicBezTo>
                  <a:cubicBezTo>
                    <a:pt x="371" y="89"/>
                    <a:pt x="365" y="44"/>
                    <a:pt x="389" y="23"/>
                  </a:cubicBezTo>
                  <a:cubicBezTo>
                    <a:pt x="413" y="0"/>
                    <a:pt x="465" y="16"/>
                    <a:pt x="494" y="17"/>
                  </a:cubicBezTo>
                  <a:cubicBezTo>
                    <a:pt x="497" y="17"/>
                    <a:pt x="499" y="19"/>
                    <a:pt x="499" y="21"/>
                  </a:cubicBezTo>
                  <a:cubicBezTo>
                    <a:pt x="499" y="79"/>
                    <a:pt x="499" y="79"/>
                    <a:pt x="499" y="79"/>
                  </a:cubicBezTo>
                  <a:cubicBezTo>
                    <a:pt x="499" y="91"/>
                    <a:pt x="501" y="106"/>
                    <a:pt x="498" y="117"/>
                  </a:cubicBezTo>
                  <a:cubicBezTo>
                    <a:pt x="521" y="120"/>
                    <a:pt x="554" y="124"/>
                    <a:pt x="571" y="141"/>
                  </a:cubicBezTo>
                  <a:cubicBezTo>
                    <a:pt x="596" y="166"/>
                    <a:pt x="589" y="206"/>
                    <a:pt x="588" y="238"/>
                  </a:cubicBezTo>
                  <a:cubicBezTo>
                    <a:pt x="587" y="259"/>
                    <a:pt x="586" y="281"/>
                    <a:pt x="586" y="302"/>
                  </a:cubicBezTo>
                  <a:cubicBezTo>
                    <a:pt x="586" y="303"/>
                    <a:pt x="587" y="303"/>
                    <a:pt x="587" y="303"/>
                  </a:cubicBezTo>
                  <a:cubicBezTo>
                    <a:pt x="634" y="315"/>
                    <a:pt x="684" y="303"/>
                    <a:pt x="732" y="297"/>
                  </a:cubicBezTo>
                  <a:cubicBezTo>
                    <a:pt x="764" y="292"/>
                    <a:pt x="802" y="280"/>
                    <a:pt x="835" y="288"/>
                  </a:cubicBezTo>
                  <a:cubicBezTo>
                    <a:pt x="867" y="295"/>
                    <a:pt x="877" y="321"/>
                    <a:pt x="875" y="352"/>
                  </a:cubicBezTo>
                  <a:cubicBezTo>
                    <a:pt x="873" y="394"/>
                    <a:pt x="865" y="433"/>
                    <a:pt x="868" y="475"/>
                  </a:cubicBezTo>
                  <a:cubicBezTo>
                    <a:pt x="869" y="506"/>
                    <a:pt x="872" y="536"/>
                    <a:pt x="876" y="566"/>
                  </a:cubicBezTo>
                  <a:close/>
                  <a:moveTo>
                    <a:pt x="870" y="636"/>
                  </a:moveTo>
                  <a:cubicBezTo>
                    <a:pt x="879" y="625"/>
                    <a:pt x="872" y="606"/>
                    <a:pt x="870" y="593"/>
                  </a:cubicBezTo>
                  <a:cubicBezTo>
                    <a:pt x="862" y="550"/>
                    <a:pt x="859" y="504"/>
                    <a:pt x="858" y="460"/>
                  </a:cubicBezTo>
                  <a:cubicBezTo>
                    <a:pt x="857" y="423"/>
                    <a:pt x="865" y="388"/>
                    <a:pt x="866" y="352"/>
                  </a:cubicBezTo>
                  <a:cubicBezTo>
                    <a:pt x="867" y="334"/>
                    <a:pt x="867" y="312"/>
                    <a:pt x="847" y="302"/>
                  </a:cubicBezTo>
                  <a:cubicBezTo>
                    <a:pt x="831" y="295"/>
                    <a:pt x="813" y="295"/>
                    <a:pt x="796" y="297"/>
                  </a:cubicBezTo>
                  <a:cubicBezTo>
                    <a:pt x="729" y="306"/>
                    <a:pt x="653" y="330"/>
                    <a:pt x="586" y="313"/>
                  </a:cubicBezTo>
                  <a:cubicBezTo>
                    <a:pt x="586" y="349"/>
                    <a:pt x="587" y="384"/>
                    <a:pt x="587" y="420"/>
                  </a:cubicBezTo>
                  <a:cubicBezTo>
                    <a:pt x="587" y="453"/>
                    <a:pt x="591" y="485"/>
                    <a:pt x="594" y="518"/>
                  </a:cubicBezTo>
                  <a:cubicBezTo>
                    <a:pt x="599" y="556"/>
                    <a:pt x="603" y="595"/>
                    <a:pt x="603" y="633"/>
                  </a:cubicBezTo>
                  <a:cubicBezTo>
                    <a:pt x="603" y="638"/>
                    <a:pt x="603" y="643"/>
                    <a:pt x="603" y="648"/>
                  </a:cubicBezTo>
                  <a:cubicBezTo>
                    <a:pt x="676" y="656"/>
                    <a:pt x="755" y="663"/>
                    <a:pt x="827" y="650"/>
                  </a:cubicBezTo>
                  <a:cubicBezTo>
                    <a:pt x="839" y="648"/>
                    <a:pt x="862" y="646"/>
                    <a:pt x="870" y="636"/>
                  </a:cubicBezTo>
                  <a:close/>
                  <a:moveTo>
                    <a:pt x="591" y="675"/>
                  </a:moveTo>
                  <a:cubicBezTo>
                    <a:pt x="594" y="650"/>
                    <a:pt x="593" y="623"/>
                    <a:pt x="592" y="597"/>
                  </a:cubicBezTo>
                  <a:cubicBezTo>
                    <a:pt x="588" y="548"/>
                    <a:pt x="579" y="499"/>
                    <a:pt x="577" y="450"/>
                  </a:cubicBezTo>
                  <a:cubicBezTo>
                    <a:pt x="575" y="403"/>
                    <a:pt x="576" y="357"/>
                    <a:pt x="577" y="310"/>
                  </a:cubicBezTo>
                  <a:cubicBezTo>
                    <a:pt x="575" y="309"/>
                    <a:pt x="574" y="307"/>
                    <a:pt x="575" y="305"/>
                  </a:cubicBezTo>
                  <a:cubicBezTo>
                    <a:pt x="575" y="304"/>
                    <a:pt x="576" y="303"/>
                    <a:pt x="577" y="302"/>
                  </a:cubicBezTo>
                  <a:cubicBezTo>
                    <a:pt x="577" y="292"/>
                    <a:pt x="577" y="283"/>
                    <a:pt x="577" y="274"/>
                  </a:cubicBezTo>
                  <a:cubicBezTo>
                    <a:pt x="577" y="250"/>
                    <a:pt x="579" y="226"/>
                    <a:pt x="579" y="202"/>
                  </a:cubicBezTo>
                  <a:cubicBezTo>
                    <a:pt x="579" y="182"/>
                    <a:pt x="578" y="155"/>
                    <a:pt x="558" y="144"/>
                  </a:cubicBezTo>
                  <a:cubicBezTo>
                    <a:pt x="530" y="127"/>
                    <a:pt x="491" y="125"/>
                    <a:pt x="459" y="124"/>
                  </a:cubicBezTo>
                  <a:cubicBezTo>
                    <a:pt x="422" y="123"/>
                    <a:pt x="382" y="123"/>
                    <a:pt x="346" y="135"/>
                  </a:cubicBezTo>
                  <a:cubicBezTo>
                    <a:pt x="331" y="139"/>
                    <a:pt x="314" y="145"/>
                    <a:pt x="304" y="157"/>
                  </a:cubicBezTo>
                  <a:cubicBezTo>
                    <a:pt x="290" y="173"/>
                    <a:pt x="288" y="198"/>
                    <a:pt x="286" y="217"/>
                  </a:cubicBezTo>
                  <a:cubicBezTo>
                    <a:pt x="282" y="269"/>
                    <a:pt x="289" y="319"/>
                    <a:pt x="292" y="370"/>
                  </a:cubicBezTo>
                  <a:cubicBezTo>
                    <a:pt x="296" y="425"/>
                    <a:pt x="300" y="478"/>
                    <a:pt x="307" y="533"/>
                  </a:cubicBezTo>
                  <a:cubicBezTo>
                    <a:pt x="313" y="585"/>
                    <a:pt x="319" y="639"/>
                    <a:pt x="311" y="691"/>
                  </a:cubicBezTo>
                  <a:cubicBezTo>
                    <a:pt x="313" y="692"/>
                    <a:pt x="314" y="693"/>
                    <a:pt x="315" y="695"/>
                  </a:cubicBezTo>
                  <a:cubicBezTo>
                    <a:pt x="318" y="705"/>
                    <a:pt x="348" y="709"/>
                    <a:pt x="357" y="710"/>
                  </a:cubicBezTo>
                  <a:cubicBezTo>
                    <a:pt x="364" y="712"/>
                    <a:pt x="372" y="713"/>
                    <a:pt x="380" y="714"/>
                  </a:cubicBezTo>
                  <a:cubicBezTo>
                    <a:pt x="379" y="692"/>
                    <a:pt x="375" y="659"/>
                    <a:pt x="388" y="640"/>
                  </a:cubicBezTo>
                  <a:cubicBezTo>
                    <a:pt x="402" y="622"/>
                    <a:pt x="425" y="620"/>
                    <a:pt x="446" y="619"/>
                  </a:cubicBezTo>
                  <a:cubicBezTo>
                    <a:pt x="473" y="619"/>
                    <a:pt x="506" y="618"/>
                    <a:pt x="519" y="646"/>
                  </a:cubicBezTo>
                  <a:cubicBezTo>
                    <a:pt x="530" y="669"/>
                    <a:pt x="524" y="698"/>
                    <a:pt x="523" y="722"/>
                  </a:cubicBezTo>
                  <a:cubicBezTo>
                    <a:pt x="538" y="721"/>
                    <a:pt x="552" y="719"/>
                    <a:pt x="566" y="716"/>
                  </a:cubicBezTo>
                  <a:cubicBezTo>
                    <a:pt x="584" y="711"/>
                    <a:pt x="589" y="692"/>
                    <a:pt x="591" y="675"/>
                  </a:cubicBezTo>
                  <a:close/>
                  <a:moveTo>
                    <a:pt x="513" y="723"/>
                  </a:moveTo>
                  <a:cubicBezTo>
                    <a:pt x="514" y="701"/>
                    <a:pt x="519" y="677"/>
                    <a:pt x="513" y="656"/>
                  </a:cubicBezTo>
                  <a:cubicBezTo>
                    <a:pt x="504" y="626"/>
                    <a:pt x="467" y="627"/>
                    <a:pt x="441" y="628"/>
                  </a:cubicBezTo>
                  <a:cubicBezTo>
                    <a:pt x="422" y="629"/>
                    <a:pt x="399" y="632"/>
                    <a:pt x="391" y="653"/>
                  </a:cubicBezTo>
                  <a:cubicBezTo>
                    <a:pt x="388" y="663"/>
                    <a:pt x="386" y="673"/>
                    <a:pt x="386" y="683"/>
                  </a:cubicBezTo>
                  <a:cubicBezTo>
                    <a:pt x="385" y="694"/>
                    <a:pt x="385" y="704"/>
                    <a:pt x="384" y="715"/>
                  </a:cubicBezTo>
                  <a:cubicBezTo>
                    <a:pt x="399" y="717"/>
                    <a:pt x="415" y="718"/>
                    <a:pt x="430" y="719"/>
                  </a:cubicBezTo>
                  <a:cubicBezTo>
                    <a:pt x="456" y="721"/>
                    <a:pt x="485" y="724"/>
                    <a:pt x="513" y="723"/>
                  </a:cubicBezTo>
                  <a:close/>
                  <a:moveTo>
                    <a:pt x="489" y="73"/>
                  </a:moveTo>
                  <a:cubicBezTo>
                    <a:pt x="489" y="26"/>
                    <a:pt x="489" y="26"/>
                    <a:pt x="489" y="26"/>
                  </a:cubicBezTo>
                  <a:cubicBezTo>
                    <a:pt x="462" y="24"/>
                    <a:pt x="421" y="12"/>
                    <a:pt x="398" y="28"/>
                  </a:cubicBezTo>
                  <a:cubicBezTo>
                    <a:pt x="373" y="44"/>
                    <a:pt x="382" y="90"/>
                    <a:pt x="384" y="117"/>
                  </a:cubicBezTo>
                  <a:cubicBezTo>
                    <a:pt x="385" y="117"/>
                    <a:pt x="385" y="117"/>
                    <a:pt x="386" y="116"/>
                  </a:cubicBezTo>
                  <a:cubicBezTo>
                    <a:pt x="420" y="113"/>
                    <a:pt x="456" y="112"/>
                    <a:pt x="490" y="116"/>
                  </a:cubicBezTo>
                  <a:cubicBezTo>
                    <a:pt x="487" y="103"/>
                    <a:pt x="489" y="87"/>
                    <a:pt x="489" y="73"/>
                  </a:cubicBezTo>
                  <a:close/>
                  <a:moveTo>
                    <a:pt x="307" y="661"/>
                  </a:moveTo>
                  <a:cubicBezTo>
                    <a:pt x="308" y="618"/>
                    <a:pt x="303" y="575"/>
                    <a:pt x="297" y="533"/>
                  </a:cubicBezTo>
                  <a:cubicBezTo>
                    <a:pt x="290" y="480"/>
                    <a:pt x="286" y="429"/>
                    <a:pt x="283" y="376"/>
                  </a:cubicBezTo>
                  <a:cubicBezTo>
                    <a:pt x="281" y="350"/>
                    <a:pt x="278" y="324"/>
                    <a:pt x="276" y="298"/>
                  </a:cubicBezTo>
                  <a:cubicBezTo>
                    <a:pt x="242" y="297"/>
                    <a:pt x="209" y="293"/>
                    <a:pt x="175" y="290"/>
                  </a:cubicBezTo>
                  <a:cubicBezTo>
                    <a:pt x="140" y="288"/>
                    <a:pt x="100" y="285"/>
                    <a:pt x="66" y="295"/>
                  </a:cubicBezTo>
                  <a:cubicBezTo>
                    <a:pt x="1" y="314"/>
                    <a:pt x="25" y="406"/>
                    <a:pt x="23" y="457"/>
                  </a:cubicBezTo>
                  <a:cubicBezTo>
                    <a:pt x="21" y="498"/>
                    <a:pt x="17" y="538"/>
                    <a:pt x="16" y="579"/>
                  </a:cubicBezTo>
                  <a:cubicBezTo>
                    <a:pt x="15" y="599"/>
                    <a:pt x="15" y="619"/>
                    <a:pt x="17" y="639"/>
                  </a:cubicBezTo>
                  <a:cubicBezTo>
                    <a:pt x="18" y="649"/>
                    <a:pt x="19" y="659"/>
                    <a:pt x="21" y="669"/>
                  </a:cubicBezTo>
                  <a:cubicBezTo>
                    <a:pt x="24" y="681"/>
                    <a:pt x="32" y="678"/>
                    <a:pt x="43" y="678"/>
                  </a:cubicBezTo>
                  <a:cubicBezTo>
                    <a:pt x="131" y="677"/>
                    <a:pt x="219" y="657"/>
                    <a:pt x="307" y="66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6"/>
            <p:cNvSpPr>
              <a:spLocks noEditPoints="1"/>
            </p:cNvSpPr>
            <p:nvPr/>
          </p:nvSpPr>
          <p:spPr bwMode="auto">
            <a:xfrm>
              <a:off x="3819" y="2901"/>
              <a:ext cx="294" cy="253"/>
            </a:xfrm>
            <a:custGeom>
              <a:avLst/>
              <a:gdLst>
                <a:gd name="T0" fmla="*/ 64 w 65"/>
                <a:gd name="T1" fmla="*/ 48 h 56"/>
                <a:gd name="T2" fmla="*/ 61 w 65"/>
                <a:gd name="T3" fmla="*/ 54 h 56"/>
                <a:gd name="T4" fmla="*/ 12 w 65"/>
                <a:gd name="T5" fmla="*/ 56 h 56"/>
                <a:gd name="T6" fmla="*/ 8 w 65"/>
                <a:gd name="T7" fmla="*/ 53 h 56"/>
                <a:gd name="T8" fmla="*/ 4 w 65"/>
                <a:gd name="T9" fmla="*/ 9 h 56"/>
                <a:gd name="T10" fmla="*/ 8 w 65"/>
                <a:gd name="T11" fmla="*/ 8 h 56"/>
                <a:gd name="T12" fmla="*/ 22 w 65"/>
                <a:gd name="T13" fmla="*/ 3 h 56"/>
                <a:gd name="T14" fmla="*/ 49 w 65"/>
                <a:gd name="T15" fmla="*/ 0 h 56"/>
                <a:gd name="T16" fmla="*/ 53 w 65"/>
                <a:gd name="T17" fmla="*/ 3 h 56"/>
                <a:gd name="T18" fmla="*/ 64 w 65"/>
                <a:gd name="T19" fmla="*/ 48 h 56"/>
                <a:gd name="T20" fmla="*/ 54 w 65"/>
                <a:gd name="T21" fmla="*/ 46 h 56"/>
                <a:gd name="T22" fmla="*/ 45 w 65"/>
                <a:gd name="T23" fmla="*/ 9 h 56"/>
                <a:gd name="T24" fmla="*/ 10 w 65"/>
                <a:gd name="T25" fmla="*/ 16 h 56"/>
                <a:gd name="T26" fmla="*/ 8 w 65"/>
                <a:gd name="T27" fmla="*/ 16 h 56"/>
                <a:gd name="T28" fmla="*/ 9 w 65"/>
                <a:gd name="T29" fmla="*/ 27 h 56"/>
                <a:gd name="T30" fmla="*/ 16 w 65"/>
                <a:gd name="T31" fmla="*/ 48 h 56"/>
                <a:gd name="T32" fmla="*/ 54 w 65"/>
                <a:gd name="T3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64" y="48"/>
                  </a:moveTo>
                  <a:cubicBezTo>
                    <a:pt x="65" y="50"/>
                    <a:pt x="63" y="53"/>
                    <a:pt x="61" y="54"/>
                  </a:cubicBezTo>
                  <a:cubicBezTo>
                    <a:pt x="45" y="56"/>
                    <a:pt x="28" y="56"/>
                    <a:pt x="12" y="56"/>
                  </a:cubicBezTo>
                  <a:cubicBezTo>
                    <a:pt x="10" y="56"/>
                    <a:pt x="8" y="55"/>
                    <a:pt x="8" y="53"/>
                  </a:cubicBezTo>
                  <a:cubicBezTo>
                    <a:pt x="4" y="39"/>
                    <a:pt x="0" y="24"/>
                    <a:pt x="4" y="9"/>
                  </a:cubicBezTo>
                  <a:cubicBezTo>
                    <a:pt x="4" y="7"/>
                    <a:pt x="7" y="7"/>
                    <a:pt x="8" y="8"/>
                  </a:cubicBezTo>
                  <a:cubicBezTo>
                    <a:pt x="12" y="5"/>
                    <a:pt x="18" y="4"/>
                    <a:pt x="22" y="3"/>
                  </a:cubicBezTo>
                  <a:cubicBezTo>
                    <a:pt x="31" y="2"/>
                    <a:pt x="40" y="0"/>
                    <a:pt x="49" y="0"/>
                  </a:cubicBezTo>
                  <a:cubicBezTo>
                    <a:pt x="51" y="0"/>
                    <a:pt x="53" y="1"/>
                    <a:pt x="53" y="3"/>
                  </a:cubicBezTo>
                  <a:cubicBezTo>
                    <a:pt x="56" y="18"/>
                    <a:pt x="58" y="34"/>
                    <a:pt x="64" y="48"/>
                  </a:cubicBezTo>
                  <a:close/>
                  <a:moveTo>
                    <a:pt x="54" y="46"/>
                  </a:moveTo>
                  <a:cubicBezTo>
                    <a:pt x="50" y="34"/>
                    <a:pt x="47" y="21"/>
                    <a:pt x="45" y="9"/>
                  </a:cubicBezTo>
                  <a:cubicBezTo>
                    <a:pt x="33" y="10"/>
                    <a:pt x="22" y="13"/>
                    <a:pt x="10" y="16"/>
                  </a:cubicBezTo>
                  <a:cubicBezTo>
                    <a:pt x="9" y="16"/>
                    <a:pt x="9" y="16"/>
                    <a:pt x="8" y="16"/>
                  </a:cubicBezTo>
                  <a:cubicBezTo>
                    <a:pt x="8" y="20"/>
                    <a:pt x="8" y="23"/>
                    <a:pt x="9" y="27"/>
                  </a:cubicBezTo>
                  <a:cubicBezTo>
                    <a:pt x="9" y="30"/>
                    <a:pt x="11" y="48"/>
                    <a:pt x="16" y="48"/>
                  </a:cubicBezTo>
                  <a:cubicBezTo>
                    <a:pt x="28" y="48"/>
                    <a:pt x="41" y="48"/>
                    <a:pt x="54"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7"/>
            <p:cNvSpPr>
              <a:spLocks noEditPoints="1"/>
            </p:cNvSpPr>
            <p:nvPr/>
          </p:nvSpPr>
          <p:spPr bwMode="auto">
            <a:xfrm>
              <a:off x="3783" y="2462"/>
              <a:ext cx="281" cy="280"/>
            </a:xfrm>
            <a:custGeom>
              <a:avLst/>
              <a:gdLst>
                <a:gd name="T0" fmla="*/ 56 w 62"/>
                <a:gd name="T1" fmla="*/ 27 h 62"/>
                <a:gd name="T2" fmla="*/ 12 w 62"/>
                <a:gd name="T3" fmla="*/ 60 h 62"/>
                <a:gd name="T4" fmla="*/ 8 w 62"/>
                <a:gd name="T5" fmla="*/ 57 h 62"/>
                <a:gd name="T6" fmla="*/ 1 w 62"/>
                <a:gd name="T7" fmla="*/ 11 h 62"/>
                <a:gd name="T8" fmla="*/ 6 w 62"/>
                <a:gd name="T9" fmla="*/ 11 h 62"/>
                <a:gd name="T10" fmla="*/ 6 w 62"/>
                <a:gd name="T11" fmla="*/ 11 h 62"/>
                <a:gd name="T12" fmla="*/ 56 w 62"/>
                <a:gd name="T13" fmla="*/ 27 h 62"/>
                <a:gd name="T14" fmla="*/ 15 w 62"/>
                <a:gd name="T15" fmla="*/ 52 h 62"/>
                <a:gd name="T16" fmla="*/ 47 w 62"/>
                <a:gd name="T17" fmla="*/ 29 h 62"/>
                <a:gd name="T18" fmla="*/ 33 w 62"/>
                <a:gd name="T19" fmla="*/ 16 h 62"/>
                <a:gd name="T20" fmla="*/ 7 w 62"/>
                <a:gd name="T21" fmla="*/ 20 h 62"/>
                <a:gd name="T22" fmla="*/ 15 w 62"/>
                <a:gd name="T2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2">
                  <a:moveTo>
                    <a:pt x="56" y="27"/>
                  </a:moveTo>
                  <a:cubicBezTo>
                    <a:pt x="62" y="53"/>
                    <a:pt x="32" y="62"/>
                    <a:pt x="12" y="60"/>
                  </a:cubicBezTo>
                  <a:cubicBezTo>
                    <a:pt x="10" y="60"/>
                    <a:pt x="8" y="59"/>
                    <a:pt x="8" y="57"/>
                  </a:cubicBezTo>
                  <a:cubicBezTo>
                    <a:pt x="3" y="42"/>
                    <a:pt x="0" y="26"/>
                    <a:pt x="1" y="11"/>
                  </a:cubicBezTo>
                  <a:cubicBezTo>
                    <a:pt x="1" y="7"/>
                    <a:pt x="6" y="7"/>
                    <a:pt x="6" y="11"/>
                  </a:cubicBezTo>
                  <a:cubicBezTo>
                    <a:pt x="6" y="11"/>
                    <a:pt x="6" y="11"/>
                    <a:pt x="6" y="11"/>
                  </a:cubicBezTo>
                  <a:cubicBezTo>
                    <a:pt x="22" y="0"/>
                    <a:pt x="52" y="7"/>
                    <a:pt x="56" y="27"/>
                  </a:cubicBezTo>
                  <a:close/>
                  <a:moveTo>
                    <a:pt x="15" y="52"/>
                  </a:moveTo>
                  <a:cubicBezTo>
                    <a:pt x="29" y="52"/>
                    <a:pt x="54" y="48"/>
                    <a:pt x="47" y="29"/>
                  </a:cubicBezTo>
                  <a:cubicBezTo>
                    <a:pt x="45" y="22"/>
                    <a:pt x="40" y="17"/>
                    <a:pt x="33" y="16"/>
                  </a:cubicBezTo>
                  <a:cubicBezTo>
                    <a:pt x="23" y="14"/>
                    <a:pt x="16" y="18"/>
                    <a:pt x="7" y="20"/>
                  </a:cubicBezTo>
                  <a:cubicBezTo>
                    <a:pt x="9" y="31"/>
                    <a:pt x="11" y="41"/>
                    <a:pt x="15" y="5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8"/>
            <p:cNvSpPr>
              <a:spLocks noEditPoints="1"/>
            </p:cNvSpPr>
            <p:nvPr/>
          </p:nvSpPr>
          <p:spPr bwMode="auto">
            <a:xfrm>
              <a:off x="3769" y="2090"/>
              <a:ext cx="267" cy="272"/>
            </a:xfrm>
            <a:custGeom>
              <a:avLst/>
              <a:gdLst>
                <a:gd name="T0" fmla="*/ 59 w 59"/>
                <a:gd name="T1" fmla="*/ 53 h 60"/>
                <a:gd name="T2" fmla="*/ 55 w 59"/>
                <a:gd name="T3" fmla="*/ 57 h 60"/>
                <a:gd name="T4" fmla="*/ 12 w 59"/>
                <a:gd name="T5" fmla="*/ 59 h 60"/>
                <a:gd name="T6" fmla="*/ 8 w 59"/>
                <a:gd name="T7" fmla="*/ 56 h 60"/>
                <a:gd name="T8" fmla="*/ 3 w 59"/>
                <a:gd name="T9" fmla="*/ 25 h 60"/>
                <a:gd name="T10" fmla="*/ 2 w 59"/>
                <a:gd name="T11" fmla="*/ 7 h 60"/>
                <a:gd name="T12" fmla="*/ 6 w 59"/>
                <a:gd name="T13" fmla="*/ 7 h 60"/>
                <a:gd name="T14" fmla="*/ 6 w 59"/>
                <a:gd name="T15" fmla="*/ 7 h 60"/>
                <a:gd name="T16" fmla="*/ 8 w 59"/>
                <a:gd name="T17" fmla="*/ 5 h 60"/>
                <a:gd name="T18" fmla="*/ 49 w 59"/>
                <a:gd name="T19" fmla="*/ 0 h 60"/>
                <a:gd name="T20" fmla="*/ 54 w 59"/>
                <a:gd name="T21" fmla="*/ 3 h 60"/>
                <a:gd name="T22" fmla="*/ 59 w 59"/>
                <a:gd name="T23" fmla="*/ 53 h 60"/>
                <a:gd name="T24" fmla="*/ 50 w 59"/>
                <a:gd name="T25" fmla="*/ 48 h 60"/>
                <a:gd name="T26" fmla="*/ 45 w 59"/>
                <a:gd name="T27" fmla="*/ 9 h 60"/>
                <a:gd name="T28" fmla="*/ 11 w 59"/>
                <a:gd name="T29" fmla="*/ 14 h 60"/>
                <a:gd name="T30" fmla="*/ 8 w 59"/>
                <a:gd name="T31" fmla="*/ 14 h 60"/>
                <a:gd name="T32" fmla="*/ 15 w 59"/>
                <a:gd name="T33" fmla="*/ 51 h 60"/>
                <a:gd name="T34" fmla="*/ 50 w 59"/>
                <a:gd name="T3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0">
                  <a:moveTo>
                    <a:pt x="59" y="53"/>
                  </a:moveTo>
                  <a:cubicBezTo>
                    <a:pt x="59" y="55"/>
                    <a:pt x="57" y="57"/>
                    <a:pt x="55" y="57"/>
                  </a:cubicBezTo>
                  <a:cubicBezTo>
                    <a:pt x="40" y="57"/>
                    <a:pt x="26" y="60"/>
                    <a:pt x="12" y="59"/>
                  </a:cubicBezTo>
                  <a:cubicBezTo>
                    <a:pt x="10" y="59"/>
                    <a:pt x="9" y="58"/>
                    <a:pt x="8" y="56"/>
                  </a:cubicBezTo>
                  <a:cubicBezTo>
                    <a:pt x="6" y="46"/>
                    <a:pt x="4" y="36"/>
                    <a:pt x="3" y="25"/>
                  </a:cubicBezTo>
                  <a:cubicBezTo>
                    <a:pt x="2" y="20"/>
                    <a:pt x="0" y="13"/>
                    <a:pt x="2" y="7"/>
                  </a:cubicBezTo>
                  <a:cubicBezTo>
                    <a:pt x="3" y="5"/>
                    <a:pt x="5" y="5"/>
                    <a:pt x="6" y="7"/>
                  </a:cubicBezTo>
                  <a:cubicBezTo>
                    <a:pt x="6" y="7"/>
                    <a:pt x="6" y="7"/>
                    <a:pt x="6" y="7"/>
                  </a:cubicBezTo>
                  <a:cubicBezTo>
                    <a:pt x="6" y="6"/>
                    <a:pt x="7" y="6"/>
                    <a:pt x="8" y="5"/>
                  </a:cubicBezTo>
                  <a:cubicBezTo>
                    <a:pt x="21" y="2"/>
                    <a:pt x="36" y="0"/>
                    <a:pt x="49" y="0"/>
                  </a:cubicBezTo>
                  <a:cubicBezTo>
                    <a:pt x="51" y="0"/>
                    <a:pt x="53" y="1"/>
                    <a:pt x="54" y="3"/>
                  </a:cubicBezTo>
                  <a:cubicBezTo>
                    <a:pt x="57" y="20"/>
                    <a:pt x="59" y="36"/>
                    <a:pt x="59" y="53"/>
                  </a:cubicBezTo>
                  <a:close/>
                  <a:moveTo>
                    <a:pt x="50" y="48"/>
                  </a:moveTo>
                  <a:cubicBezTo>
                    <a:pt x="49" y="35"/>
                    <a:pt x="48" y="22"/>
                    <a:pt x="45" y="9"/>
                  </a:cubicBezTo>
                  <a:cubicBezTo>
                    <a:pt x="34" y="10"/>
                    <a:pt x="22" y="12"/>
                    <a:pt x="11" y="14"/>
                  </a:cubicBezTo>
                  <a:cubicBezTo>
                    <a:pt x="10" y="15"/>
                    <a:pt x="9" y="14"/>
                    <a:pt x="8" y="14"/>
                  </a:cubicBezTo>
                  <a:cubicBezTo>
                    <a:pt x="11" y="26"/>
                    <a:pt x="13" y="39"/>
                    <a:pt x="15" y="51"/>
                  </a:cubicBezTo>
                  <a:cubicBezTo>
                    <a:pt x="27" y="50"/>
                    <a:pt x="38" y="49"/>
                    <a:pt x="50" y="4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9"/>
            <p:cNvSpPr>
              <a:spLocks noEditPoints="1"/>
            </p:cNvSpPr>
            <p:nvPr/>
          </p:nvSpPr>
          <p:spPr bwMode="auto">
            <a:xfrm>
              <a:off x="3448" y="2937"/>
              <a:ext cx="276" cy="258"/>
            </a:xfrm>
            <a:custGeom>
              <a:avLst/>
              <a:gdLst>
                <a:gd name="T0" fmla="*/ 61 w 61"/>
                <a:gd name="T1" fmla="*/ 48 h 57"/>
                <a:gd name="T2" fmla="*/ 58 w 61"/>
                <a:gd name="T3" fmla="*/ 54 h 57"/>
                <a:gd name="T4" fmla="*/ 8 w 61"/>
                <a:gd name="T5" fmla="*/ 56 h 57"/>
                <a:gd name="T6" fmla="*/ 4 w 61"/>
                <a:gd name="T7" fmla="*/ 51 h 57"/>
                <a:gd name="T8" fmla="*/ 1 w 61"/>
                <a:gd name="T9" fmla="*/ 13 h 57"/>
                <a:gd name="T10" fmla="*/ 5 w 61"/>
                <a:gd name="T11" fmla="*/ 12 h 57"/>
                <a:gd name="T12" fmla="*/ 6 w 61"/>
                <a:gd name="T13" fmla="*/ 13 h 57"/>
                <a:gd name="T14" fmla="*/ 24 w 61"/>
                <a:gd name="T15" fmla="*/ 4 h 57"/>
                <a:gd name="T16" fmla="*/ 51 w 61"/>
                <a:gd name="T17" fmla="*/ 0 h 57"/>
                <a:gd name="T18" fmla="*/ 55 w 61"/>
                <a:gd name="T19" fmla="*/ 3 h 57"/>
                <a:gd name="T20" fmla="*/ 61 w 61"/>
                <a:gd name="T21" fmla="*/ 48 h 57"/>
                <a:gd name="T22" fmla="*/ 52 w 61"/>
                <a:gd name="T23" fmla="*/ 46 h 57"/>
                <a:gd name="T24" fmla="*/ 47 w 61"/>
                <a:gd name="T25" fmla="*/ 9 h 57"/>
                <a:gd name="T26" fmla="*/ 26 w 61"/>
                <a:gd name="T27" fmla="*/ 13 h 57"/>
                <a:gd name="T28" fmla="*/ 8 w 61"/>
                <a:gd name="T29" fmla="*/ 18 h 57"/>
                <a:gd name="T30" fmla="*/ 7 w 61"/>
                <a:gd name="T31" fmla="*/ 18 h 57"/>
                <a:gd name="T32" fmla="*/ 13 w 61"/>
                <a:gd name="T33" fmla="*/ 48 h 57"/>
                <a:gd name="T34" fmla="*/ 52 w 61"/>
                <a:gd name="T3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7">
                  <a:moveTo>
                    <a:pt x="61" y="48"/>
                  </a:moveTo>
                  <a:cubicBezTo>
                    <a:pt x="61" y="51"/>
                    <a:pt x="60" y="53"/>
                    <a:pt x="58" y="54"/>
                  </a:cubicBezTo>
                  <a:cubicBezTo>
                    <a:pt x="41" y="56"/>
                    <a:pt x="25" y="57"/>
                    <a:pt x="8" y="56"/>
                  </a:cubicBezTo>
                  <a:cubicBezTo>
                    <a:pt x="6" y="56"/>
                    <a:pt x="4" y="54"/>
                    <a:pt x="4" y="51"/>
                  </a:cubicBezTo>
                  <a:cubicBezTo>
                    <a:pt x="7" y="38"/>
                    <a:pt x="3" y="26"/>
                    <a:pt x="1" y="13"/>
                  </a:cubicBezTo>
                  <a:cubicBezTo>
                    <a:pt x="0" y="10"/>
                    <a:pt x="5" y="8"/>
                    <a:pt x="5" y="12"/>
                  </a:cubicBezTo>
                  <a:cubicBezTo>
                    <a:pt x="6" y="12"/>
                    <a:pt x="6" y="12"/>
                    <a:pt x="6" y="13"/>
                  </a:cubicBezTo>
                  <a:cubicBezTo>
                    <a:pt x="9" y="8"/>
                    <a:pt x="18" y="6"/>
                    <a:pt x="24" y="4"/>
                  </a:cubicBezTo>
                  <a:cubicBezTo>
                    <a:pt x="33" y="2"/>
                    <a:pt x="42" y="0"/>
                    <a:pt x="51" y="0"/>
                  </a:cubicBezTo>
                  <a:cubicBezTo>
                    <a:pt x="53" y="0"/>
                    <a:pt x="55" y="1"/>
                    <a:pt x="55" y="3"/>
                  </a:cubicBezTo>
                  <a:cubicBezTo>
                    <a:pt x="58" y="18"/>
                    <a:pt x="58" y="33"/>
                    <a:pt x="61" y="48"/>
                  </a:cubicBezTo>
                  <a:close/>
                  <a:moveTo>
                    <a:pt x="52" y="46"/>
                  </a:moveTo>
                  <a:cubicBezTo>
                    <a:pt x="50" y="34"/>
                    <a:pt x="49" y="21"/>
                    <a:pt x="47" y="9"/>
                  </a:cubicBezTo>
                  <a:cubicBezTo>
                    <a:pt x="40" y="9"/>
                    <a:pt x="33" y="11"/>
                    <a:pt x="26" y="13"/>
                  </a:cubicBezTo>
                  <a:cubicBezTo>
                    <a:pt x="20" y="14"/>
                    <a:pt x="14" y="18"/>
                    <a:pt x="8" y="18"/>
                  </a:cubicBezTo>
                  <a:cubicBezTo>
                    <a:pt x="8" y="18"/>
                    <a:pt x="8" y="18"/>
                    <a:pt x="7" y="18"/>
                  </a:cubicBezTo>
                  <a:cubicBezTo>
                    <a:pt x="10" y="28"/>
                    <a:pt x="12" y="38"/>
                    <a:pt x="13" y="48"/>
                  </a:cubicBezTo>
                  <a:cubicBezTo>
                    <a:pt x="26" y="48"/>
                    <a:pt x="39" y="48"/>
                    <a:pt x="52"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0"/>
            <p:cNvSpPr>
              <a:spLocks noEditPoints="1"/>
            </p:cNvSpPr>
            <p:nvPr/>
          </p:nvSpPr>
          <p:spPr bwMode="auto">
            <a:xfrm>
              <a:off x="3426" y="2511"/>
              <a:ext cx="276" cy="259"/>
            </a:xfrm>
            <a:custGeom>
              <a:avLst/>
              <a:gdLst>
                <a:gd name="T0" fmla="*/ 60 w 61"/>
                <a:gd name="T1" fmla="*/ 49 h 57"/>
                <a:gd name="T2" fmla="*/ 56 w 61"/>
                <a:gd name="T3" fmla="*/ 54 h 57"/>
                <a:gd name="T4" fmla="*/ 12 w 61"/>
                <a:gd name="T5" fmla="*/ 57 h 57"/>
                <a:gd name="T6" fmla="*/ 7 w 61"/>
                <a:gd name="T7" fmla="*/ 53 h 57"/>
                <a:gd name="T8" fmla="*/ 1 w 61"/>
                <a:gd name="T9" fmla="*/ 16 h 57"/>
                <a:gd name="T10" fmla="*/ 1 w 61"/>
                <a:gd name="T11" fmla="*/ 14 h 57"/>
                <a:gd name="T12" fmla="*/ 4 w 61"/>
                <a:gd name="T13" fmla="*/ 9 h 57"/>
                <a:gd name="T14" fmla="*/ 47 w 61"/>
                <a:gd name="T15" fmla="*/ 1 h 57"/>
                <a:gd name="T16" fmla="*/ 52 w 61"/>
                <a:gd name="T17" fmla="*/ 4 h 57"/>
                <a:gd name="T18" fmla="*/ 60 w 61"/>
                <a:gd name="T19" fmla="*/ 49 h 57"/>
                <a:gd name="T20" fmla="*/ 51 w 61"/>
                <a:gd name="T21" fmla="*/ 46 h 57"/>
                <a:gd name="T22" fmla="*/ 44 w 61"/>
                <a:gd name="T23" fmla="*/ 10 h 57"/>
                <a:gd name="T24" fmla="*/ 7 w 61"/>
                <a:gd name="T25" fmla="*/ 17 h 57"/>
                <a:gd name="T26" fmla="*/ 5 w 61"/>
                <a:gd name="T27" fmla="*/ 17 h 57"/>
                <a:gd name="T28" fmla="*/ 14 w 61"/>
                <a:gd name="T29" fmla="*/ 48 h 57"/>
                <a:gd name="T30" fmla="*/ 51 w 61"/>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57">
                  <a:moveTo>
                    <a:pt x="60" y="49"/>
                  </a:moveTo>
                  <a:cubicBezTo>
                    <a:pt x="61" y="52"/>
                    <a:pt x="59" y="54"/>
                    <a:pt x="56" y="54"/>
                  </a:cubicBezTo>
                  <a:cubicBezTo>
                    <a:pt x="41" y="54"/>
                    <a:pt x="26" y="54"/>
                    <a:pt x="12" y="57"/>
                  </a:cubicBezTo>
                  <a:cubicBezTo>
                    <a:pt x="9" y="57"/>
                    <a:pt x="6" y="56"/>
                    <a:pt x="7" y="53"/>
                  </a:cubicBezTo>
                  <a:cubicBezTo>
                    <a:pt x="7" y="40"/>
                    <a:pt x="0" y="28"/>
                    <a:pt x="1" y="16"/>
                  </a:cubicBezTo>
                  <a:cubicBezTo>
                    <a:pt x="1" y="15"/>
                    <a:pt x="1" y="15"/>
                    <a:pt x="1" y="14"/>
                  </a:cubicBezTo>
                  <a:cubicBezTo>
                    <a:pt x="0" y="12"/>
                    <a:pt x="1" y="9"/>
                    <a:pt x="4" y="9"/>
                  </a:cubicBezTo>
                  <a:cubicBezTo>
                    <a:pt x="18" y="6"/>
                    <a:pt x="33" y="3"/>
                    <a:pt x="47" y="1"/>
                  </a:cubicBezTo>
                  <a:cubicBezTo>
                    <a:pt x="49" y="0"/>
                    <a:pt x="52" y="1"/>
                    <a:pt x="52" y="4"/>
                  </a:cubicBezTo>
                  <a:cubicBezTo>
                    <a:pt x="55" y="19"/>
                    <a:pt x="57" y="34"/>
                    <a:pt x="60" y="49"/>
                  </a:cubicBezTo>
                  <a:close/>
                  <a:moveTo>
                    <a:pt x="51" y="46"/>
                  </a:moveTo>
                  <a:cubicBezTo>
                    <a:pt x="49" y="34"/>
                    <a:pt x="47" y="22"/>
                    <a:pt x="44" y="10"/>
                  </a:cubicBezTo>
                  <a:cubicBezTo>
                    <a:pt x="32" y="12"/>
                    <a:pt x="19" y="15"/>
                    <a:pt x="7" y="17"/>
                  </a:cubicBezTo>
                  <a:cubicBezTo>
                    <a:pt x="6" y="17"/>
                    <a:pt x="5" y="17"/>
                    <a:pt x="5" y="17"/>
                  </a:cubicBezTo>
                  <a:cubicBezTo>
                    <a:pt x="7" y="28"/>
                    <a:pt x="11" y="38"/>
                    <a:pt x="14" y="48"/>
                  </a:cubicBezTo>
                  <a:cubicBezTo>
                    <a:pt x="26" y="46"/>
                    <a:pt x="39" y="46"/>
                    <a:pt x="51"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1"/>
            <p:cNvSpPr>
              <a:spLocks noEditPoints="1"/>
            </p:cNvSpPr>
            <p:nvPr/>
          </p:nvSpPr>
          <p:spPr bwMode="auto">
            <a:xfrm>
              <a:off x="3407" y="2113"/>
              <a:ext cx="267" cy="272"/>
            </a:xfrm>
            <a:custGeom>
              <a:avLst/>
              <a:gdLst>
                <a:gd name="T0" fmla="*/ 51 w 59"/>
                <a:gd name="T1" fmla="*/ 4 h 60"/>
                <a:gd name="T2" fmla="*/ 56 w 59"/>
                <a:gd name="T3" fmla="*/ 54 h 60"/>
                <a:gd name="T4" fmla="*/ 53 w 59"/>
                <a:gd name="T5" fmla="*/ 57 h 60"/>
                <a:gd name="T6" fmla="*/ 7 w 59"/>
                <a:gd name="T7" fmla="*/ 60 h 60"/>
                <a:gd name="T8" fmla="*/ 3 w 59"/>
                <a:gd name="T9" fmla="*/ 57 h 60"/>
                <a:gd name="T10" fmla="*/ 2 w 59"/>
                <a:gd name="T11" fmla="*/ 12 h 60"/>
                <a:gd name="T12" fmla="*/ 4 w 59"/>
                <a:gd name="T13" fmla="*/ 11 h 60"/>
                <a:gd name="T14" fmla="*/ 4 w 59"/>
                <a:gd name="T15" fmla="*/ 11 h 60"/>
                <a:gd name="T16" fmla="*/ 4 w 59"/>
                <a:gd name="T17" fmla="*/ 10 h 60"/>
                <a:gd name="T18" fmla="*/ 7 w 59"/>
                <a:gd name="T19" fmla="*/ 9 h 60"/>
                <a:gd name="T20" fmla="*/ 8 w 59"/>
                <a:gd name="T21" fmla="*/ 9 h 60"/>
                <a:gd name="T22" fmla="*/ 12 w 59"/>
                <a:gd name="T23" fmla="*/ 8 h 60"/>
                <a:gd name="T24" fmla="*/ 24 w 59"/>
                <a:gd name="T25" fmla="*/ 4 h 60"/>
                <a:gd name="T26" fmla="*/ 47 w 59"/>
                <a:gd name="T27" fmla="*/ 0 h 60"/>
                <a:gd name="T28" fmla="*/ 51 w 59"/>
                <a:gd name="T29" fmla="*/ 4 h 60"/>
                <a:gd name="T30" fmla="*/ 48 w 59"/>
                <a:gd name="T31" fmla="*/ 49 h 60"/>
                <a:gd name="T32" fmla="*/ 43 w 59"/>
                <a:gd name="T33" fmla="*/ 10 h 60"/>
                <a:gd name="T34" fmla="*/ 16 w 59"/>
                <a:gd name="T35" fmla="*/ 16 h 60"/>
                <a:gd name="T36" fmla="*/ 7 w 59"/>
                <a:gd name="T37" fmla="*/ 17 h 60"/>
                <a:gd name="T38" fmla="*/ 10 w 59"/>
                <a:gd name="T39" fmla="*/ 51 h 60"/>
                <a:gd name="T40" fmla="*/ 48 w 59"/>
                <a:gd name="T41"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0">
                  <a:moveTo>
                    <a:pt x="51" y="4"/>
                  </a:moveTo>
                  <a:cubicBezTo>
                    <a:pt x="56" y="20"/>
                    <a:pt x="59" y="37"/>
                    <a:pt x="56" y="54"/>
                  </a:cubicBezTo>
                  <a:cubicBezTo>
                    <a:pt x="56" y="55"/>
                    <a:pt x="54" y="57"/>
                    <a:pt x="53" y="57"/>
                  </a:cubicBezTo>
                  <a:cubicBezTo>
                    <a:pt x="38" y="59"/>
                    <a:pt x="22" y="60"/>
                    <a:pt x="7" y="60"/>
                  </a:cubicBezTo>
                  <a:cubicBezTo>
                    <a:pt x="5" y="59"/>
                    <a:pt x="3" y="58"/>
                    <a:pt x="3" y="57"/>
                  </a:cubicBezTo>
                  <a:cubicBezTo>
                    <a:pt x="0" y="43"/>
                    <a:pt x="0" y="26"/>
                    <a:pt x="2" y="12"/>
                  </a:cubicBezTo>
                  <a:cubicBezTo>
                    <a:pt x="2" y="11"/>
                    <a:pt x="3" y="11"/>
                    <a:pt x="4" y="11"/>
                  </a:cubicBezTo>
                  <a:cubicBezTo>
                    <a:pt x="4" y="11"/>
                    <a:pt x="4" y="11"/>
                    <a:pt x="4" y="11"/>
                  </a:cubicBezTo>
                  <a:cubicBezTo>
                    <a:pt x="4" y="10"/>
                    <a:pt x="4" y="10"/>
                    <a:pt x="4" y="10"/>
                  </a:cubicBezTo>
                  <a:cubicBezTo>
                    <a:pt x="5" y="10"/>
                    <a:pt x="6" y="9"/>
                    <a:pt x="7" y="9"/>
                  </a:cubicBezTo>
                  <a:cubicBezTo>
                    <a:pt x="7" y="9"/>
                    <a:pt x="7" y="9"/>
                    <a:pt x="8" y="9"/>
                  </a:cubicBezTo>
                  <a:cubicBezTo>
                    <a:pt x="9" y="8"/>
                    <a:pt x="10" y="8"/>
                    <a:pt x="12" y="8"/>
                  </a:cubicBezTo>
                  <a:cubicBezTo>
                    <a:pt x="16" y="7"/>
                    <a:pt x="20" y="5"/>
                    <a:pt x="24" y="4"/>
                  </a:cubicBezTo>
                  <a:cubicBezTo>
                    <a:pt x="31" y="3"/>
                    <a:pt x="39" y="1"/>
                    <a:pt x="47" y="0"/>
                  </a:cubicBezTo>
                  <a:cubicBezTo>
                    <a:pt x="49" y="0"/>
                    <a:pt x="50" y="2"/>
                    <a:pt x="51" y="4"/>
                  </a:cubicBezTo>
                  <a:close/>
                  <a:moveTo>
                    <a:pt x="48" y="49"/>
                  </a:moveTo>
                  <a:cubicBezTo>
                    <a:pt x="49" y="36"/>
                    <a:pt x="47" y="23"/>
                    <a:pt x="43" y="10"/>
                  </a:cubicBezTo>
                  <a:cubicBezTo>
                    <a:pt x="34" y="10"/>
                    <a:pt x="25" y="13"/>
                    <a:pt x="16" y="16"/>
                  </a:cubicBezTo>
                  <a:cubicBezTo>
                    <a:pt x="13" y="17"/>
                    <a:pt x="10" y="18"/>
                    <a:pt x="7" y="17"/>
                  </a:cubicBezTo>
                  <a:cubicBezTo>
                    <a:pt x="8" y="29"/>
                    <a:pt x="8" y="40"/>
                    <a:pt x="10" y="51"/>
                  </a:cubicBezTo>
                  <a:cubicBezTo>
                    <a:pt x="23" y="51"/>
                    <a:pt x="35" y="51"/>
                    <a:pt x="48"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2"/>
            <p:cNvSpPr>
              <a:spLocks noEditPoints="1"/>
            </p:cNvSpPr>
            <p:nvPr/>
          </p:nvSpPr>
          <p:spPr bwMode="auto">
            <a:xfrm>
              <a:off x="3127" y="2996"/>
              <a:ext cx="244" cy="249"/>
            </a:xfrm>
            <a:custGeom>
              <a:avLst/>
              <a:gdLst>
                <a:gd name="T0" fmla="*/ 54 w 54"/>
                <a:gd name="T1" fmla="*/ 50 h 55"/>
                <a:gd name="T2" fmla="*/ 50 w 54"/>
                <a:gd name="T3" fmla="*/ 54 h 55"/>
                <a:gd name="T4" fmla="*/ 19 w 54"/>
                <a:gd name="T5" fmla="*/ 53 h 55"/>
                <a:gd name="T6" fmla="*/ 1 w 54"/>
                <a:gd name="T7" fmla="*/ 51 h 55"/>
                <a:gd name="T8" fmla="*/ 1 w 54"/>
                <a:gd name="T9" fmla="*/ 48 h 55"/>
                <a:gd name="T10" fmla="*/ 4 w 54"/>
                <a:gd name="T11" fmla="*/ 47 h 55"/>
                <a:gd name="T12" fmla="*/ 3 w 54"/>
                <a:gd name="T13" fmla="*/ 32 h 55"/>
                <a:gd name="T14" fmla="*/ 3 w 54"/>
                <a:gd name="T15" fmla="*/ 10 h 55"/>
                <a:gd name="T16" fmla="*/ 6 w 54"/>
                <a:gd name="T17" fmla="*/ 5 h 55"/>
                <a:gd name="T18" fmla="*/ 47 w 54"/>
                <a:gd name="T19" fmla="*/ 0 h 55"/>
                <a:gd name="T20" fmla="*/ 52 w 54"/>
                <a:gd name="T21" fmla="*/ 5 h 55"/>
                <a:gd name="T22" fmla="*/ 54 w 54"/>
                <a:gd name="T23" fmla="*/ 50 h 55"/>
                <a:gd name="T24" fmla="*/ 45 w 54"/>
                <a:gd name="T25" fmla="*/ 46 h 55"/>
                <a:gd name="T26" fmla="*/ 43 w 54"/>
                <a:gd name="T27" fmla="*/ 9 h 55"/>
                <a:gd name="T28" fmla="*/ 12 w 54"/>
                <a:gd name="T29" fmla="*/ 14 h 55"/>
                <a:gd name="T30" fmla="*/ 12 w 54"/>
                <a:gd name="T31" fmla="*/ 34 h 55"/>
                <a:gd name="T32" fmla="*/ 11 w 54"/>
                <a:gd name="T33" fmla="*/ 46 h 55"/>
                <a:gd name="T34" fmla="*/ 22 w 54"/>
                <a:gd name="T35" fmla="*/ 46 h 55"/>
                <a:gd name="T36" fmla="*/ 45 w 54"/>
                <a:gd name="T3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5">
                  <a:moveTo>
                    <a:pt x="54" y="50"/>
                  </a:moveTo>
                  <a:cubicBezTo>
                    <a:pt x="54" y="52"/>
                    <a:pt x="52" y="54"/>
                    <a:pt x="50" y="54"/>
                  </a:cubicBezTo>
                  <a:cubicBezTo>
                    <a:pt x="40" y="53"/>
                    <a:pt x="29" y="54"/>
                    <a:pt x="19" y="53"/>
                  </a:cubicBezTo>
                  <a:cubicBezTo>
                    <a:pt x="14" y="53"/>
                    <a:pt x="5" y="55"/>
                    <a:pt x="1" y="51"/>
                  </a:cubicBezTo>
                  <a:cubicBezTo>
                    <a:pt x="0" y="51"/>
                    <a:pt x="0" y="49"/>
                    <a:pt x="1" y="48"/>
                  </a:cubicBezTo>
                  <a:cubicBezTo>
                    <a:pt x="2" y="48"/>
                    <a:pt x="3" y="48"/>
                    <a:pt x="4" y="47"/>
                  </a:cubicBezTo>
                  <a:cubicBezTo>
                    <a:pt x="2" y="43"/>
                    <a:pt x="3" y="36"/>
                    <a:pt x="3" y="32"/>
                  </a:cubicBezTo>
                  <a:cubicBezTo>
                    <a:pt x="3" y="25"/>
                    <a:pt x="3" y="17"/>
                    <a:pt x="3" y="10"/>
                  </a:cubicBezTo>
                  <a:cubicBezTo>
                    <a:pt x="3" y="8"/>
                    <a:pt x="4" y="6"/>
                    <a:pt x="6" y="5"/>
                  </a:cubicBezTo>
                  <a:cubicBezTo>
                    <a:pt x="20" y="3"/>
                    <a:pt x="33" y="0"/>
                    <a:pt x="47" y="0"/>
                  </a:cubicBezTo>
                  <a:cubicBezTo>
                    <a:pt x="50" y="0"/>
                    <a:pt x="52" y="2"/>
                    <a:pt x="52" y="5"/>
                  </a:cubicBezTo>
                  <a:cubicBezTo>
                    <a:pt x="52" y="20"/>
                    <a:pt x="53" y="35"/>
                    <a:pt x="54" y="50"/>
                  </a:cubicBezTo>
                  <a:close/>
                  <a:moveTo>
                    <a:pt x="45" y="46"/>
                  </a:moveTo>
                  <a:cubicBezTo>
                    <a:pt x="43" y="34"/>
                    <a:pt x="43" y="22"/>
                    <a:pt x="43" y="9"/>
                  </a:cubicBezTo>
                  <a:cubicBezTo>
                    <a:pt x="32" y="10"/>
                    <a:pt x="22" y="12"/>
                    <a:pt x="12" y="14"/>
                  </a:cubicBezTo>
                  <a:cubicBezTo>
                    <a:pt x="12" y="21"/>
                    <a:pt x="12" y="27"/>
                    <a:pt x="12" y="34"/>
                  </a:cubicBezTo>
                  <a:cubicBezTo>
                    <a:pt x="12" y="38"/>
                    <a:pt x="13" y="43"/>
                    <a:pt x="11" y="46"/>
                  </a:cubicBezTo>
                  <a:cubicBezTo>
                    <a:pt x="15" y="46"/>
                    <a:pt x="19" y="47"/>
                    <a:pt x="22" y="46"/>
                  </a:cubicBezTo>
                  <a:cubicBezTo>
                    <a:pt x="29" y="46"/>
                    <a:pt x="37" y="47"/>
                    <a:pt x="45"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
            <p:cNvSpPr>
              <a:spLocks noEditPoints="1"/>
            </p:cNvSpPr>
            <p:nvPr/>
          </p:nvSpPr>
          <p:spPr bwMode="auto">
            <a:xfrm>
              <a:off x="3082" y="2611"/>
              <a:ext cx="217" cy="281"/>
            </a:xfrm>
            <a:custGeom>
              <a:avLst/>
              <a:gdLst>
                <a:gd name="T0" fmla="*/ 45 w 48"/>
                <a:gd name="T1" fmla="*/ 6 h 62"/>
                <a:gd name="T2" fmla="*/ 48 w 48"/>
                <a:gd name="T3" fmla="*/ 58 h 62"/>
                <a:gd name="T4" fmla="*/ 43 w 48"/>
                <a:gd name="T5" fmla="*/ 61 h 62"/>
                <a:gd name="T6" fmla="*/ 4 w 48"/>
                <a:gd name="T7" fmla="*/ 60 h 62"/>
                <a:gd name="T8" fmla="*/ 3 w 48"/>
                <a:gd name="T9" fmla="*/ 56 h 62"/>
                <a:gd name="T10" fmla="*/ 1 w 48"/>
                <a:gd name="T11" fmla="*/ 38 h 62"/>
                <a:gd name="T12" fmla="*/ 0 w 48"/>
                <a:gd name="T13" fmla="*/ 10 h 62"/>
                <a:gd name="T14" fmla="*/ 3 w 48"/>
                <a:gd name="T15" fmla="*/ 5 h 62"/>
                <a:gd name="T16" fmla="*/ 42 w 48"/>
                <a:gd name="T17" fmla="*/ 3 h 62"/>
                <a:gd name="T18" fmla="*/ 45 w 48"/>
                <a:gd name="T19" fmla="*/ 6 h 62"/>
                <a:gd name="T20" fmla="*/ 10 w 48"/>
                <a:gd name="T21" fmla="*/ 55 h 62"/>
                <a:gd name="T22" fmla="*/ 40 w 48"/>
                <a:gd name="T23" fmla="*/ 54 h 62"/>
                <a:gd name="T24" fmla="*/ 38 w 48"/>
                <a:gd name="T25" fmla="*/ 11 h 62"/>
                <a:gd name="T26" fmla="*/ 8 w 48"/>
                <a:gd name="T27" fmla="*/ 13 h 62"/>
                <a:gd name="T28" fmla="*/ 10 w 48"/>
                <a:gd name="T29" fmla="*/ 38 h 62"/>
                <a:gd name="T30" fmla="*/ 10 w 48"/>
                <a:gd name="T31"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2">
                  <a:moveTo>
                    <a:pt x="45" y="6"/>
                  </a:moveTo>
                  <a:cubicBezTo>
                    <a:pt x="48" y="23"/>
                    <a:pt x="48" y="40"/>
                    <a:pt x="48" y="58"/>
                  </a:cubicBezTo>
                  <a:cubicBezTo>
                    <a:pt x="48" y="60"/>
                    <a:pt x="45" y="62"/>
                    <a:pt x="43" y="61"/>
                  </a:cubicBezTo>
                  <a:cubicBezTo>
                    <a:pt x="30" y="58"/>
                    <a:pt x="17" y="60"/>
                    <a:pt x="4" y="60"/>
                  </a:cubicBezTo>
                  <a:cubicBezTo>
                    <a:pt x="2" y="60"/>
                    <a:pt x="1" y="56"/>
                    <a:pt x="3" y="56"/>
                  </a:cubicBezTo>
                  <a:cubicBezTo>
                    <a:pt x="1" y="50"/>
                    <a:pt x="2" y="44"/>
                    <a:pt x="1" y="38"/>
                  </a:cubicBezTo>
                  <a:cubicBezTo>
                    <a:pt x="1" y="28"/>
                    <a:pt x="0" y="19"/>
                    <a:pt x="0" y="10"/>
                  </a:cubicBezTo>
                  <a:cubicBezTo>
                    <a:pt x="0" y="8"/>
                    <a:pt x="1" y="6"/>
                    <a:pt x="3" y="5"/>
                  </a:cubicBezTo>
                  <a:cubicBezTo>
                    <a:pt x="16" y="2"/>
                    <a:pt x="29" y="0"/>
                    <a:pt x="42" y="3"/>
                  </a:cubicBezTo>
                  <a:cubicBezTo>
                    <a:pt x="44" y="3"/>
                    <a:pt x="45" y="4"/>
                    <a:pt x="45" y="6"/>
                  </a:cubicBezTo>
                  <a:close/>
                  <a:moveTo>
                    <a:pt x="10" y="55"/>
                  </a:moveTo>
                  <a:cubicBezTo>
                    <a:pt x="20" y="54"/>
                    <a:pt x="30" y="53"/>
                    <a:pt x="40" y="54"/>
                  </a:cubicBezTo>
                  <a:cubicBezTo>
                    <a:pt x="40" y="39"/>
                    <a:pt x="40" y="25"/>
                    <a:pt x="38" y="11"/>
                  </a:cubicBezTo>
                  <a:cubicBezTo>
                    <a:pt x="28" y="9"/>
                    <a:pt x="18" y="11"/>
                    <a:pt x="8" y="13"/>
                  </a:cubicBezTo>
                  <a:cubicBezTo>
                    <a:pt x="9" y="21"/>
                    <a:pt x="9" y="30"/>
                    <a:pt x="10" y="38"/>
                  </a:cubicBezTo>
                  <a:cubicBezTo>
                    <a:pt x="10" y="43"/>
                    <a:pt x="12" y="50"/>
                    <a:pt x="10" y="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
            <p:cNvSpPr>
              <a:spLocks noEditPoints="1"/>
            </p:cNvSpPr>
            <p:nvPr/>
          </p:nvSpPr>
          <p:spPr bwMode="auto">
            <a:xfrm>
              <a:off x="3018" y="2104"/>
              <a:ext cx="258" cy="353"/>
            </a:xfrm>
            <a:custGeom>
              <a:avLst/>
              <a:gdLst>
                <a:gd name="T0" fmla="*/ 57 w 57"/>
                <a:gd name="T1" fmla="*/ 72 h 78"/>
                <a:gd name="T2" fmla="*/ 53 w 57"/>
                <a:gd name="T3" fmla="*/ 78 h 78"/>
                <a:gd name="T4" fmla="*/ 18 w 57"/>
                <a:gd name="T5" fmla="*/ 75 h 78"/>
                <a:gd name="T6" fmla="*/ 14 w 57"/>
                <a:gd name="T7" fmla="*/ 77 h 78"/>
                <a:gd name="T8" fmla="*/ 5 w 57"/>
                <a:gd name="T9" fmla="*/ 53 h 78"/>
                <a:gd name="T10" fmla="*/ 0 w 57"/>
                <a:gd name="T11" fmla="*/ 21 h 78"/>
                <a:gd name="T12" fmla="*/ 2 w 57"/>
                <a:gd name="T13" fmla="*/ 16 h 78"/>
                <a:gd name="T14" fmla="*/ 46 w 57"/>
                <a:gd name="T15" fmla="*/ 19 h 78"/>
                <a:gd name="T16" fmla="*/ 57 w 57"/>
                <a:gd name="T17" fmla="*/ 72 h 78"/>
                <a:gd name="T18" fmla="*/ 48 w 57"/>
                <a:gd name="T19" fmla="*/ 70 h 78"/>
                <a:gd name="T20" fmla="*/ 41 w 57"/>
                <a:gd name="T21" fmla="*/ 32 h 78"/>
                <a:gd name="T22" fmla="*/ 30 w 57"/>
                <a:gd name="T23" fmla="*/ 16 h 78"/>
                <a:gd name="T24" fmla="*/ 9 w 57"/>
                <a:gd name="T25" fmla="*/ 22 h 78"/>
                <a:gd name="T26" fmla="*/ 14 w 57"/>
                <a:gd name="T27" fmla="*/ 51 h 78"/>
                <a:gd name="T28" fmla="*/ 18 w 57"/>
                <a:gd name="T29" fmla="*/ 69 h 78"/>
                <a:gd name="T30" fmla="*/ 48 w 57"/>
                <a:gd name="T31"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8">
                  <a:moveTo>
                    <a:pt x="57" y="72"/>
                  </a:moveTo>
                  <a:cubicBezTo>
                    <a:pt x="57" y="75"/>
                    <a:pt x="56" y="78"/>
                    <a:pt x="53" y="78"/>
                  </a:cubicBezTo>
                  <a:cubicBezTo>
                    <a:pt x="41" y="77"/>
                    <a:pt x="30" y="77"/>
                    <a:pt x="18" y="75"/>
                  </a:cubicBezTo>
                  <a:cubicBezTo>
                    <a:pt x="18" y="77"/>
                    <a:pt x="15" y="78"/>
                    <a:pt x="14" y="77"/>
                  </a:cubicBezTo>
                  <a:cubicBezTo>
                    <a:pt x="7" y="72"/>
                    <a:pt x="7" y="60"/>
                    <a:pt x="5" y="53"/>
                  </a:cubicBezTo>
                  <a:cubicBezTo>
                    <a:pt x="3" y="43"/>
                    <a:pt x="2" y="32"/>
                    <a:pt x="0" y="21"/>
                  </a:cubicBezTo>
                  <a:cubicBezTo>
                    <a:pt x="0" y="19"/>
                    <a:pt x="1" y="18"/>
                    <a:pt x="2" y="16"/>
                  </a:cubicBezTo>
                  <a:cubicBezTo>
                    <a:pt x="16" y="7"/>
                    <a:pt x="36" y="0"/>
                    <a:pt x="46" y="19"/>
                  </a:cubicBezTo>
                  <a:cubicBezTo>
                    <a:pt x="54" y="35"/>
                    <a:pt x="54" y="55"/>
                    <a:pt x="57" y="72"/>
                  </a:cubicBezTo>
                  <a:close/>
                  <a:moveTo>
                    <a:pt x="48" y="70"/>
                  </a:moveTo>
                  <a:cubicBezTo>
                    <a:pt x="46" y="57"/>
                    <a:pt x="45" y="44"/>
                    <a:pt x="41" y="32"/>
                  </a:cubicBezTo>
                  <a:cubicBezTo>
                    <a:pt x="40" y="26"/>
                    <a:pt x="37" y="18"/>
                    <a:pt x="30" y="16"/>
                  </a:cubicBezTo>
                  <a:cubicBezTo>
                    <a:pt x="23" y="14"/>
                    <a:pt x="16" y="18"/>
                    <a:pt x="9" y="22"/>
                  </a:cubicBezTo>
                  <a:cubicBezTo>
                    <a:pt x="11" y="32"/>
                    <a:pt x="12" y="41"/>
                    <a:pt x="14" y="51"/>
                  </a:cubicBezTo>
                  <a:cubicBezTo>
                    <a:pt x="15" y="56"/>
                    <a:pt x="18" y="63"/>
                    <a:pt x="18" y="69"/>
                  </a:cubicBezTo>
                  <a:cubicBezTo>
                    <a:pt x="28" y="70"/>
                    <a:pt x="38" y="70"/>
                    <a:pt x="48" y="7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5"/>
            <p:cNvSpPr>
              <a:spLocks noEditPoints="1"/>
            </p:cNvSpPr>
            <p:nvPr/>
          </p:nvSpPr>
          <p:spPr bwMode="auto">
            <a:xfrm>
              <a:off x="2634" y="2702"/>
              <a:ext cx="176" cy="199"/>
            </a:xfrm>
            <a:custGeom>
              <a:avLst/>
              <a:gdLst>
                <a:gd name="T0" fmla="*/ 32 w 39"/>
                <a:gd name="T1" fmla="*/ 7 h 44"/>
                <a:gd name="T2" fmla="*/ 37 w 39"/>
                <a:gd name="T3" fmla="*/ 29 h 44"/>
                <a:gd name="T4" fmla="*/ 33 w 39"/>
                <a:gd name="T5" fmla="*/ 41 h 44"/>
                <a:gd name="T6" fmla="*/ 24 w 39"/>
                <a:gd name="T7" fmla="*/ 44 h 44"/>
                <a:gd name="T8" fmla="*/ 2 w 39"/>
                <a:gd name="T9" fmla="*/ 41 h 44"/>
                <a:gd name="T10" fmla="*/ 0 w 39"/>
                <a:gd name="T11" fmla="*/ 36 h 44"/>
                <a:gd name="T12" fmla="*/ 5 w 39"/>
                <a:gd name="T13" fmla="*/ 5 h 44"/>
                <a:gd name="T14" fmla="*/ 9 w 39"/>
                <a:gd name="T15" fmla="*/ 4 h 44"/>
                <a:gd name="T16" fmla="*/ 32 w 39"/>
                <a:gd name="T17" fmla="*/ 7 h 44"/>
                <a:gd name="T18" fmla="*/ 28 w 39"/>
                <a:gd name="T19" fmla="*/ 29 h 44"/>
                <a:gd name="T20" fmla="*/ 25 w 39"/>
                <a:gd name="T21" fmla="*/ 13 h 44"/>
                <a:gd name="T22" fmla="*/ 16 w 39"/>
                <a:gd name="T23" fmla="*/ 12 h 44"/>
                <a:gd name="T24" fmla="*/ 10 w 39"/>
                <a:gd name="T25" fmla="*/ 12 h 44"/>
                <a:gd name="T26" fmla="*/ 8 w 39"/>
                <a:gd name="T27" fmla="*/ 12 h 44"/>
                <a:gd name="T28" fmla="*/ 8 w 39"/>
                <a:gd name="T29" fmla="*/ 34 h 44"/>
                <a:gd name="T30" fmla="*/ 19 w 39"/>
                <a:gd name="T31" fmla="*/ 35 h 44"/>
                <a:gd name="T32" fmla="*/ 27 w 39"/>
                <a:gd name="T33" fmla="*/ 35 h 44"/>
                <a:gd name="T34" fmla="*/ 28 w 39"/>
                <a:gd name="T35" fmla="*/ 34 h 44"/>
                <a:gd name="T36" fmla="*/ 28 w 39"/>
                <a:gd name="T37" fmla="*/ 33 h 44"/>
                <a:gd name="T38" fmla="*/ 28 w 39"/>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2" y="7"/>
                  </a:moveTo>
                  <a:cubicBezTo>
                    <a:pt x="39" y="10"/>
                    <a:pt x="38" y="23"/>
                    <a:pt x="37" y="29"/>
                  </a:cubicBezTo>
                  <a:cubicBezTo>
                    <a:pt x="37" y="32"/>
                    <a:pt x="37" y="40"/>
                    <a:pt x="33" y="41"/>
                  </a:cubicBezTo>
                  <a:cubicBezTo>
                    <a:pt x="30" y="43"/>
                    <a:pt x="27" y="43"/>
                    <a:pt x="24" y="44"/>
                  </a:cubicBezTo>
                  <a:cubicBezTo>
                    <a:pt x="17" y="44"/>
                    <a:pt x="9" y="44"/>
                    <a:pt x="2" y="41"/>
                  </a:cubicBezTo>
                  <a:cubicBezTo>
                    <a:pt x="0" y="40"/>
                    <a:pt x="0" y="38"/>
                    <a:pt x="0" y="36"/>
                  </a:cubicBezTo>
                  <a:cubicBezTo>
                    <a:pt x="2" y="26"/>
                    <a:pt x="1" y="15"/>
                    <a:pt x="5" y="5"/>
                  </a:cubicBezTo>
                  <a:cubicBezTo>
                    <a:pt x="6" y="3"/>
                    <a:pt x="8" y="3"/>
                    <a:pt x="9" y="4"/>
                  </a:cubicBezTo>
                  <a:cubicBezTo>
                    <a:pt x="15" y="0"/>
                    <a:pt x="26" y="4"/>
                    <a:pt x="32" y="7"/>
                  </a:cubicBezTo>
                  <a:close/>
                  <a:moveTo>
                    <a:pt x="28" y="29"/>
                  </a:moveTo>
                  <a:cubicBezTo>
                    <a:pt x="29" y="25"/>
                    <a:pt x="30" y="15"/>
                    <a:pt x="25" y="13"/>
                  </a:cubicBezTo>
                  <a:cubicBezTo>
                    <a:pt x="22" y="12"/>
                    <a:pt x="19" y="11"/>
                    <a:pt x="16" y="12"/>
                  </a:cubicBezTo>
                  <a:cubicBezTo>
                    <a:pt x="14" y="12"/>
                    <a:pt x="12" y="12"/>
                    <a:pt x="10" y="12"/>
                  </a:cubicBezTo>
                  <a:cubicBezTo>
                    <a:pt x="9" y="12"/>
                    <a:pt x="9" y="12"/>
                    <a:pt x="8" y="12"/>
                  </a:cubicBezTo>
                  <a:cubicBezTo>
                    <a:pt x="7" y="19"/>
                    <a:pt x="7" y="27"/>
                    <a:pt x="8" y="34"/>
                  </a:cubicBezTo>
                  <a:cubicBezTo>
                    <a:pt x="12" y="35"/>
                    <a:pt x="16" y="35"/>
                    <a:pt x="19" y="35"/>
                  </a:cubicBezTo>
                  <a:cubicBezTo>
                    <a:pt x="22" y="35"/>
                    <a:pt x="24" y="35"/>
                    <a:pt x="27" y="35"/>
                  </a:cubicBezTo>
                  <a:cubicBezTo>
                    <a:pt x="27" y="34"/>
                    <a:pt x="28" y="34"/>
                    <a:pt x="28" y="34"/>
                  </a:cubicBezTo>
                  <a:cubicBezTo>
                    <a:pt x="28" y="34"/>
                    <a:pt x="28" y="34"/>
                    <a:pt x="28" y="33"/>
                  </a:cubicBezTo>
                  <a:cubicBezTo>
                    <a:pt x="28" y="32"/>
                    <a:pt x="28" y="30"/>
                    <a:pt x="28"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6"/>
            <p:cNvSpPr>
              <a:spLocks noEditPoints="1"/>
            </p:cNvSpPr>
            <p:nvPr/>
          </p:nvSpPr>
          <p:spPr bwMode="auto">
            <a:xfrm>
              <a:off x="2615" y="2326"/>
              <a:ext cx="168" cy="208"/>
            </a:xfrm>
            <a:custGeom>
              <a:avLst/>
              <a:gdLst>
                <a:gd name="T0" fmla="*/ 34 w 37"/>
                <a:gd name="T1" fmla="*/ 5 h 46"/>
                <a:gd name="T2" fmla="*/ 36 w 37"/>
                <a:gd name="T3" fmla="*/ 41 h 46"/>
                <a:gd name="T4" fmla="*/ 32 w 37"/>
                <a:gd name="T5" fmla="*/ 45 h 46"/>
                <a:gd name="T6" fmla="*/ 8 w 37"/>
                <a:gd name="T7" fmla="*/ 43 h 46"/>
                <a:gd name="T8" fmla="*/ 6 w 37"/>
                <a:gd name="T9" fmla="*/ 41 h 46"/>
                <a:gd name="T10" fmla="*/ 6 w 37"/>
                <a:gd name="T11" fmla="*/ 41 h 46"/>
                <a:gd name="T12" fmla="*/ 1 w 37"/>
                <a:gd name="T13" fmla="*/ 29 h 46"/>
                <a:gd name="T14" fmla="*/ 1 w 37"/>
                <a:gd name="T15" fmla="*/ 9 h 46"/>
                <a:gd name="T16" fmla="*/ 3 w 37"/>
                <a:gd name="T17" fmla="*/ 5 h 46"/>
                <a:gd name="T18" fmla="*/ 21 w 37"/>
                <a:gd name="T19" fmla="*/ 1 h 46"/>
                <a:gd name="T20" fmla="*/ 34 w 37"/>
                <a:gd name="T21" fmla="*/ 5 h 46"/>
                <a:gd name="T22" fmla="*/ 28 w 37"/>
                <a:gd name="T23" fmla="*/ 37 h 46"/>
                <a:gd name="T24" fmla="*/ 26 w 37"/>
                <a:gd name="T25" fmla="*/ 10 h 46"/>
                <a:gd name="T26" fmla="*/ 10 w 37"/>
                <a:gd name="T27" fmla="*/ 11 h 46"/>
                <a:gd name="T28" fmla="*/ 10 w 37"/>
                <a:gd name="T29" fmla="*/ 31 h 46"/>
                <a:gd name="T30" fmla="*/ 10 w 37"/>
                <a:gd name="T31" fmla="*/ 38 h 46"/>
                <a:gd name="T32" fmla="*/ 28 w 37"/>
                <a:gd name="T33"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4" y="5"/>
                  </a:moveTo>
                  <a:cubicBezTo>
                    <a:pt x="37" y="16"/>
                    <a:pt x="37" y="29"/>
                    <a:pt x="36" y="41"/>
                  </a:cubicBezTo>
                  <a:cubicBezTo>
                    <a:pt x="36" y="43"/>
                    <a:pt x="35" y="45"/>
                    <a:pt x="32" y="45"/>
                  </a:cubicBezTo>
                  <a:cubicBezTo>
                    <a:pt x="24" y="44"/>
                    <a:pt x="16" y="46"/>
                    <a:pt x="8" y="43"/>
                  </a:cubicBezTo>
                  <a:cubicBezTo>
                    <a:pt x="7" y="43"/>
                    <a:pt x="6" y="42"/>
                    <a:pt x="6" y="41"/>
                  </a:cubicBezTo>
                  <a:cubicBezTo>
                    <a:pt x="6" y="41"/>
                    <a:pt x="6" y="41"/>
                    <a:pt x="6" y="41"/>
                  </a:cubicBezTo>
                  <a:cubicBezTo>
                    <a:pt x="0" y="41"/>
                    <a:pt x="1" y="33"/>
                    <a:pt x="1" y="29"/>
                  </a:cubicBezTo>
                  <a:cubicBezTo>
                    <a:pt x="1" y="22"/>
                    <a:pt x="1" y="15"/>
                    <a:pt x="1" y="9"/>
                  </a:cubicBezTo>
                  <a:cubicBezTo>
                    <a:pt x="1" y="7"/>
                    <a:pt x="2" y="5"/>
                    <a:pt x="3" y="5"/>
                  </a:cubicBezTo>
                  <a:cubicBezTo>
                    <a:pt x="9" y="2"/>
                    <a:pt x="15" y="1"/>
                    <a:pt x="21" y="1"/>
                  </a:cubicBezTo>
                  <a:cubicBezTo>
                    <a:pt x="25" y="1"/>
                    <a:pt x="32" y="0"/>
                    <a:pt x="34" y="5"/>
                  </a:cubicBezTo>
                  <a:close/>
                  <a:moveTo>
                    <a:pt x="28" y="37"/>
                  </a:moveTo>
                  <a:cubicBezTo>
                    <a:pt x="28" y="28"/>
                    <a:pt x="28" y="19"/>
                    <a:pt x="26" y="10"/>
                  </a:cubicBezTo>
                  <a:cubicBezTo>
                    <a:pt x="21" y="9"/>
                    <a:pt x="15" y="9"/>
                    <a:pt x="10" y="11"/>
                  </a:cubicBezTo>
                  <a:cubicBezTo>
                    <a:pt x="10" y="18"/>
                    <a:pt x="10" y="24"/>
                    <a:pt x="10" y="31"/>
                  </a:cubicBezTo>
                  <a:cubicBezTo>
                    <a:pt x="10" y="33"/>
                    <a:pt x="10" y="36"/>
                    <a:pt x="10" y="38"/>
                  </a:cubicBezTo>
                  <a:cubicBezTo>
                    <a:pt x="16" y="39"/>
                    <a:pt x="22" y="38"/>
                    <a:pt x="28"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7"/>
            <p:cNvSpPr>
              <a:spLocks noEditPoints="1"/>
            </p:cNvSpPr>
            <p:nvPr/>
          </p:nvSpPr>
          <p:spPr bwMode="auto">
            <a:xfrm>
              <a:off x="2588" y="1724"/>
              <a:ext cx="168" cy="181"/>
            </a:xfrm>
            <a:custGeom>
              <a:avLst/>
              <a:gdLst>
                <a:gd name="T0" fmla="*/ 1 w 37"/>
                <a:gd name="T1" fmla="*/ 33 h 40"/>
                <a:gd name="T2" fmla="*/ 0 w 37"/>
                <a:gd name="T3" fmla="*/ 32 h 40"/>
                <a:gd name="T4" fmla="*/ 0 w 37"/>
                <a:gd name="T5" fmla="*/ 32 h 40"/>
                <a:gd name="T6" fmla="*/ 0 w 37"/>
                <a:gd name="T7" fmla="*/ 27 h 40"/>
                <a:gd name="T8" fmla="*/ 2 w 37"/>
                <a:gd name="T9" fmla="*/ 15 h 40"/>
                <a:gd name="T10" fmla="*/ 5 w 37"/>
                <a:gd name="T11" fmla="*/ 4 h 40"/>
                <a:gd name="T12" fmla="*/ 16 w 37"/>
                <a:gd name="T13" fmla="*/ 0 h 40"/>
                <a:gd name="T14" fmla="*/ 30 w 37"/>
                <a:gd name="T15" fmla="*/ 4 h 40"/>
                <a:gd name="T16" fmla="*/ 36 w 37"/>
                <a:gd name="T17" fmla="*/ 12 h 40"/>
                <a:gd name="T18" fmla="*/ 34 w 37"/>
                <a:gd name="T19" fmla="*/ 37 h 40"/>
                <a:gd name="T20" fmla="*/ 30 w 37"/>
                <a:gd name="T21" fmla="*/ 39 h 40"/>
                <a:gd name="T22" fmla="*/ 6 w 37"/>
                <a:gd name="T23" fmla="*/ 38 h 40"/>
                <a:gd name="T24" fmla="*/ 3 w 37"/>
                <a:gd name="T25" fmla="*/ 35 h 40"/>
                <a:gd name="T26" fmla="*/ 1 w 37"/>
                <a:gd name="T27" fmla="*/ 34 h 40"/>
                <a:gd name="T28" fmla="*/ 1 w 37"/>
                <a:gd name="T29" fmla="*/ 33 h 40"/>
                <a:gd name="T30" fmla="*/ 1 w 37"/>
                <a:gd name="T31" fmla="*/ 33 h 40"/>
                <a:gd name="T32" fmla="*/ 1 w 37"/>
                <a:gd name="T33" fmla="*/ 33 h 40"/>
                <a:gd name="T34" fmla="*/ 27 w 37"/>
                <a:gd name="T35" fmla="*/ 31 h 40"/>
                <a:gd name="T36" fmla="*/ 28 w 37"/>
                <a:gd name="T37" fmla="*/ 13 h 40"/>
                <a:gd name="T38" fmla="*/ 21 w 37"/>
                <a:gd name="T39" fmla="*/ 9 h 40"/>
                <a:gd name="T40" fmla="*/ 12 w 37"/>
                <a:gd name="T41" fmla="*/ 9 h 40"/>
                <a:gd name="T42" fmla="*/ 9 w 37"/>
                <a:gd name="T43" fmla="*/ 23 h 40"/>
                <a:gd name="T44" fmla="*/ 8 w 37"/>
                <a:gd name="T45" fmla="*/ 31 h 40"/>
                <a:gd name="T46" fmla="*/ 8 w 37"/>
                <a:gd name="T47" fmla="*/ 32 h 40"/>
                <a:gd name="T48" fmla="*/ 27 w 3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 y="33"/>
                  </a:moveTo>
                  <a:cubicBezTo>
                    <a:pt x="0" y="33"/>
                    <a:pt x="0" y="33"/>
                    <a:pt x="0" y="32"/>
                  </a:cubicBezTo>
                  <a:cubicBezTo>
                    <a:pt x="0" y="33"/>
                    <a:pt x="0" y="32"/>
                    <a:pt x="0" y="32"/>
                  </a:cubicBezTo>
                  <a:cubicBezTo>
                    <a:pt x="0" y="30"/>
                    <a:pt x="0" y="28"/>
                    <a:pt x="0" y="27"/>
                  </a:cubicBezTo>
                  <a:cubicBezTo>
                    <a:pt x="1" y="23"/>
                    <a:pt x="1" y="19"/>
                    <a:pt x="2" y="15"/>
                  </a:cubicBezTo>
                  <a:cubicBezTo>
                    <a:pt x="3" y="11"/>
                    <a:pt x="4" y="7"/>
                    <a:pt x="5" y="4"/>
                  </a:cubicBezTo>
                  <a:cubicBezTo>
                    <a:pt x="7" y="1"/>
                    <a:pt x="12" y="0"/>
                    <a:pt x="16" y="0"/>
                  </a:cubicBezTo>
                  <a:cubicBezTo>
                    <a:pt x="21" y="1"/>
                    <a:pt x="26" y="2"/>
                    <a:pt x="30" y="4"/>
                  </a:cubicBezTo>
                  <a:cubicBezTo>
                    <a:pt x="34" y="5"/>
                    <a:pt x="35" y="8"/>
                    <a:pt x="36" y="12"/>
                  </a:cubicBezTo>
                  <a:cubicBezTo>
                    <a:pt x="37" y="20"/>
                    <a:pt x="37" y="30"/>
                    <a:pt x="34" y="37"/>
                  </a:cubicBezTo>
                  <a:cubicBezTo>
                    <a:pt x="33" y="38"/>
                    <a:pt x="32" y="39"/>
                    <a:pt x="30" y="39"/>
                  </a:cubicBezTo>
                  <a:cubicBezTo>
                    <a:pt x="22" y="39"/>
                    <a:pt x="14" y="40"/>
                    <a:pt x="6" y="38"/>
                  </a:cubicBezTo>
                  <a:cubicBezTo>
                    <a:pt x="4" y="37"/>
                    <a:pt x="3" y="36"/>
                    <a:pt x="3" y="35"/>
                  </a:cubicBezTo>
                  <a:cubicBezTo>
                    <a:pt x="2" y="35"/>
                    <a:pt x="1" y="35"/>
                    <a:pt x="1" y="34"/>
                  </a:cubicBezTo>
                  <a:cubicBezTo>
                    <a:pt x="1" y="34"/>
                    <a:pt x="1" y="33"/>
                    <a:pt x="1" y="33"/>
                  </a:cubicBezTo>
                  <a:cubicBezTo>
                    <a:pt x="1" y="33"/>
                    <a:pt x="1" y="33"/>
                    <a:pt x="1" y="33"/>
                  </a:cubicBezTo>
                  <a:cubicBezTo>
                    <a:pt x="1" y="33"/>
                    <a:pt x="1" y="33"/>
                    <a:pt x="1" y="33"/>
                  </a:cubicBezTo>
                  <a:close/>
                  <a:moveTo>
                    <a:pt x="27" y="31"/>
                  </a:moveTo>
                  <a:cubicBezTo>
                    <a:pt x="29" y="26"/>
                    <a:pt x="29" y="19"/>
                    <a:pt x="28" y="13"/>
                  </a:cubicBezTo>
                  <a:cubicBezTo>
                    <a:pt x="27" y="10"/>
                    <a:pt x="24" y="10"/>
                    <a:pt x="21" y="9"/>
                  </a:cubicBezTo>
                  <a:cubicBezTo>
                    <a:pt x="18" y="9"/>
                    <a:pt x="15" y="8"/>
                    <a:pt x="12" y="9"/>
                  </a:cubicBezTo>
                  <a:cubicBezTo>
                    <a:pt x="10" y="14"/>
                    <a:pt x="10" y="19"/>
                    <a:pt x="9" y="23"/>
                  </a:cubicBezTo>
                  <a:cubicBezTo>
                    <a:pt x="9" y="26"/>
                    <a:pt x="9" y="28"/>
                    <a:pt x="8" y="31"/>
                  </a:cubicBezTo>
                  <a:cubicBezTo>
                    <a:pt x="8" y="31"/>
                    <a:pt x="8" y="32"/>
                    <a:pt x="8" y="32"/>
                  </a:cubicBezTo>
                  <a:cubicBezTo>
                    <a:pt x="14" y="33"/>
                    <a:pt x="21" y="32"/>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8"/>
            <p:cNvSpPr>
              <a:spLocks noEditPoints="1"/>
            </p:cNvSpPr>
            <p:nvPr/>
          </p:nvSpPr>
          <p:spPr bwMode="auto">
            <a:xfrm>
              <a:off x="2584" y="1475"/>
              <a:ext cx="176" cy="172"/>
            </a:xfrm>
            <a:custGeom>
              <a:avLst/>
              <a:gdLst>
                <a:gd name="T0" fmla="*/ 36 w 39"/>
                <a:gd name="T1" fmla="*/ 8 h 38"/>
                <a:gd name="T2" fmla="*/ 35 w 39"/>
                <a:gd name="T3" fmla="*/ 36 h 38"/>
                <a:gd name="T4" fmla="*/ 31 w 39"/>
                <a:gd name="T5" fmla="*/ 38 h 38"/>
                <a:gd name="T6" fmla="*/ 9 w 39"/>
                <a:gd name="T7" fmla="*/ 35 h 38"/>
                <a:gd name="T8" fmla="*/ 4 w 39"/>
                <a:gd name="T9" fmla="*/ 33 h 38"/>
                <a:gd name="T10" fmla="*/ 2 w 39"/>
                <a:gd name="T11" fmla="*/ 23 h 38"/>
                <a:gd name="T12" fmla="*/ 0 w 39"/>
                <a:gd name="T13" fmla="*/ 5 h 38"/>
                <a:gd name="T14" fmla="*/ 5 w 39"/>
                <a:gd name="T15" fmla="*/ 0 h 38"/>
                <a:gd name="T16" fmla="*/ 24 w 39"/>
                <a:gd name="T17" fmla="*/ 1 h 38"/>
                <a:gd name="T18" fmla="*/ 36 w 39"/>
                <a:gd name="T19" fmla="*/ 8 h 38"/>
                <a:gd name="T20" fmla="*/ 28 w 39"/>
                <a:gd name="T21" fmla="*/ 30 h 38"/>
                <a:gd name="T22" fmla="*/ 28 w 39"/>
                <a:gd name="T23" fmla="*/ 11 h 38"/>
                <a:gd name="T24" fmla="*/ 28 w 39"/>
                <a:gd name="T25" fmla="*/ 11 h 38"/>
                <a:gd name="T26" fmla="*/ 25 w 39"/>
                <a:gd name="T27" fmla="*/ 10 h 38"/>
                <a:gd name="T28" fmla="*/ 17 w 39"/>
                <a:gd name="T29" fmla="*/ 9 h 38"/>
                <a:gd name="T30" fmla="*/ 9 w 39"/>
                <a:gd name="T31" fmla="*/ 9 h 38"/>
                <a:gd name="T32" fmla="*/ 10 w 39"/>
                <a:gd name="T33" fmla="*/ 23 h 38"/>
                <a:gd name="T34" fmla="*/ 11 w 39"/>
                <a:gd name="T35" fmla="*/ 29 h 38"/>
                <a:gd name="T36" fmla="*/ 28 w 39"/>
                <a:gd name="T3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8">
                  <a:moveTo>
                    <a:pt x="36" y="8"/>
                  </a:moveTo>
                  <a:cubicBezTo>
                    <a:pt x="38" y="16"/>
                    <a:pt x="39" y="28"/>
                    <a:pt x="35" y="36"/>
                  </a:cubicBezTo>
                  <a:cubicBezTo>
                    <a:pt x="34" y="37"/>
                    <a:pt x="33" y="38"/>
                    <a:pt x="31" y="38"/>
                  </a:cubicBezTo>
                  <a:cubicBezTo>
                    <a:pt x="24" y="37"/>
                    <a:pt x="16" y="37"/>
                    <a:pt x="9" y="35"/>
                  </a:cubicBezTo>
                  <a:cubicBezTo>
                    <a:pt x="7" y="35"/>
                    <a:pt x="5" y="35"/>
                    <a:pt x="4" y="33"/>
                  </a:cubicBezTo>
                  <a:cubicBezTo>
                    <a:pt x="2" y="30"/>
                    <a:pt x="2" y="26"/>
                    <a:pt x="2" y="23"/>
                  </a:cubicBezTo>
                  <a:cubicBezTo>
                    <a:pt x="1" y="17"/>
                    <a:pt x="1" y="11"/>
                    <a:pt x="0" y="5"/>
                  </a:cubicBezTo>
                  <a:cubicBezTo>
                    <a:pt x="0" y="2"/>
                    <a:pt x="2" y="0"/>
                    <a:pt x="5" y="0"/>
                  </a:cubicBezTo>
                  <a:cubicBezTo>
                    <a:pt x="11" y="0"/>
                    <a:pt x="17" y="0"/>
                    <a:pt x="24" y="1"/>
                  </a:cubicBezTo>
                  <a:cubicBezTo>
                    <a:pt x="29" y="2"/>
                    <a:pt x="35" y="2"/>
                    <a:pt x="36" y="8"/>
                  </a:cubicBezTo>
                  <a:close/>
                  <a:moveTo>
                    <a:pt x="28" y="30"/>
                  </a:moveTo>
                  <a:cubicBezTo>
                    <a:pt x="30" y="24"/>
                    <a:pt x="30" y="17"/>
                    <a:pt x="28" y="11"/>
                  </a:cubicBezTo>
                  <a:cubicBezTo>
                    <a:pt x="28" y="11"/>
                    <a:pt x="28" y="11"/>
                    <a:pt x="28" y="11"/>
                  </a:cubicBezTo>
                  <a:cubicBezTo>
                    <a:pt x="27" y="10"/>
                    <a:pt x="26" y="10"/>
                    <a:pt x="25" y="10"/>
                  </a:cubicBezTo>
                  <a:cubicBezTo>
                    <a:pt x="22" y="9"/>
                    <a:pt x="20" y="9"/>
                    <a:pt x="17" y="9"/>
                  </a:cubicBezTo>
                  <a:cubicBezTo>
                    <a:pt x="14" y="9"/>
                    <a:pt x="12" y="9"/>
                    <a:pt x="9" y="9"/>
                  </a:cubicBezTo>
                  <a:cubicBezTo>
                    <a:pt x="9" y="13"/>
                    <a:pt x="10" y="18"/>
                    <a:pt x="10" y="23"/>
                  </a:cubicBezTo>
                  <a:cubicBezTo>
                    <a:pt x="11" y="25"/>
                    <a:pt x="11" y="27"/>
                    <a:pt x="11" y="29"/>
                  </a:cubicBezTo>
                  <a:cubicBezTo>
                    <a:pt x="17" y="30"/>
                    <a:pt x="23" y="31"/>
                    <a:pt x="28"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9"/>
            <p:cNvSpPr>
              <a:spLocks noEditPoints="1"/>
            </p:cNvSpPr>
            <p:nvPr/>
          </p:nvSpPr>
          <p:spPr bwMode="auto">
            <a:xfrm>
              <a:off x="2602" y="2041"/>
              <a:ext cx="163" cy="190"/>
            </a:xfrm>
            <a:custGeom>
              <a:avLst/>
              <a:gdLst>
                <a:gd name="T0" fmla="*/ 32 w 36"/>
                <a:gd name="T1" fmla="*/ 4 h 42"/>
                <a:gd name="T2" fmla="*/ 31 w 36"/>
                <a:gd name="T3" fmla="*/ 39 h 42"/>
                <a:gd name="T4" fmla="*/ 27 w 36"/>
                <a:gd name="T5" fmla="*/ 41 h 42"/>
                <a:gd name="T6" fmla="*/ 10 w 36"/>
                <a:gd name="T7" fmla="*/ 40 h 42"/>
                <a:gd name="T8" fmla="*/ 7 w 36"/>
                <a:gd name="T9" fmla="*/ 40 h 42"/>
                <a:gd name="T10" fmla="*/ 6 w 36"/>
                <a:gd name="T11" fmla="*/ 41 h 42"/>
                <a:gd name="T12" fmla="*/ 0 w 36"/>
                <a:gd name="T13" fmla="*/ 38 h 42"/>
                <a:gd name="T14" fmla="*/ 1 w 36"/>
                <a:gd name="T15" fmla="*/ 34 h 42"/>
                <a:gd name="T16" fmla="*/ 2 w 36"/>
                <a:gd name="T17" fmla="*/ 31 h 42"/>
                <a:gd name="T18" fmla="*/ 3 w 36"/>
                <a:gd name="T19" fmla="*/ 21 h 42"/>
                <a:gd name="T20" fmla="*/ 4 w 36"/>
                <a:gd name="T21" fmla="*/ 5 h 42"/>
                <a:gd name="T22" fmla="*/ 9 w 36"/>
                <a:gd name="T23" fmla="*/ 1 h 42"/>
                <a:gd name="T24" fmla="*/ 27 w 36"/>
                <a:gd name="T25" fmla="*/ 1 h 42"/>
                <a:gd name="T26" fmla="*/ 32 w 36"/>
                <a:gd name="T27" fmla="*/ 4 h 42"/>
                <a:gd name="T28" fmla="*/ 24 w 36"/>
                <a:gd name="T29" fmla="*/ 33 h 42"/>
                <a:gd name="T30" fmla="*/ 24 w 36"/>
                <a:gd name="T31" fmla="*/ 9 h 42"/>
                <a:gd name="T32" fmla="*/ 13 w 36"/>
                <a:gd name="T33" fmla="*/ 9 h 42"/>
                <a:gd name="T34" fmla="*/ 10 w 36"/>
                <a:gd name="T35" fmla="*/ 32 h 42"/>
                <a:gd name="T36" fmla="*/ 10 w 36"/>
                <a:gd name="T37" fmla="*/ 34 h 42"/>
                <a:gd name="T38" fmla="*/ 12 w 36"/>
                <a:gd name="T39" fmla="*/ 34 h 42"/>
                <a:gd name="T40" fmla="*/ 24 w 36"/>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2">
                  <a:moveTo>
                    <a:pt x="32" y="4"/>
                  </a:moveTo>
                  <a:cubicBezTo>
                    <a:pt x="35" y="14"/>
                    <a:pt x="36" y="29"/>
                    <a:pt x="31" y="39"/>
                  </a:cubicBezTo>
                  <a:cubicBezTo>
                    <a:pt x="30" y="40"/>
                    <a:pt x="29" y="41"/>
                    <a:pt x="27" y="41"/>
                  </a:cubicBezTo>
                  <a:cubicBezTo>
                    <a:pt x="22" y="40"/>
                    <a:pt x="16" y="40"/>
                    <a:pt x="10" y="40"/>
                  </a:cubicBezTo>
                  <a:cubicBezTo>
                    <a:pt x="9" y="40"/>
                    <a:pt x="8" y="40"/>
                    <a:pt x="7" y="40"/>
                  </a:cubicBezTo>
                  <a:cubicBezTo>
                    <a:pt x="7" y="40"/>
                    <a:pt x="7" y="40"/>
                    <a:pt x="6" y="41"/>
                  </a:cubicBezTo>
                  <a:cubicBezTo>
                    <a:pt x="4" y="42"/>
                    <a:pt x="1" y="41"/>
                    <a:pt x="0" y="38"/>
                  </a:cubicBezTo>
                  <a:cubicBezTo>
                    <a:pt x="0" y="36"/>
                    <a:pt x="0" y="35"/>
                    <a:pt x="1" y="34"/>
                  </a:cubicBezTo>
                  <a:cubicBezTo>
                    <a:pt x="1" y="33"/>
                    <a:pt x="2" y="32"/>
                    <a:pt x="2" y="31"/>
                  </a:cubicBezTo>
                  <a:cubicBezTo>
                    <a:pt x="2" y="27"/>
                    <a:pt x="3" y="24"/>
                    <a:pt x="3" y="21"/>
                  </a:cubicBezTo>
                  <a:cubicBezTo>
                    <a:pt x="4" y="16"/>
                    <a:pt x="4" y="10"/>
                    <a:pt x="4" y="5"/>
                  </a:cubicBezTo>
                  <a:cubicBezTo>
                    <a:pt x="4" y="3"/>
                    <a:pt x="6" y="0"/>
                    <a:pt x="9" y="1"/>
                  </a:cubicBezTo>
                  <a:cubicBezTo>
                    <a:pt x="15" y="1"/>
                    <a:pt x="21" y="1"/>
                    <a:pt x="27" y="1"/>
                  </a:cubicBezTo>
                  <a:cubicBezTo>
                    <a:pt x="29" y="1"/>
                    <a:pt x="31" y="2"/>
                    <a:pt x="32" y="4"/>
                  </a:cubicBezTo>
                  <a:close/>
                  <a:moveTo>
                    <a:pt x="24" y="33"/>
                  </a:moveTo>
                  <a:cubicBezTo>
                    <a:pt x="25" y="25"/>
                    <a:pt x="26" y="17"/>
                    <a:pt x="24" y="9"/>
                  </a:cubicBezTo>
                  <a:cubicBezTo>
                    <a:pt x="20" y="9"/>
                    <a:pt x="17" y="9"/>
                    <a:pt x="13" y="9"/>
                  </a:cubicBezTo>
                  <a:cubicBezTo>
                    <a:pt x="13" y="17"/>
                    <a:pt x="12" y="25"/>
                    <a:pt x="10" y="32"/>
                  </a:cubicBezTo>
                  <a:cubicBezTo>
                    <a:pt x="10" y="33"/>
                    <a:pt x="10" y="33"/>
                    <a:pt x="10" y="34"/>
                  </a:cubicBezTo>
                  <a:cubicBezTo>
                    <a:pt x="11" y="34"/>
                    <a:pt x="11" y="34"/>
                    <a:pt x="12" y="34"/>
                  </a:cubicBezTo>
                  <a:cubicBezTo>
                    <a:pt x="16" y="34"/>
                    <a:pt x="20" y="34"/>
                    <a:pt x="24"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0"/>
            <p:cNvSpPr>
              <a:spLocks noEditPoints="1"/>
            </p:cNvSpPr>
            <p:nvPr/>
          </p:nvSpPr>
          <p:spPr bwMode="auto">
            <a:xfrm>
              <a:off x="2557" y="1167"/>
              <a:ext cx="176" cy="172"/>
            </a:xfrm>
            <a:custGeom>
              <a:avLst/>
              <a:gdLst>
                <a:gd name="T0" fmla="*/ 36 w 39"/>
                <a:gd name="T1" fmla="*/ 4 h 38"/>
                <a:gd name="T2" fmla="*/ 39 w 39"/>
                <a:gd name="T3" fmla="*/ 33 h 38"/>
                <a:gd name="T4" fmla="*/ 35 w 39"/>
                <a:gd name="T5" fmla="*/ 37 h 38"/>
                <a:gd name="T6" fmla="*/ 7 w 39"/>
                <a:gd name="T7" fmla="*/ 35 h 38"/>
                <a:gd name="T8" fmla="*/ 5 w 39"/>
                <a:gd name="T9" fmla="*/ 32 h 38"/>
                <a:gd name="T10" fmla="*/ 1 w 39"/>
                <a:gd name="T11" fmla="*/ 9 h 38"/>
                <a:gd name="T12" fmla="*/ 3 w 39"/>
                <a:gd name="T13" fmla="*/ 5 h 38"/>
                <a:gd name="T14" fmla="*/ 19 w 39"/>
                <a:gd name="T15" fmla="*/ 1 h 38"/>
                <a:gd name="T16" fmla="*/ 36 w 39"/>
                <a:gd name="T17" fmla="*/ 4 h 38"/>
                <a:gd name="T18" fmla="*/ 31 w 39"/>
                <a:gd name="T19" fmla="*/ 29 h 38"/>
                <a:gd name="T20" fmla="*/ 29 w 39"/>
                <a:gd name="T21" fmla="*/ 10 h 38"/>
                <a:gd name="T22" fmla="*/ 29 w 39"/>
                <a:gd name="T23" fmla="*/ 9 h 38"/>
                <a:gd name="T24" fmla="*/ 26 w 39"/>
                <a:gd name="T25" fmla="*/ 9 h 38"/>
                <a:gd name="T26" fmla="*/ 19 w 39"/>
                <a:gd name="T27" fmla="*/ 9 h 38"/>
                <a:gd name="T28" fmla="*/ 10 w 39"/>
                <a:gd name="T29" fmla="*/ 11 h 38"/>
                <a:gd name="T30" fmla="*/ 11 w 39"/>
                <a:gd name="T31" fmla="*/ 29 h 38"/>
                <a:gd name="T32" fmla="*/ 11 w 39"/>
                <a:gd name="T33" fmla="*/ 30 h 38"/>
                <a:gd name="T34" fmla="*/ 31 w 39"/>
                <a:gd name="T3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8">
                  <a:moveTo>
                    <a:pt x="36" y="4"/>
                  </a:moveTo>
                  <a:cubicBezTo>
                    <a:pt x="39" y="13"/>
                    <a:pt x="39" y="23"/>
                    <a:pt x="39" y="33"/>
                  </a:cubicBezTo>
                  <a:cubicBezTo>
                    <a:pt x="39" y="35"/>
                    <a:pt x="37" y="37"/>
                    <a:pt x="35" y="37"/>
                  </a:cubicBezTo>
                  <a:cubicBezTo>
                    <a:pt x="26" y="36"/>
                    <a:pt x="16" y="38"/>
                    <a:pt x="7" y="35"/>
                  </a:cubicBezTo>
                  <a:cubicBezTo>
                    <a:pt x="6" y="35"/>
                    <a:pt x="5" y="33"/>
                    <a:pt x="5" y="32"/>
                  </a:cubicBezTo>
                  <a:cubicBezTo>
                    <a:pt x="0" y="28"/>
                    <a:pt x="1" y="14"/>
                    <a:pt x="1" y="9"/>
                  </a:cubicBezTo>
                  <a:cubicBezTo>
                    <a:pt x="1" y="7"/>
                    <a:pt x="2" y="6"/>
                    <a:pt x="3" y="5"/>
                  </a:cubicBezTo>
                  <a:cubicBezTo>
                    <a:pt x="8" y="3"/>
                    <a:pt x="14" y="1"/>
                    <a:pt x="19" y="1"/>
                  </a:cubicBezTo>
                  <a:cubicBezTo>
                    <a:pt x="23" y="1"/>
                    <a:pt x="34" y="0"/>
                    <a:pt x="36" y="4"/>
                  </a:cubicBezTo>
                  <a:close/>
                  <a:moveTo>
                    <a:pt x="31" y="29"/>
                  </a:moveTo>
                  <a:cubicBezTo>
                    <a:pt x="31" y="23"/>
                    <a:pt x="31" y="16"/>
                    <a:pt x="29" y="10"/>
                  </a:cubicBezTo>
                  <a:cubicBezTo>
                    <a:pt x="29" y="10"/>
                    <a:pt x="29" y="10"/>
                    <a:pt x="29" y="9"/>
                  </a:cubicBezTo>
                  <a:cubicBezTo>
                    <a:pt x="28" y="9"/>
                    <a:pt x="27" y="9"/>
                    <a:pt x="26" y="9"/>
                  </a:cubicBezTo>
                  <a:cubicBezTo>
                    <a:pt x="24" y="9"/>
                    <a:pt x="22" y="9"/>
                    <a:pt x="19" y="9"/>
                  </a:cubicBezTo>
                  <a:cubicBezTo>
                    <a:pt x="16" y="10"/>
                    <a:pt x="13" y="10"/>
                    <a:pt x="10" y="11"/>
                  </a:cubicBezTo>
                  <a:cubicBezTo>
                    <a:pt x="10" y="17"/>
                    <a:pt x="10" y="23"/>
                    <a:pt x="11" y="29"/>
                  </a:cubicBezTo>
                  <a:cubicBezTo>
                    <a:pt x="11" y="30"/>
                    <a:pt x="11" y="30"/>
                    <a:pt x="11" y="30"/>
                  </a:cubicBezTo>
                  <a:cubicBezTo>
                    <a:pt x="18" y="31"/>
                    <a:pt x="24" y="30"/>
                    <a:pt x="31"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1"/>
            <p:cNvSpPr/>
            <p:nvPr/>
          </p:nvSpPr>
          <p:spPr bwMode="auto">
            <a:xfrm>
              <a:off x="2023" y="3195"/>
              <a:ext cx="611" cy="444"/>
            </a:xfrm>
            <a:custGeom>
              <a:avLst/>
              <a:gdLst>
                <a:gd name="T0" fmla="*/ 129 w 135"/>
                <a:gd name="T1" fmla="*/ 30 h 98"/>
                <a:gd name="T2" fmla="*/ 129 w 135"/>
                <a:gd name="T3" fmla="*/ 97 h 98"/>
                <a:gd name="T4" fmla="*/ 46 w 135"/>
                <a:gd name="T5" fmla="*/ 93 h 98"/>
                <a:gd name="T6" fmla="*/ 0 w 135"/>
                <a:gd name="T7" fmla="*/ 89 h 98"/>
                <a:gd name="T8" fmla="*/ 2 w 135"/>
                <a:gd name="T9" fmla="*/ 57 h 98"/>
                <a:gd name="T10" fmla="*/ 7 w 135"/>
                <a:gd name="T11" fmla="*/ 27 h 98"/>
                <a:gd name="T12" fmla="*/ 57 w 135"/>
                <a:gd name="T13" fmla="*/ 2 h 98"/>
                <a:gd name="T14" fmla="*/ 129 w 135"/>
                <a:gd name="T15" fmla="*/ 3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8">
                  <a:moveTo>
                    <a:pt x="129" y="30"/>
                  </a:moveTo>
                  <a:cubicBezTo>
                    <a:pt x="135" y="51"/>
                    <a:pt x="130" y="75"/>
                    <a:pt x="129" y="97"/>
                  </a:cubicBezTo>
                  <a:cubicBezTo>
                    <a:pt x="101" y="98"/>
                    <a:pt x="72" y="95"/>
                    <a:pt x="46" y="93"/>
                  </a:cubicBezTo>
                  <a:cubicBezTo>
                    <a:pt x="31" y="92"/>
                    <a:pt x="15" y="91"/>
                    <a:pt x="0" y="89"/>
                  </a:cubicBezTo>
                  <a:cubicBezTo>
                    <a:pt x="1" y="78"/>
                    <a:pt x="1" y="68"/>
                    <a:pt x="2" y="57"/>
                  </a:cubicBezTo>
                  <a:cubicBezTo>
                    <a:pt x="2" y="47"/>
                    <a:pt x="4" y="37"/>
                    <a:pt x="7" y="27"/>
                  </a:cubicBezTo>
                  <a:cubicBezTo>
                    <a:pt x="15" y="6"/>
                    <a:pt x="38" y="3"/>
                    <a:pt x="57" y="2"/>
                  </a:cubicBezTo>
                  <a:cubicBezTo>
                    <a:pt x="83" y="1"/>
                    <a:pt x="120" y="0"/>
                    <a:pt x="129" y="3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2"/>
            <p:cNvSpPr/>
            <p:nvPr/>
          </p:nvSpPr>
          <p:spPr bwMode="auto">
            <a:xfrm>
              <a:off x="2588" y="1873"/>
              <a:ext cx="5" cy="5"/>
            </a:xfrm>
            <a:custGeom>
              <a:avLst/>
              <a:gdLst>
                <a:gd name="T0" fmla="*/ 1 w 1"/>
                <a:gd name="T1" fmla="*/ 0 h 1"/>
                <a:gd name="T2" fmla="*/ 1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0"/>
                    <a:pt x="1" y="0"/>
                  </a:cubicBezTo>
                  <a:cubicBezTo>
                    <a:pt x="1" y="0"/>
                    <a:pt x="1" y="0"/>
                    <a:pt x="1" y="0"/>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3"/>
            <p:cNvSpPr>
              <a:spLocks noEditPoints="1"/>
            </p:cNvSpPr>
            <p:nvPr/>
          </p:nvSpPr>
          <p:spPr bwMode="auto">
            <a:xfrm>
              <a:off x="2407" y="2724"/>
              <a:ext cx="181" cy="195"/>
            </a:xfrm>
            <a:custGeom>
              <a:avLst/>
              <a:gdLst>
                <a:gd name="T0" fmla="*/ 37 w 40"/>
                <a:gd name="T1" fmla="*/ 5 h 43"/>
                <a:gd name="T2" fmla="*/ 40 w 40"/>
                <a:gd name="T3" fmla="*/ 35 h 43"/>
                <a:gd name="T4" fmla="*/ 37 w 40"/>
                <a:gd name="T5" fmla="*/ 39 h 43"/>
                <a:gd name="T6" fmla="*/ 4 w 40"/>
                <a:gd name="T7" fmla="*/ 39 h 43"/>
                <a:gd name="T8" fmla="*/ 2 w 40"/>
                <a:gd name="T9" fmla="*/ 35 h 43"/>
                <a:gd name="T10" fmla="*/ 4 w 40"/>
                <a:gd name="T11" fmla="*/ 5 h 43"/>
                <a:gd name="T12" fmla="*/ 6 w 40"/>
                <a:gd name="T13" fmla="*/ 3 h 43"/>
                <a:gd name="T14" fmla="*/ 9 w 40"/>
                <a:gd name="T15" fmla="*/ 2 h 43"/>
                <a:gd name="T16" fmla="*/ 33 w 40"/>
                <a:gd name="T17" fmla="*/ 2 h 43"/>
                <a:gd name="T18" fmla="*/ 37 w 40"/>
                <a:gd name="T19" fmla="*/ 5 h 43"/>
                <a:gd name="T20" fmla="*/ 31 w 40"/>
                <a:gd name="T21" fmla="*/ 32 h 43"/>
                <a:gd name="T22" fmla="*/ 30 w 40"/>
                <a:gd name="T23" fmla="*/ 10 h 43"/>
                <a:gd name="T24" fmla="*/ 18 w 40"/>
                <a:gd name="T25" fmla="*/ 11 h 43"/>
                <a:gd name="T26" fmla="*/ 9 w 40"/>
                <a:gd name="T27" fmla="*/ 10 h 43"/>
                <a:gd name="T28" fmla="*/ 10 w 40"/>
                <a:gd name="T29" fmla="*/ 32 h 43"/>
                <a:gd name="T30" fmla="*/ 31 w 40"/>
                <a:gd name="T3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3">
                  <a:moveTo>
                    <a:pt x="37" y="5"/>
                  </a:moveTo>
                  <a:cubicBezTo>
                    <a:pt x="40" y="14"/>
                    <a:pt x="40" y="25"/>
                    <a:pt x="40" y="35"/>
                  </a:cubicBezTo>
                  <a:cubicBezTo>
                    <a:pt x="40" y="37"/>
                    <a:pt x="39" y="39"/>
                    <a:pt x="37" y="39"/>
                  </a:cubicBezTo>
                  <a:cubicBezTo>
                    <a:pt x="27" y="42"/>
                    <a:pt x="14" y="43"/>
                    <a:pt x="4" y="39"/>
                  </a:cubicBezTo>
                  <a:cubicBezTo>
                    <a:pt x="3" y="38"/>
                    <a:pt x="2" y="37"/>
                    <a:pt x="2" y="35"/>
                  </a:cubicBezTo>
                  <a:cubicBezTo>
                    <a:pt x="2" y="25"/>
                    <a:pt x="0" y="15"/>
                    <a:pt x="4" y="5"/>
                  </a:cubicBezTo>
                  <a:cubicBezTo>
                    <a:pt x="4" y="4"/>
                    <a:pt x="5" y="3"/>
                    <a:pt x="6" y="3"/>
                  </a:cubicBezTo>
                  <a:cubicBezTo>
                    <a:pt x="7" y="3"/>
                    <a:pt x="8" y="2"/>
                    <a:pt x="9" y="2"/>
                  </a:cubicBezTo>
                  <a:cubicBezTo>
                    <a:pt x="16" y="0"/>
                    <a:pt x="25" y="1"/>
                    <a:pt x="33" y="2"/>
                  </a:cubicBezTo>
                  <a:cubicBezTo>
                    <a:pt x="35" y="2"/>
                    <a:pt x="37" y="3"/>
                    <a:pt x="37" y="5"/>
                  </a:cubicBezTo>
                  <a:close/>
                  <a:moveTo>
                    <a:pt x="31" y="32"/>
                  </a:moveTo>
                  <a:cubicBezTo>
                    <a:pt x="31" y="25"/>
                    <a:pt x="31" y="17"/>
                    <a:pt x="30" y="10"/>
                  </a:cubicBezTo>
                  <a:cubicBezTo>
                    <a:pt x="26" y="11"/>
                    <a:pt x="22" y="11"/>
                    <a:pt x="18" y="11"/>
                  </a:cubicBezTo>
                  <a:cubicBezTo>
                    <a:pt x="15" y="11"/>
                    <a:pt x="11" y="11"/>
                    <a:pt x="9" y="10"/>
                  </a:cubicBezTo>
                  <a:cubicBezTo>
                    <a:pt x="8" y="17"/>
                    <a:pt x="10" y="25"/>
                    <a:pt x="10" y="32"/>
                  </a:cubicBezTo>
                  <a:cubicBezTo>
                    <a:pt x="17" y="34"/>
                    <a:pt x="25" y="33"/>
                    <a:pt x="31"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
            <p:cNvSpPr>
              <a:spLocks noEditPoints="1"/>
            </p:cNvSpPr>
            <p:nvPr/>
          </p:nvSpPr>
          <p:spPr bwMode="auto">
            <a:xfrm>
              <a:off x="2380" y="2335"/>
              <a:ext cx="186" cy="226"/>
            </a:xfrm>
            <a:custGeom>
              <a:avLst/>
              <a:gdLst>
                <a:gd name="T0" fmla="*/ 35 w 41"/>
                <a:gd name="T1" fmla="*/ 5 h 50"/>
                <a:gd name="T2" fmla="*/ 40 w 41"/>
                <a:gd name="T3" fmla="*/ 41 h 50"/>
                <a:gd name="T4" fmla="*/ 36 w 41"/>
                <a:gd name="T5" fmla="*/ 45 h 50"/>
                <a:gd name="T6" fmla="*/ 18 w 41"/>
                <a:gd name="T7" fmla="*/ 43 h 50"/>
                <a:gd name="T8" fmla="*/ 10 w 41"/>
                <a:gd name="T9" fmla="*/ 41 h 50"/>
                <a:gd name="T10" fmla="*/ 11 w 41"/>
                <a:gd name="T11" fmla="*/ 43 h 50"/>
                <a:gd name="T12" fmla="*/ 4 w 41"/>
                <a:gd name="T13" fmla="*/ 46 h 50"/>
                <a:gd name="T14" fmla="*/ 4 w 41"/>
                <a:gd name="T15" fmla="*/ 17 h 50"/>
                <a:gd name="T16" fmla="*/ 32 w 41"/>
                <a:gd name="T17" fmla="*/ 2 h 50"/>
                <a:gd name="T18" fmla="*/ 35 w 41"/>
                <a:gd name="T19" fmla="*/ 5 h 50"/>
                <a:gd name="T20" fmla="*/ 32 w 41"/>
                <a:gd name="T21" fmla="*/ 37 h 50"/>
                <a:gd name="T22" fmla="*/ 28 w 41"/>
                <a:gd name="T23" fmla="*/ 11 h 50"/>
                <a:gd name="T24" fmla="*/ 10 w 41"/>
                <a:gd name="T25" fmla="*/ 37 h 50"/>
                <a:gd name="T26" fmla="*/ 19 w 41"/>
                <a:gd name="T27" fmla="*/ 37 h 50"/>
                <a:gd name="T28" fmla="*/ 32 w 41"/>
                <a:gd name="T2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0">
                  <a:moveTo>
                    <a:pt x="35" y="5"/>
                  </a:moveTo>
                  <a:cubicBezTo>
                    <a:pt x="39" y="16"/>
                    <a:pt x="41" y="30"/>
                    <a:pt x="40" y="41"/>
                  </a:cubicBezTo>
                  <a:cubicBezTo>
                    <a:pt x="40" y="43"/>
                    <a:pt x="39" y="45"/>
                    <a:pt x="36" y="45"/>
                  </a:cubicBezTo>
                  <a:cubicBezTo>
                    <a:pt x="30" y="45"/>
                    <a:pt x="24" y="44"/>
                    <a:pt x="18" y="43"/>
                  </a:cubicBezTo>
                  <a:cubicBezTo>
                    <a:pt x="15" y="43"/>
                    <a:pt x="13" y="42"/>
                    <a:pt x="10" y="41"/>
                  </a:cubicBezTo>
                  <a:cubicBezTo>
                    <a:pt x="10" y="42"/>
                    <a:pt x="11" y="42"/>
                    <a:pt x="11" y="43"/>
                  </a:cubicBezTo>
                  <a:cubicBezTo>
                    <a:pt x="11" y="47"/>
                    <a:pt x="6" y="50"/>
                    <a:pt x="4" y="46"/>
                  </a:cubicBezTo>
                  <a:cubicBezTo>
                    <a:pt x="0" y="37"/>
                    <a:pt x="0" y="25"/>
                    <a:pt x="4" y="17"/>
                  </a:cubicBezTo>
                  <a:cubicBezTo>
                    <a:pt x="9" y="4"/>
                    <a:pt x="19" y="0"/>
                    <a:pt x="32" y="2"/>
                  </a:cubicBezTo>
                  <a:cubicBezTo>
                    <a:pt x="34" y="3"/>
                    <a:pt x="35" y="4"/>
                    <a:pt x="35" y="5"/>
                  </a:cubicBezTo>
                  <a:close/>
                  <a:moveTo>
                    <a:pt x="32" y="37"/>
                  </a:moveTo>
                  <a:cubicBezTo>
                    <a:pt x="31" y="28"/>
                    <a:pt x="30" y="19"/>
                    <a:pt x="28" y="11"/>
                  </a:cubicBezTo>
                  <a:cubicBezTo>
                    <a:pt x="12" y="10"/>
                    <a:pt x="9" y="24"/>
                    <a:pt x="10" y="37"/>
                  </a:cubicBezTo>
                  <a:cubicBezTo>
                    <a:pt x="13" y="37"/>
                    <a:pt x="16" y="37"/>
                    <a:pt x="19" y="37"/>
                  </a:cubicBezTo>
                  <a:cubicBezTo>
                    <a:pt x="23" y="37"/>
                    <a:pt x="28" y="37"/>
                    <a:pt x="32"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
            <p:cNvSpPr>
              <a:spLocks noEditPoints="1"/>
            </p:cNvSpPr>
            <p:nvPr/>
          </p:nvSpPr>
          <p:spPr bwMode="auto">
            <a:xfrm>
              <a:off x="2380" y="2036"/>
              <a:ext cx="172" cy="195"/>
            </a:xfrm>
            <a:custGeom>
              <a:avLst/>
              <a:gdLst>
                <a:gd name="T0" fmla="*/ 36 w 38"/>
                <a:gd name="T1" fmla="*/ 9 h 43"/>
                <a:gd name="T2" fmla="*/ 35 w 38"/>
                <a:gd name="T3" fmla="*/ 39 h 43"/>
                <a:gd name="T4" fmla="*/ 31 w 38"/>
                <a:gd name="T5" fmla="*/ 42 h 43"/>
                <a:gd name="T6" fmla="*/ 14 w 38"/>
                <a:gd name="T7" fmla="*/ 39 h 43"/>
                <a:gd name="T8" fmla="*/ 8 w 38"/>
                <a:gd name="T9" fmla="*/ 38 h 43"/>
                <a:gd name="T10" fmla="*/ 8 w 38"/>
                <a:gd name="T11" fmla="*/ 38 h 43"/>
                <a:gd name="T12" fmla="*/ 8 w 38"/>
                <a:gd name="T13" fmla="*/ 38 h 43"/>
                <a:gd name="T14" fmla="*/ 1 w 38"/>
                <a:gd name="T15" fmla="*/ 38 h 43"/>
                <a:gd name="T16" fmla="*/ 0 w 38"/>
                <a:gd name="T17" fmla="*/ 38 h 43"/>
                <a:gd name="T18" fmla="*/ 0 w 38"/>
                <a:gd name="T19" fmla="*/ 34 h 43"/>
                <a:gd name="T20" fmla="*/ 0 w 38"/>
                <a:gd name="T21" fmla="*/ 26 h 43"/>
                <a:gd name="T22" fmla="*/ 0 w 38"/>
                <a:gd name="T23" fmla="*/ 6 h 43"/>
                <a:gd name="T24" fmla="*/ 3 w 38"/>
                <a:gd name="T25" fmla="*/ 2 h 43"/>
                <a:gd name="T26" fmla="*/ 24 w 38"/>
                <a:gd name="T27" fmla="*/ 2 h 43"/>
                <a:gd name="T28" fmla="*/ 36 w 38"/>
                <a:gd name="T29" fmla="*/ 9 h 43"/>
                <a:gd name="T30" fmla="*/ 28 w 38"/>
                <a:gd name="T31" fmla="*/ 34 h 43"/>
                <a:gd name="T32" fmla="*/ 28 w 38"/>
                <a:gd name="T33" fmla="*/ 14 h 43"/>
                <a:gd name="T34" fmla="*/ 26 w 38"/>
                <a:gd name="T35" fmla="*/ 12 h 43"/>
                <a:gd name="T36" fmla="*/ 20 w 38"/>
                <a:gd name="T37" fmla="*/ 10 h 43"/>
                <a:gd name="T38" fmla="*/ 9 w 38"/>
                <a:gd name="T39" fmla="*/ 9 h 43"/>
                <a:gd name="T40" fmla="*/ 9 w 38"/>
                <a:gd name="T41" fmla="*/ 26 h 43"/>
                <a:gd name="T42" fmla="*/ 9 w 38"/>
                <a:gd name="T43" fmla="*/ 33 h 43"/>
                <a:gd name="T44" fmla="*/ 28 w 38"/>
                <a:gd name="T4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43">
                  <a:moveTo>
                    <a:pt x="36" y="9"/>
                  </a:moveTo>
                  <a:cubicBezTo>
                    <a:pt x="38" y="19"/>
                    <a:pt x="38" y="30"/>
                    <a:pt x="35" y="39"/>
                  </a:cubicBezTo>
                  <a:cubicBezTo>
                    <a:pt x="34" y="41"/>
                    <a:pt x="33" y="42"/>
                    <a:pt x="31" y="42"/>
                  </a:cubicBezTo>
                  <a:cubicBezTo>
                    <a:pt x="25" y="41"/>
                    <a:pt x="20" y="40"/>
                    <a:pt x="14" y="39"/>
                  </a:cubicBezTo>
                  <a:cubicBezTo>
                    <a:pt x="12" y="39"/>
                    <a:pt x="10" y="39"/>
                    <a:pt x="8" y="38"/>
                  </a:cubicBezTo>
                  <a:cubicBezTo>
                    <a:pt x="8" y="39"/>
                    <a:pt x="8" y="40"/>
                    <a:pt x="8" y="38"/>
                  </a:cubicBezTo>
                  <a:cubicBezTo>
                    <a:pt x="8" y="38"/>
                    <a:pt x="8" y="38"/>
                    <a:pt x="8" y="38"/>
                  </a:cubicBezTo>
                  <a:cubicBezTo>
                    <a:pt x="8" y="43"/>
                    <a:pt x="1" y="42"/>
                    <a:pt x="1" y="38"/>
                  </a:cubicBezTo>
                  <a:cubicBezTo>
                    <a:pt x="1" y="41"/>
                    <a:pt x="1" y="39"/>
                    <a:pt x="0" y="38"/>
                  </a:cubicBezTo>
                  <a:cubicBezTo>
                    <a:pt x="0" y="37"/>
                    <a:pt x="0" y="35"/>
                    <a:pt x="0" y="34"/>
                  </a:cubicBezTo>
                  <a:cubicBezTo>
                    <a:pt x="0" y="26"/>
                    <a:pt x="0" y="26"/>
                    <a:pt x="0" y="26"/>
                  </a:cubicBezTo>
                  <a:cubicBezTo>
                    <a:pt x="0" y="19"/>
                    <a:pt x="0" y="12"/>
                    <a:pt x="0" y="6"/>
                  </a:cubicBezTo>
                  <a:cubicBezTo>
                    <a:pt x="0" y="4"/>
                    <a:pt x="1" y="2"/>
                    <a:pt x="3" y="2"/>
                  </a:cubicBezTo>
                  <a:cubicBezTo>
                    <a:pt x="10" y="0"/>
                    <a:pt x="17" y="0"/>
                    <a:pt x="24" y="2"/>
                  </a:cubicBezTo>
                  <a:cubicBezTo>
                    <a:pt x="29" y="3"/>
                    <a:pt x="34" y="4"/>
                    <a:pt x="36" y="9"/>
                  </a:cubicBezTo>
                  <a:close/>
                  <a:moveTo>
                    <a:pt x="28" y="34"/>
                  </a:moveTo>
                  <a:cubicBezTo>
                    <a:pt x="29" y="28"/>
                    <a:pt x="30" y="20"/>
                    <a:pt x="28" y="14"/>
                  </a:cubicBezTo>
                  <a:cubicBezTo>
                    <a:pt x="28" y="11"/>
                    <a:pt x="29" y="12"/>
                    <a:pt x="26" y="12"/>
                  </a:cubicBezTo>
                  <a:cubicBezTo>
                    <a:pt x="24" y="11"/>
                    <a:pt x="22" y="10"/>
                    <a:pt x="20" y="10"/>
                  </a:cubicBezTo>
                  <a:cubicBezTo>
                    <a:pt x="16" y="9"/>
                    <a:pt x="12" y="9"/>
                    <a:pt x="9" y="9"/>
                  </a:cubicBezTo>
                  <a:cubicBezTo>
                    <a:pt x="9" y="15"/>
                    <a:pt x="9" y="20"/>
                    <a:pt x="9" y="26"/>
                  </a:cubicBezTo>
                  <a:cubicBezTo>
                    <a:pt x="9" y="28"/>
                    <a:pt x="9" y="31"/>
                    <a:pt x="9" y="33"/>
                  </a:cubicBezTo>
                  <a:cubicBezTo>
                    <a:pt x="15" y="32"/>
                    <a:pt x="21" y="34"/>
                    <a:pt x="2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6"/>
            <p:cNvSpPr>
              <a:spLocks noEditPoints="1"/>
            </p:cNvSpPr>
            <p:nvPr/>
          </p:nvSpPr>
          <p:spPr bwMode="auto">
            <a:xfrm>
              <a:off x="2357" y="1724"/>
              <a:ext cx="186" cy="176"/>
            </a:xfrm>
            <a:custGeom>
              <a:avLst/>
              <a:gdLst>
                <a:gd name="T0" fmla="*/ 37 w 41"/>
                <a:gd name="T1" fmla="*/ 7 h 39"/>
                <a:gd name="T2" fmla="*/ 37 w 41"/>
                <a:gd name="T3" fmla="*/ 37 h 39"/>
                <a:gd name="T4" fmla="*/ 33 w 41"/>
                <a:gd name="T5" fmla="*/ 39 h 39"/>
                <a:gd name="T6" fmla="*/ 16 w 41"/>
                <a:gd name="T7" fmla="*/ 35 h 39"/>
                <a:gd name="T8" fmla="*/ 8 w 41"/>
                <a:gd name="T9" fmla="*/ 32 h 39"/>
                <a:gd name="T10" fmla="*/ 6 w 41"/>
                <a:gd name="T11" fmla="*/ 33 h 39"/>
                <a:gd name="T12" fmla="*/ 1 w 41"/>
                <a:gd name="T13" fmla="*/ 23 h 39"/>
                <a:gd name="T14" fmla="*/ 0 w 41"/>
                <a:gd name="T15" fmla="*/ 6 h 39"/>
                <a:gd name="T16" fmla="*/ 3 w 41"/>
                <a:gd name="T17" fmla="*/ 1 h 39"/>
                <a:gd name="T18" fmla="*/ 22 w 41"/>
                <a:gd name="T19" fmla="*/ 1 h 39"/>
                <a:gd name="T20" fmla="*/ 37 w 41"/>
                <a:gd name="T21" fmla="*/ 7 h 39"/>
                <a:gd name="T22" fmla="*/ 31 w 41"/>
                <a:gd name="T23" fmla="*/ 31 h 39"/>
                <a:gd name="T24" fmla="*/ 30 w 41"/>
                <a:gd name="T25" fmla="*/ 12 h 39"/>
                <a:gd name="T26" fmla="*/ 8 w 41"/>
                <a:gd name="T27" fmla="*/ 9 h 39"/>
                <a:gd name="T28" fmla="*/ 9 w 41"/>
                <a:gd name="T29" fmla="*/ 21 h 39"/>
                <a:gd name="T30" fmla="*/ 10 w 41"/>
                <a:gd name="T31" fmla="*/ 27 h 39"/>
                <a:gd name="T32" fmla="*/ 14 w 41"/>
                <a:gd name="T33" fmla="*/ 28 h 39"/>
                <a:gd name="T34" fmla="*/ 31 w 41"/>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9">
                  <a:moveTo>
                    <a:pt x="37" y="7"/>
                  </a:moveTo>
                  <a:cubicBezTo>
                    <a:pt x="41" y="16"/>
                    <a:pt x="41" y="28"/>
                    <a:pt x="37" y="37"/>
                  </a:cubicBezTo>
                  <a:cubicBezTo>
                    <a:pt x="36" y="38"/>
                    <a:pt x="35" y="39"/>
                    <a:pt x="33" y="39"/>
                  </a:cubicBezTo>
                  <a:cubicBezTo>
                    <a:pt x="27" y="38"/>
                    <a:pt x="21" y="37"/>
                    <a:pt x="16" y="35"/>
                  </a:cubicBezTo>
                  <a:cubicBezTo>
                    <a:pt x="14" y="35"/>
                    <a:pt x="11" y="34"/>
                    <a:pt x="8" y="32"/>
                  </a:cubicBezTo>
                  <a:cubicBezTo>
                    <a:pt x="8" y="33"/>
                    <a:pt x="7" y="33"/>
                    <a:pt x="6" y="33"/>
                  </a:cubicBezTo>
                  <a:cubicBezTo>
                    <a:pt x="1" y="31"/>
                    <a:pt x="1" y="27"/>
                    <a:pt x="1" y="23"/>
                  </a:cubicBezTo>
                  <a:cubicBezTo>
                    <a:pt x="0" y="17"/>
                    <a:pt x="0" y="11"/>
                    <a:pt x="0" y="6"/>
                  </a:cubicBezTo>
                  <a:cubicBezTo>
                    <a:pt x="0" y="4"/>
                    <a:pt x="1" y="2"/>
                    <a:pt x="3" y="1"/>
                  </a:cubicBezTo>
                  <a:cubicBezTo>
                    <a:pt x="9" y="0"/>
                    <a:pt x="15" y="0"/>
                    <a:pt x="22" y="1"/>
                  </a:cubicBezTo>
                  <a:cubicBezTo>
                    <a:pt x="26" y="2"/>
                    <a:pt x="35" y="2"/>
                    <a:pt x="37" y="7"/>
                  </a:cubicBezTo>
                  <a:close/>
                  <a:moveTo>
                    <a:pt x="31" y="31"/>
                  </a:moveTo>
                  <a:cubicBezTo>
                    <a:pt x="32" y="25"/>
                    <a:pt x="32" y="17"/>
                    <a:pt x="30" y="12"/>
                  </a:cubicBezTo>
                  <a:cubicBezTo>
                    <a:pt x="23" y="10"/>
                    <a:pt x="15" y="8"/>
                    <a:pt x="8" y="9"/>
                  </a:cubicBezTo>
                  <a:cubicBezTo>
                    <a:pt x="8" y="13"/>
                    <a:pt x="8" y="17"/>
                    <a:pt x="9" y="21"/>
                  </a:cubicBezTo>
                  <a:cubicBezTo>
                    <a:pt x="9" y="23"/>
                    <a:pt x="10" y="25"/>
                    <a:pt x="10" y="27"/>
                  </a:cubicBezTo>
                  <a:cubicBezTo>
                    <a:pt x="12" y="27"/>
                    <a:pt x="13" y="28"/>
                    <a:pt x="14" y="28"/>
                  </a:cubicBezTo>
                  <a:cubicBezTo>
                    <a:pt x="19" y="29"/>
                    <a:pt x="25" y="31"/>
                    <a:pt x="31"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7"/>
            <p:cNvSpPr>
              <a:spLocks noEditPoints="1"/>
            </p:cNvSpPr>
            <p:nvPr/>
          </p:nvSpPr>
          <p:spPr bwMode="auto">
            <a:xfrm>
              <a:off x="1973" y="415"/>
              <a:ext cx="529" cy="476"/>
            </a:xfrm>
            <a:custGeom>
              <a:avLst/>
              <a:gdLst>
                <a:gd name="T0" fmla="*/ 116 w 117"/>
                <a:gd name="T1" fmla="*/ 14 h 105"/>
                <a:gd name="T2" fmla="*/ 116 w 117"/>
                <a:gd name="T3" fmla="*/ 61 h 105"/>
                <a:gd name="T4" fmla="*/ 117 w 117"/>
                <a:gd name="T5" fmla="*/ 104 h 105"/>
                <a:gd name="T6" fmla="*/ 13 w 117"/>
                <a:gd name="T7" fmla="*/ 104 h 105"/>
                <a:gd name="T8" fmla="*/ 11 w 117"/>
                <a:gd name="T9" fmla="*/ 105 h 105"/>
                <a:gd name="T10" fmla="*/ 25 w 117"/>
                <a:gd name="T11" fmla="*/ 16 h 105"/>
                <a:gd name="T12" fmla="*/ 116 w 117"/>
                <a:gd name="T13" fmla="*/ 14 h 105"/>
                <a:gd name="T14" fmla="*/ 90 w 117"/>
                <a:gd name="T15" fmla="*/ 85 h 105"/>
                <a:gd name="T16" fmla="*/ 91 w 117"/>
                <a:gd name="T17" fmla="*/ 67 h 105"/>
                <a:gd name="T18" fmla="*/ 91 w 117"/>
                <a:gd name="T19" fmla="*/ 41 h 105"/>
                <a:gd name="T20" fmla="*/ 82 w 117"/>
                <a:gd name="T21" fmla="*/ 39 h 105"/>
                <a:gd name="T22" fmla="*/ 81 w 117"/>
                <a:gd name="T23" fmla="*/ 39 h 105"/>
                <a:gd name="T24" fmla="*/ 76 w 117"/>
                <a:gd name="T25" fmla="*/ 44 h 105"/>
                <a:gd name="T26" fmla="*/ 76 w 117"/>
                <a:gd name="T27" fmla="*/ 55 h 105"/>
                <a:gd name="T28" fmla="*/ 60 w 117"/>
                <a:gd name="T29" fmla="*/ 55 h 105"/>
                <a:gd name="T30" fmla="*/ 56 w 117"/>
                <a:gd name="T31" fmla="*/ 58 h 105"/>
                <a:gd name="T32" fmla="*/ 55 w 117"/>
                <a:gd name="T33" fmla="*/ 51 h 105"/>
                <a:gd name="T34" fmla="*/ 56 w 117"/>
                <a:gd name="T35" fmla="*/ 38 h 105"/>
                <a:gd name="T36" fmla="*/ 49 w 117"/>
                <a:gd name="T37" fmla="*/ 32 h 105"/>
                <a:gd name="T38" fmla="*/ 45 w 117"/>
                <a:gd name="T39" fmla="*/ 31 h 105"/>
                <a:gd name="T40" fmla="*/ 39 w 117"/>
                <a:gd name="T41" fmla="*/ 36 h 105"/>
                <a:gd name="T42" fmla="*/ 38 w 117"/>
                <a:gd name="T43" fmla="*/ 69 h 105"/>
                <a:gd name="T44" fmla="*/ 38 w 117"/>
                <a:gd name="T45" fmla="*/ 87 h 105"/>
                <a:gd name="T46" fmla="*/ 43 w 117"/>
                <a:gd name="T47" fmla="*/ 89 h 105"/>
                <a:gd name="T48" fmla="*/ 46 w 117"/>
                <a:gd name="T49" fmla="*/ 89 h 105"/>
                <a:gd name="T50" fmla="*/ 46 w 117"/>
                <a:gd name="T51" fmla="*/ 89 h 105"/>
                <a:gd name="T52" fmla="*/ 57 w 117"/>
                <a:gd name="T53" fmla="*/ 89 h 105"/>
                <a:gd name="T54" fmla="*/ 57 w 117"/>
                <a:gd name="T55" fmla="*/ 71 h 105"/>
                <a:gd name="T56" fmla="*/ 64 w 117"/>
                <a:gd name="T57" fmla="*/ 71 h 105"/>
                <a:gd name="T58" fmla="*/ 75 w 117"/>
                <a:gd name="T59" fmla="*/ 72 h 105"/>
                <a:gd name="T60" fmla="*/ 76 w 117"/>
                <a:gd name="T61" fmla="*/ 72 h 105"/>
                <a:gd name="T62" fmla="*/ 76 w 117"/>
                <a:gd name="T63" fmla="*/ 87 h 105"/>
                <a:gd name="T64" fmla="*/ 86 w 117"/>
                <a:gd name="T65" fmla="*/ 89 h 105"/>
                <a:gd name="T66" fmla="*/ 86 w 117"/>
                <a:gd name="T67" fmla="*/ 89 h 105"/>
                <a:gd name="T68" fmla="*/ 86 w 117"/>
                <a:gd name="T69" fmla="*/ 89 h 105"/>
                <a:gd name="T70" fmla="*/ 87 w 117"/>
                <a:gd name="T71" fmla="*/ 89 h 105"/>
                <a:gd name="T72" fmla="*/ 88 w 117"/>
                <a:gd name="T73" fmla="*/ 88 h 105"/>
                <a:gd name="T74" fmla="*/ 88 w 117"/>
                <a:gd name="T75" fmla="*/ 88 h 105"/>
                <a:gd name="T76" fmla="*/ 90 w 117"/>
                <a:gd name="T77"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05">
                  <a:moveTo>
                    <a:pt x="116" y="14"/>
                  </a:moveTo>
                  <a:cubicBezTo>
                    <a:pt x="116" y="61"/>
                    <a:pt x="116" y="61"/>
                    <a:pt x="116" y="61"/>
                  </a:cubicBezTo>
                  <a:cubicBezTo>
                    <a:pt x="116" y="75"/>
                    <a:pt x="114" y="91"/>
                    <a:pt x="117" y="104"/>
                  </a:cubicBezTo>
                  <a:cubicBezTo>
                    <a:pt x="83" y="100"/>
                    <a:pt x="47" y="101"/>
                    <a:pt x="13" y="104"/>
                  </a:cubicBezTo>
                  <a:cubicBezTo>
                    <a:pt x="12" y="105"/>
                    <a:pt x="12" y="105"/>
                    <a:pt x="11" y="105"/>
                  </a:cubicBezTo>
                  <a:cubicBezTo>
                    <a:pt x="9" y="78"/>
                    <a:pt x="0" y="32"/>
                    <a:pt x="25" y="16"/>
                  </a:cubicBezTo>
                  <a:cubicBezTo>
                    <a:pt x="48" y="0"/>
                    <a:pt x="89" y="12"/>
                    <a:pt x="116" y="14"/>
                  </a:cubicBezTo>
                  <a:close/>
                  <a:moveTo>
                    <a:pt x="90" y="85"/>
                  </a:moveTo>
                  <a:cubicBezTo>
                    <a:pt x="92" y="79"/>
                    <a:pt x="91" y="73"/>
                    <a:pt x="91" y="67"/>
                  </a:cubicBezTo>
                  <a:cubicBezTo>
                    <a:pt x="91" y="58"/>
                    <a:pt x="91" y="50"/>
                    <a:pt x="91" y="41"/>
                  </a:cubicBezTo>
                  <a:cubicBezTo>
                    <a:pt x="91" y="36"/>
                    <a:pt x="84" y="35"/>
                    <a:pt x="82" y="39"/>
                  </a:cubicBezTo>
                  <a:cubicBezTo>
                    <a:pt x="82" y="39"/>
                    <a:pt x="81" y="39"/>
                    <a:pt x="81" y="39"/>
                  </a:cubicBezTo>
                  <a:cubicBezTo>
                    <a:pt x="79" y="39"/>
                    <a:pt x="76" y="41"/>
                    <a:pt x="76" y="44"/>
                  </a:cubicBezTo>
                  <a:cubicBezTo>
                    <a:pt x="76" y="48"/>
                    <a:pt x="76" y="51"/>
                    <a:pt x="76" y="55"/>
                  </a:cubicBezTo>
                  <a:cubicBezTo>
                    <a:pt x="71" y="55"/>
                    <a:pt x="65" y="55"/>
                    <a:pt x="60" y="55"/>
                  </a:cubicBezTo>
                  <a:cubicBezTo>
                    <a:pt x="58" y="55"/>
                    <a:pt x="56" y="56"/>
                    <a:pt x="56" y="58"/>
                  </a:cubicBezTo>
                  <a:cubicBezTo>
                    <a:pt x="56" y="55"/>
                    <a:pt x="55" y="53"/>
                    <a:pt x="55" y="51"/>
                  </a:cubicBezTo>
                  <a:cubicBezTo>
                    <a:pt x="55" y="46"/>
                    <a:pt x="54" y="41"/>
                    <a:pt x="56" y="38"/>
                  </a:cubicBezTo>
                  <a:cubicBezTo>
                    <a:pt x="57" y="34"/>
                    <a:pt x="53" y="29"/>
                    <a:pt x="49" y="32"/>
                  </a:cubicBezTo>
                  <a:cubicBezTo>
                    <a:pt x="48" y="31"/>
                    <a:pt x="46" y="31"/>
                    <a:pt x="45" y="31"/>
                  </a:cubicBezTo>
                  <a:cubicBezTo>
                    <a:pt x="42" y="31"/>
                    <a:pt x="39" y="32"/>
                    <a:pt x="39" y="36"/>
                  </a:cubicBezTo>
                  <a:cubicBezTo>
                    <a:pt x="39" y="47"/>
                    <a:pt x="38" y="58"/>
                    <a:pt x="38" y="69"/>
                  </a:cubicBezTo>
                  <a:cubicBezTo>
                    <a:pt x="38" y="75"/>
                    <a:pt x="38" y="81"/>
                    <a:pt x="38" y="87"/>
                  </a:cubicBezTo>
                  <a:cubicBezTo>
                    <a:pt x="38" y="89"/>
                    <a:pt x="41" y="90"/>
                    <a:pt x="43" y="89"/>
                  </a:cubicBezTo>
                  <a:cubicBezTo>
                    <a:pt x="44" y="89"/>
                    <a:pt x="45" y="89"/>
                    <a:pt x="46" y="89"/>
                  </a:cubicBezTo>
                  <a:cubicBezTo>
                    <a:pt x="46" y="89"/>
                    <a:pt x="46" y="89"/>
                    <a:pt x="46" y="89"/>
                  </a:cubicBezTo>
                  <a:cubicBezTo>
                    <a:pt x="46" y="96"/>
                    <a:pt x="57" y="96"/>
                    <a:pt x="57" y="89"/>
                  </a:cubicBezTo>
                  <a:cubicBezTo>
                    <a:pt x="57" y="83"/>
                    <a:pt x="57" y="77"/>
                    <a:pt x="57" y="71"/>
                  </a:cubicBezTo>
                  <a:cubicBezTo>
                    <a:pt x="59" y="71"/>
                    <a:pt x="61" y="71"/>
                    <a:pt x="64" y="71"/>
                  </a:cubicBezTo>
                  <a:cubicBezTo>
                    <a:pt x="67" y="72"/>
                    <a:pt x="71" y="72"/>
                    <a:pt x="75" y="72"/>
                  </a:cubicBezTo>
                  <a:cubicBezTo>
                    <a:pt x="75" y="72"/>
                    <a:pt x="76" y="72"/>
                    <a:pt x="76" y="72"/>
                  </a:cubicBezTo>
                  <a:cubicBezTo>
                    <a:pt x="76" y="77"/>
                    <a:pt x="76" y="82"/>
                    <a:pt x="76" y="87"/>
                  </a:cubicBezTo>
                  <a:cubicBezTo>
                    <a:pt x="76" y="92"/>
                    <a:pt x="83" y="93"/>
                    <a:pt x="86" y="89"/>
                  </a:cubicBezTo>
                  <a:cubicBezTo>
                    <a:pt x="86" y="89"/>
                    <a:pt x="86" y="89"/>
                    <a:pt x="86" y="89"/>
                  </a:cubicBezTo>
                  <a:cubicBezTo>
                    <a:pt x="86" y="89"/>
                    <a:pt x="86" y="89"/>
                    <a:pt x="86" y="89"/>
                  </a:cubicBezTo>
                  <a:cubicBezTo>
                    <a:pt x="87" y="89"/>
                    <a:pt x="87" y="89"/>
                    <a:pt x="87" y="89"/>
                  </a:cubicBezTo>
                  <a:cubicBezTo>
                    <a:pt x="87" y="89"/>
                    <a:pt x="88" y="88"/>
                    <a:pt x="88" y="88"/>
                  </a:cubicBezTo>
                  <a:cubicBezTo>
                    <a:pt x="88" y="88"/>
                    <a:pt x="88" y="88"/>
                    <a:pt x="88" y="88"/>
                  </a:cubicBezTo>
                  <a:cubicBezTo>
                    <a:pt x="89" y="88"/>
                    <a:pt x="90" y="87"/>
                    <a:pt x="90" y="85"/>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8"/>
            <p:cNvSpPr>
              <a:spLocks noEditPoints="1"/>
            </p:cNvSpPr>
            <p:nvPr/>
          </p:nvSpPr>
          <p:spPr bwMode="auto">
            <a:xfrm>
              <a:off x="2303" y="1434"/>
              <a:ext cx="186" cy="172"/>
            </a:xfrm>
            <a:custGeom>
              <a:avLst/>
              <a:gdLst>
                <a:gd name="T0" fmla="*/ 40 w 41"/>
                <a:gd name="T1" fmla="*/ 12 h 38"/>
                <a:gd name="T2" fmla="*/ 38 w 41"/>
                <a:gd name="T3" fmla="*/ 34 h 38"/>
                <a:gd name="T4" fmla="*/ 35 w 41"/>
                <a:gd name="T5" fmla="*/ 36 h 38"/>
                <a:gd name="T6" fmla="*/ 5 w 41"/>
                <a:gd name="T7" fmla="*/ 35 h 38"/>
                <a:gd name="T8" fmla="*/ 4 w 41"/>
                <a:gd name="T9" fmla="*/ 30 h 38"/>
                <a:gd name="T10" fmla="*/ 3 w 41"/>
                <a:gd name="T11" fmla="*/ 8 h 38"/>
                <a:gd name="T12" fmla="*/ 10 w 41"/>
                <a:gd name="T13" fmla="*/ 1 h 38"/>
                <a:gd name="T14" fmla="*/ 21 w 41"/>
                <a:gd name="T15" fmla="*/ 1 h 38"/>
                <a:gd name="T16" fmla="*/ 36 w 41"/>
                <a:gd name="T17" fmla="*/ 4 h 38"/>
                <a:gd name="T18" fmla="*/ 40 w 41"/>
                <a:gd name="T19" fmla="*/ 12 h 38"/>
                <a:gd name="T20" fmla="*/ 32 w 41"/>
                <a:gd name="T21" fmla="*/ 29 h 38"/>
                <a:gd name="T22" fmla="*/ 33 w 41"/>
                <a:gd name="T23" fmla="*/ 20 h 38"/>
                <a:gd name="T24" fmla="*/ 32 w 41"/>
                <a:gd name="T25" fmla="*/ 14 h 38"/>
                <a:gd name="T26" fmla="*/ 32 w 41"/>
                <a:gd name="T27" fmla="*/ 12 h 38"/>
                <a:gd name="T28" fmla="*/ 11 w 41"/>
                <a:gd name="T29" fmla="*/ 9 h 38"/>
                <a:gd name="T30" fmla="*/ 10 w 41"/>
                <a:gd name="T31" fmla="*/ 19 h 38"/>
                <a:gd name="T32" fmla="*/ 11 w 41"/>
                <a:gd name="T33" fmla="*/ 30 h 38"/>
                <a:gd name="T34" fmla="*/ 11 w 41"/>
                <a:gd name="T35" fmla="*/ 31 h 38"/>
                <a:gd name="T36" fmla="*/ 32 w 41"/>
                <a:gd name="T3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8">
                  <a:moveTo>
                    <a:pt x="40" y="12"/>
                  </a:moveTo>
                  <a:cubicBezTo>
                    <a:pt x="41" y="19"/>
                    <a:pt x="41" y="27"/>
                    <a:pt x="38" y="34"/>
                  </a:cubicBezTo>
                  <a:cubicBezTo>
                    <a:pt x="37" y="35"/>
                    <a:pt x="36" y="36"/>
                    <a:pt x="35" y="36"/>
                  </a:cubicBezTo>
                  <a:cubicBezTo>
                    <a:pt x="25" y="35"/>
                    <a:pt x="14" y="38"/>
                    <a:pt x="5" y="35"/>
                  </a:cubicBezTo>
                  <a:cubicBezTo>
                    <a:pt x="2" y="34"/>
                    <a:pt x="3" y="31"/>
                    <a:pt x="4" y="30"/>
                  </a:cubicBezTo>
                  <a:cubicBezTo>
                    <a:pt x="0" y="24"/>
                    <a:pt x="2" y="14"/>
                    <a:pt x="3" y="8"/>
                  </a:cubicBezTo>
                  <a:cubicBezTo>
                    <a:pt x="4" y="3"/>
                    <a:pt x="6" y="1"/>
                    <a:pt x="10" y="1"/>
                  </a:cubicBezTo>
                  <a:cubicBezTo>
                    <a:pt x="14" y="0"/>
                    <a:pt x="18" y="0"/>
                    <a:pt x="21" y="1"/>
                  </a:cubicBezTo>
                  <a:cubicBezTo>
                    <a:pt x="26" y="2"/>
                    <a:pt x="31" y="3"/>
                    <a:pt x="36" y="4"/>
                  </a:cubicBezTo>
                  <a:cubicBezTo>
                    <a:pt x="39" y="5"/>
                    <a:pt x="40" y="9"/>
                    <a:pt x="40" y="12"/>
                  </a:cubicBezTo>
                  <a:close/>
                  <a:moveTo>
                    <a:pt x="32" y="29"/>
                  </a:moveTo>
                  <a:cubicBezTo>
                    <a:pt x="32" y="26"/>
                    <a:pt x="33" y="23"/>
                    <a:pt x="33" y="20"/>
                  </a:cubicBezTo>
                  <a:cubicBezTo>
                    <a:pt x="33" y="18"/>
                    <a:pt x="33" y="16"/>
                    <a:pt x="32" y="14"/>
                  </a:cubicBezTo>
                  <a:cubicBezTo>
                    <a:pt x="32" y="13"/>
                    <a:pt x="31" y="11"/>
                    <a:pt x="32" y="12"/>
                  </a:cubicBezTo>
                  <a:cubicBezTo>
                    <a:pt x="26" y="10"/>
                    <a:pt x="18" y="7"/>
                    <a:pt x="11" y="9"/>
                  </a:cubicBezTo>
                  <a:cubicBezTo>
                    <a:pt x="11" y="12"/>
                    <a:pt x="10" y="16"/>
                    <a:pt x="10" y="19"/>
                  </a:cubicBezTo>
                  <a:cubicBezTo>
                    <a:pt x="10" y="23"/>
                    <a:pt x="11" y="26"/>
                    <a:pt x="11" y="30"/>
                  </a:cubicBezTo>
                  <a:cubicBezTo>
                    <a:pt x="11" y="30"/>
                    <a:pt x="11" y="30"/>
                    <a:pt x="11" y="31"/>
                  </a:cubicBezTo>
                  <a:cubicBezTo>
                    <a:pt x="18" y="31"/>
                    <a:pt x="25" y="30"/>
                    <a:pt x="32"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9"/>
            <p:cNvSpPr>
              <a:spLocks noEditPoints="1"/>
            </p:cNvSpPr>
            <p:nvPr/>
          </p:nvSpPr>
          <p:spPr bwMode="auto">
            <a:xfrm>
              <a:off x="2276" y="1149"/>
              <a:ext cx="176" cy="167"/>
            </a:xfrm>
            <a:custGeom>
              <a:avLst/>
              <a:gdLst>
                <a:gd name="T0" fmla="*/ 37 w 39"/>
                <a:gd name="T1" fmla="*/ 10 h 37"/>
                <a:gd name="T2" fmla="*/ 39 w 39"/>
                <a:gd name="T3" fmla="*/ 31 h 37"/>
                <a:gd name="T4" fmla="*/ 35 w 39"/>
                <a:gd name="T5" fmla="*/ 35 h 37"/>
                <a:gd name="T6" fmla="*/ 11 w 39"/>
                <a:gd name="T7" fmla="*/ 34 h 37"/>
                <a:gd name="T8" fmla="*/ 10 w 39"/>
                <a:gd name="T9" fmla="*/ 34 h 37"/>
                <a:gd name="T10" fmla="*/ 6 w 39"/>
                <a:gd name="T11" fmla="*/ 34 h 37"/>
                <a:gd name="T12" fmla="*/ 2 w 39"/>
                <a:gd name="T13" fmla="*/ 7 h 37"/>
                <a:gd name="T14" fmla="*/ 5 w 39"/>
                <a:gd name="T15" fmla="*/ 3 h 37"/>
                <a:gd name="T16" fmla="*/ 34 w 39"/>
                <a:gd name="T17" fmla="*/ 6 h 37"/>
                <a:gd name="T18" fmla="*/ 37 w 39"/>
                <a:gd name="T19" fmla="*/ 10 h 37"/>
                <a:gd name="T20" fmla="*/ 31 w 39"/>
                <a:gd name="T21" fmla="*/ 28 h 37"/>
                <a:gd name="T22" fmla="*/ 29 w 39"/>
                <a:gd name="T23" fmla="*/ 13 h 37"/>
                <a:gd name="T24" fmla="*/ 10 w 39"/>
                <a:gd name="T25" fmla="*/ 11 h 37"/>
                <a:gd name="T26" fmla="*/ 11 w 39"/>
                <a:gd name="T27" fmla="*/ 21 h 37"/>
                <a:gd name="T28" fmla="*/ 12 w 39"/>
                <a:gd name="T29" fmla="*/ 28 h 37"/>
                <a:gd name="T30" fmla="*/ 12 w 39"/>
                <a:gd name="T31" fmla="*/ 28 h 37"/>
                <a:gd name="T32" fmla="*/ 31 w 39"/>
                <a:gd name="T3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7" y="10"/>
                  </a:moveTo>
                  <a:cubicBezTo>
                    <a:pt x="37" y="17"/>
                    <a:pt x="39" y="24"/>
                    <a:pt x="39" y="31"/>
                  </a:cubicBezTo>
                  <a:cubicBezTo>
                    <a:pt x="39" y="33"/>
                    <a:pt x="38" y="35"/>
                    <a:pt x="35" y="35"/>
                  </a:cubicBezTo>
                  <a:cubicBezTo>
                    <a:pt x="27" y="35"/>
                    <a:pt x="19" y="37"/>
                    <a:pt x="11" y="34"/>
                  </a:cubicBezTo>
                  <a:cubicBezTo>
                    <a:pt x="11" y="34"/>
                    <a:pt x="10" y="34"/>
                    <a:pt x="10" y="34"/>
                  </a:cubicBezTo>
                  <a:cubicBezTo>
                    <a:pt x="9" y="35"/>
                    <a:pt x="8" y="35"/>
                    <a:pt x="6" y="34"/>
                  </a:cubicBezTo>
                  <a:cubicBezTo>
                    <a:pt x="0" y="28"/>
                    <a:pt x="2" y="15"/>
                    <a:pt x="2" y="7"/>
                  </a:cubicBezTo>
                  <a:cubicBezTo>
                    <a:pt x="2" y="5"/>
                    <a:pt x="3" y="4"/>
                    <a:pt x="5" y="3"/>
                  </a:cubicBezTo>
                  <a:cubicBezTo>
                    <a:pt x="15" y="0"/>
                    <a:pt x="25" y="3"/>
                    <a:pt x="34" y="6"/>
                  </a:cubicBezTo>
                  <a:cubicBezTo>
                    <a:pt x="36" y="7"/>
                    <a:pt x="37" y="8"/>
                    <a:pt x="37" y="10"/>
                  </a:cubicBezTo>
                  <a:close/>
                  <a:moveTo>
                    <a:pt x="31" y="28"/>
                  </a:moveTo>
                  <a:cubicBezTo>
                    <a:pt x="30" y="23"/>
                    <a:pt x="29" y="18"/>
                    <a:pt x="29" y="13"/>
                  </a:cubicBezTo>
                  <a:cubicBezTo>
                    <a:pt x="23" y="11"/>
                    <a:pt x="16" y="10"/>
                    <a:pt x="10" y="11"/>
                  </a:cubicBezTo>
                  <a:cubicBezTo>
                    <a:pt x="10" y="14"/>
                    <a:pt x="10" y="18"/>
                    <a:pt x="11" y="21"/>
                  </a:cubicBezTo>
                  <a:cubicBezTo>
                    <a:pt x="11" y="24"/>
                    <a:pt x="12" y="26"/>
                    <a:pt x="12" y="28"/>
                  </a:cubicBezTo>
                  <a:cubicBezTo>
                    <a:pt x="12" y="28"/>
                    <a:pt x="12" y="28"/>
                    <a:pt x="12" y="28"/>
                  </a:cubicBezTo>
                  <a:cubicBezTo>
                    <a:pt x="18" y="30"/>
                    <a:pt x="25" y="29"/>
                    <a:pt x="31" y="2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30"/>
            <p:cNvSpPr/>
            <p:nvPr/>
          </p:nvSpPr>
          <p:spPr bwMode="auto">
            <a:xfrm>
              <a:off x="2145" y="547"/>
              <a:ext cx="244" cy="303"/>
            </a:xfrm>
            <a:custGeom>
              <a:avLst/>
              <a:gdLst>
                <a:gd name="T0" fmla="*/ 53 w 54"/>
                <a:gd name="T1" fmla="*/ 38 h 67"/>
                <a:gd name="T2" fmla="*/ 52 w 54"/>
                <a:gd name="T3" fmla="*/ 56 h 67"/>
                <a:gd name="T4" fmla="*/ 50 w 54"/>
                <a:gd name="T5" fmla="*/ 59 h 67"/>
                <a:gd name="T6" fmla="*/ 50 w 54"/>
                <a:gd name="T7" fmla="*/ 59 h 67"/>
                <a:gd name="T8" fmla="*/ 49 w 54"/>
                <a:gd name="T9" fmla="*/ 60 h 67"/>
                <a:gd name="T10" fmla="*/ 48 w 54"/>
                <a:gd name="T11" fmla="*/ 60 h 67"/>
                <a:gd name="T12" fmla="*/ 48 w 54"/>
                <a:gd name="T13" fmla="*/ 60 h 67"/>
                <a:gd name="T14" fmla="*/ 48 w 54"/>
                <a:gd name="T15" fmla="*/ 60 h 67"/>
                <a:gd name="T16" fmla="*/ 38 w 54"/>
                <a:gd name="T17" fmla="*/ 58 h 67"/>
                <a:gd name="T18" fmla="*/ 38 w 54"/>
                <a:gd name="T19" fmla="*/ 43 h 67"/>
                <a:gd name="T20" fmla="*/ 37 w 54"/>
                <a:gd name="T21" fmla="*/ 43 h 67"/>
                <a:gd name="T22" fmla="*/ 26 w 54"/>
                <a:gd name="T23" fmla="*/ 42 h 67"/>
                <a:gd name="T24" fmla="*/ 19 w 54"/>
                <a:gd name="T25" fmla="*/ 42 h 67"/>
                <a:gd name="T26" fmla="*/ 19 w 54"/>
                <a:gd name="T27" fmla="*/ 60 h 67"/>
                <a:gd name="T28" fmla="*/ 8 w 54"/>
                <a:gd name="T29" fmla="*/ 60 h 67"/>
                <a:gd name="T30" fmla="*/ 8 w 54"/>
                <a:gd name="T31" fmla="*/ 60 h 67"/>
                <a:gd name="T32" fmla="*/ 5 w 54"/>
                <a:gd name="T33" fmla="*/ 60 h 67"/>
                <a:gd name="T34" fmla="*/ 0 w 54"/>
                <a:gd name="T35" fmla="*/ 58 h 67"/>
                <a:gd name="T36" fmla="*/ 0 w 54"/>
                <a:gd name="T37" fmla="*/ 40 h 67"/>
                <a:gd name="T38" fmla="*/ 1 w 54"/>
                <a:gd name="T39" fmla="*/ 7 h 67"/>
                <a:gd name="T40" fmla="*/ 7 w 54"/>
                <a:gd name="T41" fmla="*/ 2 h 67"/>
                <a:gd name="T42" fmla="*/ 11 w 54"/>
                <a:gd name="T43" fmla="*/ 3 h 67"/>
                <a:gd name="T44" fmla="*/ 18 w 54"/>
                <a:gd name="T45" fmla="*/ 9 h 67"/>
                <a:gd name="T46" fmla="*/ 17 w 54"/>
                <a:gd name="T47" fmla="*/ 22 h 67"/>
                <a:gd name="T48" fmla="*/ 18 w 54"/>
                <a:gd name="T49" fmla="*/ 29 h 67"/>
                <a:gd name="T50" fmla="*/ 22 w 54"/>
                <a:gd name="T51" fmla="*/ 26 h 67"/>
                <a:gd name="T52" fmla="*/ 38 w 54"/>
                <a:gd name="T53" fmla="*/ 26 h 67"/>
                <a:gd name="T54" fmla="*/ 38 w 54"/>
                <a:gd name="T55" fmla="*/ 15 h 67"/>
                <a:gd name="T56" fmla="*/ 43 w 54"/>
                <a:gd name="T57" fmla="*/ 10 h 67"/>
                <a:gd name="T58" fmla="*/ 44 w 54"/>
                <a:gd name="T59" fmla="*/ 10 h 67"/>
                <a:gd name="T60" fmla="*/ 53 w 54"/>
                <a:gd name="T61" fmla="*/ 12 h 67"/>
                <a:gd name="T62" fmla="*/ 53 w 54"/>
                <a:gd name="T63"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67">
                  <a:moveTo>
                    <a:pt x="53" y="38"/>
                  </a:moveTo>
                  <a:cubicBezTo>
                    <a:pt x="53" y="44"/>
                    <a:pt x="54" y="50"/>
                    <a:pt x="52" y="56"/>
                  </a:cubicBezTo>
                  <a:cubicBezTo>
                    <a:pt x="52" y="58"/>
                    <a:pt x="51" y="59"/>
                    <a:pt x="50" y="59"/>
                  </a:cubicBezTo>
                  <a:cubicBezTo>
                    <a:pt x="50" y="59"/>
                    <a:pt x="50" y="59"/>
                    <a:pt x="50" y="59"/>
                  </a:cubicBezTo>
                  <a:cubicBezTo>
                    <a:pt x="50" y="59"/>
                    <a:pt x="49" y="60"/>
                    <a:pt x="49" y="60"/>
                  </a:cubicBezTo>
                  <a:cubicBezTo>
                    <a:pt x="49" y="60"/>
                    <a:pt x="49" y="60"/>
                    <a:pt x="48" y="60"/>
                  </a:cubicBezTo>
                  <a:cubicBezTo>
                    <a:pt x="48" y="60"/>
                    <a:pt x="48" y="60"/>
                    <a:pt x="48" y="60"/>
                  </a:cubicBezTo>
                  <a:cubicBezTo>
                    <a:pt x="48" y="60"/>
                    <a:pt x="48" y="60"/>
                    <a:pt x="48" y="60"/>
                  </a:cubicBezTo>
                  <a:cubicBezTo>
                    <a:pt x="45" y="64"/>
                    <a:pt x="38" y="63"/>
                    <a:pt x="38" y="58"/>
                  </a:cubicBezTo>
                  <a:cubicBezTo>
                    <a:pt x="38" y="53"/>
                    <a:pt x="38" y="48"/>
                    <a:pt x="38" y="43"/>
                  </a:cubicBezTo>
                  <a:cubicBezTo>
                    <a:pt x="38" y="43"/>
                    <a:pt x="37" y="43"/>
                    <a:pt x="37" y="43"/>
                  </a:cubicBezTo>
                  <a:cubicBezTo>
                    <a:pt x="33" y="43"/>
                    <a:pt x="29" y="43"/>
                    <a:pt x="26" y="42"/>
                  </a:cubicBezTo>
                  <a:cubicBezTo>
                    <a:pt x="23" y="42"/>
                    <a:pt x="21" y="42"/>
                    <a:pt x="19" y="42"/>
                  </a:cubicBezTo>
                  <a:cubicBezTo>
                    <a:pt x="19" y="48"/>
                    <a:pt x="19" y="54"/>
                    <a:pt x="19" y="60"/>
                  </a:cubicBezTo>
                  <a:cubicBezTo>
                    <a:pt x="19" y="67"/>
                    <a:pt x="8" y="67"/>
                    <a:pt x="8" y="60"/>
                  </a:cubicBezTo>
                  <a:cubicBezTo>
                    <a:pt x="8" y="60"/>
                    <a:pt x="8" y="60"/>
                    <a:pt x="8" y="60"/>
                  </a:cubicBezTo>
                  <a:cubicBezTo>
                    <a:pt x="7" y="60"/>
                    <a:pt x="6" y="60"/>
                    <a:pt x="5" y="60"/>
                  </a:cubicBezTo>
                  <a:cubicBezTo>
                    <a:pt x="3" y="61"/>
                    <a:pt x="0" y="60"/>
                    <a:pt x="0" y="58"/>
                  </a:cubicBezTo>
                  <a:cubicBezTo>
                    <a:pt x="0" y="52"/>
                    <a:pt x="0" y="46"/>
                    <a:pt x="0" y="40"/>
                  </a:cubicBezTo>
                  <a:cubicBezTo>
                    <a:pt x="0" y="29"/>
                    <a:pt x="1" y="18"/>
                    <a:pt x="1" y="7"/>
                  </a:cubicBezTo>
                  <a:cubicBezTo>
                    <a:pt x="1" y="3"/>
                    <a:pt x="4" y="2"/>
                    <a:pt x="7" y="2"/>
                  </a:cubicBezTo>
                  <a:cubicBezTo>
                    <a:pt x="8" y="2"/>
                    <a:pt x="10" y="2"/>
                    <a:pt x="11" y="3"/>
                  </a:cubicBezTo>
                  <a:cubicBezTo>
                    <a:pt x="15" y="0"/>
                    <a:pt x="19" y="5"/>
                    <a:pt x="18" y="9"/>
                  </a:cubicBezTo>
                  <a:cubicBezTo>
                    <a:pt x="16" y="12"/>
                    <a:pt x="17" y="17"/>
                    <a:pt x="17" y="22"/>
                  </a:cubicBezTo>
                  <a:cubicBezTo>
                    <a:pt x="17" y="24"/>
                    <a:pt x="18" y="26"/>
                    <a:pt x="18" y="29"/>
                  </a:cubicBezTo>
                  <a:cubicBezTo>
                    <a:pt x="18" y="27"/>
                    <a:pt x="20" y="26"/>
                    <a:pt x="22" y="26"/>
                  </a:cubicBezTo>
                  <a:cubicBezTo>
                    <a:pt x="27" y="26"/>
                    <a:pt x="33" y="26"/>
                    <a:pt x="38" y="26"/>
                  </a:cubicBezTo>
                  <a:cubicBezTo>
                    <a:pt x="38" y="22"/>
                    <a:pt x="38" y="19"/>
                    <a:pt x="38" y="15"/>
                  </a:cubicBezTo>
                  <a:cubicBezTo>
                    <a:pt x="38" y="12"/>
                    <a:pt x="41" y="10"/>
                    <a:pt x="43" y="10"/>
                  </a:cubicBezTo>
                  <a:cubicBezTo>
                    <a:pt x="43" y="10"/>
                    <a:pt x="44" y="10"/>
                    <a:pt x="44" y="10"/>
                  </a:cubicBezTo>
                  <a:cubicBezTo>
                    <a:pt x="46" y="6"/>
                    <a:pt x="53" y="7"/>
                    <a:pt x="53" y="12"/>
                  </a:cubicBezTo>
                  <a:cubicBezTo>
                    <a:pt x="53" y="21"/>
                    <a:pt x="53" y="29"/>
                    <a:pt x="53" y="3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31"/>
            <p:cNvSpPr>
              <a:spLocks noEditPoints="1"/>
            </p:cNvSpPr>
            <p:nvPr/>
          </p:nvSpPr>
          <p:spPr bwMode="auto">
            <a:xfrm>
              <a:off x="2127" y="2733"/>
              <a:ext cx="181" cy="172"/>
            </a:xfrm>
            <a:custGeom>
              <a:avLst/>
              <a:gdLst>
                <a:gd name="T0" fmla="*/ 37 w 40"/>
                <a:gd name="T1" fmla="*/ 2 h 38"/>
                <a:gd name="T2" fmla="*/ 40 w 40"/>
                <a:gd name="T3" fmla="*/ 20 h 38"/>
                <a:gd name="T4" fmla="*/ 36 w 40"/>
                <a:gd name="T5" fmla="*/ 34 h 38"/>
                <a:gd name="T6" fmla="*/ 4 w 40"/>
                <a:gd name="T7" fmla="*/ 37 h 38"/>
                <a:gd name="T8" fmla="*/ 0 w 40"/>
                <a:gd name="T9" fmla="*/ 33 h 38"/>
                <a:gd name="T10" fmla="*/ 3 w 40"/>
                <a:gd name="T11" fmla="*/ 7 h 38"/>
                <a:gd name="T12" fmla="*/ 4 w 40"/>
                <a:gd name="T13" fmla="*/ 5 h 38"/>
                <a:gd name="T14" fmla="*/ 4 w 40"/>
                <a:gd name="T15" fmla="*/ 3 h 38"/>
                <a:gd name="T16" fmla="*/ 10 w 40"/>
                <a:gd name="T17" fmla="*/ 3 h 38"/>
                <a:gd name="T18" fmla="*/ 11 w 40"/>
                <a:gd name="T19" fmla="*/ 3 h 38"/>
                <a:gd name="T20" fmla="*/ 18 w 40"/>
                <a:gd name="T21" fmla="*/ 1 h 38"/>
                <a:gd name="T22" fmla="*/ 34 w 40"/>
                <a:gd name="T23" fmla="*/ 0 h 38"/>
                <a:gd name="T24" fmla="*/ 37 w 40"/>
                <a:gd name="T25" fmla="*/ 2 h 38"/>
                <a:gd name="T26" fmla="*/ 31 w 40"/>
                <a:gd name="T27" fmla="*/ 18 h 38"/>
                <a:gd name="T28" fmla="*/ 31 w 40"/>
                <a:gd name="T29" fmla="*/ 9 h 38"/>
                <a:gd name="T30" fmla="*/ 10 w 40"/>
                <a:gd name="T31" fmla="*/ 12 h 38"/>
                <a:gd name="T32" fmla="*/ 9 w 40"/>
                <a:gd name="T33" fmla="*/ 11 h 38"/>
                <a:gd name="T34" fmla="*/ 8 w 40"/>
                <a:gd name="T35" fmla="*/ 29 h 38"/>
                <a:gd name="T36" fmla="*/ 29 w 40"/>
                <a:gd name="T37" fmla="*/ 28 h 38"/>
                <a:gd name="T38" fmla="*/ 30 w 40"/>
                <a:gd name="T39" fmla="*/ 27 h 38"/>
                <a:gd name="T40" fmla="*/ 31 w 40"/>
                <a:gd name="T41" fmla="*/ 25 h 38"/>
                <a:gd name="T42" fmla="*/ 31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37" y="2"/>
                  </a:moveTo>
                  <a:cubicBezTo>
                    <a:pt x="40" y="7"/>
                    <a:pt x="40" y="14"/>
                    <a:pt x="40" y="20"/>
                  </a:cubicBezTo>
                  <a:cubicBezTo>
                    <a:pt x="40" y="23"/>
                    <a:pt x="40" y="33"/>
                    <a:pt x="36" y="34"/>
                  </a:cubicBezTo>
                  <a:cubicBezTo>
                    <a:pt x="26" y="38"/>
                    <a:pt x="14" y="37"/>
                    <a:pt x="4" y="37"/>
                  </a:cubicBezTo>
                  <a:cubicBezTo>
                    <a:pt x="2" y="37"/>
                    <a:pt x="0" y="36"/>
                    <a:pt x="0" y="33"/>
                  </a:cubicBezTo>
                  <a:cubicBezTo>
                    <a:pt x="0" y="25"/>
                    <a:pt x="1" y="15"/>
                    <a:pt x="3" y="7"/>
                  </a:cubicBezTo>
                  <a:cubicBezTo>
                    <a:pt x="3" y="6"/>
                    <a:pt x="3" y="6"/>
                    <a:pt x="4" y="5"/>
                  </a:cubicBezTo>
                  <a:cubicBezTo>
                    <a:pt x="4" y="5"/>
                    <a:pt x="4" y="4"/>
                    <a:pt x="4" y="3"/>
                  </a:cubicBezTo>
                  <a:cubicBezTo>
                    <a:pt x="5" y="0"/>
                    <a:pt x="9" y="1"/>
                    <a:pt x="10" y="3"/>
                  </a:cubicBezTo>
                  <a:cubicBezTo>
                    <a:pt x="10" y="3"/>
                    <a:pt x="11" y="3"/>
                    <a:pt x="11" y="3"/>
                  </a:cubicBezTo>
                  <a:cubicBezTo>
                    <a:pt x="14" y="2"/>
                    <a:pt x="16" y="2"/>
                    <a:pt x="18" y="1"/>
                  </a:cubicBezTo>
                  <a:cubicBezTo>
                    <a:pt x="23" y="1"/>
                    <a:pt x="29" y="0"/>
                    <a:pt x="34" y="0"/>
                  </a:cubicBezTo>
                  <a:cubicBezTo>
                    <a:pt x="35" y="0"/>
                    <a:pt x="37" y="0"/>
                    <a:pt x="37" y="2"/>
                  </a:cubicBezTo>
                  <a:close/>
                  <a:moveTo>
                    <a:pt x="31" y="18"/>
                  </a:moveTo>
                  <a:cubicBezTo>
                    <a:pt x="31" y="15"/>
                    <a:pt x="31" y="12"/>
                    <a:pt x="31" y="9"/>
                  </a:cubicBezTo>
                  <a:cubicBezTo>
                    <a:pt x="24" y="9"/>
                    <a:pt x="17" y="12"/>
                    <a:pt x="10" y="12"/>
                  </a:cubicBezTo>
                  <a:cubicBezTo>
                    <a:pt x="10" y="12"/>
                    <a:pt x="9" y="12"/>
                    <a:pt x="9" y="11"/>
                  </a:cubicBezTo>
                  <a:cubicBezTo>
                    <a:pt x="8" y="17"/>
                    <a:pt x="8" y="23"/>
                    <a:pt x="8" y="29"/>
                  </a:cubicBezTo>
                  <a:cubicBezTo>
                    <a:pt x="15" y="29"/>
                    <a:pt x="22" y="29"/>
                    <a:pt x="29" y="28"/>
                  </a:cubicBezTo>
                  <a:cubicBezTo>
                    <a:pt x="30" y="27"/>
                    <a:pt x="30" y="27"/>
                    <a:pt x="30" y="27"/>
                  </a:cubicBezTo>
                  <a:cubicBezTo>
                    <a:pt x="31" y="27"/>
                    <a:pt x="31" y="26"/>
                    <a:pt x="31" y="25"/>
                  </a:cubicBezTo>
                  <a:cubicBezTo>
                    <a:pt x="31" y="23"/>
                    <a:pt x="31" y="20"/>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32"/>
            <p:cNvSpPr>
              <a:spLocks noEditPoints="1"/>
            </p:cNvSpPr>
            <p:nvPr/>
          </p:nvSpPr>
          <p:spPr bwMode="auto">
            <a:xfrm>
              <a:off x="2081" y="2009"/>
              <a:ext cx="190" cy="190"/>
            </a:xfrm>
            <a:custGeom>
              <a:avLst/>
              <a:gdLst>
                <a:gd name="T0" fmla="*/ 13 w 42"/>
                <a:gd name="T1" fmla="*/ 36 h 42"/>
                <a:gd name="T2" fmla="*/ 10 w 42"/>
                <a:gd name="T3" fmla="*/ 36 h 42"/>
                <a:gd name="T4" fmla="*/ 11 w 42"/>
                <a:gd name="T5" fmla="*/ 2 h 42"/>
                <a:gd name="T6" fmla="*/ 14 w 42"/>
                <a:gd name="T7" fmla="*/ 0 h 42"/>
                <a:gd name="T8" fmla="*/ 38 w 42"/>
                <a:gd name="T9" fmla="*/ 3 h 42"/>
                <a:gd name="T10" fmla="*/ 42 w 42"/>
                <a:gd name="T11" fmla="*/ 20 h 42"/>
                <a:gd name="T12" fmla="*/ 39 w 42"/>
                <a:gd name="T13" fmla="*/ 39 h 42"/>
                <a:gd name="T14" fmla="*/ 28 w 42"/>
                <a:gd name="T15" fmla="*/ 41 h 42"/>
                <a:gd name="T16" fmla="*/ 14 w 42"/>
                <a:gd name="T17" fmla="*/ 41 h 42"/>
                <a:gd name="T18" fmla="*/ 13 w 42"/>
                <a:gd name="T19" fmla="*/ 36 h 42"/>
                <a:gd name="T20" fmla="*/ 13 w 42"/>
                <a:gd name="T21" fmla="*/ 36 h 42"/>
                <a:gd name="T22" fmla="*/ 14 w 42"/>
                <a:gd name="T23" fmla="*/ 36 h 42"/>
                <a:gd name="T24" fmla="*/ 27 w 42"/>
                <a:gd name="T25" fmla="*/ 35 h 42"/>
                <a:gd name="T26" fmla="*/ 32 w 42"/>
                <a:gd name="T27" fmla="*/ 33 h 42"/>
                <a:gd name="T28" fmla="*/ 33 w 42"/>
                <a:gd name="T29" fmla="*/ 19 h 42"/>
                <a:gd name="T30" fmla="*/ 33 w 42"/>
                <a:gd name="T31" fmla="*/ 11 h 42"/>
                <a:gd name="T32" fmla="*/ 32 w 42"/>
                <a:gd name="T33" fmla="*/ 10 h 42"/>
                <a:gd name="T34" fmla="*/ 30 w 42"/>
                <a:gd name="T35" fmla="*/ 9 h 42"/>
                <a:gd name="T36" fmla="*/ 17 w 42"/>
                <a:gd name="T37" fmla="*/ 8 h 42"/>
                <a:gd name="T38" fmla="*/ 15 w 42"/>
                <a:gd name="T39" fmla="*/ 32 h 42"/>
                <a:gd name="T40" fmla="*/ 13 w 42"/>
                <a:gd name="T4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13" y="36"/>
                  </a:moveTo>
                  <a:cubicBezTo>
                    <a:pt x="12" y="37"/>
                    <a:pt x="11" y="37"/>
                    <a:pt x="10" y="36"/>
                  </a:cubicBezTo>
                  <a:cubicBezTo>
                    <a:pt x="0" y="30"/>
                    <a:pt x="7" y="10"/>
                    <a:pt x="11" y="2"/>
                  </a:cubicBezTo>
                  <a:cubicBezTo>
                    <a:pt x="11" y="0"/>
                    <a:pt x="13" y="0"/>
                    <a:pt x="14" y="0"/>
                  </a:cubicBezTo>
                  <a:cubicBezTo>
                    <a:pt x="22" y="0"/>
                    <a:pt x="30" y="0"/>
                    <a:pt x="38" y="3"/>
                  </a:cubicBezTo>
                  <a:cubicBezTo>
                    <a:pt x="42" y="5"/>
                    <a:pt x="42" y="17"/>
                    <a:pt x="42" y="20"/>
                  </a:cubicBezTo>
                  <a:cubicBezTo>
                    <a:pt x="42" y="25"/>
                    <a:pt x="42" y="35"/>
                    <a:pt x="39" y="39"/>
                  </a:cubicBezTo>
                  <a:cubicBezTo>
                    <a:pt x="36" y="41"/>
                    <a:pt x="31" y="41"/>
                    <a:pt x="28" y="41"/>
                  </a:cubicBezTo>
                  <a:cubicBezTo>
                    <a:pt x="24" y="42"/>
                    <a:pt x="19" y="41"/>
                    <a:pt x="14" y="41"/>
                  </a:cubicBezTo>
                  <a:cubicBezTo>
                    <a:pt x="12" y="41"/>
                    <a:pt x="11" y="38"/>
                    <a:pt x="13" y="36"/>
                  </a:cubicBezTo>
                  <a:close/>
                  <a:moveTo>
                    <a:pt x="13" y="36"/>
                  </a:moveTo>
                  <a:cubicBezTo>
                    <a:pt x="14" y="36"/>
                    <a:pt x="14" y="36"/>
                    <a:pt x="14" y="36"/>
                  </a:cubicBezTo>
                  <a:cubicBezTo>
                    <a:pt x="19" y="36"/>
                    <a:pt x="23" y="36"/>
                    <a:pt x="27" y="35"/>
                  </a:cubicBezTo>
                  <a:cubicBezTo>
                    <a:pt x="30" y="35"/>
                    <a:pt x="32" y="34"/>
                    <a:pt x="32" y="33"/>
                  </a:cubicBezTo>
                  <a:cubicBezTo>
                    <a:pt x="34" y="28"/>
                    <a:pt x="34" y="23"/>
                    <a:pt x="33" y="19"/>
                  </a:cubicBezTo>
                  <a:cubicBezTo>
                    <a:pt x="33" y="16"/>
                    <a:pt x="33" y="13"/>
                    <a:pt x="33" y="11"/>
                  </a:cubicBezTo>
                  <a:cubicBezTo>
                    <a:pt x="32" y="10"/>
                    <a:pt x="32" y="10"/>
                    <a:pt x="32" y="10"/>
                  </a:cubicBezTo>
                  <a:cubicBezTo>
                    <a:pt x="31" y="10"/>
                    <a:pt x="31" y="9"/>
                    <a:pt x="30" y="9"/>
                  </a:cubicBezTo>
                  <a:cubicBezTo>
                    <a:pt x="26" y="8"/>
                    <a:pt x="21" y="8"/>
                    <a:pt x="17" y="8"/>
                  </a:cubicBezTo>
                  <a:cubicBezTo>
                    <a:pt x="14" y="15"/>
                    <a:pt x="13" y="25"/>
                    <a:pt x="15" y="32"/>
                  </a:cubicBezTo>
                  <a:cubicBezTo>
                    <a:pt x="15" y="34"/>
                    <a:pt x="15" y="35"/>
                    <a:pt x="13"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33"/>
            <p:cNvSpPr>
              <a:spLocks noEditPoints="1"/>
            </p:cNvSpPr>
            <p:nvPr/>
          </p:nvSpPr>
          <p:spPr bwMode="auto">
            <a:xfrm>
              <a:off x="2099" y="1692"/>
              <a:ext cx="177" cy="199"/>
            </a:xfrm>
            <a:custGeom>
              <a:avLst/>
              <a:gdLst>
                <a:gd name="T0" fmla="*/ 36 w 39"/>
                <a:gd name="T1" fmla="*/ 6 h 44"/>
                <a:gd name="T2" fmla="*/ 36 w 39"/>
                <a:gd name="T3" fmla="*/ 40 h 44"/>
                <a:gd name="T4" fmla="*/ 31 w 39"/>
                <a:gd name="T5" fmla="*/ 43 h 44"/>
                <a:gd name="T6" fmla="*/ 4 w 39"/>
                <a:gd name="T7" fmla="*/ 39 h 44"/>
                <a:gd name="T8" fmla="*/ 4 w 39"/>
                <a:gd name="T9" fmla="*/ 35 h 44"/>
                <a:gd name="T10" fmla="*/ 2 w 39"/>
                <a:gd name="T11" fmla="*/ 32 h 44"/>
                <a:gd name="T12" fmla="*/ 1 w 39"/>
                <a:gd name="T13" fmla="*/ 7 h 44"/>
                <a:gd name="T14" fmla="*/ 4 w 39"/>
                <a:gd name="T15" fmla="*/ 3 h 44"/>
                <a:gd name="T16" fmla="*/ 32 w 39"/>
                <a:gd name="T17" fmla="*/ 3 h 44"/>
                <a:gd name="T18" fmla="*/ 36 w 39"/>
                <a:gd name="T19" fmla="*/ 6 h 44"/>
                <a:gd name="T20" fmla="*/ 28 w 39"/>
                <a:gd name="T21" fmla="*/ 36 h 44"/>
                <a:gd name="T22" fmla="*/ 28 w 39"/>
                <a:gd name="T23" fmla="*/ 11 h 44"/>
                <a:gd name="T24" fmla="*/ 9 w 39"/>
                <a:gd name="T25" fmla="*/ 11 h 44"/>
                <a:gd name="T26" fmla="*/ 8 w 39"/>
                <a:gd name="T27" fmla="*/ 32 h 44"/>
                <a:gd name="T28" fmla="*/ 7 w 39"/>
                <a:gd name="T29" fmla="*/ 35 h 44"/>
                <a:gd name="T30" fmla="*/ 28 w 3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4">
                  <a:moveTo>
                    <a:pt x="36" y="6"/>
                  </a:moveTo>
                  <a:cubicBezTo>
                    <a:pt x="39" y="17"/>
                    <a:pt x="39" y="30"/>
                    <a:pt x="36" y="40"/>
                  </a:cubicBezTo>
                  <a:cubicBezTo>
                    <a:pt x="35" y="43"/>
                    <a:pt x="33" y="44"/>
                    <a:pt x="31" y="43"/>
                  </a:cubicBezTo>
                  <a:cubicBezTo>
                    <a:pt x="22" y="42"/>
                    <a:pt x="12" y="43"/>
                    <a:pt x="4" y="39"/>
                  </a:cubicBezTo>
                  <a:cubicBezTo>
                    <a:pt x="2" y="38"/>
                    <a:pt x="3" y="36"/>
                    <a:pt x="4" y="35"/>
                  </a:cubicBezTo>
                  <a:cubicBezTo>
                    <a:pt x="3" y="35"/>
                    <a:pt x="2" y="34"/>
                    <a:pt x="2" y="32"/>
                  </a:cubicBezTo>
                  <a:cubicBezTo>
                    <a:pt x="0" y="24"/>
                    <a:pt x="1" y="16"/>
                    <a:pt x="1" y="7"/>
                  </a:cubicBezTo>
                  <a:cubicBezTo>
                    <a:pt x="1" y="5"/>
                    <a:pt x="2" y="4"/>
                    <a:pt x="4" y="3"/>
                  </a:cubicBezTo>
                  <a:cubicBezTo>
                    <a:pt x="13" y="0"/>
                    <a:pt x="22" y="3"/>
                    <a:pt x="32" y="3"/>
                  </a:cubicBezTo>
                  <a:cubicBezTo>
                    <a:pt x="34" y="3"/>
                    <a:pt x="35" y="4"/>
                    <a:pt x="36" y="6"/>
                  </a:cubicBezTo>
                  <a:close/>
                  <a:moveTo>
                    <a:pt x="28" y="36"/>
                  </a:moveTo>
                  <a:cubicBezTo>
                    <a:pt x="30" y="28"/>
                    <a:pt x="30" y="19"/>
                    <a:pt x="28" y="11"/>
                  </a:cubicBezTo>
                  <a:cubicBezTo>
                    <a:pt x="22" y="11"/>
                    <a:pt x="16" y="10"/>
                    <a:pt x="9" y="11"/>
                  </a:cubicBezTo>
                  <a:cubicBezTo>
                    <a:pt x="10" y="18"/>
                    <a:pt x="10" y="25"/>
                    <a:pt x="8" y="32"/>
                  </a:cubicBezTo>
                  <a:cubicBezTo>
                    <a:pt x="8" y="34"/>
                    <a:pt x="7" y="34"/>
                    <a:pt x="7" y="35"/>
                  </a:cubicBezTo>
                  <a:cubicBezTo>
                    <a:pt x="13" y="36"/>
                    <a:pt x="22" y="36"/>
                    <a:pt x="28"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34"/>
            <p:cNvSpPr>
              <a:spLocks noEditPoints="1"/>
            </p:cNvSpPr>
            <p:nvPr/>
          </p:nvSpPr>
          <p:spPr bwMode="auto">
            <a:xfrm>
              <a:off x="2109" y="2339"/>
              <a:ext cx="167" cy="177"/>
            </a:xfrm>
            <a:custGeom>
              <a:avLst/>
              <a:gdLst>
                <a:gd name="T0" fmla="*/ 32 w 37"/>
                <a:gd name="T1" fmla="*/ 10 h 39"/>
                <a:gd name="T2" fmla="*/ 33 w 37"/>
                <a:gd name="T3" fmla="*/ 36 h 39"/>
                <a:gd name="T4" fmla="*/ 30 w 37"/>
                <a:gd name="T5" fmla="*/ 39 h 39"/>
                <a:gd name="T6" fmla="*/ 17 w 37"/>
                <a:gd name="T7" fmla="*/ 37 h 39"/>
                <a:gd name="T8" fmla="*/ 11 w 37"/>
                <a:gd name="T9" fmla="*/ 36 h 39"/>
                <a:gd name="T10" fmla="*/ 9 w 37"/>
                <a:gd name="T11" fmla="*/ 36 h 39"/>
                <a:gd name="T12" fmla="*/ 8 w 37"/>
                <a:gd name="T13" fmla="*/ 38 h 39"/>
                <a:gd name="T14" fmla="*/ 3 w 37"/>
                <a:gd name="T15" fmla="*/ 38 h 39"/>
                <a:gd name="T16" fmla="*/ 2 w 37"/>
                <a:gd name="T17" fmla="*/ 22 h 39"/>
                <a:gd name="T18" fmla="*/ 4 w 37"/>
                <a:gd name="T19" fmla="*/ 4 h 39"/>
                <a:gd name="T20" fmla="*/ 8 w 37"/>
                <a:gd name="T21" fmla="*/ 1 h 39"/>
                <a:gd name="T22" fmla="*/ 32 w 37"/>
                <a:gd name="T23" fmla="*/ 10 h 39"/>
                <a:gd name="T24" fmla="*/ 27 w 37"/>
                <a:gd name="T25" fmla="*/ 31 h 39"/>
                <a:gd name="T26" fmla="*/ 24 w 37"/>
                <a:gd name="T27" fmla="*/ 14 h 39"/>
                <a:gd name="T28" fmla="*/ 12 w 37"/>
                <a:gd name="T29" fmla="*/ 10 h 39"/>
                <a:gd name="T30" fmla="*/ 10 w 37"/>
                <a:gd name="T31" fmla="*/ 25 h 39"/>
                <a:gd name="T32" fmla="*/ 10 w 37"/>
                <a:gd name="T33" fmla="*/ 31 h 39"/>
                <a:gd name="T34" fmla="*/ 27 w 37"/>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9">
                  <a:moveTo>
                    <a:pt x="32" y="10"/>
                  </a:moveTo>
                  <a:cubicBezTo>
                    <a:pt x="37" y="18"/>
                    <a:pt x="36" y="27"/>
                    <a:pt x="33" y="36"/>
                  </a:cubicBezTo>
                  <a:cubicBezTo>
                    <a:pt x="33" y="37"/>
                    <a:pt x="31" y="39"/>
                    <a:pt x="30" y="39"/>
                  </a:cubicBezTo>
                  <a:cubicBezTo>
                    <a:pt x="26" y="38"/>
                    <a:pt x="21" y="38"/>
                    <a:pt x="17" y="37"/>
                  </a:cubicBezTo>
                  <a:cubicBezTo>
                    <a:pt x="15" y="37"/>
                    <a:pt x="13" y="37"/>
                    <a:pt x="11" y="36"/>
                  </a:cubicBezTo>
                  <a:cubicBezTo>
                    <a:pt x="10" y="36"/>
                    <a:pt x="10" y="36"/>
                    <a:pt x="9" y="36"/>
                  </a:cubicBezTo>
                  <a:cubicBezTo>
                    <a:pt x="9" y="37"/>
                    <a:pt x="9" y="37"/>
                    <a:pt x="8" y="38"/>
                  </a:cubicBezTo>
                  <a:cubicBezTo>
                    <a:pt x="7" y="39"/>
                    <a:pt x="5" y="39"/>
                    <a:pt x="3" y="38"/>
                  </a:cubicBezTo>
                  <a:cubicBezTo>
                    <a:pt x="0" y="35"/>
                    <a:pt x="1" y="26"/>
                    <a:pt x="2" y="22"/>
                  </a:cubicBezTo>
                  <a:cubicBezTo>
                    <a:pt x="2" y="16"/>
                    <a:pt x="2" y="10"/>
                    <a:pt x="4" y="4"/>
                  </a:cubicBezTo>
                  <a:cubicBezTo>
                    <a:pt x="5" y="2"/>
                    <a:pt x="6" y="1"/>
                    <a:pt x="8" y="1"/>
                  </a:cubicBezTo>
                  <a:cubicBezTo>
                    <a:pt x="17" y="0"/>
                    <a:pt x="27" y="2"/>
                    <a:pt x="32" y="10"/>
                  </a:cubicBezTo>
                  <a:close/>
                  <a:moveTo>
                    <a:pt x="27" y="31"/>
                  </a:moveTo>
                  <a:cubicBezTo>
                    <a:pt x="28" y="26"/>
                    <a:pt x="28" y="19"/>
                    <a:pt x="24" y="14"/>
                  </a:cubicBezTo>
                  <a:cubicBezTo>
                    <a:pt x="21" y="10"/>
                    <a:pt x="17" y="10"/>
                    <a:pt x="12" y="10"/>
                  </a:cubicBezTo>
                  <a:cubicBezTo>
                    <a:pt x="11" y="15"/>
                    <a:pt x="10" y="20"/>
                    <a:pt x="10" y="25"/>
                  </a:cubicBezTo>
                  <a:cubicBezTo>
                    <a:pt x="10" y="27"/>
                    <a:pt x="10" y="29"/>
                    <a:pt x="10" y="31"/>
                  </a:cubicBezTo>
                  <a:cubicBezTo>
                    <a:pt x="16" y="30"/>
                    <a:pt x="21" y="31"/>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35"/>
            <p:cNvSpPr/>
            <p:nvPr/>
          </p:nvSpPr>
          <p:spPr bwMode="auto">
            <a:xfrm>
              <a:off x="2018" y="1135"/>
              <a:ext cx="222" cy="195"/>
            </a:xfrm>
            <a:custGeom>
              <a:avLst/>
              <a:gdLst>
                <a:gd name="T0" fmla="*/ 44 w 49"/>
                <a:gd name="T1" fmla="*/ 8 h 43"/>
                <a:gd name="T2" fmla="*/ 46 w 49"/>
                <a:gd name="T3" fmla="*/ 38 h 43"/>
                <a:gd name="T4" fmla="*/ 42 w 49"/>
                <a:gd name="T5" fmla="*/ 41 h 43"/>
                <a:gd name="T6" fmla="*/ 9 w 49"/>
                <a:gd name="T7" fmla="*/ 39 h 43"/>
                <a:gd name="T8" fmla="*/ 10 w 49"/>
                <a:gd name="T9" fmla="*/ 35 h 43"/>
                <a:gd name="T10" fmla="*/ 38 w 49"/>
                <a:gd name="T11" fmla="*/ 33 h 43"/>
                <a:gd name="T12" fmla="*/ 36 w 49"/>
                <a:gd name="T13" fmla="*/ 11 h 43"/>
                <a:gd name="T14" fmla="*/ 17 w 49"/>
                <a:gd name="T15" fmla="*/ 14 h 43"/>
                <a:gd name="T16" fmla="*/ 16 w 49"/>
                <a:gd name="T17" fmla="*/ 31 h 43"/>
                <a:gd name="T18" fmla="*/ 10 w 49"/>
                <a:gd name="T19" fmla="*/ 34 h 43"/>
                <a:gd name="T20" fmla="*/ 21 w 49"/>
                <a:gd name="T21" fmla="*/ 1 h 43"/>
                <a:gd name="T22" fmla="*/ 44 w 49"/>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3">
                  <a:moveTo>
                    <a:pt x="44" y="8"/>
                  </a:moveTo>
                  <a:cubicBezTo>
                    <a:pt x="46" y="17"/>
                    <a:pt x="49" y="28"/>
                    <a:pt x="46" y="38"/>
                  </a:cubicBezTo>
                  <a:cubicBezTo>
                    <a:pt x="45" y="40"/>
                    <a:pt x="44" y="41"/>
                    <a:pt x="42" y="41"/>
                  </a:cubicBezTo>
                  <a:cubicBezTo>
                    <a:pt x="31" y="41"/>
                    <a:pt x="18" y="43"/>
                    <a:pt x="9" y="39"/>
                  </a:cubicBezTo>
                  <a:cubicBezTo>
                    <a:pt x="6" y="38"/>
                    <a:pt x="8" y="35"/>
                    <a:pt x="10" y="35"/>
                  </a:cubicBezTo>
                  <a:cubicBezTo>
                    <a:pt x="20" y="36"/>
                    <a:pt x="29" y="34"/>
                    <a:pt x="38" y="33"/>
                  </a:cubicBezTo>
                  <a:cubicBezTo>
                    <a:pt x="39" y="26"/>
                    <a:pt x="38" y="18"/>
                    <a:pt x="36" y="11"/>
                  </a:cubicBezTo>
                  <a:cubicBezTo>
                    <a:pt x="29" y="9"/>
                    <a:pt x="21" y="7"/>
                    <a:pt x="17" y="14"/>
                  </a:cubicBezTo>
                  <a:cubicBezTo>
                    <a:pt x="13" y="19"/>
                    <a:pt x="14" y="25"/>
                    <a:pt x="16" y="31"/>
                  </a:cubicBezTo>
                  <a:cubicBezTo>
                    <a:pt x="16" y="34"/>
                    <a:pt x="12" y="36"/>
                    <a:pt x="10" y="34"/>
                  </a:cubicBezTo>
                  <a:cubicBezTo>
                    <a:pt x="0" y="24"/>
                    <a:pt x="7" y="4"/>
                    <a:pt x="21" y="1"/>
                  </a:cubicBezTo>
                  <a:cubicBezTo>
                    <a:pt x="27" y="0"/>
                    <a:pt x="41" y="0"/>
                    <a:pt x="44"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36"/>
            <p:cNvSpPr>
              <a:spLocks noEditPoints="1"/>
            </p:cNvSpPr>
            <p:nvPr/>
          </p:nvSpPr>
          <p:spPr bwMode="auto">
            <a:xfrm>
              <a:off x="2032" y="1393"/>
              <a:ext cx="194" cy="177"/>
            </a:xfrm>
            <a:custGeom>
              <a:avLst/>
              <a:gdLst>
                <a:gd name="T0" fmla="*/ 37 w 43"/>
                <a:gd name="T1" fmla="*/ 5 h 39"/>
                <a:gd name="T2" fmla="*/ 43 w 43"/>
                <a:gd name="T3" fmla="*/ 33 h 39"/>
                <a:gd name="T4" fmla="*/ 39 w 43"/>
                <a:gd name="T5" fmla="*/ 37 h 39"/>
                <a:gd name="T6" fmla="*/ 8 w 43"/>
                <a:gd name="T7" fmla="*/ 36 h 39"/>
                <a:gd name="T8" fmla="*/ 4 w 43"/>
                <a:gd name="T9" fmla="*/ 35 h 39"/>
                <a:gd name="T10" fmla="*/ 3 w 43"/>
                <a:gd name="T11" fmla="*/ 5 h 39"/>
                <a:gd name="T12" fmla="*/ 6 w 43"/>
                <a:gd name="T13" fmla="*/ 2 h 39"/>
                <a:gd name="T14" fmla="*/ 25 w 43"/>
                <a:gd name="T15" fmla="*/ 0 h 39"/>
                <a:gd name="T16" fmla="*/ 37 w 43"/>
                <a:gd name="T17" fmla="*/ 5 h 39"/>
                <a:gd name="T18" fmla="*/ 35 w 43"/>
                <a:gd name="T19" fmla="*/ 30 h 39"/>
                <a:gd name="T20" fmla="*/ 31 w 43"/>
                <a:gd name="T21" fmla="*/ 12 h 39"/>
                <a:gd name="T22" fmla="*/ 28 w 43"/>
                <a:gd name="T23" fmla="*/ 9 h 39"/>
                <a:gd name="T24" fmla="*/ 21 w 43"/>
                <a:gd name="T25" fmla="*/ 9 h 39"/>
                <a:gd name="T26" fmla="*/ 10 w 43"/>
                <a:gd name="T27" fmla="*/ 10 h 39"/>
                <a:gd name="T28" fmla="*/ 10 w 43"/>
                <a:gd name="T29" fmla="*/ 31 h 39"/>
                <a:gd name="T30" fmla="*/ 35 w 43"/>
                <a:gd name="T3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9">
                  <a:moveTo>
                    <a:pt x="37" y="5"/>
                  </a:moveTo>
                  <a:cubicBezTo>
                    <a:pt x="41" y="13"/>
                    <a:pt x="43" y="24"/>
                    <a:pt x="43" y="33"/>
                  </a:cubicBezTo>
                  <a:cubicBezTo>
                    <a:pt x="42" y="36"/>
                    <a:pt x="41" y="37"/>
                    <a:pt x="39" y="37"/>
                  </a:cubicBezTo>
                  <a:cubicBezTo>
                    <a:pt x="28" y="38"/>
                    <a:pt x="18" y="39"/>
                    <a:pt x="8" y="36"/>
                  </a:cubicBezTo>
                  <a:cubicBezTo>
                    <a:pt x="6" y="37"/>
                    <a:pt x="5" y="37"/>
                    <a:pt x="4" y="35"/>
                  </a:cubicBezTo>
                  <a:cubicBezTo>
                    <a:pt x="0" y="26"/>
                    <a:pt x="1" y="15"/>
                    <a:pt x="3" y="5"/>
                  </a:cubicBezTo>
                  <a:cubicBezTo>
                    <a:pt x="3" y="4"/>
                    <a:pt x="4" y="3"/>
                    <a:pt x="6" y="2"/>
                  </a:cubicBezTo>
                  <a:cubicBezTo>
                    <a:pt x="12" y="1"/>
                    <a:pt x="18" y="0"/>
                    <a:pt x="25" y="0"/>
                  </a:cubicBezTo>
                  <a:cubicBezTo>
                    <a:pt x="29" y="1"/>
                    <a:pt x="35" y="1"/>
                    <a:pt x="37" y="5"/>
                  </a:cubicBezTo>
                  <a:close/>
                  <a:moveTo>
                    <a:pt x="35" y="30"/>
                  </a:moveTo>
                  <a:cubicBezTo>
                    <a:pt x="34" y="24"/>
                    <a:pt x="33" y="18"/>
                    <a:pt x="31" y="12"/>
                  </a:cubicBezTo>
                  <a:cubicBezTo>
                    <a:pt x="30" y="10"/>
                    <a:pt x="31" y="10"/>
                    <a:pt x="28" y="9"/>
                  </a:cubicBezTo>
                  <a:cubicBezTo>
                    <a:pt x="26" y="9"/>
                    <a:pt x="24" y="9"/>
                    <a:pt x="21" y="9"/>
                  </a:cubicBezTo>
                  <a:cubicBezTo>
                    <a:pt x="17" y="9"/>
                    <a:pt x="14" y="9"/>
                    <a:pt x="10" y="10"/>
                  </a:cubicBezTo>
                  <a:cubicBezTo>
                    <a:pt x="9" y="17"/>
                    <a:pt x="11" y="24"/>
                    <a:pt x="10" y="31"/>
                  </a:cubicBezTo>
                  <a:cubicBezTo>
                    <a:pt x="18" y="33"/>
                    <a:pt x="27" y="33"/>
                    <a:pt x="35"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37"/>
            <p:cNvSpPr>
              <a:spLocks noEditPoints="1"/>
            </p:cNvSpPr>
            <p:nvPr/>
          </p:nvSpPr>
          <p:spPr bwMode="auto">
            <a:xfrm>
              <a:off x="1842" y="2706"/>
              <a:ext cx="176" cy="195"/>
            </a:xfrm>
            <a:custGeom>
              <a:avLst/>
              <a:gdLst>
                <a:gd name="T0" fmla="*/ 26 w 39"/>
                <a:gd name="T1" fmla="*/ 34 h 43"/>
                <a:gd name="T2" fmla="*/ 27 w 39"/>
                <a:gd name="T3" fmla="*/ 30 h 43"/>
                <a:gd name="T4" fmla="*/ 29 w 39"/>
                <a:gd name="T5" fmla="*/ 9 h 43"/>
                <a:gd name="T6" fmla="*/ 9 w 39"/>
                <a:gd name="T7" fmla="*/ 11 h 43"/>
                <a:gd name="T8" fmla="*/ 8 w 39"/>
                <a:gd name="T9" fmla="*/ 11 h 43"/>
                <a:gd name="T10" fmla="*/ 10 w 39"/>
                <a:gd name="T11" fmla="*/ 34 h 43"/>
                <a:gd name="T12" fmla="*/ 21 w 39"/>
                <a:gd name="T13" fmla="*/ 34 h 43"/>
                <a:gd name="T14" fmla="*/ 26 w 39"/>
                <a:gd name="T15" fmla="*/ 34 h 43"/>
                <a:gd name="T16" fmla="*/ 37 w 39"/>
                <a:gd name="T17" fmla="*/ 3 h 43"/>
                <a:gd name="T18" fmla="*/ 37 w 39"/>
                <a:gd name="T19" fmla="*/ 22 h 43"/>
                <a:gd name="T20" fmla="*/ 34 w 39"/>
                <a:gd name="T21" fmla="*/ 39 h 43"/>
                <a:gd name="T22" fmla="*/ 20 w 39"/>
                <a:gd name="T23" fmla="*/ 43 h 43"/>
                <a:gd name="T24" fmla="*/ 4 w 39"/>
                <a:gd name="T25" fmla="*/ 40 h 43"/>
                <a:gd name="T26" fmla="*/ 2 w 39"/>
                <a:gd name="T27" fmla="*/ 37 h 43"/>
                <a:gd name="T28" fmla="*/ 4 w 39"/>
                <a:gd name="T29" fmla="*/ 7 h 43"/>
                <a:gd name="T30" fmla="*/ 5 w 39"/>
                <a:gd name="T31" fmla="*/ 5 h 43"/>
                <a:gd name="T32" fmla="*/ 6 w 39"/>
                <a:gd name="T33" fmla="*/ 5 h 43"/>
                <a:gd name="T34" fmla="*/ 16 w 39"/>
                <a:gd name="T35" fmla="*/ 2 h 43"/>
                <a:gd name="T36" fmla="*/ 33 w 39"/>
                <a:gd name="T37" fmla="*/ 0 h 43"/>
                <a:gd name="T38" fmla="*/ 37 w 39"/>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3">
                  <a:moveTo>
                    <a:pt x="26" y="34"/>
                  </a:moveTo>
                  <a:cubicBezTo>
                    <a:pt x="27" y="33"/>
                    <a:pt x="27" y="31"/>
                    <a:pt x="27" y="30"/>
                  </a:cubicBezTo>
                  <a:cubicBezTo>
                    <a:pt x="29" y="23"/>
                    <a:pt x="30" y="16"/>
                    <a:pt x="29" y="9"/>
                  </a:cubicBezTo>
                  <a:cubicBezTo>
                    <a:pt x="22" y="10"/>
                    <a:pt x="14" y="11"/>
                    <a:pt x="9" y="11"/>
                  </a:cubicBezTo>
                  <a:cubicBezTo>
                    <a:pt x="8" y="11"/>
                    <a:pt x="8" y="11"/>
                    <a:pt x="8" y="11"/>
                  </a:cubicBezTo>
                  <a:cubicBezTo>
                    <a:pt x="7" y="19"/>
                    <a:pt x="9" y="26"/>
                    <a:pt x="10" y="34"/>
                  </a:cubicBezTo>
                  <a:cubicBezTo>
                    <a:pt x="14" y="35"/>
                    <a:pt x="18" y="35"/>
                    <a:pt x="21" y="34"/>
                  </a:cubicBezTo>
                  <a:cubicBezTo>
                    <a:pt x="23" y="34"/>
                    <a:pt x="26" y="33"/>
                    <a:pt x="26" y="34"/>
                  </a:cubicBezTo>
                  <a:close/>
                  <a:moveTo>
                    <a:pt x="37" y="3"/>
                  </a:moveTo>
                  <a:cubicBezTo>
                    <a:pt x="39" y="10"/>
                    <a:pt x="38" y="16"/>
                    <a:pt x="37" y="22"/>
                  </a:cubicBezTo>
                  <a:cubicBezTo>
                    <a:pt x="37" y="27"/>
                    <a:pt x="36" y="34"/>
                    <a:pt x="34" y="39"/>
                  </a:cubicBezTo>
                  <a:cubicBezTo>
                    <a:pt x="31" y="42"/>
                    <a:pt x="24" y="43"/>
                    <a:pt x="20" y="43"/>
                  </a:cubicBezTo>
                  <a:cubicBezTo>
                    <a:pt x="14" y="43"/>
                    <a:pt x="9" y="42"/>
                    <a:pt x="4" y="40"/>
                  </a:cubicBezTo>
                  <a:cubicBezTo>
                    <a:pt x="3" y="40"/>
                    <a:pt x="2" y="38"/>
                    <a:pt x="2" y="37"/>
                  </a:cubicBezTo>
                  <a:cubicBezTo>
                    <a:pt x="2" y="27"/>
                    <a:pt x="0" y="16"/>
                    <a:pt x="4" y="7"/>
                  </a:cubicBezTo>
                  <a:cubicBezTo>
                    <a:pt x="4" y="6"/>
                    <a:pt x="5" y="5"/>
                    <a:pt x="5" y="5"/>
                  </a:cubicBezTo>
                  <a:cubicBezTo>
                    <a:pt x="5" y="5"/>
                    <a:pt x="6" y="5"/>
                    <a:pt x="6" y="5"/>
                  </a:cubicBezTo>
                  <a:cubicBezTo>
                    <a:pt x="9" y="2"/>
                    <a:pt x="12" y="2"/>
                    <a:pt x="16" y="2"/>
                  </a:cubicBezTo>
                  <a:cubicBezTo>
                    <a:pt x="22" y="1"/>
                    <a:pt x="27" y="0"/>
                    <a:pt x="33" y="0"/>
                  </a:cubicBezTo>
                  <a:cubicBezTo>
                    <a:pt x="35" y="0"/>
                    <a:pt x="36" y="2"/>
                    <a:pt x="3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38"/>
            <p:cNvSpPr>
              <a:spLocks noEditPoints="1"/>
            </p:cNvSpPr>
            <p:nvPr/>
          </p:nvSpPr>
          <p:spPr bwMode="auto">
            <a:xfrm>
              <a:off x="1837" y="2353"/>
              <a:ext cx="167" cy="199"/>
            </a:xfrm>
            <a:custGeom>
              <a:avLst/>
              <a:gdLst>
                <a:gd name="T0" fmla="*/ 36 w 37"/>
                <a:gd name="T1" fmla="*/ 23 h 44"/>
                <a:gd name="T2" fmla="*/ 33 w 37"/>
                <a:gd name="T3" fmla="*/ 38 h 44"/>
                <a:gd name="T4" fmla="*/ 4 w 37"/>
                <a:gd name="T5" fmla="*/ 44 h 44"/>
                <a:gd name="T6" fmla="*/ 0 w 37"/>
                <a:gd name="T7" fmla="*/ 40 h 44"/>
                <a:gd name="T8" fmla="*/ 5 w 37"/>
                <a:gd name="T9" fmla="*/ 7 h 44"/>
                <a:gd name="T10" fmla="*/ 9 w 37"/>
                <a:gd name="T11" fmla="*/ 9 h 44"/>
                <a:gd name="T12" fmla="*/ 9 w 37"/>
                <a:gd name="T13" fmla="*/ 10 h 44"/>
                <a:gd name="T14" fmla="*/ 10 w 37"/>
                <a:gd name="T15" fmla="*/ 10 h 44"/>
                <a:gd name="T16" fmla="*/ 11 w 37"/>
                <a:gd name="T17" fmla="*/ 10 h 44"/>
                <a:gd name="T18" fmla="*/ 17 w 37"/>
                <a:gd name="T19" fmla="*/ 7 h 44"/>
                <a:gd name="T20" fmla="*/ 26 w 37"/>
                <a:gd name="T21" fmla="*/ 2 h 44"/>
                <a:gd name="T22" fmla="*/ 32 w 37"/>
                <a:gd name="T23" fmla="*/ 4 h 44"/>
                <a:gd name="T24" fmla="*/ 36 w 37"/>
                <a:gd name="T25" fmla="*/ 23 h 44"/>
                <a:gd name="T26" fmla="*/ 26 w 37"/>
                <a:gd name="T27" fmla="*/ 32 h 44"/>
                <a:gd name="T28" fmla="*/ 28 w 37"/>
                <a:gd name="T29" fmla="*/ 27 h 44"/>
                <a:gd name="T30" fmla="*/ 28 w 37"/>
                <a:gd name="T31" fmla="*/ 21 h 44"/>
                <a:gd name="T32" fmla="*/ 26 w 37"/>
                <a:gd name="T33" fmla="*/ 12 h 44"/>
                <a:gd name="T34" fmla="*/ 11 w 37"/>
                <a:gd name="T35" fmla="*/ 19 h 44"/>
                <a:gd name="T36" fmla="*/ 8 w 37"/>
                <a:gd name="T37" fmla="*/ 19 h 44"/>
                <a:gd name="T38" fmla="*/ 8 w 37"/>
                <a:gd name="T39" fmla="*/ 36 h 44"/>
                <a:gd name="T40" fmla="*/ 26 w 37"/>
                <a:gd name="T4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36" y="23"/>
                  </a:moveTo>
                  <a:cubicBezTo>
                    <a:pt x="36" y="27"/>
                    <a:pt x="37" y="36"/>
                    <a:pt x="33" y="38"/>
                  </a:cubicBezTo>
                  <a:cubicBezTo>
                    <a:pt x="24" y="42"/>
                    <a:pt x="14" y="44"/>
                    <a:pt x="4" y="44"/>
                  </a:cubicBezTo>
                  <a:cubicBezTo>
                    <a:pt x="2" y="44"/>
                    <a:pt x="0" y="42"/>
                    <a:pt x="0" y="40"/>
                  </a:cubicBezTo>
                  <a:cubicBezTo>
                    <a:pt x="1" y="29"/>
                    <a:pt x="1" y="17"/>
                    <a:pt x="5" y="7"/>
                  </a:cubicBezTo>
                  <a:cubicBezTo>
                    <a:pt x="6" y="5"/>
                    <a:pt x="10" y="6"/>
                    <a:pt x="9" y="9"/>
                  </a:cubicBezTo>
                  <a:cubicBezTo>
                    <a:pt x="9" y="9"/>
                    <a:pt x="9" y="9"/>
                    <a:pt x="9" y="10"/>
                  </a:cubicBezTo>
                  <a:cubicBezTo>
                    <a:pt x="9" y="10"/>
                    <a:pt x="10" y="10"/>
                    <a:pt x="10" y="10"/>
                  </a:cubicBezTo>
                  <a:cubicBezTo>
                    <a:pt x="10" y="10"/>
                    <a:pt x="10" y="10"/>
                    <a:pt x="11" y="10"/>
                  </a:cubicBezTo>
                  <a:cubicBezTo>
                    <a:pt x="13" y="9"/>
                    <a:pt x="15" y="8"/>
                    <a:pt x="17" y="7"/>
                  </a:cubicBezTo>
                  <a:cubicBezTo>
                    <a:pt x="20" y="5"/>
                    <a:pt x="23" y="3"/>
                    <a:pt x="26" y="2"/>
                  </a:cubicBezTo>
                  <a:cubicBezTo>
                    <a:pt x="29" y="0"/>
                    <a:pt x="32" y="1"/>
                    <a:pt x="32" y="4"/>
                  </a:cubicBezTo>
                  <a:cubicBezTo>
                    <a:pt x="34" y="10"/>
                    <a:pt x="36" y="17"/>
                    <a:pt x="36" y="23"/>
                  </a:cubicBezTo>
                  <a:close/>
                  <a:moveTo>
                    <a:pt x="26" y="32"/>
                  </a:moveTo>
                  <a:cubicBezTo>
                    <a:pt x="28" y="31"/>
                    <a:pt x="28" y="30"/>
                    <a:pt x="28" y="27"/>
                  </a:cubicBezTo>
                  <a:cubicBezTo>
                    <a:pt x="28" y="25"/>
                    <a:pt x="28" y="23"/>
                    <a:pt x="28" y="21"/>
                  </a:cubicBezTo>
                  <a:cubicBezTo>
                    <a:pt x="27" y="18"/>
                    <a:pt x="26" y="15"/>
                    <a:pt x="26" y="12"/>
                  </a:cubicBezTo>
                  <a:cubicBezTo>
                    <a:pt x="21" y="14"/>
                    <a:pt x="16" y="17"/>
                    <a:pt x="11" y="19"/>
                  </a:cubicBezTo>
                  <a:cubicBezTo>
                    <a:pt x="10" y="19"/>
                    <a:pt x="9" y="19"/>
                    <a:pt x="8" y="19"/>
                  </a:cubicBezTo>
                  <a:cubicBezTo>
                    <a:pt x="8" y="24"/>
                    <a:pt x="8" y="30"/>
                    <a:pt x="8" y="36"/>
                  </a:cubicBezTo>
                  <a:cubicBezTo>
                    <a:pt x="14" y="35"/>
                    <a:pt x="21" y="34"/>
                    <a:pt x="26"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39"/>
            <p:cNvSpPr>
              <a:spLocks noEditPoints="1"/>
            </p:cNvSpPr>
            <p:nvPr/>
          </p:nvSpPr>
          <p:spPr bwMode="auto">
            <a:xfrm>
              <a:off x="1832" y="2054"/>
              <a:ext cx="177" cy="181"/>
            </a:xfrm>
            <a:custGeom>
              <a:avLst/>
              <a:gdLst>
                <a:gd name="T0" fmla="*/ 36 w 39"/>
                <a:gd name="T1" fmla="*/ 3 h 40"/>
                <a:gd name="T2" fmla="*/ 31 w 39"/>
                <a:gd name="T3" fmla="*/ 33 h 40"/>
                <a:gd name="T4" fmla="*/ 4 w 39"/>
                <a:gd name="T5" fmla="*/ 38 h 40"/>
                <a:gd name="T6" fmla="*/ 1 w 39"/>
                <a:gd name="T7" fmla="*/ 34 h 40"/>
                <a:gd name="T8" fmla="*/ 3 w 39"/>
                <a:gd name="T9" fmla="*/ 7 h 40"/>
                <a:gd name="T10" fmla="*/ 7 w 39"/>
                <a:gd name="T11" fmla="*/ 5 h 40"/>
                <a:gd name="T12" fmla="*/ 7 w 39"/>
                <a:gd name="T13" fmla="*/ 5 h 40"/>
                <a:gd name="T14" fmla="*/ 10 w 39"/>
                <a:gd name="T15" fmla="*/ 4 h 40"/>
                <a:gd name="T16" fmla="*/ 10 w 39"/>
                <a:gd name="T17" fmla="*/ 4 h 40"/>
                <a:gd name="T18" fmla="*/ 11 w 39"/>
                <a:gd name="T19" fmla="*/ 3 h 40"/>
                <a:gd name="T20" fmla="*/ 14 w 39"/>
                <a:gd name="T21" fmla="*/ 3 h 40"/>
                <a:gd name="T22" fmla="*/ 20 w 39"/>
                <a:gd name="T23" fmla="*/ 2 h 40"/>
                <a:gd name="T24" fmla="*/ 32 w 39"/>
                <a:gd name="T25" fmla="*/ 0 h 40"/>
                <a:gd name="T26" fmla="*/ 36 w 39"/>
                <a:gd name="T27" fmla="*/ 3 h 40"/>
                <a:gd name="T28" fmla="*/ 26 w 39"/>
                <a:gd name="T29" fmla="*/ 26 h 40"/>
                <a:gd name="T30" fmla="*/ 28 w 39"/>
                <a:gd name="T31" fmla="*/ 9 h 40"/>
                <a:gd name="T32" fmla="*/ 16 w 39"/>
                <a:gd name="T33" fmla="*/ 12 h 40"/>
                <a:gd name="T34" fmla="*/ 8 w 39"/>
                <a:gd name="T35" fmla="*/ 11 h 40"/>
                <a:gd name="T36" fmla="*/ 9 w 39"/>
                <a:gd name="T37" fmla="*/ 30 h 40"/>
                <a:gd name="T38" fmla="*/ 26 w 39"/>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0">
                  <a:moveTo>
                    <a:pt x="36" y="3"/>
                  </a:moveTo>
                  <a:cubicBezTo>
                    <a:pt x="39" y="13"/>
                    <a:pt x="39" y="25"/>
                    <a:pt x="31" y="33"/>
                  </a:cubicBezTo>
                  <a:cubicBezTo>
                    <a:pt x="24" y="40"/>
                    <a:pt x="14" y="40"/>
                    <a:pt x="4" y="38"/>
                  </a:cubicBezTo>
                  <a:cubicBezTo>
                    <a:pt x="2" y="38"/>
                    <a:pt x="1" y="36"/>
                    <a:pt x="1" y="34"/>
                  </a:cubicBezTo>
                  <a:cubicBezTo>
                    <a:pt x="1" y="25"/>
                    <a:pt x="0" y="15"/>
                    <a:pt x="3" y="7"/>
                  </a:cubicBezTo>
                  <a:cubicBezTo>
                    <a:pt x="4" y="4"/>
                    <a:pt x="6" y="4"/>
                    <a:pt x="7" y="5"/>
                  </a:cubicBezTo>
                  <a:cubicBezTo>
                    <a:pt x="7" y="5"/>
                    <a:pt x="7" y="5"/>
                    <a:pt x="7" y="5"/>
                  </a:cubicBezTo>
                  <a:cubicBezTo>
                    <a:pt x="8" y="4"/>
                    <a:pt x="9" y="4"/>
                    <a:pt x="10" y="4"/>
                  </a:cubicBezTo>
                  <a:cubicBezTo>
                    <a:pt x="10" y="4"/>
                    <a:pt x="10" y="4"/>
                    <a:pt x="10" y="4"/>
                  </a:cubicBezTo>
                  <a:cubicBezTo>
                    <a:pt x="10" y="4"/>
                    <a:pt x="11" y="4"/>
                    <a:pt x="11" y="3"/>
                  </a:cubicBezTo>
                  <a:cubicBezTo>
                    <a:pt x="12" y="3"/>
                    <a:pt x="13" y="3"/>
                    <a:pt x="14" y="3"/>
                  </a:cubicBezTo>
                  <a:cubicBezTo>
                    <a:pt x="16" y="3"/>
                    <a:pt x="18" y="2"/>
                    <a:pt x="20" y="2"/>
                  </a:cubicBezTo>
                  <a:cubicBezTo>
                    <a:pt x="24" y="1"/>
                    <a:pt x="28" y="0"/>
                    <a:pt x="32" y="0"/>
                  </a:cubicBezTo>
                  <a:cubicBezTo>
                    <a:pt x="34" y="0"/>
                    <a:pt x="36" y="2"/>
                    <a:pt x="36" y="3"/>
                  </a:cubicBezTo>
                  <a:close/>
                  <a:moveTo>
                    <a:pt x="26" y="26"/>
                  </a:moveTo>
                  <a:cubicBezTo>
                    <a:pt x="29" y="21"/>
                    <a:pt x="29" y="15"/>
                    <a:pt x="28" y="9"/>
                  </a:cubicBezTo>
                  <a:cubicBezTo>
                    <a:pt x="24" y="10"/>
                    <a:pt x="20" y="11"/>
                    <a:pt x="16" y="12"/>
                  </a:cubicBezTo>
                  <a:cubicBezTo>
                    <a:pt x="14" y="12"/>
                    <a:pt x="10" y="13"/>
                    <a:pt x="8" y="11"/>
                  </a:cubicBezTo>
                  <a:cubicBezTo>
                    <a:pt x="7" y="18"/>
                    <a:pt x="9" y="24"/>
                    <a:pt x="9" y="30"/>
                  </a:cubicBezTo>
                  <a:cubicBezTo>
                    <a:pt x="15" y="31"/>
                    <a:pt x="22" y="31"/>
                    <a:pt x="26"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40"/>
            <p:cNvSpPr>
              <a:spLocks noEditPoints="1"/>
            </p:cNvSpPr>
            <p:nvPr/>
          </p:nvSpPr>
          <p:spPr bwMode="auto">
            <a:xfrm>
              <a:off x="1819" y="1751"/>
              <a:ext cx="176" cy="176"/>
            </a:xfrm>
            <a:custGeom>
              <a:avLst/>
              <a:gdLst>
                <a:gd name="T0" fmla="*/ 39 w 39"/>
                <a:gd name="T1" fmla="*/ 29 h 39"/>
                <a:gd name="T2" fmla="*/ 36 w 39"/>
                <a:gd name="T3" fmla="*/ 33 h 39"/>
                <a:gd name="T4" fmla="*/ 5 w 39"/>
                <a:gd name="T5" fmla="*/ 36 h 39"/>
                <a:gd name="T6" fmla="*/ 1 w 39"/>
                <a:gd name="T7" fmla="*/ 32 h 39"/>
                <a:gd name="T8" fmla="*/ 3 w 39"/>
                <a:gd name="T9" fmla="*/ 7 h 39"/>
                <a:gd name="T10" fmla="*/ 6 w 39"/>
                <a:gd name="T11" fmla="*/ 5 h 39"/>
                <a:gd name="T12" fmla="*/ 9 w 39"/>
                <a:gd name="T13" fmla="*/ 4 h 39"/>
                <a:gd name="T14" fmla="*/ 9 w 39"/>
                <a:gd name="T15" fmla="*/ 4 h 39"/>
                <a:gd name="T16" fmla="*/ 12 w 39"/>
                <a:gd name="T17" fmla="*/ 3 h 39"/>
                <a:gd name="T18" fmla="*/ 18 w 39"/>
                <a:gd name="T19" fmla="*/ 2 h 39"/>
                <a:gd name="T20" fmla="*/ 30 w 39"/>
                <a:gd name="T21" fmla="*/ 1 h 39"/>
                <a:gd name="T22" fmla="*/ 33 w 39"/>
                <a:gd name="T23" fmla="*/ 3 h 39"/>
                <a:gd name="T24" fmla="*/ 39 w 39"/>
                <a:gd name="T25" fmla="*/ 29 h 39"/>
                <a:gd name="T26" fmla="*/ 30 w 39"/>
                <a:gd name="T27" fmla="*/ 26 h 39"/>
                <a:gd name="T28" fmla="*/ 27 w 39"/>
                <a:gd name="T29" fmla="*/ 10 h 39"/>
                <a:gd name="T30" fmla="*/ 11 w 39"/>
                <a:gd name="T31" fmla="*/ 13 h 39"/>
                <a:gd name="T32" fmla="*/ 8 w 39"/>
                <a:gd name="T33" fmla="*/ 12 h 39"/>
                <a:gd name="T34" fmla="*/ 9 w 39"/>
                <a:gd name="T35" fmla="*/ 28 h 39"/>
                <a:gd name="T36" fmla="*/ 30 w 39"/>
                <a:gd name="T3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9">
                  <a:moveTo>
                    <a:pt x="39" y="29"/>
                  </a:moveTo>
                  <a:cubicBezTo>
                    <a:pt x="39" y="31"/>
                    <a:pt x="38" y="32"/>
                    <a:pt x="36" y="33"/>
                  </a:cubicBezTo>
                  <a:cubicBezTo>
                    <a:pt x="26" y="36"/>
                    <a:pt x="15" y="39"/>
                    <a:pt x="5" y="36"/>
                  </a:cubicBezTo>
                  <a:cubicBezTo>
                    <a:pt x="3" y="35"/>
                    <a:pt x="1" y="33"/>
                    <a:pt x="1" y="32"/>
                  </a:cubicBezTo>
                  <a:cubicBezTo>
                    <a:pt x="2" y="23"/>
                    <a:pt x="0" y="15"/>
                    <a:pt x="3" y="7"/>
                  </a:cubicBezTo>
                  <a:cubicBezTo>
                    <a:pt x="3" y="5"/>
                    <a:pt x="5" y="5"/>
                    <a:pt x="6" y="5"/>
                  </a:cubicBezTo>
                  <a:cubicBezTo>
                    <a:pt x="7" y="4"/>
                    <a:pt x="8" y="4"/>
                    <a:pt x="9" y="4"/>
                  </a:cubicBezTo>
                  <a:cubicBezTo>
                    <a:pt x="9" y="4"/>
                    <a:pt x="9" y="4"/>
                    <a:pt x="9" y="4"/>
                  </a:cubicBezTo>
                  <a:cubicBezTo>
                    <a:pt x="10" y="4"/>
                    <a:pt x="11" y="4"/>
                    <a:pt x="12" y="3"/>
                  </a:cubicBezTo>
                  <a:cubicBezTo>
                    <a:pt x="14" y="3"/>
                    <a:pt x="16" y="3"/>
                    <a:pt x="18" y="2"/>
                  </a:cubicBezTo>
                  <a:cubicBezTo>
                    <a:pt x="22" y="2"/>
                    <a:pt x="26" y="1"/>
                    <a:pt x="30" y="1"/>
                  </a:cubicBezTo>
                  <a:cubicBezTo>
                    <a:pt x="31" y="0"/>
                    <a:pt x="33" y="1"/>
                    <a:pt x="33" y="3"/>
                  </a:cubicBezTo>
                  <a:cubicBezTo>
                    <a:pt x="37" y="11"/>
                    <a:pt x="39" y="20"/>
                    <a:pt x="39" y="29"/>
                  </a:cubicBezTo>
                  <a:close/>
                  <a:moveTo>
                    <a:pt x="30" y="26"/>
                  </a:moveTo>
                  <a:cubicBezTo>
                    <a:pt x="30" y="20"/>
                    <a:pt x="29" y="15"/>
                    <a:pt x="27" y="10"/>
                  </a:cubicBezTo>
                  <a:cubicBezTo>
                    <a:pt x="22" y="10"/>
                    <a:pt x="17" y="12"/>
                    <a:pt x="11" y="13"/>
                  </a:cubicBezTo>
                  <a:cubicBezTo>
                    <a:pt x="10" y="13"/>
                    <a:pt x="9" y="12"/>
                    <a:pt x="8" y="12"/>
                  </a:cubicBezTo>
                  <a:cubicBezTo>
                    <a:pt x="8" y="17"/>
                    <a:pt x="9" y="23"/>
                    <a:pt x="9" y="28"/>
                  </a:cubicBezTo>
                  <a:cubicBezTo>
                    <a:pt x="16" y="29"/>
                    <a:pt x="24" y="28"/>
                    <a:pt x="30"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41"/>
            <p:cNvSpPr>
              <a:spLocks noEditPoints="1"/>
            </p:cNvSpPr>
            <p:nvPr/>
          </p:nvSpPr>
          <p:spPr bwMode="auto">
            <a:xfrm>
              <a:off x="1805" y="1162"/>
              <a:ext cx="159" cy="172"/>
            </a:xfrm>
            <a:custGeom>
              <a:avLst/>
              <a:gdLst>
                <a:gd name="T0" fmla="*/ 34 w 35"/>
                <a:gd name="T1" fmla="*/ 4 h 38"/>
                <a:gd name="T2" fmla="*/ 31 w 35"/>
                <a:gd name="T3" fmla="*/ 36 h 38"/>
                <a:gd name="T4" fmla="*/ 27 w 35"/>
                <a:gd name="T5" fmla="*/ 38 h 38"/>
                <a:gd name="T6" fmla="*/ 6 w 35"/>
                <a:gd name="T7" fmla="*/ 37 h 38"/>
                <a:gd name="T8" fmla="*/ 2 w 35"/>
                <a:gd name="T9" fmla="*/ 33 h 38"/>
                <a:gd name="T10" fmla="*/ 3 w 35"/>
                <a:gd name="T11" fmla="*/ 11 h 38"/>
                <a:gd name="T12" fmla="*/ 5 w 35"/>
                <a:gd name="T13" fmla="*/ 10 h 38"/>
                <a:gd name="T14" fmla="*/ 7 w 35"/>
                <a:gd name="T15" fmla="*/ 9 h 38"/>
                <a:gd name="T16" fmla="*/ 30 w 35"/>
                <a:gd name="T17" fmla="*/ 0 h 38"/>
                <a:gd name="T18" fmla="*/ 34 w 35"/>
                <a:gd name="T19" fmla="*/ 4 h 38"/>
                <a:gd name="T20" fmla="*/ 26 w 35"/>
                <a:gd name="T21" fmla="*/ 17 h 38"/>
                <a:gd name="T22" fmla="*/ 26 w 35"/>
                <a:gd name="T23" fmla="*/ 9 h 38"/>
                <a:gd name="T24" fmla="*/ 11 w 35"/>
                <a:gd name="T25" fmla="*/ 16 h 38"/>
                <a:gd name="T26" fmla="*/ 8 w 35"/>
                <a:gd name="T27" fmla="*/ 16 h 38"/>
                <a:gd name="T28" fmla="*/ 10 w 35"/>
                <a:gd name="T29" fmla="*/ 25 h 38"/>
                <a:gd name="T30" fmla="*/ 10 w 35"/>
                <a:gd name="T31" fmla="*/ 30 h 38"/>
                <a:gd name="T32" fmla="*/ 24 w 35"/>
                <a:gd name="T33" fmla="*/ 30 h 38"/>
                <a:gd name="T34" fmla="*/ 26 w 35"/>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8">
                  <a:moveTo>
                    <a:pt x="34" y="4"/>
                  </a:moveTo>
                  <a:cubicBezTo>
                    <a:pt x="34" y="14"/>
                    <a:pt x="35" y="26"/>
                    <a:pt x="31" y="36"/>
                  </a:cubicBezTo>
                  <a:cubicBezTo>
                    <a:pt x="30" y="37"/>
                    <a:pt x="29" y="38"/>
                    <a:pt x="27" y="38"/>
                  </a:cubicBezTo>
                  <a:cubicBezTo>
                    <a:pt x="20" y="38"/>
                    <a:pt x="13" y="38"/>
                    <a:pt x="6" y="37"/>
                  </a:cubicBezTo>
                  <a:cubicBezTo>
                    <a:pt x="4" y="37"/>
                    <a:pt x="1" y="35"/>
                    <a:pt x="2" y="33"/>
                  </a:cubicBezTo>
                  <a:cubicBezTo>
                    <a:pt x="5" y="26"/>
                    <a:pt x="0" y="18"/>
                    <a:pt x="3" y="11"/>
                  </a:cubicBezTo>
                  <a:cubicBezTo>
                    <a:pt x="4" y="11"/>
                    <a:pt x="4" y="10"/>
                    <a:pt x="5" y="10"/>
                  </a:cubicBezTo>
                  <a:cubicBezTo>
                    <a:pt x="5" y="9"/>
                    <a:pt x="6" y="9"/>
                    <a:pt x="7" y="9"/>
                  </a:cubicBezTo>
                  <a:cubicBezTo>
                    <a:pt x="14" y="5"/>
                    <a:pt x="21" y="0"/>
                    <a:pt x="30" y="0"/>
                  </a:cubicBezTo>
                  <a:cubicBezTo>
                    <a:pt x="32" y="0"/>
                    <a:pt x="34" y="2"/>
                    <a:pt x="34" y="4"/>
                  </a:cubicBezTo>
                  <a:close/>
                  <a:moveTo>
                    <a:pt x="26" y="17"/>
                  </a:moveTo>
                  <a:cubicBezTo>
                    <a:pt x="26" y="14"/>
                    <a:pt x="26" y="12"/>
                    <a:pt x="26" y="9"/>
                  </a:cubicBezTo>
                  <a:cubicBezTo>
                    <a:pt x="20" y="11"/>
                    <a:pt x="16" y="14"/>
                    <a:pt x="11" y="16"/>
                  </a:cubicBezTo>
                  <a:cubicBezTo>
                    <a:pt x="10" y="16"/>
                    <a:pt x="9" y="16"/>
                    <a:pt x="8" y="16"/>
                  </a:cubicBezTo>
                  <a:cubicBezTo>
                    <a:pt x="8" y="19"/>
                    <a:pt x="10" y="22"/>
                    <a:pt x="10" y="25"/>
                  </a:cubicBezTo>
                  <a:cubicBezTo>
                    <a:pt x="10" y="27"/>
                    <a:pt x="10" y="28"/>
                    <a:pt x="10" y="30"/>
                  </a:cubicBezTo>
                  <a:cubicBezTo>
                    <a:pt x="15" y="30"/>
                    <a:pt x="20" y="30"/>
                    <a:pt x="24" y="30"/>
                  </a:cubicBezTo>
                  <a:cubicBezTo>
                    <a:pt x="26" y="26"/>
                    <a:pt x="26" y="21"/>
                    <a:pt x="26"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42"/>
            <p:cNvSpPr>
              <a:spLocks noEditPoints="1"/>
            </p:cNvSpPr>
            <p:nvPr/>
          </p:nvSpPr>
          <p:spPr bwMode="auto">
            <a:xfrm>
              <a:off x="1814" y="1457"/>
              <a:ext cx="159" cy="172"/>
            </a:xfrm>
            <a:custGeom>
              <a:avLst/>
              <a:gdLst>
                <a:gd name="T0" fmla="*/ 29 w 35"/>
                <a:gd name="T1" fmla="*/ 5 h 38"/>
                <a:gd name="T2" fmla="*/ 29 w 35"/>
                <a:gd name="T3" fmla="*/ 30 h 38"/>
                <a:gd name="T4" fmla="*/ 4 w 35"/>
                <a:gd name="T5" fmla="*/ 37 h 38"/>
                <a:gd name="T6" fmla="*/ 0 w 35"/>
                <a:gd name="T7" fmla="*/ 33 h 38"/>
                <a:gd name="T8" fmla="*/ 5 w 35"/>
                <a:gd name="T9" fmla="*/ 2 h 38"/>
                <a:gd name="T10" fmla="*/ 9 w 35"/>
                <a:gd name="T11" fmla="*/ 4 h 38"/>
                <a:gd name="T12" fmla="*/ 8 w 35"/>
                <a:gd name="T13" fmla="*/ 4 h 38"/>
                <a:gd name="T14" fmla="*/ 25 w 35"/>
                <a:gd name="T15" fmla="*/ 2 h 38"/>
                <a:gd name="T16" fmla="*/ 29 w 35"/>
                <a:gd name="T17" fmla="*/ 5 h 38"/>
                <a:gd name="T18" fmla="*/ 22 w 35"/>
                <a:gd name="T19" fmla="*/ 25 h 38"/>
                <a:gd name="T20" fmla="*/ 22 w 35"/>
                <a:gd name="T21" fmla="*/ 10 h 38"/>
                <a:gd name="T22" fmla="*/ 10 w 35"/>
                <a:gd name="T23" fmla="*/ 13 h 38"/>
                <a:gd name="T24" fmla="*/ 8 w 35"/>
                <a:gd name="T25" fmla="*/ 13 h 38"/>
                <a:gd name="T26" fmla="*/ 8 w 35"/>
                <a:gd name="T27" fmla="*/ 29 h 38"/>
                <a:gd name="T28" fmla="*/ 22 w 35"/>
                <a:gd name="T2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29" y="5"/>
                  </a:moveTo>
                  <a:cubicBezTo>
                    <a:pt x="33" y="13"/>
                    <a:pt x="35" y="23"/>
                    <a:pt x="29" y="30"/>
                  </a:cubicBezTo>
                  <a:cubicBezTo>
                    <a:pt x="23" y="37"/>
                    <a:pt x="13" y="38"/>
                    <a:pt x="4" y="37"/>
                  </a:cubicBezTo>
                  <a:cubicBezTo>
                    <a:pt x="2" y="36"/>
                    <a:pt x="0" y="35"/>
                    <a:pt x="0" y="33"/>
                  </a:cubicBezTo>
                  <a:cubicBezTo>
                    <a:pt x="0" y="23"/>
                    <a:pt x="1" y="12"/>
                    <a:pt x="5" y="2"/>
                  </a:cubicBezTo>
                  <a:cubicBezTo>
                    <a:pt x="6" y="0"/>
                    <a:pt x="9" y="2"/>
                    <a:pt x="9" y="4"/>
                  </a:cubicBezTo>
                  <a:cubicBezTo>
                    <a:pt x="9" y="4"/>
                    <a:pt x="8" y="4"/>
                    <a:pt x="8" y="4"/>
                  </a:cubicBezTo>
                  <a:cubicBezTo>
                    <a:pt x="14" y="2"/>
                    <a:pt x="19" y="2"/>
                    <a:pt x="25" y="2"/>
                  </a:cubicBezTo>
                  <a:cubicBezTo>
                    <a:pt x="27" y="2"/>
                    <a:pt x="29" y="3"/>
                    <a:pt x="29" y="5"/>
                  </a:cubicBezTo>
                  <a:close/>
                  <a:moveTo>
                    <a:pt x="22" y="25"/>
                  </a:moveTo>
                  <a:cubicBezTo>
                    <a:pt x="26" y="21"/>
                    <a:pt x="24" y="15"/>
                    <a:pt x="22" y="10"/>
                  </a:cubicBezTo>
                  <a:cubicBezTo>
                    <a:pt x="18" y="11"/>
                    <a:pt x="14" y="11"/>
                    <a:pt x="10" y="13"/>
                  </a:cubicBezTo>
                  <a:cubicBezTo>
                    <a:pt x="9" y="13"/>
                    <a:pt x="8" y="13"/>
                    <a:pt x="8" y="13"/>
                  </a:cubicBezTo>
                  <a:cubicBezTo>
                    <a:pt x="7" y="18"/>
                    <a:pt x="8" y="23"/>
                    <a:pt x="8" y="29"/>
                  </a:cubicBezTo>
                  <a:cubicBezTo>
                    <a:pt x="13" y="29"/>
                    <a:pt x="19" y="29"/>
                    <a:pt x="22" y="2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43"/>
            <p:cNvSpPr>
              <a:spLocks noEditPoints="1"/>
            </p:cNvSpPr>
            <p:nvPr/>
          </p:nvSpPr>
          <p:spPr bwMode="auto">
            <a:xfrm>
              <a:off x="1249" y="2865"/>
              <a:ext cx="253" cy="271"/>
            </a:xfrm>
            <a:custGeom>
              <a:avLst/>
              <a:gdLst>
                <a:gd name="T0" fmla="*/ 56 w 56"/>
                <a:gd name="T1" fmla="*/ 7 h 60"/>
                <a:gd name="T2" fmla="*/ 56 w 56"/>
                <a:gd name="T3" fmla="*/ 55 h 60"/>
                <a:gd name="T4" fmla="*/ 51 w 56"/>
                <a:gd name="T5" fmla="*/ 59 h 60"/>
                <a:gd name="T6" fmla="*/ 6 w 56"/>
                <a:gd name="T7" fmla="*/ 56 h 60"/>
                <a:gd name="T8" fmla="*/ 3 w 56"/>
                <a:gd name="T9" fmla="*/ 52 h 60"/>
                <a:gd name="T10" fmla="*/ 3 w 56"/>
                <a:gd name="T11" fmla="*/ 51 h 60"/>
                <a:gd name="T12" fmla="*/ 2 w 56"/>
                <a:gd name="T13" fmla="*/ 30 h 60"/>
                <a:gd name="T14" fmla="*/ 5 w 56"/>
                <a:gd name="T15" fmla="*/ 3 h 60"/>
                <a:gd name="T16" fmla="*/ 9 w 56"/>
                <a:gd name="T17" fmla="*/ 0 h 60"/>
                <a:gd name="T18" fmla="*/ 53 w 56"/>
                <a:gd name="T19" fmla="*/ 3 h 60"/>
                <a:gd name="T20" fmla="*/ 56 w 56"/>
                <a:gd name="T21" fmla="*/ 7 h 60"/>
                <a:gd name="T22" fmla="*/ 47 w 56"/>
                <a:gd name="T23" fmla="*/ 50 h 60"/>
                <a:gd name="T24" fmla="*/ 47 w 56"/>
                <a:gd name="T25" fmla="*/ 11 h 60"/>
                <a:gd name="T26" fmla="*/ 13 w 56"/>
                <a:gd name="T27" fmla="*/ 9 h 60"/>
                <a:gd name="T28" fmla="*/ 11 w 56"/>
                <a:gd name="T29" fmla="*/ 33 h 60"/>
                <a:gd name="T30" fmla="*/ 11 w 56"/>
                <a:gd name="T31" fmla="*/ 49 h 60"/>
                <a:gd name="T32" fmla="*/ 47 w 56"/>
                <a:gd name="T33"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0">
                  <a:moveTo>
                    <a:pt x="56" y="7"/>
                  </a:moveTo>
                  <a:cubicBezTo>
                    <a:pt x="56" y="23"/>
                    <a:pt x="56" y="39"/>
                    <a:pt x="56" y="55"/>
                  </a:cubicBezTo>
                  <a:cubicBezTo>
                    <a:pt x="56" y="58"/>
                    <a:pt x="53" y="60"/>
                    <a:pt x="51" y="59"/>
                  </a:cubicBezTo>
                  <a:cubicBezTo>
                    <a:pt x="36" y="56"/>
                    <a:pt x="21" y="56"/>
                    <a:pt x="6" y="56"/>
                  </a:cubicBezTo>
                  <a:cubicBezTo>
                    <a:pt x="4" y="56"/>
                    <a:pt x="3" y="53"/>
                    <a:pt x="3" y="52"/>
                  </a:cubicBezTo>
                  <a:cubicBezTo>
                    <a:pt x="3" y="51"/>
                    <a:pt x="3" y="51"/>
                    <a:pt x="3" y="51"/>
                  </a:cubicBezTo>
                  <a:cubicBezTo>
                    <a:pt x="0" y="45"/>
                    <a:pt x="2" y="36"/>
                    <a:pt x="2" y="30"/>
                  </a:cubicBezTo>
                  <a:cubicBezTo>
                    <a:pt x="2" y="21"/>
                    <a:pt x="3" y="12"/>
                    <a:pt x="5" y="3"/>
                  </a:cubicBezTo>
                  <a:cubicBezTo>
                    <a:pt x="5" y="1"/>
                    <a:pt x="7" y="0"/>
                    <a:pt x="9" y="0"/>
                  </a:cubicBezTo>
                  <a:cubicBezTo>
                    <a:pt x="24" y="0"/>
                    <a:pt x="38" y="0"/>
                    <a:pt x="53" y="3"/>
                  </a:cubicBezTo>
                  <a:cubicBezTo>
                    <a:pt x="55" y="3"/>
                    <a:pt x="56" y="5"/>
                    <a:pt x="56" y="7"/>
                  </a:cubicBezTo>
                  <a:close/>
                  <a:moveTo>
                    <a:pt x="47" y="50"/>
                  </a:moveTo>
                  <a:cubicBezTo>
                    <a:pt x="47" y="37"/>
                    <a:pt x="47" y="24"/>
                    <a:pt x="47" y="11"/>
                  </a:cubicBezTo>
                  <a:cubicBezTo>
                    <a:pt x="36" y="9"/>
                    <a:pt x="24" y="9"/>
                    <a:pt x="13" y="9"/>
                  </a:cubicBezTo>
                  <a:cubicBezTo>
                    <a:pt x="12" y="17"/>
                    <a:pt x="11" y="25"/>
                    <a:pt x="11" y="33"/>
                  </a:cubicBezTo>
                  <a:cubicBezTo>
                    <a:pt x="11" y="37"/>
                    <a:pt x="12" y="44"/>
                    <a:pt x="11" y="49"/>
                  </a:cubicBezTo>
                  <a:cubicBezTo>
                    <a:pt x="23" y="48"/>
                    <a:pt x="35" y="49"/>
                    <a:pt x="47" y="5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44"/>
            <p:cNvSpPr/>
            <p:nvPr/>
          </p:nvSpPr>
          <p:spPr bwMode="auto">
            <a:xfrm>
              <a:off x="1226" y="2416"/>
              <a:ext cx="231" cy="272"/>
            </a:xfrm>
            <a:custGeom>
              <a:avLst/>
              <a:gdLst>
                <a:gd name="T0" fmla="*/ 47 w 51"/>
                <a:gd name="T1" fmla="*/ 3 h 60"/>
                <a:gd name="T2" fmla="*/ 50 w 51"/>
                <a:gd name="T3" fmla="*/ 7 h 60"/>
                <a:gd name="T4" fmla="*/ 50 w 51"/>
                <a:gd name="T5" fmla="*/ 55 h 60"/>
                <a:gd name="T6" fmla="*/ 46 w 51"/>
                <a:gd name="T7" fmla="*/ 60 h 60"/>
                <a:gd name="T8" fmla="*/ 3 w 51"/>
                <a:gd name="T9" fmla="*/ 58 h 60"/>
                <a:gd name="T10" fmla="*/ 3 w 51"/>
                <a:gd name="T11" fmla="*/ 53 h 60"/>
                <a:gd name="T12" fmla="*/ 42 w 51"/>
                <a:gd name="T13" fmla="*/ 51 h 60"/>
                <a:gd name="T14" fmla="*/ 42 w 51"/>
                <a:gd name="T15" fmla="*/ 11 h 60"/>
                <a:gd name="T16" fmla="*/ 16 w 51"/>
                <a:gd name="T17" fmla="*/ 11 h 60"/>
                <a:gd name="T18" fmla="*/ 14 w 51"/>
                <a:gd name="T19" fmla="*/ 31 h 60"/>
                <a:gd name="T20" fmla="*/ 12 w 51"/>
                <a:gd name="T21" fmla="*/ 43 h 60"/>
                <a:gd name="T22" fmla="*/ 12 w 51"/>
                <a:gd name="T23" fmla="*/ 47 h 60"/>
                <a:gd name="T24" fmla="*/ 12 w 51"/>
                <a:gd name="T25" fmla="*/ 49 h 60"/>
                <a:gd name="T26" fmla="*/ 12 w 51"/>
                <a:gd name="T27" fmla="*/ 47 h 60"/>
                <a:gd name="T28" fmla="*/ 12 w 51"/>
                <a:gd name="T29" fmla="*/ 47 h 60"/>
                <a:gd name="T30" fmla="*/ 12 w 51"/>
                <a:gd name="T31" fmla="*/ 48 h 60"/>
                <a:gd name="T32" fmla="*/ 12 w 51"/>
                <a:gd name="T33" fmla="*/ 48 h 60"/>
                <a:gd name="T34" fmla="*/ 9 w 51"/>
                <a:gd name="T35" fmla="*/ 51 h 60"/>
                <a:gd name="T36" fmla="*/ 4 w 51"/>
                <a:gd name="T37" fmla="*/ 37 h 60"/>
                <a:gd name="T38" fmla="*/ 7 w 51"/>
                <a:gd name="T39" fmla="*/ 7 h 60"/>
                <a:gd name="T40" fmla="*/ 10 w 51"/>
                <a:gd name="T41" fmla="*/ 3 h 60"/>
                <a:gd name="T42" fmla="*/ 47 w 51"/>
                <a:gd name="T4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60">
                  <a:moveTo>
                    <a:pt x="47" y="3"/>
                  </a:moveTo>
                  <a:cubicBezTo>
                    <a:pt x="49" y="3"/>
                    <a:pt x="51" y="5"/>
                    <a:pt x="50" y="7"/>
                  </a:cubicBezTo>
                  <a:cubicBezTo>
                    <a:pt x="50" y="23"/>
                    <a:pt x="50" y="39"/>
                    <a:pt x="50" y="55"/>
                  </a:cubicBezTo>
                  <a:cubicBezTo>
                    <a:pt x="50" y="57"/>
                    <a:pt x="48" y="60"/>
                    <a:pt x="46" y="60"/>
                  </a:cubicBezTo>
                  <a:cubicBezTo>
                    <a:pt x="32" y="58"/>
                    <a:pt x="18" y="58"/>
                    <a:pt x="3" y="58"/>
                  </a:cubicBezTo>
                  <a:cubicBezTo>
                    <a:pt x="0" y="58"/>
                    <a:pt x="0" y="53"/>
                    <a:pt x="3" y="53"/>
                  </a:cubicBezTo>
                  <a:cubicBezTo>
                    <a:pt x="16" y="52"/>
                    <a:pt x="29" y="52"/>
                    <a:pt x="42" y="51"/>
                  </a:cubicBezTo>
                  <a:cubicBezTo>
                    <a:pt x="42" y="38"/>
                    <a:pt x="42" y="24"/>
                    <a:pt x="42" y="11"/>
                  </a:cubicBezTo>
                  <a:cubicBezTo>
                    <a:pt x="33" y="9"/>
                    <a:pt x="24" y="9"/>
                    <a:pt x="16" y="11"/>
                  </a:cubicBezTo>
                  <a:cubicBezTo>
                    <a:pt x="15" y="18"/>
                    <a:pt x="14" y="24"/>
                    <a:pt x="14" y="31"/>
                  </a:cubicBezTo>
                  <a:cubicBezTo>
                    <a:pt x="13" y="35"/>
                    <a:pt x="13" y="39"/>
                    <a:pt x="12" y="43"/>
                  </a:cubicBezTo>
                  <a:cubicBezTo>
                    <a:pt x="12" y="45"/>
                    <a:pt x="12" y="46"/>
                    <a:pt x="12" y="47"/>
                  </a:cubicBezTo>
                  <a:cubicBezTo>
                    <a:pt x="12" y="48"/>
                    <a:pt x="12" y="49"/>
                    <a:pt x="12" y="49"/>
                  </a:cubicBezTo>
                  <a:cubicBezTo>
                    <a:pt x="12" y="49"/>
                    <a:pt x="12" y="48"/>
                    <a:pt x="12" y="47"/>
                  </a:cubicBezTo>
                  <a:cubicBezTo>
                    <a:pt x="12" y="47"/>
                    <a:pt x="12" y="47"/>
                    <a:pt x="12" y="47"/>
                  </a:cubicBezTo>
                  <a:cubicBezTo>
                    <a:pt x="12" y="48"/>
                    <a:pt x="12" y="48"/>
                    <a:pt x="12" y="48"/>
                  </a:cubicBezTo>
                  <a:cubicBezTo>
                    <a:pt x="12" y="48"/>
                    <a:pt x="12" y="48"/>
                    <a:pt x="12" y="48"/>
                  </a:cubicBezTo>
                  <a:cubicBezTo>
                    <a:pt x="11" y="49"/>
                    <a:pt x="10" y="50"/>
                    <a:pt x="9" y="51"/>
                  </a:cubicBezTo>
                  <a:cubicBezTo>
                    <a:pt x="2" y="53"/>
                    <a:pt x="4" y="40"/>
                    <a:pt x="4" y="37"/>
                  </a:cubicBezTo>
                  <a:cubicBezTo>
                    <a:pt x="5" y="27"/>
                    <a:pt x="7" y="17"/>
                    <a:pt x="7" y="7"/>
                  </a:cubicBezTo>
                  <a:cubicBezTo>
                    <a:pt x="7" y="5"/>
                    <a:pt x="8" y="3"/>
                    <a:pt x="10" y="3"/>
                  </a:cubicBezTo>
                  <a:cubicBezTo>
                    <a:pt x="22" y="0"/>
                    <a:pt x="36" y="0"/>
                    <a:pt x="4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45"/>
            <p:cNvSpPr>
              <a:spLocks noEditPoints="1"/>
            </p:cNvSpPr>
            <p:nvPr/>
          </p:nvSpPr>
          <p:spPr bwMode="auto">
            <a:xfrm>
              <a:off x="1208" y="1973"/>
              <a:ext cx="235" cy="294"/>
            </a:xfrm>
            <a:custGeom>
              <a:avLst/>
              <a:gdLst>
                <a:gd name="T0" fmla="*/ 49 w 52"/>
                <a:gd name="T1" fmla="*/ 5 h 65"/>
                <a:gd name="T2" fmla="*/ 52 w 52"/>
                <a:gd name="T3" fmla="*/ 10 h 65"/>
                <a:gd name="T4" fmla="*/ 51 w 52"/>
                <a:gd name="T5" fmla="*/ 59 h 65"/>
                <a:gd name="T6" fmla="*/ 47 w 52"/>
                <a:gd name="T7" fmla="*/ 64 h 65"/>
                <a:gd name="T8" fmla="*/ 7 w 52"/>
                <a:gd name="T9" fmla="*/ 63 h 65"/>
                <a:gd name="T10" fmla="*/ 6 w 52"/>
                <a:gd name="T11" fmla="*/ 57 h 65"/>
                <a:gd name="T12" fmla="*/ 4 w 52"/>
                <a:gd name="T13" fmla="*/ 55 h 65"/>
                <a:gd name="T14" fmla="*/ 3 w 52"/>
                <a:gd name="T15" fmla="*/ 7 h 65"/>
                <a:gd name="T16" fmla="*/ 6 w 52"/>
                <a:gd name="T17" fmla="*/ 2 h 65"/>
                <a:gd name="T18" fmla="*/ 49 w 52"/>
                <a:gd name="T19" fmla="*/ 5 h 65"/>
                <a:gd name="T20" fmla="*/ 43 w 52"/>
                <a:gd name="T21" fmla="*/ 56 h 65"/>
                <a:gd name="T22" fmla="*/ 42 w 52"/>
                <a:gd name="T23" fmla="*/ 13 h 65"/>
                <a:gd name="T24" fmla="*/ 12 w 52"/>
                <a:gd name="T25" fmla="*/ 10 h 65"/>
                <a:gd name="T26" fmla="*/ 11 w 52"/>
                <a:gd name="T27" fmla="*/ 55 h 65"/>
                <a:gd name="T28" fmla="*/ 9 w 52"/>
                <a:gd name="T29" fmla="*/ 57 h 65"/>
                <a:gd name="T30" fmla="*/ 43 w 52"/>
                <a:gd name="T31"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5">
                  <a:moveTo>
                    <a:pt x="49" y="5"/>
                  </a:moveTo>
                  <a:cubicBezTo>
                    <a:pt x="51" y="6"/>
                    <a:pt x="52" y="8"/>
                    <a:pt x="52" y="10"/>
                  </a:cubicBezTo>
                  <a:cubicBezTo>
                    <a:pt x="49" y="26"/>
                    <a:pt x="49" y="43"/>
                    <a:pt x="51" y="59"/>
                  </a:cubicBezTo>
                  <a:cubicBezTo>
                    <a:pt x="52" y="61"/>
                    <a:pt x="50" y="64"/>
                    <a:pt x="47" y="64"/>
                  </a:cubicBezTo>
                  <a:cubicBezTo>
                    <a:pt x="34" y="63"/>
                    <a:pt x="20" y="65"/>
                    <a:pt x="7" y="63"/>
                  </a:cubicBezTo>
                  <a:cubicBezTo>
                    <a:pt x="4" y="62"/>
                    <a:pt x="4" y="59"/>
                    <a:pt x="6" y="57"/>
                  </a:cubicBezTo>
                  <a:cubicBezTo>
                    <a:pt x="5" y="57"/>
                    <a:pt x="4" y="56"/>
                    <a:pt x="4" y="55"/>
                  </a:cubicBezTo>
                  <a:cubicBezTo>
                    <a:pt x="0" y="40"/>
                    <a:pt x="3" y="22"/>
                    <a:pt x="3" y="7"/>
                  </a:cubicBezTo>
                  <a:cubicBezTo>
                    <a:pt x="3" y="5"/>
                    <a:pt x="4" y="3"/>
                    <a:pt x="6" y="2"/>
                  </a:cubicBezTo>
                  <a:cubicBezTo>
                    <a:pt x="20" y="0"/>
                    <a:pt x="35" y="2"/>
                    <a:pt x="49" y="5"/>
                  </a:cubicBezTo>
                  <a:close/>
                  <a:moveTo>
                    <a:pt x="43" y="56"/>
                  </a:moveTo>
                  <a:cubicBezTo>
                    <a:pt x="41" y="42"/>
                    <a:pt x="41" y="27"/>
                    <a:pt x="42" y="13"/>
                  </a:cubicBezTo>
                  <a:cubicBezTo>
                    <a:pt x="32" y="11"/>
                    <a:pt x="22" y="9"/>
                    <a:pt x="12" y="10"/>
                  </a:cubicBezTo>
                  <a:cubicBezTo>
                    <a:pt x="12" y="25"/>
                    <a:pt x="14" y="42"/>
                    <a:pt x="11" y="55"/>
                  </a:cubicBezTo>
                  <a:cubicBezTo>
                    <a:pt x="10" y="56"/>
                    <a:pt x="10" y="57"/>
                    <a:pt x="9" y="57"/>
                  </a:cubicBezTo>
                  <a:cubicBezTo>
                    <a:pt x="21" y="58"/>
                    <a:pt x="32" y="57"/>
                    <a:pt x="43"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46"/>
            <p:cNvSpPr>
              <a:spLocks noEditPoints="1"/>
            </p:cNvSpPr>
            <p:nvPr/>
          </p:nvSpPr>
          <p:spPr bwMode="auto">
            <a:xfrm>
              <a:off x="868" y="2430"/>
              <a:ext cx="249" cy="244"/>
            </a:xfrm>
            <a:custGeom>
              <a:avLst/>
              <a:gdLst>
                <a:gd name="T0" fmla="*/ 54 w 55"/>
                <a:gd name="T1" fmla="*/ 48 h 54"/>
                <a:gd name="T2" fmla="*/ 50 w 55"/>
                <a:gd name="T3" fmla="*/ 54 h 54"/>
                <a:gd name="T4" fmla="*/ 16 w 55"/>
                <a:gd name="T5" fmla="*/ 51 h 54"/>
                <a:gd name="T6" fmla="*/ 11 w 55"/>
                <a:gd name="T7" fmla="*/ 53 h 54"/>
                <a:gd name="T8" fmla="*/ 8 w 55"/>
                <a:gd name="T9" fmla="*/ 50 h 54"/>
                <a:gd name="T10" fmla="*/ 7 w 55"/>
                <a:gd name="T11" fmla="*/ 50 h 54"/>
                <a:gd name="T12" fmla="*/ 5 w 55"/>
                <a:gd name="T13" fmla="*/ 46 h 54"/>
                <a:gd name="T14" fmla="*/ 6 w 55"/>
                <a:gd name="T15" fmla="*/ 17 h 54"/>
                <a:gd name="T16" fmla="*/ 48 w 55"/>
                <a:gd name="T17" fmla="*/ 0 h 54"/>
                <a:gd name="T18" fmla="*/ 52 w 55"/>
                <a:gd name="T19" fmla="*/ 5 h 54"/>
                <a:gd name="T20" fmla="*/ 54 w 55"/>
                <a:gd name="T21" fmla="*/ 48 h 54"/>
                <a:gd name="T22" fmla="*/ 45 w 55"/>
                <a:gd name="T23" fmla="*/ 45 h 54"/>
                <a:gd name="T24" fmla="*/ 43 w 55"/>
                <a:gd name="T25" fmla="*/ 9 h 54"/>
                <a:gd name="T26" fmla="*/ 14 w 55"/>
                <a:gd name="T27" fmla="*/ 22 h 54"/>
                <a:gd name="T28" fmla="*/ 15 w 55"/>
                <a:gd name="T29" fmla="*/ 45 h 54"/>
                <a:gd name="T30" fmla="*/ 45 w 55"/>
                <a:gd name="T3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54" y="48"/>
                  </a:moveTo>
                  <a:cubicBezTo>
                    <a:pt x="55" y="51"/>
                    <a:pt x="53" y="54"/>
                    <a:pt x="50" y="54"/>
                  </a:cubicBezTo>
                  <a:cubicBezTo>
                    <a:pt x="39" y="54"/>
                    <a:pt x="27" y="53"/>
                    <a:pt x="16" y="51"/>
                  </a:cubicBezTo>
                  <a:cubicBezTo>
                    <a:pt x="15" y="53"/>
                    <a:pt x="13" y="54"/>
                    <a:pt x="11" y="53"/>
                  </a:cubicBezTo>
                  <a:cubicBezTo>
                    <a:pt x="10" y="52"/>
                    <a:pt x="9" y="51"/>
                    <a:pt x="8" y="50"/>
                  </a:cubicBezTo>
                  <a:cubicBezTo>
                    <a:pt x="8" y="50"/>
                    <a:pt x="7" y="50"/>
                    <a:pt x="7" y="50"/>
                  </a:cubicBezTo>
                  <a:cubicBezTo>
                    <a:pt x="5" y="49"/>
                    <a:pt x="5" y="48"/>
                    <a:pt x="5" y="46"/>
                  </a:cubicBezTo>
                  <a:cubicBezTo>
                    <a:pt x="0" y="38"/>
                    <a:pt x="0" y="26"/>
                    <a:pt x="6" y="17"/>
                  </a:cubicBezTo>
                  <a:cubicBezTo>
                    <a:pt x="16" y="4"/>
                    <a:pt x="32" y="0"/>
                    <a:pt x="48" y="0"/>
                  </a:cubicBezTo>
                  <a:cubicBezTo>
                    <a:pt x="51" y="0"/>
                    <a:pt x="52" y="3"/>
                    <a:pt x="52" y="5"/>
                  </a:cubicBezTo>
                  <a:cubicBezTo>
                    <a:pt x="50" y="20"/>
                    <a:pt x="49" y="34"/>
                    <a:pt x="54" y="48"/>
                  </a:cubicBezTo>
                  <a:close/>
                  <a:moveTo>
                    <a:pt x="45" y="45"/>
                  </a:moveTo>
                  <a:cubicBezTo>
                    <a:pt x="41" y="33"/>
                    <a:pt x="41" y="21"/>
                    <a:pt x="43" y="9"/>
                  </a:cubicBezTo>
                  <a:cubicBezTo>
                    <a:pt x="32" y="10"/>
                    <a:pt x="20" y="13"/>
                    <a:pt x="14" y="22"/>
                  </a:cubicBezTo>
                  <a:cubicBezTo>
                    <a:pt x="8" y="31"/>
                    <a:pt x="11" y="37"/>
                    <a:pt x="15" y="45"/>
                  </a:cubicBezTo>
                  <a:cubicBezTo>
                    <a:pt x="25" y="46"/>
                    <a:pt x="35" y="46"/>
                    <a:pt x="45" y="4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47"/>
            <p:cNvSpPr>
              <a:spLocks noEditPoints="1"/>
            </p:cNvSpPr>
            <p:nvPr/>
          </p:nvSpPr>
          <p:spPr bwMode="auto">
            <a:xfrm>
              <a:off x="819" y="2828"/>
              <a:ext cx="285" cy="317"/>
            </a:xfrm>
            <a:custGeom>
              <a:avLst/>
              <a:gdLst>
                <a:gd name="T0" fmla="*/ 63 w 63"/>
                <a:gd name="T1" fmla="*/ 7 h 70"/>
                <a:gd name="T2" fmla="*/ 63 w 63"/>
                <a:gd name="T3" fmla="*/ 63 h 70"/>
                <a:gd name="T4" fmla="*/ 59 w 63"/>
                <a:gd name="T5" fmla="*/ 67 h 70"/>
                <a:gd name="T6" fmla="*/ 23 w 63"/>
                <a:gd name="T7" fmla="*/ 66 h 70"/>
                <a:gd name="T8" fmla="*/ 17 w 63"/>
                <a:gd name="T9" fmla="*/ 69 h 70"/>
                <a:gd name="T10" fmla="*/ 7 w 63"/>
                <a:gd name="T11" fmla="*/ 68 h 70"/>
                <a:gd name="T12" fmla="*/ 6 w 63"/>
                <a:gd name="T13" fmla="*/ 63 h 70"/>
                <a:gd name="T14" fmla="*/ 5 w 63"/>
                <a:gd name="T15" fmla="*/ 61 h 70"/>
                <a:gd name="T16" fmla="*/ 13 w 63"/>
                <a:gd name="T17" fmla="*/ 14 h 70"/>
                <a:gd name="T18" fmla="*/ 59 w 63"/>
                <a:gd name="T19" fmla="*/ 2 h 70"/>
                <a:gd name="T20" fmla="*/ 63 w 63"/>
                <a:gd name="T21" fmla="*/ 7 h 70"/>
                <a:gd name="T22" fmla="*/ 54 w 63"/>
                <a:gd name="T23" fmla="*/ 59 h 70"/>
                <a:gd name="T24" fmla="*/ 54 w 63"/>
                <a:gd name="T25" fmla="*/ 11 h 70"/>
                <a:gd name="T26" fmla="*/ 19 w 63"/>
                <a:gd name="T27" fmla="*/ 21 h 70"/>
                <a:gd name="T28" fmla="*/ 12 w 63"/>
                <a:gd name="T29" fmla="*/ 61 h 70"/>
                <a:gd name="T30" fmla="*/ 10 w 63"/>
                <a:gd name="T31" fmla="*/ 63 h 70"/>
                <a:gd name="T32" fmla="*/ 14 w 63"/>
                <a:gd name="T33" fmla="*/ 64 h 70"/>
                <a:gd name="T34" fmla="*/ 16 w 63"/>
                <a:gd name="T35" fmla="*/ 61 h 70"/>
                <a:gd name="T36" fmla="*/ 54 w 63"/>
                <a:gd name="T37"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0">
                  <a:moveTo>
                    <a:pt x="63" y="7"/>
                  </a:moveTo>
                  <a:cubicBezTo>
                    <a:pt x="63" y="26"/>
                    <a:pt x="63" y="44"/>
                    <a:pt x="63" y="63"/>
                  </a:cubicBezTo>
                  <a:cubicBezTo>
                    <a:pt x="63" y="65"/>
                    <a:pt x="61" y="67"/>
                    <a:pt x="59" y="67"/>
                  </a:cubicBezTo>
                  <a:cubicBezTo>
                    <a:pt x="47" y="66"/>
                    <a:pt x="35" y="66"/>
                    <a:pt x="23" y="66"/>
                  </a:cubicBezTo>
                  <a:cubicBezTo>
                    <a:pt x="21" y="67"/>
                    <a:pt x="19" y="69"/>
                    <a:pt x="17" y="69"/>
                  </a:cubicBezTo>
                  <a:cubicBezTo>
                    <a:pt x="13" y="70"/>
                    <a:pt x="10" y="70"/>
                    <a:pt x="7" y="68"/>
                  </a:cubicBezTo>
                  <a:cubicBezTo>
                    <a:pt x="5" y="67"/>
                    <a:pt x="5" y="65"/>
                    <a:pt x="6" y="63"/>
                  </a:cubicBezTo>
                  <a:cubicBezTo>
                    <a:pt x="6" y="63"/>
                    <a:pt x="5" y="62"/>
                    <a:pt x="5" y="61"/>
                  </a:cubicBezTo>
                  <a:cubicBezTo>
                    <a:pt x="0" y="48"/>
                    <a:pt x="4" y="25"/>
                    <a:pt x="13" y="14"/>
                  </a:cubicBezTo>
                  <a:cubicBezTo>
                    <a:pt x="23" y="0"/>
                    <a:pt x="43" y="1"/>
                    <a:pt x="59" y="2"/>
                  </a:cubicBezTo>
                  <a:cubicBezTo>
                    <a:pt x="61" y="3"/>
                    <a:pt x="63" y="4"/>
                    <a:pt x="63" y="7"/>
                  </a:cubicBezTo>
                  <a:close/>
                  <a:moveTo>
                    <a:pt x="54" y="59"/>
                  </a:moveTo>
                  <a:cubicBezTo>
                    <a:pt x="54" y="43"/>
                    <a:pt x="54" y="27"/>
                    <a:pt x="54" y="11"/>
                  </a:cubicBezTo>
                  <a:cubicBezTo>
                    <a:pt x="42" y="10"/>
                    <a:pt x="26" y="9"/>
                    <a:pt x="19" y="21"/>
                  </a:cubicBezTo>
                  <a:cubicBezTo>
                    <a:pt x="11" y="34"/>
                    <a:pt x="16" y="48"/>
                    <a:pt x="12" y="61"/>
                  </a:cubicBezTo>
                  <a:cubicBezTo>
                    <a:pt x="11" y="62"/>
                    <a:pt x="11" y="63"/>
                    <a:pt x="10" y="63"/>
                  </a:cubicBezTo>
                  <a:cubicBezTo>
                    <a:pt x="11" y="64"/>
                    <a:pt x="12" y="64"/>
                    <a:pt x="14" y="64"/>
                  </a:cubicBezTo>
                  <a:cubicBezTo>
                    <a:pt x="13" y="62"/>
                    <a:pt x="14" y="61"/>
                    <a:pt x="16" y="61"/>
                  </a:cubicBezTo>
                  <a:cubicBezTo>
                    <a:pt x="29" y="59"/>
                    <a:pt x="42" y="60"/>
                    <a:pt x="54" y="5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48"/>
            <p:cNvSpPr>
              <a:spLocks noEditPoints="1"/>
            </p:cNvSpPr>
            <p:nvPr/>
          </p:nvSpPr>
          <p:spPr bwMode="auto">
            <a:xfrm>
              <a:off x="855" y="1946"/>
              <a:ext cx="249" cy="353"/>
            </a:xfrm>
            <a:custGeom>
              <a:avLst/>
              <a:gdLst>
                <a:gd name="T0" fmla="*/ 52 w 55"/>
                <a:gd name="T1" fmla="*/ 10 h 78"/>
                <a:gd name="T2" fmla="*/ 55 w 55"/>
                <a:gd name="T3" fmla="*/ 71 h 78"/>
                <a:gd name="T4" fmla="*/ 51 w 55"/>
                <a:gd name="T5" fmla="*/ 75 h 78"/>
                <a:gd name="T6" fmla="*/ 7 w 55"/>
                <a:gd name="T7" fmla="*/ 76 h 78"/>
                <a:gd name="T8" fmla="*/ 2 w 55"/>
                <a:gd name="T9" fmla="*/ 75 h 78"/>
                <a:gd name="T10" fmla="*/ 3 w 55"/>
                <a:gd name="T11" fmla="*/ 46 h 78"/>
                <a:gd name="T12" fmla="*/ 6 w 55"/>
                <a:gd name="T13" fmla="*/ 7 h 78"/>
                <a:gd name="T14" fmla="*/ 10 w 55"/>
                <a:gd name="T15" fmla="*/ 3 h 78"/>
                <a:gd name="T16" fmla="*/ 49 w 55"/>
                <a:gd name="T17" fmla="*/ 6 h 78"/>
                <a:gd name="T18" fmla="*/ 52 w 55"/>
                <a:gd name="T19" fmla="*/ 10 h 78"/>
                <a:gd name="T20" fmla="*/ 47 w 55"/>
                <a:gd name="T21" fmla="*/ 68 h 78"/>
                <a:gd name="T22" fmla="*/ 44 w 55"/>
                <a:gd name="T23" fmla="*/ 13 h 78"/>
                <a:gd name="T24" fmla="*/ 15 w 55"/>
                <a:gd name="T25" fmla="*/ 11 h 78"/>
                <a:gd name="T26" fmla="*/ 9 w 55"/>
                <a:gd name="T27" fmla="*/ 72 h 78"/>
                <a:gd name="T28" fmla="*/ 47 w 55"/>
                <a:gd name="T29"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8">
                  <a:moveTo>
                    <a:pt x="52" y="10"/>
                  </a:moveTo>
                  <a:cubicBezTo>
                    <a:pt x="53" y="30"/>
                    <a:pt x="55" y="51"/>
                    <a:pt x="55" y="71"/>
                  </a:cubicBezTo>
                  <a:cubicBezTo>
                    <a:pt x="55" y="74"/>
                    <a:pt x="53" y="75"/>
                    <a:pt x="51" y="75"/>
                  </a:cubicBezTo>
                  <a:cubicBezTo>
                    <a:pt x="36" y="77"/>
                    <a:pt x="22" y="77"/>
                    <a:pt x="7" y="76"/>
                  </a:cubicBezTo>
                  <a:cubicBezTo>
                    <a:pt x="6" y="78"/>
                    <a:pt x="3" y="77"/>
                    <a:pt x="2" y="75"/>
                  </a:cubicBezTo>
                  <a:cubicBezTo>
                    <a:pt x="0" y="66"/>
                    <a:pt x="3" y="56"/>
                    <a:pt x="3" y="46"/>
                  </a:cubicBezTo>
                  <a:cubicBezTo>
                    <a:pt x="5" y="33"/>
                    <a:pt x="6" y="20"/>
                    <a:pt x="6" y="7"/>
                  </a:cubicBezTo>
                  <a:cubicBezTo>
                    <a:pt x="6" y="5"/>
                    <a:pt x="8" y="3"/>
                    <a:pt x="10" y="3"/>
                  </a:cubicBezTo>
                  <a:cubicBezTo>
                    <a:pt x="22" y="0"/>
                    <a:pt x="37" y="2"/>
                    <a:pt x="49" y="6"/>
                  </a:cubicBezTo>
                  <a:cubicBezTo>
                    <a:pt x="51" y="6"/>
                    <a:pt x="52" y="8"/>
                    <a:pt x="52" y="10"/>
                  </a:cubicBezTo>
                  <a:close/>
                  <a:moveTo>
                    <a:pt x="47" y="68"/>
                  </a:moveTo>
                  <a:cubicBezTo>
                    <a:pt x="46" y="50"/>
                    <a:pt x="44" y="32"/>
                    <a:pt x="44" y="13"/>
                  </a:cubicBezTo>
                  <a:cubicBezTo>
                    <a:pt x="35" y="11"/>
                    <a:pt x="25" y="10"/>
                    <a:pt x="15" y="11"/>
                  </a:cubicBezTo>
                  <a:cubicBezTo>
                    <a:pt x="15" y="31"/>
                    <a:pt x="14" y="53"/>
                    <a:pt x="9" y="72"/>
                  </a:cubicBezTo>
                  <a:cubicBezTo>
                    <a:pt x="22" y="71"/>
                    <a:pt x="34" y="70"/>
                    <a:pt x="47" y="6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49"/>
            <p:cNvSpPr>
              <a:spLocks noEditPoints="1"/>
            </p:cNvSpPr>
            <p:nvPr/>
          </p:nvSpPr>
          <p:spPr bwMode="auto">
            <a:xfrm>
              <a:off x="511" y="2394"/>
              <a:ext cx="281" cy="294"/>
            </a:xfrm>
            <a:custGeom>
              <a:avLst/>
              <a:gdLst>
                <a:gd name="T0" fmla="*/ 58 w 62"/>
                <a:gd name="T1" fmla="*/ 5 h 65"/>
                <a:gd name="T2" fmla="*/ 62 w 62"/>
                <a:gd name="T3" fmla="*/ 10 h 65"/>
                <a:gd name="T4" fmla="*/ 56 w 62"/>
                <a:gd name="T5" fmla="*/ 61 h 65"/>
                <a:gd name="T6" fmla="*/ 52 w 62"/>
                <a:gd name="T7" fmla="*/ 64 h 65"/>
                <a:gd name="T8" fmla="*/ 9 w 62"/>
                <a:gd name="T9" fmla="*/ 63 h 65"/>
                <a:gd name="T10" fmla="*/ 4 w 62"/>
                <a:gd name="T11" fmla="*/ 63 h 65"/>
                <a:gd name="T12" fmla="*/ 2 w 62"/>
                <a:gd name="T13" fmla="*/ 58 h 65"/>
                <a:gd name="T14" fmla="*/ 1 w 62"/>
                <a:gd name="T15" fmla="*/ 36 h 65"/>
                <a:gd name="T16" fmla="*/ 5 w 62"/>
                <a:gd name="T17" fmla="*/ 3 h 65"/>
                <a:gd name="T18" fmla="*/ 9 w 62"/>
                <a:gd name="T19" fmla="*/ 0 h 65"/>
                <a:gd name="T20" fmla="*/ 58 w 62"/>
                <a:gd name="T21" fmla="*/ 5 h 65"/>
                <a:gd name="T22" fmla="*/ 48 w 62"/>
                <a:gd name="T23" fmla="*/ 56 h 65"/>
                <a:gd name="T24" fmla="*/ 53 w 62"/>
                <a:gd name="T25" fmla="*/ 13 h 65"/>
                <a:gd name="T26" fmla="*/ 13 w 62"/>
                <a:gd name="T27" fmla="*/ 9 h 65"/>
                <a:gd name="T28" fmla="*/ 10 w 62"/>
                <a:gd name="T29" fmla="*/ 36 h 65"/>
                <a:gd name="T30" fmla="*/ 11 w 62"/>
                <a:gd name="T31" fmla="*/ 57 h 65"/>
                <a:gd name="T32" fmla="*/ 48 w 62"/>
                <a:gd name="T3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58" y="5"/>
                  </a:moveTo>
                  <a:cubicBezTo>
                    <a:pt x="60" y="6"/>
                    <a:pt x="62" y="8"/>
                    <a:pt x="62" y="10"/>
                  </a:cubicBezTo>
                  <a:cubicBezTo>
                    <a:pt x="61" y="27"/>
                    <a:pt x="59" y="44"/>
                    <a:pt x="56" y="61"/>
                  </a:cubicBezTo>
                  <a:cubicBezTo>
                    <a:pt x="56" y="63"/>
                    <a:pt x="54" y="65"/>
                    <a:pt x="52" y="64"/>
                  </a:cubicBezTo>
                  <a:cubicBezTo>
                    <a:pt x="38" y="63"/>
                    <a:pt x="23" y="63"/>
                    <a:pt x="9" y="63"/>
                  </a:cubicBezTo>
                  <a:cubicBezTo>
                    <a:pt x="7" y="64"/>
                    <a:pt x="5" y="65"/>
                    <a:pt x="4" y="63"/>
                  </a:cubicBezTo>
                  <a:cubicBezTo>
                    <a:pt x="1" y="63"/>
                    <a:pt x="1" y="60"/>
                    <a:pt x="2" y="58"/>
                  </a:cubicBezTo>
                  <a:cubicBezTo>
                    <a:pt x="0" y="51"/>
                    <a:pt x="1" y="43"/>
                    <a:pt x="1" y="36"/>
                  </a:cubicBezTo>
                  <a:cubicBezTo>
                    <a:pt x="2" y="25"/>
                    <a:pt x="3" y="14"/>
                    <a:pt x="5" y="3"/>
                  </a:cubicBezTo>
                  <a:cubicBezTo>
                    <a:pt x="5" y="1"/>
                    <a:pt x="8" y="0"/>
                    <a:pt x="9" y="0"/>
                  </a:cubicBezTo>
                  <a:cubicBezTo>
                    <a:pt x="26" y="0"/>
                    <a:pt x="42" y="3"/>
                    <a:pt x="58" y="5"/>
                  </a:cubicBezTo>
                  <a:close/>
                  <a:moveTo>
                    <a:pt x="48" y="56"/>
                  </a:moveTo>
                  <a:cubicBezTo>
                    <a:pt x="51" y="42"/>
                    <a:pt x="53" y="28"/>
                    <a:pt x="53" y="13"/>
                  </a:cubicBezTo>
                  <a:cubicBezTo>
                    <a:pt x="40" y="11"/>
                    <a:pt x="27" y="9"/>
                    <a:pt x="13" y="9"/>
                  </a:cubicBezTo>
                  <a:cubicBezTo>
                    <a:pt x="12" y="18"/>
                    <a:pt x="11" y="27"/>
                    <a:pt x="10" y="36"/>
                  </a:cubicBezTo>
                  <a:cubicBezTo>
                    <a:pt x="10" y="43"/>
                    <a:pt x="11" y="50"/>
                    <a:pt x="11" y="57"/>
                  </a:cubicBezTo>
                  <a:cubicBezTo>
                    <a:pt x="23" y="57"/>
                    <a:pt x="36" y="58"/>
                    <a:pt x="48"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50"/>
            <p:cNvSpPr>
              <a:spLocks noEditPoints="1"/>
            </p:cNvSpPr>
            <p:nvPr/>
          </p:nvSpPr>
          <p:spPr bwMode="auto">
            <a:xfrm>
              <a:off x="515" y="1923"/>
              <a:ext cx="263" cy="294"/>
            </a:xfrm>
            <a:custGeom>
              <a:avLst/>
              <a:gdLst>
                <a:gd name="T0" fmla="*/ 54 w 58"/>
                <a:gd name="T1" fmla="*/ 0 h 65"/>
                <a:gd name="T2" fmla="*/ 58 w 58"/>
                <a:gd name="T3" fmla="*/ 4 h 65"/>
                <a:gd name="T4" fmla="*/ 55 w 58"/>
                <a:gd name="T5" fmla="*/ 60 h 65"/>
                <a:gd name="T6" fmla="*/ 51 w 58"/>
                <a:gd name="T7" fmla="*/ 65 h 65"/>
                <a:gd name="T8" fmla="*/ 3 w 58"/>
                <a:gd name="T9" fmla="*/ 63 h 65"/>
                <a:gd name="T10" fmla="*/ 3 w 58"/>
                <a:gd name="T11" fmla="*/ 58 h 65"/>
                <a:gd name="T12" fmla="*/ 5 w 58"/>
                <a:gd name="T13" fmla="*/ 58 h 65"/>
                <a:gd name="T14" fmla="*/ 2 w 58"/>
                <a:gd name="T15" fmla="*/ 38 h 65"/>
                <a:gd name="T16" fmla="*/ 1 w 58"/>
                <a:gd name="T17" fmla="*/ 4 h 65"/>
                <a:gd name="T18" fmla="*/ 6 w 58"/>
                <a:gd name="T19" fmla="*/ 0 h 65"/>
                <a:gd name="T20" fmla="*/ 54 w 58"/>
                <a:gd name="T21" fmla="*/ 0 h 65"/>
                <a:gd name="T22" fmla="*/ 49 w 58"/>
                <a:gd name="T23" fmla="*/ 9 h 65"/>
                <a:gd name="T24" fmla="*/ 10 w 58"/>
                <a:gd name="T25" fmla="*/ 9 h 65"/>
                <a:gd name="T26" fmla="*/ 12 w 58"/>
                <a:gd name="T27" fmla="*/ 57 h 65"/>
                <a:gd name="T28" fmla="*/ 12 w 58"/>
                <a:gd name="T29" fmla="*/ 57 h 65"/>
                <a:gd name="T30" fmla="*/ 47 w 58"/>
                <a:gd name="T31" fmla="*/ 56 h 65"/>
                <a:gd name="T32" fmla="*/ 49 w 58"/>
                <a:gd name="T3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5">
                  <a:moveTo>
                    <a:pt x="54" y="0"/>
                  </a:moveTo>
                  <a:cubicBezTo>
                    <a:pt x="56" y="0"/>
                    <a:pt x="58" y="2"/>
                    <a:pt x="58" y="4"/>
                  </a:cubicBezTo>
                  <a:cubicBezTo>
                    <a:pt x="58" y="23"/>
                    <a:pt x="56" y="42"/>
                    <a:pt x="55" y="60"/>
                  </a:cubicBezTo>
                  <a:cubicBezTo>
                    <a:pt x="55" y="62"/>
                    <a:pt x="53" y="65"/>
                    <a:pt x="51" y="65"/>
                  </a:cubicBezTo>
                  <a:cubicBezTo>
                    <a:pt x="35" y="63"/>
                    <a:pt x="19" y="63"/>
                    <a:pt x="3" y="63"/>
                  </a:cubicBezTo>
                  <a:cubicBezTo>
                    <a:pt x="0" y="63"/>
                    <a:pt x="0" y="58"/>
                    <a:pt x="3" y="58"/>
                  </a:cubicBezTo>
                  <a:cubicBezTo>
                    <a:pt x="4" y="58"/>
                    <a:pt x="4" y="58"/>
                    <a:pt x="5" y="58"/>
                  </a:cubicBezTo>
                  <a:cubicBezTo>
                    <a:pt x="1" y="52"/>
                    <a:pt x="2" y="44"/>
                    <a:pt x="2" y="38"/>
                  </a:cubicBezTo>
                  <a:cubicBezTo>
                    <a:pt x="1" y="27"/>
                    <a:pt x="1" y="15"/>
                    <a:pt x="1" y="4"/>
                  </a:cubicBezTo>
                  <a:cubicBezTo>
                    <a:pt x="1" y="2"/>
                    <a:pt x="3" y="0"/>
                    <a:pt x="6" y="0"/>
                  </a:cubicBezTo>
                  <a:cubicBezTo>
                    <a:pt x="22" y="0"/>
                    <a:pt x="38" y="0"/>
                    <a:pt x="54" y="0"/>
                  </a:cubicBezTo>
                  <a:close/>
                  <a:moveTo>
                    <a:pt x="49" y="9"/>
                  </a:moveTo>
                  <a:cubicBezTo>
                    <a:pt x="36" y="9"/>
                    <a:pt x="23" y="9"/>
                    <a:pt x="10" y="9"/>
                  </a:cubicBezTo>
                  <a:cubicBezTo>
                    <a:pt x="10" y="25"/>
                    <a:pt x="9" y="41"/>
                    <a:pt x="12" y="57"/>
                  </a:cubicBezTo>
                  <a:cubicBezTo>
                    <a:pt x="12" y="57"/>
                    <a:pt x="12" y="57"/>
                    <a:pt x="12" y="57"/>
                  </a:cubicBezTo>
                  <a:cubicBezTo>
                    <a:pt x="23" y="57"/>
                    <a:pt x="35" y="57"/>
                    <a:pt x="47" y="56"/>
                  </a:cubicBezTo>
                  <a:cubicBezTo>
                    <a:pt x="47" y="40"/>
                    <a:pt x="49" y="25"/>
                    <a:pt x="49"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51"/>
            <p:cNvSpPr>
              <a:spLocks noEditPoints="1"/>
            </p:cNvSpPr>
            <p:nvPr/>
          </p:nvSpPr>
          <p:spPr bwMode="auto">
            <a:xfrm>
              <a:off x="488" y="2851"/>
              <a:ext cx="276" cy="303"/>
            </a:xfrm>
            <a:custGeom>
              <a:avLst/>
              <a:gdLst>
                <a:gd name="T0" fmla="*/ 10 w 61"/>
                <a:gd name="T1" fmla="*/ 62 h 67"/>
                <a:gd name="T2" fmla="*/ 12 w 61"/>
                <a:gd name="T3" fmla="*/ 61 h 67"/>
                <a:gd name="T4" fmla="*/ 51 w 61"/>
                <a:gd name="T5" fmla="*/ 59 h 67"/>
                <a:gd name="T6" fmla="*/ 53 w 61"/>
                <a:gd name="T7" fmla="*/ 9 h 67"/>
                <a:gd name="T8" fmla="*/ 15 w 61"/>
                <a:gd name="T9" fmla="*/ 9 h 67"/>
                <a:gd name="T10" fmla="*/ 11 w 61"/>
                <a:gd name="T11" fmla="*/ 40 h 67"/>
                <a:gd name="T12" fmla="*/ 10 w 61"/>
                <a:gd name="T13" fmla="*/ 62 h 67"/>
                <a:gd name="T14" fmla="*/ 10 w 61"/>
                <a:gd name="T15" fmla="*/ 62 h 67"/>
                <a:gd name="T16" fmla="*/ 9 w 61"/>
                <a:gd name="T17" fmla="*/ 63 h 67"/>
                <a:gd name="T18" fmla="*/ 3 w 61"/>
                <a:gd name="T19" fmla="*/ 62 h 67"/>
                <a:gd name="T20" fmla="*/ 3 w 61"/>
                <a:gd name="T21" fmla="*/ 34 h 67"/>
                <a:gd name="T22" fmla="*/ 7 w 61"/>
                <a:gd name="T23" fmla="*/ 3 h 67"/>
                <a:gd name="T24" fmla="*/ 12 w 61"/>
                <a:gd name="T25" fmla="*/ 0 h 67"/>
                <a:gd name="T26" fmla="*/ 57 w 61"/>
                <a:gd name="T27" fmla="*/ 0 h 67"/>
                <a:gd name="T28" fmla="*/ 61 w 61"/>
                <a:gd name="T29" fmla="*/ 5 h 67"/>
                <a:gd name="T30" fmla="*/ 58 w 61"/>
                <a:gd name="T31" fmla="*/ 64 h 67"/>
                <a:gd name="T32" fmla="*/ 54 w 61"/>
                <a:gd name="T33" fmla="*/ 67 h 67"/>
                <a:gd name="T34" fmla="*/ 12 w 61"/>
                <a:gd name="T35" fmla="*/ 66 h 67"/>
                <a:gd name="T36" fmla="*/ 9 w 61"/>
                <a:gd name="T37" fmla="*/ 63 h 67"/>
                <a:gd name="T38" fmla="*/ 10 w 6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7">
                  <a:moveTo>
                    <a:pt x="10" y="62"/>
                  </a:moveTo>
                  <a:cubicBezTo>
                    <a:pt x="10" y="61"/>
                    <a:pt x="11" y="61"/>
                    <a:pt x="12" y="61"/>
                  </a:cubicBezTo>
                  <a:cubicBezTo>
                    <a:pt x="25" y="60"/>
                    <a:pt x="38" y="60"/>
                    <a:pt x="51" y="59"/>
                  </a:cubicBezTo>
                  <a:cubicBezTo>
                    <a:pt x="53" y="43"/>
                    <a:pt x="53" y="26"/>
                    <a:pt x="53" y="9"/>
                  </a:cubicBezTo>
                  <a:cubicBezTo>
                    <a:pt x="40" y="9"/>
                    <a:pt x="28" y="9"/>
                    <a:pt x="15" y="9"/>
                  </a:cubicBezTo>
                  <a:cubicBezTo>
                    <a:pt x="13" y="19"/>
                    <a:pt x="12" y="30"/>
                    <a:pt x="11" y="40"/>
                  </a:cubicBezTo>
                  <a:cubicBezTo>
                    <a:pt x="11" y="47"/>
                    <a:pt x="12" y="55"/>
                    <a:pt x="10" y="62"/>
                  </a:cubicBezTo>
                  <a:close/>
                  <a:moveTo>
                    <a:pt x="10" y="62"/>
                  </a:moveTo>
                  <a:cubicBezTo>
                    <a:pt x="10" y="62"/>
                    <a:pt x="10" y="62"/>
                    <a:pt x="9" y="63"/>
                  </a:cubicBezTo>
                  <a:cubicBezTo>
                    <a:pt x="8" y="65"/>
                    <a:pt x="4" y="65"/>
                    <a:pt x="3" y="62"/>
                  </a:cubicBezTo>
                  <a:cubicBezTo>
                    <a:pt x="0" y="54"/>
                    <a:pt x="2" y="42"/>
                    <a:pt x="3" y="34"/>
                  </a:cubicBezTo>
                  <a:cubicBezTo>
                    <a:pt x="3" y="24"/>
                    <a:pt x="4" y="13"/>
                    <a:pt x="7" y="3"/>
                  </a:cubicBezTo>
                  <a:cubicBezTo>
                    <a:pt x="8" y="1"/>
                    <a:pt x="10" y="0"/>
                    <a:pt x="12" y="0"/>
                  </a:cubicBezTo>
                  <a:cubicBezTo>
                    <a:pt x="27" y="0"/>
                    <a:pt x="42" y="0"/>
                    <a:pt x="57" y="0"/>
                  </a:cubicBezTo>
                  <a:cubicBezTo>
                    <a:pt x="59" y="0"/>
                    <a:pt x="61" y="2"/>
                    <a:pt x="61" y="5"/>
                  </a:cubicBezTo>
                  <a:cubicBezTo>
                    <a:pt x="61" y="25"/>
                    <a:pt x="61" y="45"/>
                    <a:pt x="58" y="64"/>
                  </a:cubicBezTo>
                  <a:cubicBezTo>
                    <a:pt x="58" y="66"/>
                    <a:pt x="56" y="67"/>
                    <a:pt x="54" y="67"/>
                  </a:cubicBezTo>
                  <a:cubicBezTo>
                    <a:pt x="40" y="66"/>
                    <a:pt x="26" y="66"/>
                    <a:pt x="12" y="66"/>
                  </a:cubicBezTo>
                  <a:cubicBezTo>
                    <a:pt x="10" y="66"/>
                    <a:pt x="9" y="64"/>
                    <a:pt x="9" y="63"/>
                  </a:cubicBezTo>
                  <a:cubicBezTo>
                    <a:pt x="10" y="62"/>
                    <a:pt x="10" y="62"/>
                    <a:pt x="10" y="6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52"/>
            <p:cNvSpPr/>
            <p:nvPr/>
          </p:nvSpPr>
          <p:spPr bwMode="auto">
            <a:xfrm>
              <a:off x="529" y="3132"/>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p:cTn id="17" dur="500" fill="hold"/>
                                        <p:tgtEl>
                                          <p:spTgt spid="47"/>
                                        </p:tgtEl>
                                        <p:attrNameLst>
                                          <p:attrName>ppt_w</p:attrName>
                                        </p:attrNameLst>
                                      </p:cBhvr>
                                      <p:tavLst>
                                        <p:tav tm="0">
                                          <p:val>
                                            <p:fltVal val="0"/>
                                          </p:val>
                                        </p:tav>
                                        <p:tav tm="100000">
                                          <p:val>
                                            <p:strVal val="#ppt_w"/>
                                          </p:val>
                                        </p:tav>
                                      </p:tavLst>
                                    </p:anim>
                                    <p:anim calcmode="lin" valueType="num">
                                      <p:cBhvr>
                                        <p:cTn id="18" dur="500" fill="hold"/>
                                        <p:tgtEl>
                                          <p:spTgt spid="47"/>
                                        </p:tgtEl>
                                        <p:attrNameLst>
                                          <p:attrName>ppt_h</p:attrName>
                                        </p:attrNameLst>
                                      </p:cBhvr>
                                      <p:tavLst>
                                        <p:tav tm="0">
                                          <p:val>
                                            <p:fltVal val="0"/>
                                          </p:val>
                                        </p:tav>
                                        <p:tav tm="100000">
                                          <p:val>
                                            <p:strVal val="#ppt_h"/>
                                          </p:val>
                                        </p:tav>
                                      </p:tavLst>
                                    </p:anim>
                                    <p:animEffect transition="in" filter="fade">
                                      <p:cBhvr>
                                        <p:cTn id="19" dur="500"/>
                                        <p:tgtEl>
                                          <p:spTgt spid="47"/>
                                        </p:tgtEl>
                                      </p:cBhvr>
                                    </p:animEffect>
                                  </p:childTnLst>
                                </p:cTn>
                              </p:par>
                              <p:par>
                                <p:cTn id="20" presetID="53" presetClass="entr" presetSubtype="16"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par>
                                <p:cTn id="25" presetID="53" presetClass="entr" presetSubtype="16" fill="hold" nodeType="withEffect">
                                  <p:stCondLst>
                                    <p:cond delay="25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nodeType="withEffect">
                                  <p:stCondLst>
                                    <p:cond delay="25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nodeType="withEffect">
                                  <p:stCondLst>
                                    <p:cond delay="5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53" presetClass="entr" presetSubtype="16" fill="hold" nodeType="withEffect">
                                  <p:stCondLst>
                                    <p:cond delay="50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1500"/>
                            </p:stCondLst>
                            <p:childTnLst>
                              <p:par>
                                <p:cTn id="46" presetID="2" presetClass="entr" presetSubtype="8"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500" fill="hold"/>
                                        <p:tgtEl>
                                          <p:spTgt spid="55"/>
                                        </p:tgtEl>
                                        <p:attrNameLst>
                                          <p:attrName>ppt_x</p:attrName>
                                        </p:attrNameLst>
                                      </p:cBhvr>
                                      <p:tavLst>
                                        <p:tav tm="0">
                                          <p:val>
                                            <p:strVal val="0-#ppt_w/2"/>
                                          </p:val>
                                        </p:tav>
                                        <p:tav tm="100000">
                                          <p:val>
                                            <p:strVal val="#ppt_x"/>
                                          </p:val>
                                        </p:tav>
                                      </p:tavLst>
                                    </p:anim>
                                    <p:anim calcmode="lin" valueType="num">
                                      <p:cBhvr additive="base">
                                        <p:cTn id="49" dur="500" fill="hold"/>
                                        <p:tgtEl>
                                          <p:spTgt spid="55"/>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additive="base">
                                        <p:cTn id="52" dur="500" fill="hold"/>
                                        <p:tgtEl>
                                          <p:spTgt spid="50"/>
                                        </p:tgtEl>
                                        <p:attrNameLst>
                                          <p:attrName>ppt_x</p:attrName>
                                        </p:attrNameLst>
                                      </p:cBhvr>
                                      <p:tavLst>
                                        <p:tav tm="0">
                                          <p:val>
                                            <p:strVal val="1+#ppt_w/2"/>
                                          </p:val>
                                        </p:tav>
                                        <p:tav tm="100000">
                                          <p:val>
                                            <p:strVal val="#ppt_x"/>
                                          </p:val>
                                        </p:tav>
                                      </p:tavLst>
                                    </p:anim>
                                    <p:anim calcmode="lin" valueType="num">
                                      <p:cBhvr additive="base">
                                        <p:cTn id="53" dur="500" fill="hold"/>
                                        <p:tgtEl>
                                          <p:spTgt spid="5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25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0-#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25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500" fill="hold"/>
                                        <p:tgtEl>
                                          <p:spTgt spid="51"/>
                                        </p:tgtEl>
                                        <p:attrNameLst>
                                          <p:attrName>ppt_x</p:attrName>
                                        </p:attrNameLst>
                                      </p:cBhvr>
                                      <p:tavLst>
                                        <p:tav tm="0">
                                          <p:val>
                                            <p:strVal val="1+#ppt_w/2"/>
                                          </p:val>
                                        </p:tav>
                                        <p:tav tm="100000">
                                          <p:val>
                                            <p:strVal val="#ppt_x"/>
                                          </p:val>
                                        </p:tav>
                                      </p:tavLst>
                                    </p:anim>
                                    <p:anim calcmode="lin" valueType="num">
                                      <p:cBhvr additive="base">
                                        <p:cTn id="61" dur="50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500"/>
                                  </p:stCondLst>
                                  <p:childTnLst>
                                    <p:set>
                                      <p:cBhvr>
                                        <p:cTn id="63" dur="1" fill="hold">
                                          <p:stCondLst>
                                            <p:cond delay="0"/>
                                          </p:stCondLst>
                                        </p:cTn>
                                        <p:tgtEl>
                                          <p:spTgt spid="54"/>
                                        </p:tgtEl>
                                        <p:attrNameLst>
                                          <p:attrName>style.visibility</p:attrName>
                                        </p:attrNameLst>
                                      </p:cBhvr>
                                      <p:to>
                                        <p:strVal val="visible"/>
                                      </p:to>
                                    </p:set>
                                    <p:anim calcmode="lin" valueType="num">
                                      <p:cBhvr additive="base">
                                        <p:cTn id="64" dur="500" fill="hold"/>
                                        <p:tgtEl>
                                          <p:spTgt spid="54"/>
                                        </p:tgtEl>
                                        <p:attrNameLst>
                                          <p:attrName>ppt_x</p:attrName>
                                        </p:attrNameLst>
                                      </p:cBhvr>
                                      <p:tavLst>
                                        <p:tav tm="0">
                                          <p:val>
                                            <p:strVal val="0-#ppt_w/2"/>
                                          </p:val>
                                        </p:tav>
                                        <p:tav tm="100000">
                                          <p:val>
                                            <p:strVal val="#ppt_x"/>
                                          </p:val>
                                        </p:tav>
                                      </p:tavLst>
                                    </p:anim>
                                    <p:anim calcmode="lin" valueType="num">
                                      <p:cBhvr additive="base">
                                        <p:cTn id="65" dur="500" fill="hold"/>
                                        <p:tgtEl>
                                          <p:spTgt spid="5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500"/>
                                  </p:stCondLst>
                                  <p:childTnLst>
                                    <p:set>
                                      <p:cBhvr>
                                        <p:cTn id="67" dur="1" fill="hold">
                                          <p:stCondLst>
                                            <p:cond delay="0"/>
                                          </p:stCondLst>
                                        </p:cTn>
                                        <p:tgtEl>
                                          <p:spTgt spid="52"/>
                                        </p:tgtEl>
                                        <p:attrNameLst>
                                          <p:attrName>style.visibility</p:attrName>
                                        </p:attrNameLst>
                                      </p:cBhvr>
                                      <p:to>
                                        <p:strVal val="visible"/>
                                      </p:to>
                                    </p:set>
                                    <p:anim calcmode="lin" valueType="num">
                                      <p:cBhvr additive="base">
                                        <p:cTn id="68" dur="500" fill="hold"/>
                                        <p:tgtEl>
                                          <p:spTgt spid="52"/>
                                        </p:tgtEl>
                                        <p:attrNameLst>
                                          <p:attrName>ppt_x</p:attrName>
                                        </p:attrNameLst>
                                      </p:cBhvr>
                                      <p:tavLst>
                                        <p:tav tm="0">
                                          <p:val>
                                            <p:strVal val="1+#ppt_w/2"/>
                                          </p:val>
                                        </p:tav>
                                        <p:tav tm="100000">
                                          <p:val>
                                            <p:strVal val="#ppt_x"/>
                                          </p:val>
                                        </p:tav>
                                      </p:tavLst>
                                    </p:anim>
                                    <p:anim calcmode="lin" valueType="num">
                                      <p:cBhvr additive="base">
                                        <p:cTn id="69"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10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9061</Words>
  <Application>WPS 演示</Application>
  <PresentationFormat>宽屏</PresentationFormat>
  <Paragraphs>523</Paragraphs>
  <Slides>34</Slides>
  <Notes>34</Notes>
  <HiddenSlides>0</HiddenSlides>
  <MMClips>1</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34</vt:i4>
      </vt:variant>
    </vt:vector>
  </HeadingPairs>
  <TitlesOfParts>
    <vt:vector size="50" baseType="lpstr">
      <vt:lpstr>Arial</vt:lpstr>
      <vt:lpstr>宋体</vt:lpstr>
      <vt:lpstr>Wingdings</vt:lpstr>
      <vt:lpstr>DejaVu Sans</vt:lpstr>
      <vt:lpstr>Calibri</vt:lpstr>
      <vt:lpstr>Roboto Medium</vt:lpstr>
      <vt:lpstr>Roboto Thin</vt:lpstr>
      <vt:lpstr>Nexa Bold</vt:lpstr>
      <vt:lpstr>汉仪细中圆简</vt:lpstr>
      <vt:lpstr>微软雅黑</vt:lpstr>
      <vt:lpstr>Arial Unicode MS</vt:lpstr>
      <vt:lpstr>新蒂下午茶基本版</vt:lpstr>
      <vt:lpstr>华文细黑</vt:lpstr>
      <vt:lpstr>Roboto</vt:lpstr>
      <vt:lpstr>GoodVibrationsROB</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cp:revision>99</cp:revision>
  <dcterms:created xsi:type="dcterms:W3CDTF">2014-11-14T09:15:00Z</dcterms:created>
  <dcterms:modified xsi:type="dcterms:W3CDTF">2017-06-19T14:28:04Z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2052-10.1.0.6554</vt:lpwstr>
  </property>
</Properties>
</file>