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4" r:id="rId11"/>
    <p:sldId id="263" r:id="rId12"/>
    <p:sldId id="287" r:id="rId13"/>
    <p:sldId id="286" r:id="rId14"/>
    <p:sldId id="265" r:id="rId15"/>
    <p:sldId id="283" r:id="rId16"/>
    <p:sldId id="284" r:id="rId17"/>
    <p:sldId id="288" r:id="rId18"/>
    <p:sldId id="285" r:id="rId19"/>
    <p:sldId id="282" r:id="rId20"/>
    <p:sldId id="267" r:id="rId21"/>
    <p:sldId id="269" r:id="rId22"/>
    <p:sldId id="270" r:id="rId23"/>
    <p:sldId id="271" r:id="rId24"/>
    <p:sldId id="289" r:id="rId25"/>
    <p:sldId id="272" r:id="rId26"/>
    <p:sldId id="273" r:id="rId27"/>
    <p:sldId id="274" r:id="rId28"/>
    <p:sldId id="275" r:id="rId29"/>
    <p:sldId id="276" r:id="rId30"/>
    <p:sldId id="277" r:id="rId31"/>
    <p:sldId id="278" r:id="rId32"/>
    <p:sldId id="279" r:id="rId33"/>
    <p:sldId id="280" r:id="rId34"/>
    <p:sldId id="281" r:id="rId35"/>
    <p:sldId id="290" r:id="rId36"/>
  </p:sldIdLst>
  <p:sldSz cx="9144000" cy="5143500" type="screen16x9"/>
  <p:notesSz cx="6858000" cy="9144000"/>
  <p:embeddedFontLst>
    <p:embeddedFont>
      <p:font typeface="微软雅黑" panose="020B0503020204020204" pitchFamily="34" charset="-122"/>
      <p:regular r:id="rId40"/>
    </p:embeddedFont>
    <p:embeddedFont>
      <p:font typeface="Wingdings 2" panose="05020102010507070707" pitchFamily="18" charset="2"/>
      <p:regular r:id="rId41"/>
    </p:embeddedFont>
    <p:embeddedFont>
      <p:font typeface="幼圆" panose="02010509060101010101" pitchFamily="49" charset="-122"/>
      <p:regular r:id="rId42"/>
    </p:embeddedFont>
    <p:embeddedFont>
      <p:font typeface="Watford DB" pitchFamily="2" charset="0"/>
      <p:regular r:id="rId43"/>
    </p:embeddedFont>
    <p:embeddedFont>
      <p:font typeface="Impact" panose="020B0806030902050204" pitchFamily="34" charset="0"/>
      <p:regular r:id="rId44"/>
    </p:embeddedFont>
    <p:embeddedFont>
      <p:font typeface="Calibri" panose="020F0502020204030204" charset="0"/>
      <p:regular r:id="rId45"/>
      <p:bold r:id="rId46"/>
      <p:italic r:id="rId47"/>
      <p:boldItalic r:id="rId48"/>
    </p:embeddedFont>
    <p:embeddedFont>
      <p:font typeface="黑体" panose="02010609060101010101" charset="-122"/>
      <p:regular r:id="rId4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74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8" autoAdjust="0"/>
    <p:restoredTop sz="85029" autoAdjust="0"/>
  </p:normalViewPr>
  <p:slideViewPr>
    <p:cSldViewPr snapToGrid="0">
      <p:cViewPr>
        <p:scale>
          <a:sx n="50" d="100"/>
          <a:sy n="50" d="100"/>
        </p:scale>
        <p:origin x="1050" y="4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font" Target="fonts/font10.fntdata"/><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0070C0"/>
              </a:solidFill>
              <a:round/>
            </a:ln>
            <a:effectLst/>
          </c:spPr>
          <c:marker>
            <c:symbol val="circle"/>
            <c:size val="5"/>
            <c:spPr>
              <a:solidFill>
                <a:schemeClr val="accent1"/>
              </a:solidFill>
              <a:ln w="9525">
                <a:solidFill>
                  <a:srgbClr val="0070C0"/>
                </a:solidFill>
              </a:ln>
              <a:effectLst/>
            </c:spPr>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列1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smooth val="0"/>
        </c:ser>
        <c:dLbls>
          <c:showLegendKey val="0"/>
          <c:showVal val="0"/>
          <c:showCatName val="0"/>
          <c:showSerName val="0"/>
          <c:showPercent val="0"/>
          <c:showBubbleSize val="0"/>
        </c:dLbls>
        <c:marker val="1"/>
        <c:smooth val="0"/>
        <c:axId val="440166784"/>
        <c:axId val="440165216"/>
      </c:lineChart>
      <c:catAx>
        <c:axId val="440166784"/>
        <c:scaling>
          <c:orientation val="minMax"/>
        </c:scaling>
        <c:delete val="0"/>
        <c:axPos val="b"/>
        <c:minorGridlines>
          <c:spPr>
            <a:ln w="9525" cap="flat" cmpd="sng" algn="ctr">
              <a:solidFill>
                <a:srgbClr val="595959"/>
              </a:solidFill>
              <a:round/>
            </a:ln>
            <a:effectLst/>
          </c:spPr>
        </c:minorGridlines>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lang="zh-CN" sz="1195" b="0" i="0" u="none" strike="noStrike" kern="1200" baseline="0">
                <a:solidFill>
                  <a:srgbClr val="595959"/>
                </a:solidFill>
                <a:latin typeface="+mn-lt"/>
                <a:ea typeface="+mn-ea"/>
                <a:cs typeface="+mn-ea"/>
              </a:defRPr>
            </a:pPr>
          </a:p>
        </c:txPr>
        <c:crossAx val="440165216"/>
        <c:crosses val="autoZero"/>
        <c:auto val="1"/>
        <c:lblAlgn val="ctr"/>
        <c:lblOffset val="100"/>
        <c:noMultiLvlLbl val="0"/>
      </c:catAx>
      <c:valAx>
        <c:axId val="440165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rgbClr val="595959"/>
                </a:solidFill>
                <a:latin typeface="+mn-lt"/>
                <a:ea typeface="+mn-ea"/>
                <a:cs typeface="+mn-ea"/>
              </a:defRPr>
            </a:pPr>
          </a:p>
        </c:txPr>
        <c:crossAx val="440166784"/>
        <c:crosses val="autoZero"/>
        <c:crossBetween val="between"/>
      </c:valAx>
      <c:spPr>
        <a:noFill/>
        <a:ln w="25400">
          <a:noFill/>
        </a:ln>
        <a:effectLst/>
      </c:spPr>
    </c:plotArea>
    <c:plotVisOnly val="1"/>
    <c:dispBlanksAs val="gap"/>
    <c:showDLblsOverMax val="0"/>
  </c:chart>
  <c:spPr>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rgbClr val="000000">
          <a:alpha val="23000"/>
        </a:srgbClr>
      </a:outerShdw>
    </a:effectLst>
  </c:spPr>
  <c:txPr>
    <a:bodyPr/>
    <a:lstStyle/>
    <a:p>
      <a:pPr>
        <a:defRPr lang="zh-CN">
          <a:solidFill>
            <a:srgbClr val="595959"/>
          </a:solidFill>
          <a:ea typeface="+mn-ea"/>
          <a:cs typeface="+mn-ea"/>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DB88DD-2CA9-4B5D-A07A-BAF2B32850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1BEBC7A-FD02-486B-81B5-A845787C689C}" type="slidenum">
              <a:rPr lang="zh-CN" altLang="en-US" smtClean="0"/>
            </a:fld>
            <a:endParaRPr lang="zh-CN" altLang="en-US"/>
          </a:p>
        </p:txBody>
      </p:sp>
      <p:sp>
        <p:nvSpPr>
          <p:cNvPr id="3" name="KSO_CT2"/>
          <p:cNvSpPr>
            <a:spLocks noGrp="1"/>
          </p:cNvSpPr>
          <p:nvPr>
            <p:ph type="subTitle" idx="1" hasCustomPrompt="1"/>
          </p:nvPr>
        </p:nvSpPr>
        <p:spPr>
          <a:xfrm>
            <a:off x="2788647" y="3644307"/>
            <a:ext cx="5562601" cy="427631"/>
          </a:xfrm>
          <a:noFill/>
        </p:spPr>
        <p:txBody>
          <a:bodyPr>
            <a:noAutofit/>
          </a:bodyPr>
          <a:lstStyle>
            <a:lvl1pPr marL="0" indent="0" algn="ctr">
              <a:buNone/>
              <a:defRPr sz="1500">
                <a:solidFill>
                  <a:schemeClr val="bg1">
                    <a:lumMod val="50000"/>
                  </a:schemeClr>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单击此处添加您的副标题</a:t>
            </a:r>
            <a:endParaRPr lang="zh-CN" altLang="en-US" dirty="0" smtClean="0"/>
          </a:p>
        </p:txBody>
      </p:sp>
      <p:sp>
        <p:nvSpPr>
          <p:cNvPr id="7" name="KSO_CT1"/>
          <p:cNvSpPr>
            <a:spLocks noGrp="1"/>
          </p:cNvSpPr>
          <p:nvPr>
            <p:ph type="title" hasCustomPrompt="1"/>
          </p:nvPr>
        </p:nvSpPr>
        <p:spPr>
          <a:xfrm>
            <a:off x="2788648" y="1728787"/>
            <a:ext cx="5562601" cy="1193462"/>
          </a:xfrm>
        </p:spPr>
        <p:txBody>
          <a:bodyPr anchor="ctr">
            <a:noAutofit/>
          </a:bodyPr>
          <a:lstStyle>
            <a:lvl1pPr algn="ctr">
              <a:lnSpc>
                <a:spcPct val="100000"/>
              </a:lnSpc>
              <a:defRPr sz="2700" b="1" kern="1000" baseline="0">
                <a:solidFill>
                  <a:schemeClr val="bg1"/>
                </a:solidFill>
                <a:effectLst/>
                <a:latin typeface="+mj-ea"/>
                <a:ea typeface="+mj-ea"/>
              </a:defRPr>
            </a:lvl1pPr>
          </a:lstStyle>
          <a:p>
            <a:r>
              <a:rPr lang="zh-CN" altLang="en-US" dirty="0" smtClean="0"/>
              <a:t>单击此处添加您的标题文字</a:t>
            </a:r>
            <a:endParaRPr lang="zh-CN" altLang="en-US" dirty="0"/>
          </a:p>
        </p:txBody>
      </p:sp>
    </p:spTree>
  </p:cSld>
  <p:clrMapOvr>
    <a:masterClrMapping/>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273844"/>
            <a:ext cx="886883" cy="4358879"/>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2" y="273844"/>
            <a:ext cx="5949952"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lvl1pPr>
              <a:defRPr>
                <a:solidFill>
                  <a:schemeClr val="accent1">
                    <a:lumMod val="75000"/>
                  </a:schemeClr>
                </a:solidFill>
              </a:defRPr>
            </a:lvl1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74007" y="1581151"/>
            <a:ext cx="5995988" cy="926306"/>
          </a:xfrm>
        </p:spPr>
        <p:txBody>
          <a:bodyPr anchor="b">
            <a:normAutofit/>
          </a:bodyPr>
          <a:lstStyle>
            <a:lvl1pPr algn="ctr">
              <a:defRPr sz="2700">
                <a:solidFill>
                  <a:schemeClr val="tx2"/>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3038170" y="2550318"/>
            <a:ext cx="3067663" cy="268109"/>
          </a:xfrm>
          <a:prstGeom prst="roundRect">
            <a:avLst>
              <a:gd name="adj" fmla="val 50000"/>
            </a:avLst>
          </a:prstGeom>
          <a:solidFill>
            <a:schemeClr val="tx2">
              <a:lumMod val="40000"/>
              <a:lumOff val="60000"/>
            </a:schemeClr>
          </a:solidFill>
        </p:spPr>
        <p:txBody>
          <a:bodyPr anchor="ctr">
            <a:normAutofit/>
          </a:bodyPr>
          <a:lstStyle>
            <a:lvl1pPr marL="0" indent="0" algn="ctr">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933451"/>
            <a:ext cx="3810000" cy="36992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sz="half" idx="2"/>
          </p:nvPr>
        </p:nvSpPr>
        <p:spPr>
          <a:xfrm>
            <a:off x="4889500" y="933451"/>
            <a:ext cx="3820587" cy="36992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88899"/>
            <a:ext cx="6984076" cy="53776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7" y="1032272"/>
            <a:ext cx="3868340" cy="617934"/>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KSO_BC1"/>
          <p:cNvSpPr>
            <a:spLocks noGrp="1"/>
          </p:cNvSpPr>
          <p:nvPr>
            <p:ph sz="half" idx="2"/>
          </p:nvPr>
        </p:nvSpPr>
        <p:spPr>
          <a:xfrm>
            <a:off x="824577" y="16502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5" name="Text Placeholder 4"/>
          <p:cNvSpPr>
            <a:spLocks noGrp="1"/>
          </p:cNvSpPr>
          <p:nvPr>
            <p:ph type="body" sz="quarter" idx="3"/>
          </p:nvPr>
        </p:nvSpPr>
        <p:spPr>
          <a:xfrm>
            <a:off x="4823885" y="1032272"/>
            <a:ext cx="3887391" cy="617934"/>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4823885" y="16502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7"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E1BEBC7A-FD02-486B-81B5-A845787C689C}" type="slidenum">
              <a:rPr lang="zh-CN" altLang="en-US" smtClean="0"/>
            </a:fld>
            <a:endParaRPr lang="zh-CN" altLang="en-US"/>
          </a:p>
        </p:txBody>
      </p:sp>
      <p:sp>
        <p:nvSpPr>
          <p:cNvPr id="5" name="流程图: 离页连接符 4"/>
          <p:cNvSpPr/>
          <p:nvPr userDrawn="1"/>
        </p:nvSpPr>
        <p:spPr>
          <a:xfrm rot="5400000">
            <a:off x="3737611" y="-262890"/>
            <a:ext cx="5143499" cy="5669282"/>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3" y="400052"/>
            <a:ext cx="2949178" cy="120015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p:cNvSpPr>
          <p:nvPr>
            <p:ph idx="1"/>
          </p:nvPr>
        </p:nvSpPr>
        <p:spPr>
          <a:xfrm>
            <a:off x="4115992" y="797722"/>
            <a:ext cx="4629150" cy="3655219"/>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p:txBody>
      </p:sp>
      <p:sp>
        <p:nvSpPr>
          <p:cNvPr id="4" name="KSO_BC2"/>
          <p:cNvSpPr>
            <a:spLocks noGrp="1"/>
          </p:cNvSpPr>
          <p:nvPr>
            <p:ph type="body" sz="half" idx="2"/>
          </p:nvPr>
        </p:nvSpPr>
        <p:spPr>
          <a:xfrm>
            <a:off x="858443" y="1600202"/>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342900"/>
            <a:ext cx="2949178" cy="120015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740571"/>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KSO_BC2"/>
          <p:cNvSpPr>
            <a:spLocks noGrp="1"/>
          </p:cNvSpPr>
          <p:nvPr>
            <p:ph type="body" sz="half" idx="2"/>
          </p:nvPr>
        </p:nvSpPr>
        <p:spPr>
          <a:xfrm>
            <a:off x="934644"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p>
            <a:fld id="{421E9E4D-0BE1-4AAA-A57B-DA425863F4AF}"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1BEBC7A-FD02-486B-81B5-A845787C689C}" type="slidenum">
              <a:rPr lang="zh-CN" altLang="en-US" smtClean="0"/>
            </a:fld>
            <a:endParaRPr lang="zh-CN" altLang="en-US"/>
          </a:p>
        </p:txBody>
      </p:sp>
    </p:spTree>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KSO_FD"/>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21E9E4D-0BE1-4AAA-A57B-DA425863F4AF}" type="datetimeFigureOut">
              <a:rPr lang="zh-CN" altLang="en-US" smtClean="0"/>
            </a:fld>
            <a:endParaRPr lang="zh-CN" altLang="en-US"/>
          </a:p>
        </p:txBody>
      </p:sp>
      <p:sp>
        <p:nvSpPr>
          <p:cNvPr id="5" name="KSO_FT"/>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1BEBC7A-FD02-486B-81B5-A845787C689C}" type="slidenum">
              <a:rPr lang="zh-CN" altLang="en-US" smtClean="0"/>
            </a:fld>
            <a:endParaRPr lang="zh-CN" altLang="en-US"/>
          </a:p>
        </p:txBody>
      </p:sp>
      <p:sp>
        <p:nvSpPr>
          <p:cNvPr id="3" name="KSO_BC1"/>
          <p:cNvSpPr>
            <a:spLocks noGrp="1"/>
          </p:cNvSpPr>
          <p:nvPr>
            <p:ph type="body" idx="1"/>
          </p:nvPr>
        </p:nvSpPr>
        <p:spPr>
          <a:xfrm>
            <a:off x="419099" y="914400"/>
            <a:ext cx="8292045" cy="3971925"/>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p:txBody>
      </p:sp>
      <p:pic>
        <p:nvPicPr>
          <p:cNvPr id="10" name="图片 9"/>
          <p:cNvPicPr>
            <a:picLocks noChangeAspect="1"/>
          </p:cNvPicPr>
          <p:nvPr/>
        </p:nvPicPr>
        <p:blipFill rotWithShape="1">
          <a:blip r:embed="rId13">
            <a:extLst>
              <a:ext uri="{28A0092B-C50C-407E-A947-70E740481C1C}">
                <a14:useLocalDpi xmlns:a14="http://schemas.microsoft.com/office/drawing/2010/main" val="0"/>
              </a:ext>
            </a:extLst>
          </a:blip>
          <a:srcRect l="14514" t="20487" r="272" b="15191"/>
          <a:stretch>
            <a:fillRect/>
          </a:stretch>
        </p:blipFill>
        <p:spPr>
          <a:xfrm>
            <a:off x="0" y="-32656"/>
            <a:ext cx="9144000" cy="792274"/>
          </a:xfrm>
          <a:prstGeom prst="rect">
            <a:avLst/>
          </a:prstGeom>
        </p:spPr>
      </p:pic>
      <p:sp>
        <p:nvSpPr>
          <p:cNvPr id="2" name="KSO_BT1"/>
          <p:cNvSpPr>
            <a:spLocks noGrp="1"/>
          </p:cNvSpPr>
          <p:nvPr>
            <p:ph type="title"/>
          </p:nvPr>
        </p:nvSpPr>
        <p:spPr>
          <a:xfrm>
            <a:off x="1438003" y="41024"/>
            <a:ext cx="7273142" cy="509759"/>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pic>
        <p:nvPicPr>
          <p:cNvPr id="8" name="Picture 4" descr="F:\0PPT素材\背景及图片\白麻子.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269631"/>
            <a:ext cx="9144000" cy="541313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ll/>
  </p:transition>
  <p:timing>
    <p:tnLst>
      <p:par>
        <p:cTn id="1" dur="indefinite" restart="never" nodeType="tmRoot"/>
      </p:par>
    </p:tnLst>
  </p:timing>
  <p:txStyles>
    <p:titleStyle>
      <a:lvl1pPr algn="l" defTabSz="685800" rtl="0" eaLnBrk="1" latinLnBrk="0" hangingPunct="1">
        <a:lnSpc>
          <a:spcPct val="90000"/>
        </a:lnSpc>
        <a:spcBef>
          <a:spcPct val="0"/>
        </a:spcBef>
        <a:buNone/>
        <a:defRPr sz="2700" b="1" i="0" kern="1200" baseline="0">
          <a:solidFill>
            <a:schemeClr val="bg1"/>
          </a:solidFill>
          <a:effectLst/>
          <a:latin typeface="+mj-ea"/>
          <a:ea typeface="+mj-ea"/>
          <a:cs typeface="+mj-cs"/>
        </a:defRPr>
      </a:lvl1pPr>
    </p:titleStyle>
    <p:bodyStyle>
      <a:lvl1pPr marL="267970" indent="-267970" algn="just" defTabSz="685800" rtl="0" eaLnBrk="1" latinLnBrk="0" hangingPunct="1">
        <a:lnSpc>
          <a:spcPct val="110000"/>
        </a:lnSpc>
        <a:spcBef>
          <a:spcPts val="450"/>
        </a:spcBef>
        <a:spcAft>
          <a:spcPts val="0"/>
        </a:spcAft>
        <a:buClr>
          <a:schemeClr val="accent1"/>
        </a:buClr>
        <a:buSzPct val="80000"/>
        <a:buFont typeface="Wingdings 2" panose="05020102010507070707" pitchFamily="18" charset="2"/>
        <a:buChar char="°"/>
        <a:defRPr lang="zh-CN" altLang="en-US" sz="2100" kern="1200" baseline="0" dirty="0" smtClean="0">
          <a:solidFill>
            <a:schemeClr val="accent1">
              <a:lumMod val="75000"/>
            </a:schemeClr>
          </a:solidFill>
          <a:latin typeface="+mn-ea"/>
          <a:ea typeface="+mn-ea"/>
          <a:cs typeface="+mn-cs"/>
        </a:defRPr>
      </a:lvl1pPr>
      <a:lvl2pPr marL="267970" indent="-267970" algn="just" defTabSz="685800" rtl="0" eaLnBrk="1" latinLnBrk="0" hangingPunct="1">
        <a:lnSpc>
          <a:spcPct val="120000"/>
        </a:lnSpc>
        <a:spcBef>
          <a:spcPts val="0"/>
        </a:spcBef>
        <a:spcAft>
          <a:spcPts val="450"/>
        </a:spcAft>
        <a:buClr>
          <a:schemeClr val="accent2">
            <a:lumMod val="60000"/>
            <a:lumOff val="40000"/>
          </a:schemeClr>
        </a:buClr>
        <a:buFont typeface="幼圆" panose="02010509060101010101" pitchFamily="49" charset="-122"/>
        <a:buChar char=" "/>
        <a:defRPr sz="135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hemeOverride" Target="../theme/themeOverride1.xml"/><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themeOverride" Target="../theme/themeOverride1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hemeOverride" Target="../theme/themeOverride13.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themeOverride" Target="../theme/themeOverride14.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themeOverride" Target="../theme/themeOverride16.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hemeOverride" Target="../theme/themeOverride17.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themeOverride" Target="../theme/themeOverride18.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themeOverride" Target="../theme/themeOverride19.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hemeOverride" Target="../theme/themeOverride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2.xml"/><Relationship Id="rId3" Type="http://schemas.openxmlformats.org/officeDocument/2006/relationships/themeOverride" Target="../theme/themeOverride20.xml"/><Relationship Id="rId2" Type="http://schemas.openxmlformats.org/officeDocument/2006/relationships/tags" Target="../tags/tag16.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2.xml"/><Relationship Id="rId2" Type="http://schemas.openxmlformats.org/officeDocument/2006/relationships/themeOverride" Target="../theme/themeOverride21.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2.xml"/><Relationship Id="rId2" Type="http://schemas.openxmlformats.org/officeDocument/2006/relationships/themeOverride" Target="../theme/themeOverride23.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2.xml"/><Relationship Id="rId2" Type="http://schemas.openxmlformats.org/officeDocument/2006/relationships/themeOverride" Target="../theme/themeOverride24.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2.xml"/><Relationship Id="rId2" Type="http://schemas.openxmlformats.org/officeDocument/2006/relationships/themeOverride" Target="../theme/themeOverride25.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2.xml"/><Relationship Id="rId2" Type="http://schemas.openxmlformats.org/officeDocument/2006/relationships/themeOverride" Target="../theme/themeOverride26.xml"/><Relationship Id="rId1" Type="http://schemas.openxmlformats.org/officeDocument/2006/relationships/tags" Target="../tags/tag2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2.xml"/><Relationship Id="rId2" Type="http://schemas.openxmlformats.org/officeDocument/2006/relationships/themeOverride" Target="../theme/themeOverride27.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themeOverride" Target="../theme/themeOverride28.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2.xml"/><Relationship Id="rId2" Type="http://schemas.openxmlformats.org/officeDocument/2006/relationships/themeOverride" Target="../theme/themeOverride29.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hemeOverride" Target="../theme/themeOverride3.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2.xml"/><Relationship Id="rId2" Type="http://schemas.openxmlformats.org/officeDocument/2006/relationships/themeOverride" Target="../theme/themeOverride30.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2.xml"/><Relationship Id="rId2" Type="http://schemas.openxmlformats.org/officeDocument/2006/relationships/themeOverride" Target="../theme/themeOverride31.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2.xml"/><Relationship Id="rId2" Type="http://schemas.openxmlformats.org/officeDocument/2006/relationships/themeOverride" Target="../theme/themeOverride32.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33.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themeOverride" Target="../theme/themeOverride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themeOverride" Target="../theme/themeOverride5.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themeOverride" Target="../theme/themeOverride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themeOverride" Target="../theme/themeOverride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hemeOverride" Target="../theme/themeOverride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themeOverride" Target="../theme/themeOverride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rot="5400000">
            <a:off x="2616201" y="-2616200"/>
            <a:ext cx="3911598" cy="9144001"/>
          </a:xfrm>
          <a:prstGeom prst="homePlate">
            <a:avLst>
              <a:gd name="adj" fmla="val 36364"/>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TextBox 58"/>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pic>
        <p:nvPicPr>
          <p:cNvPr id="14" name="青花瓷 - 张晓红">
            <a:hlinkClick r:id="" action="ppaction://media"/>
          </p:cNvPr>
          <p:cNvPicPr>
            <a:picLocks noChangeAspect="1"/>
          </p:cNvPicPr>
          <p:nvPr>
            <a:audioFile r:link="rId1"/>
            <p:extLst>
              <p:ext uri="{DAA4B4D4-6D71-4841-9C94-3DE7FCFB9230}">
                <p14:media xmlns:p14="http://schemas.microsoft.com/office/powerpoint/2010/main" r:embed="rId2">
                  <p14:trim st="3400.000000" end="11210.593750"/>
                </p14:media>
              </p:ext>
            </p:extLst>
          </p:nvPr>
        </p:nvPicPr>
        <p:blipFill>
          <a:blip r:embed="rId3"/>
          <a:stretch>
            <a:fillRect/>
          </a:stretch>
        </p:blipFill>
        <p:spPr>
          <a:xfrm>
            <a:off x="261257" y="-694152"/>
            <a:ext cx="609600" cy="609600"/>
          </a:xfrm>
          <a:prstGeom prst="rect">
            <a:avLst/>
          </a:prstGeom>
        </p:spPr>
      </p:pic>
      <p:sp>
        <p:nvSpPr>
          <p:cNvPr id="2" name="标题 1"/>
          <p:cNvSpPr>
            <a:spLocks noGrp="1"/>
          </p:cNvSpPr>
          <p:nvPr>
            <p:ph type="title"/>
          </p:nvPr>
        </p:nvSpPr>
        <p:spPr>
          <a:xfrm>
            <a:off x="886921" y="1043059"/>
            <a:ext cx="7370158" cy="600953"/>
          </a:xfrm>
        </p:spPr>
        <p:txBody>
          <a:bodyPr/>
          <a:lstStyle/>
          <a:p>
            <a:pPr algn="dist"/>
            <a:r>
              <a:rPr lang="zh-CN" altLang="en-US" sz="4400" dirty="0" smtClean="0"/>
              <a:t>毕业季简洁风论文答辩模板</a:t>
            </a:r>
            <a:endParaRPr lang="zh-CN" altLang="en-US" sz="4400" dirty="0"/>
          </a:p>
        </p:txBody>
      </p:sp>
      <p:sp>
        <p:nvSpPr>
          <p:cNvPr id="3" name="副标题 2"/>
          <p:cNvSpPr>
            <a:spLocks noGrp="1"/>
          </p:cNvSpPr>
          <p:nvPr>
            <p:ph type="subTitle" idx="1"/>
          </p:nvPr>
        </p:nvSpPr>
        <p:spPr>
          <a:xfrm>
            <a:off x="1181286" y="1875178"/>
            <a:ext cx="6622932" cy="427631"/>
          </a:xfrm>
        </p:spPr>
        <p:txBody>
          <a:bodyPr/>
          <a:lstStyle/>
          <a:p>
            <a:r>
              <a:rPr lang="en-US" altLang="zh-CN" dirty="0">
                <a:solidFill>
                  <a:schemeClr val="bg1"/>
                </a:solidFill>
              </a:rPr>
              <a:t>XX</a:t>
            </a:r>
            <a:r>
              <a:rPr lang="zh-CN" altLang="en-US" dirty="0">
                <a:solidFill>
                  <a:schemeClr val="bg1"/>
                </a:solidFill>
              </a:rPr>
              <a:t>学院</a:t>
            </a:r>
            <a:r>
              <a:rPr lang="en-US" altLang="zh-CN" dirty="0">
                <a:solidFill>
                  <a:schemeClr val="bg1"/>
                </a:solidFill>
              </a:rPr>
              <a:t>XX</a:t>
            </a:r>
            <a:r>
              <a:rPr lang="zh-CN" altLang="en-US" dirty="0">
                <a:solidFill>
                  <a:schemeClr val="bg1"/>
                </a:solidFill>
              </a:rPr>
              <a:t>系</a:t>
            </a:r>
            <a:r>
              <a:rPr lang="en-US" altLang="zh-CN" dirty="0">
                <a:solidFill>
                  <a:schemeClr val="bg1"/>
                </a:solidFill>
              </a:rPr>
              <a:t>XX</a:t>
            </a:r>
            <a:r>
              <a:rPr lang="zh-CN" altLang="en-US" dirty="0">
                <a:solidFill>
                  <a:schemeClr val="bg1"/>
                </a:solidFill>
              </a:rPr>
              <a:t>级</a:t>
            </a:r>
            <a:r>
              <a:rPr lang="en-US" altLang="zh-CN" dirty="0">
                <a:solidFill>
                  <a:schemeClr val="bg1"/>
                </a:solidFill>
              </a:rPr>
              <a:t>XX</a:t>
            </a:r>
            <a:r>
              <a:rPr lang="zh-CN" altLang="en-US" dirty="0">
                <a:solidFill>
                  <a:schemeClr val="bg1"/>
                </a:solidFill>
              </a:rPr>
              <a:t>班        答辩人：情缘素材     导师：情缘素材</a:t>
            </a:r>
            <a:endParaRPr lang="zh-CN" altLang="en-US" dirty="0">
              <a:solidFill>
                <a:schemeClr val="bg1"/>
              </a:solidFill>
            </a:endParaRPr>
          </a:p>
        </p:txBody>
      </p:sp>
      <p:sp>
        <p:nvSpPr>
          <p:cNvPr id="4" name="文本框 3"/>
          <p:cNvSpPr txBox="1"/>
          <p:nvPr/>
        </p:nvSpPr>
        <p:spPr>
          <a:xfrm>
            <a:off x="0" y="82405"/>
            <a:ext cx="2518638" cy="372410"/>
          </a:xfrm>
          <a:prstGeom prst="rect">
            <a:avLst/>
          </a:prstGeom>
          <a:noFill/>
        </p:spPr>
        <p:txBody>
          <a:bodyPr wrap="none" rtlCol="0">
            <a:spAutoFit/>
          </a:bodyPr>
          <a:lstStyle/>
          <a:p>
            <a:pPr>
              <a:lnSpc>
                <a:spcPct val="130000"/>
              </a:lnSpc>
            </a:pPr>
            <a:r>
              <a:rPr lang="zh-CN" altLang="en-US" sz="1400" dirty="0" smtClean="0">
                <a:solidFill>
                  <a:schemeClr val="bg1"/>
                </a:solidFill>
                <a:latin typeface="Arial" panose="020B0604020202020204" pitchFamily="34" charset="0"/>
                <a:ea typeface="微软雅黑" panose="020B0503020204020204" pitchFamily="34" charset="-122"/>
              </a:rPr>
              <a:t>添加您的学校（专业、学号）</a:t>
            </a:r>
            <a:endParaRPr lang="zh-CN" altLang="en-US" sz="1400" dirty="0" smtClean="0">
              <a:solidFill>
                <a:schemeClr val="bg1"/>
              </a:solidFill>
              <a:latin typeface="Arial" panose="020B0604020202020204" pitchFamily="34" charset="0"/>
              <a:ea typeface="微软雅黑" panose="020B0503020204020204" pitchFamily="34" charset="-122"/>
            </a:endParaRPr>
          </a:p>
        </p:txBody>
      </p:sp>
      <p:grpSp>
        <p:nvGrpSpPr>
          <p:cNvPr id="9" name="组合 8"/>
          <p:cNvGrpSpPr/>
          <p:nvPr/>
        </p:nvGrpSpPr>
        <p:grpSpPr>
          <a:xfrm>
            <a:off x="5838385" y="4585681"/>
            <a:ext cx="472749" cy="472490"/>
            <a:chOff x="2766872" y="3684983"/>
            <a:chExt cx="563884" cy="563961"/>
          </a:xfrm>
        </p:grpSpPr>
        <p:sp>
          <p:nvSpPr>
            <p:cNvPr id="10" name="椭圆 9"/>
            <p:cNvSpPr/>
            <p:nvPr/>
          </p:nvSpPr>
          <p:spPr>
            <a:xfrm>
              <a:off x="2766872" y="3684983"/>
              <a:ext cx="563884" cy="563961"/>
            </a:xfrm>
            <a:prstGeom prst="ellipse">
              <a:avLst/>
            </a:prstGeom>
            <a:solidFill>
              <a:srgbClr val="0070C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1" name="组合 10"/>
            <p:cNvGrpSpPr/>
            <p:nvPr/>
          </p:nvGrpSpPr>
          <p:grpSpPr>
            <a:xfrm>
              <a:off x="2923439" y="3799245"/>
              <a:ext cx="270585" cy="272453"/>
              <a:chOff x="5042691" y="2273920"/>
              <a:chExt cx="702937" cy="707692"/>
            </a:xfrm>
            <a:solidFill>
              <a:schemeClr val="bg1"/>
            </a:solidFill>
          </p:grpSpPr>
          <p:sp>
            <p:nvSpPr>
              <p:cNvPr id="12"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15" name="组合 14"/>
          <p:cNvGrpSpPr/>
          <p:nvPr/>
        </p:nvGrpSpPr>
        <p:grpSpPr>
          <a:xfrm>
            <a:off x="6742738" y="4585681"/>
            <a:ext cx="472749" cy="472490"/>
            <a:chOff x="3782859" y="3684983"/>
            <a:chExt cx="563884" cy="563961"/>
          </a:xfrm>
        </p:grpSpPr>
        <p:sp>
          <p:nvSpPr>
            <p:cNvPr id="16" name="椭圆 15"/>
            <p:cNvSpPr/>
            <p:nvPr/>
          </p:nvSpPr>
          <p:spPr>
            <a:xfrm>
              <a:off x="3782859" y="3684983"/>
              <a:ext cx="563884" cy="563961"/>
            </a:xfrm>
            <a:prstGeom prst="ellipse">
              <a:avLst/>
            </a:prstGeom>
            <a:solidFill>
              <a:srgbClr val="0070C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7" name="组合 16"/>
            <p:cNvGrpSpPr/>
            <p:nvPr/>
          </p:nvGrpSpPr>
          <p:grpSpPr>
            <a:xfrm>
              <a:off x="3936848" y="3834339"/>
              <a:ext cx="282468" cy="240378"/>
              <a:chOff x="7909299" y="3772690"/>
              <a:chExt cx="667095" cy="567616"/>
            </a:xfrm>
            <a:solidFill>
              <a:schemeClr val="bg1"/>
            </a:solidFill>
          </p:grpSpPr>
          <p:sp>
            <p:nvSpPr>
              <p:cNvPr id="18"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0" name="组合 19"/>
          <p:cNvGrpSpPr/>
          <p:nvPr/>
        </p:nvGrpSpPr>
        <p:grpSpPr>
          <a:xfrm>
            <a:off x="7647091" y="4585681"/>
            <a:ext cx="472749" cy="472490"/>
            <a:chOff x="4798846" y="3684983"/>
            <a:chExt cx="563884" cy="563961"/>
          </a:xfrm>
        </p:grpSpPr>
        <p:sp>
          <p:nvSpPr>
            <p:cNvPr id="21" name="椭圆 20"/>
            <p:cNvSpPr/>
            <p:nvPr/>
          </p:nvSpPr>
          <p:spPr>
            <a:xfrm>
              <a:off x="4798846" y="3684983"/>
              <a:ext cx="563884" cy="563961"/>
            </a:xfrm>
            <a:prstGeom prst="ellipse">
              <a:avLst/>
            </a:prstGeom>
            <a:solidFill>
              <a:srgbClr val="0070C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2" name="组合 21"/>
            <p:cNvGrpSpPr/>
            <p:nvPr/>
          </p:nvGrpSpPr>
          <p:grpSpPr>
            <a:xfrm>
              <a:off x="4986263" y="3800231"/>
              <a:ext cx="203290" cy="270481"/>
              <a:chOff x="7976594" y="2279040"/>
              <a:chExt cx="528116" cy="702571"/>
            </a:xfrm>
            <a:solidFill>
              <a:schemeClr val="bg1"/>
            </a:solidFill>
          </p:grpSpPr>
          <p:sp>
            <p:nvSpPr>
              <p:cNvPr id="23"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5" name="组合 24"/>
          <p:cNvGrpSpPr/>
          <p:nvPr/>
        </p:nvGrpSpPr>
        <p:grpSpPr>
          <a:xfrm>
            <a:off x="8551445" y="4585681"/>
            <a:ext cx="472749" cy="472490"/>
            <a:chOff x="5814834" y="3684983"/>
            <a:chExt cx="563884" cy="563961"/>
          </a:xfrm>
        </p:grpSpPr>
        <p:sp>
          <p:nvSpPr>
            <p:cNvPr id="26" name="椭圆 25"/>
            <p:cNvSpPr/>
            <p:nvPr/>
          </p:nvSpPr>
          <p:spPr>
            <a:xfrm>
              <a:off x="5814834" y="3684983"/>
              <a:ext cx="563884" cy="563961"/>
            </a:xfrm>
            <a:prstGeom prst="ellipse">
              <a:avLst/>
            </a:prstGeom>
            <a:solidFill>
              <a:srgbClr val="0070C0"/>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7" name="组合 26"/>
            <p:cNvGrpSpPr/>
            <p:nvPr/>
          </p:nvGrpSpPr>
          <p:grpSpPr>
            <a:xfrm>
              <a:off x="5961456" y="3800091"/>
              <a:ext cx="272556" cy="270762"/>
              <a:chOff x="6463926" y="2278309"/>
              <a:chExt cx="708057" cy="703302"/>
            </a:xfrm>
            <a:solidFill>
              <a:schemeClr val="bg1"/>
            </a:solidFill>
          </p:grpSpPr>
          <p:sp>
            <p:nvSpPr>
              <p:cNvPr id="28"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pic>
        <p:nvPicPr>
          <p:cNvPr id="1026" name="Picture 2" descr="F:\0PPT素材\北京大学3.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5921" y="2883777"/>
            <a:ext cx="1453662" cy="1441078"/>
          </a:xfrm>
          <a:prstGeom prst="ellipse">
            <a:avLst/>
          </a:prstGeom>
          <a:solidFill>
            <a:srgbClr val="0070C0"/>
          </a:solidFill>
          <a:ln w="28575">
            <a:solidFill>
              <a:srgbClr val="F2F2F2"/>
            </a:solidFill>
          </a:ln>
          <a:effectLst>
            <a:outerShdw blurRad="88900" dist="75434" dir="2699985" rotWithShape="0">
              <a:scrgbClr r="0" g="0" b="0">
                <a:alpha val="23000"/>
              </a:sc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childTnLst>
                          </p:cTn>
                        </p:par>
                        <p:par>
                          <p:cTn id="7" fill="hold">
                            <p:stCondLst>
                              <p:cond delay="0"/>
                            </p:stCondLst>
                            <p:childTnLst>
                              <p:par>
                                <p:cTn id="8" presetID="14" presetClass="entr" presetSubtype="1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 calcmode="lin" valueType="num">
                                      <p:cBhvr>
                                        <p:cTn id="2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gtEl>
                                        <p:attrNameLst>
                                          <p:attrName>ppt_y</p:attrName>
                                        </p:attrNameLst>
                                      </p:cBhvr>
                                      <p:tavLst>
                                        <p:tav tm="0">
                                          <p:val>
                                            <p:strVal val="#ppt_y"/>
                                          </p:val>
                                        </p:tav>
                                        <p:tav tm="100000">
                                          <p:val>
                                            <p:strVal val="#ppt_y"/>
                                          </p:val>
                                        </p:tav>
                                      </p:tavLst>
                                    </p:anim>
                                    <p:anim calcmode="lin" valueType="num">
                                      <p:cBhvr>
                                        <p:cTn id="2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gtEl>
                                      </p:cBhvr>
                                    </p:animEffect>
                                  </p:childTnLst>
                                </p:cTn>
                              </p:par>
                            </p:childTnLst>
                          </p:cTn>
                        </p:par>
                        <p:par>
                          <p:cTn id="30" fill="hold">
                            <p:stCondLst>
                              <p:cond delay="2099"/>
                            </p:stCondLst>
                            <p:childTnLst>
                              <p:par>
                                <p:cTn id="31" presetID="14" presetClass="entr" presetSubtype="1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3" dur="500"/>
                                        <p:tgtEl>
                                          <p:spTgt spid="3">
                                            <p:txEl>
                                              <p:pRg st="0" end="0"/>
                                            </p:txEl>
                                          </p:spTgt>
                                        </p:tgtEl>
                                      </p:cBhvr>
                                    </p:animEffect>
                                  </p:childTnLst>
                                </p:cTn>
                              </p:par>
                            </p:childTnLst>
                          </p:cTn>
                        </p:par>
                        <p:par>
                          <p:cTn id="34" fill="hold">
                            <p:stCondLst>
                              <p:cond delay="2599"/>
                            </p:stCondLst>
                            <p:childTnLst>
                              <p:par>
                                <p:cTn id="35" presetID="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par>
                          <p:cTn id="51" fill="hold">
                            <p:stCondLst>
                              <p:cond delay="3099"/>
                            </p:stCondLst>
                            <p:childTnLst>
                              <p:par>
                                <p:cTn id="52" presetID="10" presetClass="entr" presetSubtype="0"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55" repeatCount="indefinite" fill="hold" display="0">
                  <p:stCondLst>
                    <p:cond delay="indefinite"/>
                  </p:stCondLst>
                  <p:endCondLst>
                    <p:cond evt="onStopAudio" delay="0">
                      <p:tgtEl>
                        <p:sldTgt/>
                      </p:tgtEl>
                    </p:cond>
                  </p:endCondLst>
                </p:cTn>
                <p:tgtEl>
                  <p:spTgt spid="14"/>
                </p:tgtEl>
              </p:cMediaNode>
            </p:audio>
          </p:childTnLst>
        </p:cTn>
      </p:par>
    </p:tnLst>
    <p:bldLst>
      <p:bldP spid="6" grpId="0" animBg="1"/>
      <p:bldP spid="59" grpId="0"/>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4"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课题现状</a:t>
            </a:r>
            <a:endParaRPr lang="zh-CN" altLang="en-US" sz="2000" spc="300" dirty="0">
              <a:latin typeface="+mn-ea"/>
              <a:cs typeface="+mn-ea"/>
            </a:endParaRPr>
          </a:p>
        </p:txBody>
      </p:sp>
      <p:sp>
        <p:nvSpPr>
          <p:cNvPr id="5" name="TextBox 26"/>
          <p:cNvSpPr txBox="1"/>
          <p:nvPr/>
        </p:nvSpPr>
        <p:spPr>
          <a:xfrm>
            <a:off x="2390916" y="267886"/>
            <a:ext cx="1928733" cy="338554"/>
          </a:xfrm>
          <a:prstGeom prst="rect">
            <a:avLst/>
          </a:prstGeom>
          <a:noFill/>
        </p:spPr>
        <p:txBody>
          <a:bodyPr wrap="none" rtlCol="0">
            <a:spAutoFit/>
          </a:bodyPr>
          <a:lstStyle/>
          <a:p>
            <a:r>
              <a:rPr lang="en-US" altLang="zh-CN" sz="1600" dirty="0" smtClean="0">
                <a:solidFill>
                  <a:srgbClr val="0070C0"/>
                </a:solidFill>
                <a:latin typeface="+mn-ea"/>
                <a:cs typeface="+mn-ea"/>
              </a:rPr>
              <a:t>PRESENT SITUATION</a:t>
            </a:r>
            <a:endParaRPr lang="zh-CN" altLang="en-US" sz="1600" dirty="0">
              <a:solidFill>
                <a:srgbClr val="0070C0"/>
              </a:solidFill>
              <a:latin typeface="+mn-ea"/>
              <a:cs typeface="+mn-ea"/>
            </a:endParaRPr>
          </a:p>
        </p:txBody>
      </p:sp>
      <p:cxnSp>
        <p:nvCxnSpPr>
          <p:cNvPr id="6" name="直接连接符 5"/>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任意多边形 6"/>
          <p:cNvSpPr/>
          <p:nvPr/>
        </p:nvSpPr>
        <p:spPr>
          <a:xfrm>
            <a:off x="2747265" y="1106773"/>
            <a:ext cx="4845302" cy="3733715"/>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noFill/>
          </a:ln>
          <a:effectLst>
            <a:outerShdw dist="1270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nvGrpSpPr>
          <p:cNvPr id="8" name="组合 7"/>
          <p:cNvGrpSpPr/>
          <p:nvPr/>
        </p:nvGrpSpPr>
        <p:grpSpPr>
          <a:xfrm>
            <a:off x="3706575" y="746390"/>
            <a:ext cx="1804768" cy="848244"/>
            <a:chOff x="2665566" y="1142711"/>
            <a:chExt cx="2406357" cy="1130992"/>
          </a:xfrm>
        </p:grpSpPr>
        <p:sp>
          <p:nvSpPr>
            <p:cNvPr id="9" name="文本框 8"/>
            <p:cNvSpPr txBox="1"/>
            <p:nvPr/>
          </p:nvSpPr>
          <p:spPr bwMode="auto">
            <a:xfrm>
              <a:off x="2665566" y="1541195"/>
              <a:ext cx="2406357" cy="732508"/>
            </a:xfrm>
            <a:prstGeom prst="rect">
              <a:avLst/>
            </a:prstGeom>
            <a:noFill/>
          </p:spPr>
          <p:txBody>
            <a:bodyPr wrap="square">
              <a:spAutoFit/>
            </a:bodyPr>
            <a:lstStyle/>
            <a:p>
              <a:pPr algn="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10" name="文本框 9"/>
            <p:cNvSpPr txBox="1"/>
            <p:nvPr/>
          </p:nvSpPr>
          <p:spPr bwMode="auto">
            <a:xfrm>
              <a:off x="2716685" y="1221162"/>
              <a:ext cx="1922797" cy="430887"/>
            </a:xfrm>
            <a:prstGeom prst="rect">
              <a:avLst/>
            </a:prstGeom>
            <a:noFill/>
          </p:spPr>
          <p:txBody>
            <a:bodyPr>
              <a:spAutoFit/>
            </a:bodyPr>
            <a:lstStyle/>
            <a:p>
              <a:pPr algn="r">
                <a:defRPr/>
              </a:pPr>
              <a:r>
                <a:rPr lang="zh-CN" altLang="en-US" sz="1500" dirty="0">
                  <a:latin typeface="+mn-ea"/>
                  <a:cs typeface="+mn-ea"/>
                </a:rPr>
                <a:t>在此添加标题</a:t>
              </a:r>
              <a:endParaRPr lang="zh-CN" altLang="en-US" sz="1500" dirty="0">
                <a:latin typeface="+mn-ea"/>
                <a:cs typeface="+mn-ea"/>
              </a:endParaRPr>
            </a:p>
          </p:txBody>
        </p:sp>
        <p:sp>
          <p:nvSpPr>
            <p:cNvPr id="11" name="文本框 10"/>
            <p:cNvSpPr txBox="1"/>
            <p:nvPr/>
          </p:nvSpPr>
          <p:spPr>
            <a:xfrm>
              <a:off x="4477367" y="1142711"/>
              <a:ext cx="579636" cy="553997"/>
            </a:xfrm>
            <a:prstGeom prst="rect">
              <a:avLst/>
            </a:prstGeom>
            <a:noFill/>
          </p:spPr>
          <p:txBody>
            <a:bodyPr wrap="square" rtlCol="0">
              <a:spAutoFit/>
            </a:bodyPr>
            <a:lstStyle/>
            <a:p>
              <a:pPr algn="ctr"/>
              <a:r>
                <a:rPr lang="en-US" altLang="zh-CN" sz="2100" dirty="0">
                  <a:latin typeface="Impact" panose="020B0806030902050204" pitchFamily="34" charset="0"/>
                  <a:cs typeface="+mn-ea"/>
                </a:rPr>
                <a:t>01</a:t>
              </a:r>
              <a:endParaRPr lang="zh-CN" altLang="en-US" sz="2100" dirty="0">
                <a:latin typeface="Impact" panose="020B0806030902050204" pitchFamily="34" charset="0"/>
                <a:cs typeface="+mn-ea"/>
              </a:endParaRPr>
            </a:p>
          </p:txBody>
        </p:sp>
      </p:grpSp>
      <p:sp>
        <p:nvSpPr>
          <p:cNvPr id="12" name="等腰三角形 11"/>
          <p:cNvSpPr/>
          <p:nvPr/>
        </p:nvSpPr>
        <p:spPr>
          <a:xfrm rot="5400000">
            <a:off x="7271830" y="2482628"/>
            <a:ext cx="1042805" cy="898970"/>
          </a:xfrm>
          <a:prstGeom prst="triangle">
            <a:avLst/>
          </a:prstGeom>
          <a:gradFill>
            <a:gsLst>
              <a:gs pos="50000">
                <a:schemeClr val="bg1"/>
              </a:gs>
              <a:gs pos="50000">
                <a:srgbClr val="E8E8E8"/>
              </a:gs>
            </a:gsLst>
            <a:lin ang="0" scaled="0"/>
          </a:gradFill>
          <a:ln>
            <a:noFill/>
          </a:ln>
          <a:effectLst>
            <a:outerShdw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nvGrpSpPr>
          <p:cNvPr id="13" name="组合 12"/>
          <p:cNvGrpSpPr/>
          <p:nvPr/>
        </p:nvGrpSpPr>
        <p:grpSpPr>
          <a:xfrm>
            <a:off x="6979390" y="2606522"/>
            <a:ext cx="82115" cy="558311"/>
            <a:chOff x="7917305" y="1679687"/>
            <a:chExt cx="213360" cy="853440"/>
          </a:xfrm>
          <a:solidFill>
            <a:srgbClr val="0070C0"/>
          </a:solidFill>
        </p:grpSpPr>
        <p:sp>
          <p:nvSpPr>
            <p:cNvPr id="14" name="矩形 13"/>
            <p:cNvSpPr/>
            <p:nvPr/>
          </p:nvSpPr>
          <p:spPr>
            <a:xfrm>
              <a:off x="7917305" y="167968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5" name="矩形 14"/>
            <p:cNvSpPr/>
            <p:nvPr/>
          </p:nvSpPr>
          <p:spPr>
            <a:xfrm>
              <a:off x="7917305" y="189304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6" name="矩形 15"/>
            <p:cNvSpPr/>
            <p:nvPr/>
          </p:nvSpPr>
          <p:spPr>
            <a:xfrm>
              <a:off x="7917305" y="210640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7" name="矩形 16"/>
            <p:cNvSpPr/>
            <p:nvPr/>
          </p:nvSpPr>
          <p:spPr>
            <a:xfrm>
              <a:off x="7917305" y="231976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18" name="组合 17"/>
          <p:cNvGrpSpPr/>
          <p:nvPr/>
        </p:nvGrpSpPr>
        <p:grpSpPr>
          <a:xfrm flipH="1">
            <a:off x="1044159" y="3413260"/>
            <a:ext cx="1804768" cy="848244"/>
            <a:chOff x="2665566" y="1142711"/>
            <a:chExt cx="2406357" cy="1130992"/>
          </a:xfrm>
        </p:grpSpPr>
        <p:sp>
          <p:nvSpPr>
            <p:cNvPr id="19" name="文本框 18"/>
            <p:cNvSpPr txBox="1"/>
            <p:nvPr/>
          </p:nvSpPr>
          <p:spPr bwMode="auto">
            <a:xfrm>
              <a:off x="2665566" y="1541195"/>
              <a:ext cx="2406357" cy="732508"/>
            </a:xfrm>
            <a:prstGeom prst="rect">
              <a:avLst/>
            </a:prstGeom>
            <a:noFill/>
          </p:spPr>
          <p:txBody>
            <a:bodyPr wrap="square">
              <a:spAutoFit/>
            </a:bodyPr>
            <a:lstStyle/>
            <a:p>
              <a:pP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20" name="文本框 19"/>
            <p:cNvSpPr txBox="1"/>
            <p:nvPr/>
          </p:nvSpPr>
          <p:spPr bwMode="auto">
            <a:xfrm>
              <a:off x="2716685" y="1221162"/>
              <a:ext cx="1922797" cy="430887"/>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sp>
          <p:nvSpPr>
            <p:cNvPr id="21" name="文本框 20"/>
            <p:cNvSpPr txBox="1"/>
            <p:nvPr/>
          </p:nvSpPr>
          <p:spPr>
            <a:xfrm>
              <a:off x="4351512" y="1142711"/>
              <a:ext cx="705492" cy="553997"/>
            </a:xfrm>
            <a:prstGeom prst="rect">
              <a:avLst/>
            </a:prstGeom>
            <a:noFill/>
          </p:spPr>
          <p:txBody>
            <a:bodyPr wrap="square" rtlCol="0">
              <a:spAutoFit/>
            </a:bodyPr>
            <a:lstStyle/>
            <a:p>
              <a:r>
                <a:rPr lang="en-US" altLang="zh-CN" sz="2100" dirty="0">
                  <a:latin typeface="Impact" panose="020B0806030902050204" pitchFamily="34" charset="0"/>
                  <a:cs typeface="+mn-ea"/>
                </a:rPr>
                <a:t>03</a:t>
              </a:r>
              <a:endParaRPr lang="zh-CN" altLang="en-US" sz="2100" dirty="0">
                <a:latin typeface="Impact" panose="020B0806030902050204" pitchFamily="34" charset="0"/>
                <a:cs typeface="+mn-ea"/>
              </a:endParaRPr>
            </a:p>
          </p:txBody>
        </p:sp>
      </p:grpSp>
      <p:grpSp>
        <p:nvGrpSpPr>
          <p:cNvPr id="22" name="组合 21"/>
          <p:cNvGrpSpPr/>
          <p:nvPr/>
        </p:nvGrpSpPr>
        <p:grpSpPr>
          <a:xfrm flipH="1">
            <a:off x="3758994" y="4113984"/>
            <a:ext cx="1804768" cy="848244"/>
            <a:chOff x="2665566" y="1142711"/>
            <a:chExt cx="2406357" cy="1130992"/>
          </a:xfrm>
        </p:grpSpPr>
        <p:sp>
          <p:nvSpPr>
            <p:cNvPr id="23" name="文本框 22"/>
            <p:cNvSpPr txBox="1"/>
            <p:nvPr/>
          </p:nvSpPr>
          <p:spPr bwMode="auto">
            <a:xfrm>
              <a:off x="2665566" y="1541195"/>
              <a:ext cx="2406357" cy="732508"/>
            </a:xfrm>
            <a:prstGeom prst="rect">
              <a:avLst/>
            </a:prstGeom>
            <a:noFill/>
          </p:spPr>
          <p:txBody>
            <a:bodyPr wrap="square">
              <a:spAutoFit/>
            </a:bodyPr>
            <a:lstStyle/>
            <a:p>
              <a:pP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24" name="文本框 23"/>
            <p:cNvSpPr txBox="1"/>
            <p:nvPr/>
          </p:nvSpPr>
          <p:spPr bwMode="auto">
            <a:xfrm>
              <a:off x="2716685" y="1221162"/>
              <a:ext cx="1922797" cy="430887"/>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sp>
          <p:nvSpPr>
            <p:cNvPr id="25" name="文本框 24"/>
            <p:cNvSpPr txBox="1"/>
            <p:nvPr/>
          </p:nvSpPr>
          <p:spPr>
            <a:xfrm>
              <a:off x="4147650" y="1142711"/>
              <a:ext cx="909355" cy="553997"/>
            </a:xfrm>
            <a:prstGeom prst="rect">
              <a:avLst/>
            </a:prstGeom>
            <a:noFill/>
          </p:spPr>
          <p:txBody>
            <a:bodyPr wrap="square" rtlCol="0">
              <a:spAutoFit/>
            </a:bodyPr>
            <a:lstStyle/>
            <a:p>
              <a:r>
                <a:rPr lang="en-US" altLang="zh-CN" sz="2100" dirty="0">
                  <a:latin typeface="Impact" panose="020B0806030902050204" pitchFamily="34" charset="0"/>
                  <a:cs typeface="+mn-ea"/>
                </a:rPr>
                <a:t>04</a:t>
              </a:r>
              <a:endParaRPr lang="zh-CN" altLang="en-US" sz="2100" dirty="0">
                <a:latin typeface="Impact" panose="020B0806030902050204" pitchFamily="34" charset="0"/>
                <a:cs typeface="+mn-ea"/>
              </a:endParaRPr>
            </a:p>
          </p:txBody>
        </p:sp>
      </p:grpSp>
      <p:grpSp>
        <p:nvGrpSpPr>
          <p:cNvPr id="26" name="组合 25"/>
          <p:cNvGrpSpPr/>
          <p:nvPr/>
        </p:nvGrpSpPr>
        <p:grpSpPr>
          <a:xfrm flipH="1">
            <a:off x="1981419" y="2457082"/>
            <a:ext cx="1804768" cy="848244"/>
            <a:chOff x="2665566" y="1142711"/>
            <a:chExt cx="2406357" cy="1130992"/>
          </a:xfrm>
        </p:grpSpPr>
        <p:sp>
          <p:nvSpPr>
            <p:cNvPr id="27" name="文本框 26"/>
            <p:cNvSpPr txBox="1"/>
            <p:nvPr/>
          </p:nvSpPr>
          <p:spPr bwMode="auto">
            <a:xfrm>
              <a:off x="2665566" y="1541195"/>
              <a:ext cx="2406357" cy="732508"/>
            </a:xfrm>
            <a:prstGeom prst="rect">
              <a:avLst/>
            </a:prstGeom>
            <a:noFill/>
          </p:spPr>
          <p:txBody>
            <a:bodyPr wrap="square">
              <a:spAutoFit/>
            </a:bodyPr>
            <a:lstStyle/>
            <a:p>
              <a:pP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28" name="文本框 27"/>
            <p:cNvSpPr txBox="1"/>
            <p:nvPr/>
          </p:nvSpPr>
          <p:spPr bwMode="auto">
            <a:xfrm>
              <a:off x="2716685" y="1221162"/>
              <a:ext cx="1922797" cy="430887"/>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sp>
          <p:nvSpPr>
            <p:cNvPr id="29" name="文本框 28"/>
            <p:cNvSpPr txBox="1"/>
            <p:nvPr/>
          </p:nvSpPr>
          <p:spPr>
            <a:xfrm>
              <a:off x="4339728" y="1142711"/>
              <a:ext cx="717276" cy="553997"/>
            </a:xfrm>
            <a:prstGeom prst="rect">
              <a:avLst/>
            </a:prstGeom>
            <a:noFill/>
          </p:spPr>
          <p:txBody>
            <a:bodyPr wrap="square" rtlCol="0">
              <a:spAutoFit/>
            </a:bodyPr>
            <a:lstStyle/>
            <a:p>
              <a:r>
                <a:rPr lang="en-US" altLang="zh-CN" sz="2100" dirty="0">
                  <a:latin typeface="Impact" panose="020B0806030902050204" pitchFamily="34" charset="0"/>
                  <a:cs typeface="+mn-ea"/>
                </a:rPr>
                <a:t>02</a:t>
              </a:r>
              <a:endParaRPr lang="zh-CN" altLang="en-US" sz="2100" dirty="0">
                <a:latin typeface="Impact" panose="020B0806030902050204" pitchFamily="34" charset="0"/>
                <a:cs typeface="+mn-ea"/>
              </a:endParaRPr>
            </a:p>
          </p:txBody>
        </p:sp>
      </p:grpSp>
      <p:grpSp>
        <p:nvGrpSpPr>
          <p:cNvPr id="30" name="组合 29"/>
          <p:cNvGrpSpPr/>
          <p:nvPr/>
        </p:nvGrpSpPr>
        <p:grpSpPr>
          <a:xfrm>
            <a:off x="5450027" y="3986336"/>
            <a:ext cx="1105361" cy="901502"/>
            <a:chOff x="5450027" y="3986336"/>
            <a:chExt cx="1105361" cy="901502"/>
          </a:xfrm>
        </p:grpSpPr>
        <p:sp>
          <p:nvSpPr>
            <p:cNvPr id="31" name="椭圆 30"/>
            <p:cNvSpPr/>
            <p:nvPr/>
          </p:nvSpPr>
          <p:spPr>
            <a:xfrm>
              <a:off x="5856660" y="4078200"/>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2" name="椭圆 31"/>
            <p:cNvSpPr/>
            <p:nvPr/>
          </p:nvSpPr>
          <p:spPr>
            <a:xfrm>
              <a:off x="5919853" y="4141393"/>
              <a:ext cx="572339" cy="57233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nvGrpSpPr>
            <p:cNvPr id="33" name="组合 32"/>
            <p:cNvGrpSpPr/>
            <p:nvPr/>
          </p:nvGrpSpPr>
          <p:grpSpPr>
            <a:xfrm rot="16200000" flipH="1">
              <a:off x="5344272" y="4092091"/>
              <a:ext cx="901502" cy="689992"/>
              <a:chOff x="911201" y="1622002"/>
              <a:chExt cx="2283025" cy="1747386"/>
            </a:xfrm>
          </p:grpSpPr>
          <p:sp>
            <p:nvSpPr>
              <p:cNvPr id="43" name="矩形 42"/>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44" name="任意多边形 43"/>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45" name="椭圆 44"/>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46" name="椭圆 45"/>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47" name="椭圆 46"/>
              <p:cNvSpPr/>
              <p:nvPr/>
            </p:nvSpPr>
            <p:spPr>
              <a:xfrm>
                <a:off x="1952570" y="2048530"/>
                <a:ext cx="209661" cy="209661"/>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48" name="椭圆 47"/>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49" name="椭圆 48"/>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34" name="组合 33"/>
            <p:cNvGrpSpPr/>
            <p:nvPr/>
          </p:nvGrpSpPr>
          <p:grpSpPr>
            <a:xfrm>
              <a:off x="6096353" y="4316632"/>
              <a:ext cx="219341" cy="231061"/>
              <a:chOff x="6596990" y="5657399"/>
              <a:chExt cx="428184" cy="496168"/>
            </a:xfrm>
            <a:solidFill>
              <a:schemeClr val="bg1"/>
            </a:solidFill>
          </p:grpSpPr>
          <p:sp>
            <p:nvSpPr>
              <p:cNvPr id="35" name="Freeform 25"/>
              <p:cNvSpPr/>
              <p:nvPr/>
            </p:nvSpPr>
            <p:spPr bwMode="auto">
              <a:xfrm>
                <a:off x="6678095" y="6064113"/>
                <a:ext cx="265975" cy="89454"/>
              </a:xfrm>
              <a:custGeom>
                <a:avLst/>
                <a:gdLst>
                  <a:gd name="T0" fmla="*/ 86 w 94"/>
                  <a:gd name="T1" fmla="*/ 22 h 32"/>
                  <a:gd name="T2" fmla="*/ 64 w 94"/>
                  <a:gd name="T3" fmla="*/ 22 h 32"/>
                  <a:gd name="T4" fmla="*/ 64 w 94"/>
                  <a:gd name="T5" fmla="*/ 0 h 32"/>
                  <a:gd name="T6" fmla="*/ 31 w 94"/>
                  <a:gd name="T7" fmla="*/ 0 h 32"/>
                  <a:gd name="T8" fmla="*/ 31 w 94"/>
                  <a:gd name="T9" fmla="*/ 22 h 32"/>
                  <a:gd name="T10" fmla="*/ 8 w 94"/>
                  <a:gd name="T11" fmla="*/ 22 h 32"/>
                  <a:gd name="T12" fmla="*/ 0 w 94"/>
                  <a:gd name="T13" fmla="*/ 27 h 32"/>
                  <a:gd name="T14" fmla="*/ 0 w 94"/>
                  <a:gd name="T15" fmla="*/ 32 h 32"/>
                  <a:gd name="T16" fmla="*/ 94 w 94"/>
                  <a:gd name="T17" fmla="*/ 32 h 32"/>
                  <a:gd name="T18" fmla="*/ 94 w 94"/>
                  <a:gd name="T19" fmla="*/ 27 h 32"/>
                  <a:gd name="T20" fmla="*/ 86 w 94"/>
                  <a:gd name="T2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86" y="22"/>
                    </a:moveTo>
                    <a:cubicBezTo>
                      <a:pt x="64" y="22"/>
                      <a:pt x="64" y="22"/>
                      <a:pt x="64" y="22"/>
                    </a:cubicBezTo>
                    <a:cubicBezTo>
                      <a:pt x="64" y="0"/>
                      <a:pt x="64" y="0"/>
                      <a:pt x="64" y="0"/>
                    </a:cubicBezTo>
                    <a:cubicBezTo>
                      <a:pt x="31" y="0"/>
                      <a:pt x="31" y="0"/>
                      <a:pt x="31" y="0"/>
                    </a:cubicBezTo>
                    <a:cubicBezTo>
                      <a:pt x="31" y="22"/>
                      <a:pt x="31" y="22"/>
                      <a:pt x="31" y="22"/>
                    </a:cubicBezTo>
                    <a:cubicBezTo>
                      <a:pt x="8" y="22"/>
                      <a:pt x="8" y="22"/>
                      <a:pt x="8" y="22"/>
                    </a:cubicBezTo>
                    <a:cubicBezTo>
                      <a:pt x="4" y="22"/>
                      <a:pt x="0" y="24"/>
                      <a:pt x="0" y="27"/>
                    </a:cubicBezTo>
                    <a:cubicBezTo>
                      <a:pt x="0" y="32"/>
                      <a:pt x="0" y="32"/>
                      <a:pt x="0" y="32"/>
                    </a:cubicBezTo>
                    <a:cubicBezTo>
                      <a:pt x="94" y="32"/>
                      <a:pt x="94" y="32"/>
                      <a:pt x="94" y="32"/>
                    </a:cubicBezTo>
                    <a:cubicBezTo>
                      <a:pt x="94" y="27"/>
                      <a:pt x="94" y="27"/>
                      <a:pt x="94" y="27"/>
                    </a:cubicBezTo>
                    <a:cubicBezTo>
                      <a:pt x="94" y="24"/>
                      <a:pt x="90" y="22"/>
                      <a:pt x="8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36" name="Freeform 26"/>
              <p:cNvSpPr/>
              <p:nvPr/>
            </p:nvSpPr>
            <p:spPr bwMode="auto">
              <a:xfrm>
                <a:off x="6718647" y="5789789"/>
                <a:ext cx="66792" cy="124042"/>
              </a:xfrm>
              <a:custGeom>
                <a:avLst/>
                <a:gdLst>
                  <a:gd name="T0" fmla="*/ 15 w 24"/>
                  <a:gd name="T1" fmla="*/ 18 h 44"/>
                  <a:gd name="T2" fmla="*/ 9 w 24"/>
                  <a:gd name="T3" fmla="*/ 14 h 44"/>
                  <a:gd name="T4" fmla="*/ 13 w 24"/>
                  <a:gd name="T5" fmla="*/ 11 h 44"/>
                  <a:gd name="T6" fmla="*/ 21 w 24"/>
                  <a:gd name="T7" fmla="*/ 13 h 44"/>
                  <a:gd name="T8" fmla="*/ 23 w 24"/>
                  <a:gd name="T9" fmla="*/ 6 h 44"/>
                  <a:gd name="T10" fmla="*/ 15 w 24"/>
                  <a:gd name="T11" fmla="*/ 5 h 44"/>
                  <a:gd name="T12" fmla="*/ 15 w 24"/>
                  <a:gd name="T13" fmla="*/ 0 h 44"/>
                  <a:gd name="T14" fmla="*/ 9 w 24"/>
                  <a:gd name="T15" fmla="*/ 0 h 44"/>
                  <a:gd name="T16" fmla="*/ 9 w 24"/>
                  <a:gd name="T17" fmla="*/ 5 h 44"/>
                  <a:gd name="T18" fmla="*/ 0 w 24"/>
                  <a:gd name="T19" fmla="*/ 15 h 44"/>
                  <a:gd name="T20" fmla="*/ 10 w 24"/>
                  <a:gd name="T21" fmla="*/ 25 h 44"/>
                  <a:gd name="T22" fmla="*/ 16 w 24"/>
                  <a:gd name="T23" fmla="*/ 29 h 44"/>
                  <a:gd name="T24" fmla="*/ 11 w 24"/>
                  <a:gd name="T25" fmla="*/ 33 h 44"/>
                  <a:gd name="T26" fmla="*/ 2 w 24"/>
                  <a:gd name="T27" fmla="*/ 30 h 44"/>
                  <a:gd name="T28" fmla="*/ 0 w 24"/>
                  <a:gd name="T29" fmla="*/ 37 h 44"/>
                  <a:gd name="T30" fmla="*/ 9 w 24"/>
                  <a:gd name="T31" fmla="*/ 39 h 44"/>
                  <a:gd name="T32" fmla="*/ 9 w 24"/>
                  <a:gd name="T33" fmla="*/ 44 h 44"/>
                  <a:gd name="T34" fmla="*/ 15 w 24"/>
                  <a:gd name="T35" fmla="*/ 44 h 44"/>
                  <a:gd name="T36" fmla="*/ 15 w 24"/>
                  <a:gd name="T37" fmla="*/ 38 h 44"/>
                  <a:gd name="T38" fmla="*/ 24 w 24"/>
                  <a:gd name="T39" fmla="*/ 29 h 44"/>
                  <a:gd name="T40" fmla="*/ 15 w 24"/>
                  <a:gd name="T41"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4">
                    <a:moveTo>
                      <a:pt x="15" y="18"/>
                    </a:moveTo>
                    <a:cubicBezTo>
                      <a:pt x="10" y="17"/>
                      <a:pt x="9" y="15"/>
                      <a:pt x="9" y="14"/>
                    </a:cubicBezTo>
                    <a:cubicBezTo>
                      <a:pt x="9" y="12"/>
                      <a:pt x="10" y="11"/>
                      <a:pt x="13" y="11"/>
                    </a:cubicBezTo>
                    <a:cubicBezTo>
                      <a:pt x="17" y="11"/>
                      <a:pt x="20" y="12"/>
                      <a:pt x="21" y="13"/>
                    </a:cubicBezTo>
                    <a:cubicBezTo>
                      <a:pt x="23" y="6"/>
                      <a:pt x="23" y="6"/>
                      <a:pt x="23" y="6"/>
                    </a:cubicBezTo>
                    <a:cubicBezTo>
                      <a:pt x="21" y="6"/>
                      <a:pt x="18" y="5"/>
                      <a:pt x="15" y="5"/>
                    </a:cubicBezTo>
                    <a:cubicBezTo>
                      <a:pt x="15" y="0"/>
                      <a:pt x="15" y="0"/>
                      <a:pt x="15" y="0"/>
                    </a:cubicBezTo>
                    <a:cubicBezTo>
                      <a:pt x="9" y="0"/>
                      <a:pt x="9" y="0"/>
                      <a:pt x="9" y="0"/>
                    </a:cubicBezTo>
                    <a:cubicBezTo>
                      <a:pt x="9" y="5"/>
                      <a:pt x="9" y="5"/>
                      <a:pt x="9" y="5"/>
                    </a:cubicBezTo>
                    <a:cubicBezTo>
                      <a:pt x="4" y="6"/>
                      <a:pt x="0" y="10"/>
                      <a:pt x="0" y="15"/>
                    </a:cubicBezTo>
                    <a:cubicBezTo>
                      <a:pt x="0" y="20"/>
                      <a:pt x="4" y="23"/>
                      <a:pt x="10" y="25"/>
                    </a:cubicBezTo>
                    <a:cubicBezTo>
                      <a:pt x="14" y="26"/>
                      <a:pt x="16" y="27"/>
                      <a:pt x="16" y="29"/>
                    </a:cubicBezTo>
                    <a:cubicBezTo>
                      <a:pt x="16" y="31"/>
                      <a:pt x="14" y="33"/>
                      <a:pt x="11" y="33"/>
                    </a:cubicBezTo>
                    <a:cubicBezTo>
                      <a:pt x="7" y="33"/>
                      <a:pt x="4" y="32"/>
                      <a:pt x="2" y="30"/>
                    </a:cubicBezTo>
                    <a:cubicBezTo>
                      <a:pt x="0" y="37"/>
                      <a:pt x="0" y="37"/>
                      <a:pt x="0" y="37"/>
                    </a:cubicBezTo>
                    <a:cubicBezTo>
                      <a:pt x="2" y="38"/>
                      <a:pt x="6" y="39"/>
                      <a:pt x="9" y="39"/>
                    </a:cubicBezTo>
                    <a:cubicBezTo>
                      <a:pt x="9" y="44"/>
                      <a:pt x="9" y="44"/>
                      <a:pt x="9" y="44"/>
                    </a:cubicBezTo>
                    <a:cubicBezTo>
                      <a:pt x="15" y="44"/>
                      <a:pt x="15" y="44"/>
                      <a:pt x="15" y="44"/>
                    </a:cubicBezTo>
                    <a:cubicBezTo>
                      <a:pt x="15" y="38"/>
                      <a:pt x="15" y="38"/>
                      <a:pt x="15" y="38"/>
                    </a:cubicBezTo>
                    <a:cubicBezTo>
                      <a:pt x="21" y="37"/>
                      <a:pt x="24" y="33"/>
                      <a:pt x="24" y="29"/>
                    </a:cubicBezTo>
                    <a:cubicBezTo>
                      <a:pt x="24" y="24"/>
                      <a:pt x="22" y="21"/>
                      <a:pt x="15"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37" name="Freeform 27"/>
              <p:cNvSpPr>
                <a:spLocks noEditPoints="1"/>
              </p:cNvSpPr>
              <p:nvPr/>
            </p:nvSpPr>
            <p:spPr bwMode="auto">
              <a:xfrm>
                <a:off x="6655434" y="5758779"/>
                <a:ext cx="192027" cy="186063"/>
              </a:xfrm>
              <a:custGeom>
                <a:avLst/>
                <a:gdLst>
                  <a:gd name="T0" fmla="*/ 34 w 68"/>
                  <a:gd name="T1" fmla="*/ 0 h 66"/>
                  <a:gd name="T2" fmla="*/ 0 w 68"/>
                  <a:gd name="T3" fmla="*/ 33 h 66"/>
                  <a:gd name="T4" fmla="*/ 34 w 68"/>
                  <a:gd name="T5" fmla="*/ 66 h 66"/>
                  <a:gd name="T6" fmla="*/ 68 w 68"/>
                  <a:gd name="T7" fmla="*/ 33 h 66"/>
                  <a:gd name="T8" fmla="*/ 34 w 68"/>
                  <a:gd name="T9" fmla="*/ 0 h 66"/>
                  <a:gd name="T10" fmla="*/ 34 w 68"/>
                  <a:gd name="T11" fmla="*/ 59 h 66"/>
                  <a:gd name="T12" fmla="*/ 7 w 68"/>
                  <a:gd name="T13" fmla="*/ 33 h 66"/>
                  <a:gd name="T14" fmla="*/ 34 w 68"/>
                  <a:gd name="T15" fmla="*/ 7 h 66"/>
                  <a:gd name="T16" fmla="*/ 60 w 68"/>
                  <a:gd name="T17" fmla="*/ 33 h 66"/>
                  <a:gd name="T18" fmla="*/ 34 w 68"/>
                  <a:gd name="T19"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6">
                    <a:moveTo>
                      <a:pt x="34" y="0"/>
                    </a:moveTo>
                    <a:cubicBezTo>
                      <a:pt x="15" y="0"/>
                      <a:pt x="0" y="15"/>
                      <a:pt x="0" y="33"/>
                    </a:cubicBezTo>
                    <a:cubicBezTo>
                      <a:pt x="0" y="51"/>
                      <a:pt x="15" y="66"/>
                      <a:pt x="34" y="66"/>
                    </a:cubicBezTo>
                    <a:cubicBezTo>
                      <a:pt x="53" y="66"/>
                      <a:pt x="68" y="51"/>
                      <a:pt x="68" y="33"/>
                    </a:cubicBezTo>
                    <a:cubicBezTo>
                      <a:pt x="68" y="15"/>
                      <a:pt x="53" y="0"/>
                      <a:pt x="34" y="0"/>
                    </a:cubicBezTo>
                    <a:close/>
                    <a:moveTo>
                      <a:pt x="34" y="59"/>
                    </a:moveTo>
                    <a:cubicBezTo>
                      <a:pt x="19" y="59"/>
                      <a:pt x="7" y="47"/>
                      <a:pt x="7" y="33"/>
                    </a:cubicBezTo>
                    <a:cubicBezTo>
                      <a:pt x="7" y="19"/>
                      <a:pt x="19" y="7"/>
                      <a:pt x="34" y="7"/>
                    </a:cubicBezTo>
                    <a:cubicBezTo>
                      <a:pt x="49" y="7"/>
                      <a:pt x="60" y="19"/>
                      <a:pt x="60" y="33"/>
                    </a:cubicBezTo>
                    <a:cubicBezTo>
                      <a:pt x="60" y="47"/>
                      <a:pt x="49" y="59"/>
                      <a:pt x="3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38" name="Freeform 28"/>
              <p:cNvSpPr/>
              <p:nvPr/>
            </p:nvSpPr>
            <p:spPr bwMode="auto">
              <a:xfrm>
                <a:off x="6876085" y="5680060"/>
                <a:ext cx="53672" cy="98995"/>
              </a:xfrm>
              <a:custGeom>
                <a:avLst/>
                <a:gdLst>
                  <a:gd name="T0" fmla="*/ 8 w 19"/>
                  <a:gd name="T1" fmla="*/ 26 h 35"/>
                  <a:gd name="T2" fmla="*/ 1 w 19"/>
                  <a:gd name="T3" fmla="*/ 24 h 35"/>
                  <a:gd name="T4" fmla="*/ 0 w 19"/>
                  <a:gd name="T5" fmla="*/ 29 h 35"/>
                  <a:gd name="T6" fmla="*/ 7 w 19"/>
                  <a:gd name="T7" fmla="*/ 31 h 35"/>
                  <a:gd name="T8" fmla="*/ 7 w 19"/>
                  <a:gd name="T9" fmla="*/ 35 h 35"/>
                  <a:gd name="T10" fmla="*/ 11 w 19"/>
                  <a:gd name="T11" fmla="*/ 35 h 35"/>
                  <a:gd name="T12" fmla="*/ 11 w 19"/>
                  <a:gd name="T13" fmla="*/ 30 h 35"/>
                  <a:gd name="T14" fmla="*/ 19 w 19"/>
                  <a:gd name="T15" fmla="*/ 23 h 35"/>
                  <a:gd name="T16" fmla="*/ 12 w 19"/>
                  <a:gd name="T17" fmla="*/ 15 h 35"/>
                  <a:gd name="T18" fmla="*/ 7 w 19"/>
                  <a:gd name="T19" fmla="*/ 11 h 35"/>
                  <a:gd name="T20" fmla="*/ 10 w 19"/>
                  <a:gd name="T21" fmla="*/ 9 h 35"/>
                  <a:gd name="T22" fmla="*/ 16 w 19"/>
                  <a:gd name="T23" fmla="*/ 10 h 35"/>
                  <a:gd name="T24" fmla="*/ 18 w 19"/>
                  <a:gd name="T25" fmla="*/ 5 h 35"/>
                  <a:gd name="T26" fmla="*/ 12 w 19"/>
                  <a:gd name="T27" fmla="*/ 4 h 35"/>
                  <a:gd name="T28" fmla="*/ 12 w 19"/>
                  <a:gd name="T29" fmla="*/ 0 h 35"/>
                  <a:gd name="T30" fmla="*/ 7 w 19"/>
                  <a:gd name="T31" fmla="*/ 0 h 35"/>
                  <a:gd name="T32" fmla="*/ 7 w 19"/>
                  <a:gd name="T33" fmla="*/ 4 h 35"/>
                  <a:gd name="T34" fmla="*/ 0 w 19"/>
                  <a:gd name="T35" fmla="*/ 12 h 35"/>
                  <a:gd name="T36" fmla="*/ 8 w 19"/>
                  <a:gd name="T37" fmla="*/ 19 h 35"/>
                  <a:gd name="T38" fmla="*/ 12 w 19"/>
                  <a:gd name="T39" fmla="*/ 23 h 35"/>
                  <a:gd name="T40" fmla="*/ 8 w 19"/>
                  <a:gd name="T41" fmla="*/ 2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5">
                    <a:moveTo>
                      <a:pt x="8" y="26"/>
                    </a:moveTo>
                    <a:cubicBezTo>
                      <a:pt x="6" y="26"/>
                      <a:pt x="3" y="25"/>
                      <a:pt x="1" y="24"/>
                    </a:cubicBezTo>
                    <a:cubicBezTo>
                      <a:pt x="0" y="29"/>
                      <a:pt x="0" y="29"/>
                      <a:pt x="0" y="29"/>
                    </a:cubicBezTo>
                    <a:cubicBezTo>
                      <a:pt x="2" y="30"/>
                      <a:pt x="4" y="31"/>
                      <a:pt x="7" y="31"/>
                    </a:cubicBezTo>
                    <a:cubicBezTo>
                      <a:pt x="7" y="35"/>
                      <a:pt x="7" y="35"/>
                      <a:pt x="7" y="35"/>
                    </a:cubicBezTo>
                    <a:cubicBezTo>
                      <a:pt x="11" y="35"/>
                      <a:pt x="11" y="35"/>
                      <a:pt x="11" y="35"/>
                    </a:cubicBezTo>
                    <a:cubicBezTo>
                      <a:pt x="11" y="30"/>
                      <a:pt x="11" y="30"/>
                      <a:pt x="11" y="30"/>
                    </a:cubicBezTo>
                    <a:cubicBezTo>
                      <a:pt x="16" y="30"/>
                      <a:pt x="19" y="26"/>
                      <a:pt x="19" y="23"/>
                    </a:cubicBezTo>
                    <a:cubicBezTo>
                      <a:pt x="19" y="19"/>
                      <a:pt x="17" y="16"/>
                      <a:pt x="12" y="15"/>
                    </a:cubicBezTo>
                    <a:cubicBezTo>
                      <a:pt x="8" y="13"/>
                      <a:pt x="7" y="12"/>
                      <a:pt x="7" y="11"/>
                    </a:cubicBezTo>
                    <a:cubicBezTo>
                      <a:pt x="7" y="10"/>
                      <a:pt x="8" y="9"/>
                      <a:pt x="10" y="9"/>
                    </a:cubicBezTo>
                    <a:cubicBezTo>
                      <a:pt x="13" y="9"/>
                      <a:pt x="15" y="10"/>
                      <a:pt x="16" y="10"/>
                    </a:cubicBezTo>
                    <a:cubicBezTo>
                      <a:pt x="18" y="5"/>
                      <a:pt x="18" y="5"/>
                      <a:pt x="18" y="5"/>
                    </a:cubicBezTo>
                    <a:cubicBezTo>
                      <a:pt x="16" y="5"/>
                      <a:pt x="14" y="4"/>
                      <a:pt x="12" y="4"/>
                    </a:cubicBezTo>
                    <a:cubicBezTo>
                      <a:pt x="12" y="0"/>
                      <a:pt x="12" y="0"/>
                      <a:pt x="12" y="0"/>
                    </a:cubicBezTo>
                    <a:cubicBezTo>
                      <a:pt x="7" y="0"/>
                      <a:pt x="7" y="0"/>
                      <a:pt x="7" y="0"/>
                    </a:cubicBezTo>
                    <a:cubicBezTo>
                      <a:pt x="7" y="4"/>
                      <a:pt x="7" y="4"/>
                      <a:pt x="7" y="4"/>
                    </a:cubicBezTo>
                    <a:cubicBezTo>
                      <a:pt x="3" y="5"/>
                      <a:pt x="0" y="8"/>
                      <a:pt x="0" y="12"/>
                    </a:cubicBezTo>
                    <a:cubicBezTo>
                      <a:pt x="0" y="16"/>
                      <a:pt x="3" y="18"/>
                      <a:pt x="8" y="19"/>
                    </a:cubicBezTo>
                    <a:cubicBezTo>
                      <a:pt x="11" y="21"/>
                      <a:pt x="12" y="22"/>
                      <a:pt x="12" y="23"/>
                    </a:cubicBezTo>
                    <a:cubicBezTo>
                      <a:pt x="12" y="25"/>
                      <a:pt x="11" y="26"/>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39" name="Freeform 29"/>
              <p:cNvSpPr>
                <a:spLocks noEditPoints="1"/>
              </p:cNvSpPr>
              <p:nvPr/>
            </p:nvSpPr>
            <p:spPr bwMode="auto">
              <a:xfrm>
                <a:off x="6596990" y="5700336"/>
                <a:ext cx="428184" cy="357814"/>
              </a:xfrm>
              <a:custGeom>
                <a:avLst/>
                <a:gdLst>
                  <a:gd name="T0" fmla="*/ 143 w 152"/>
                  <a:gd name="T1" fmla="*/ 0 h 127"/>
                  <a:gd name="T2" fmla="*/ 136 w 152"/>
                  <a:gd name="T3" fmla="*/ 0 h 127"/>
                  <a:gd name="T4" fmla="*/ 138 w 152"/>
                  <a:gd name="T5" fmla="*/ 9 h 127"/>
                  <a:gd name="T6" fmla="*/ 143 w 152"/>
                  <a:gd name="T7" fmla="*/ 9 h 127"/>
                  <a:gd name="T8" fmla="*/ 143 w 152"/>
                  <a:gd name="T9" fmla="*/ 101 h 127"/>
                  <a:gd name="T10" fmla="*/ 9 w 152"/>
                  <a:gd name="T11" fmla="*/ 101 h 127"/>
                  <a:gd name="T12" fmla="*/ 9 w 152"/>
                  <a:gd name="T13" fmla="*/ 9 h 127"/>
                  <a:gd name="T14" fmla="*/ 79 w 152"/>
                  <a:gd name="T15" fmla="*/ 9 h 127"/>
                  <a:gd name="T16" fmla="*/ 81 w 152"/>
                  <a:gd name="T17" fmla="*/ 0 h 127"/>
                  <a:gd name="T18" fmla="*/ 9 w 152"/>
                  <a:gd name="T19" fmla="*/ 0 h 127"/>
                  <a:gd name="T20" fmla="*/ 0 w 152"/>
                  <a:gd name="T21" fmla="*/ 9 h 127"/>
                  <a:gd name="T22" fmla="*/ 0 w 152"/>
                  <a:gd name="T23" fmla="*/ 118 h 127"/>
                  <a:gd name="T24" fmla="*/ 9 w 152"/>
                  <a:gd name="T25" fmla="*/ 127 h 127"/>
                  <a:gd name="T26" fmla="*/ 143 w 152"/>
                  <a:gd name="T27" fmla="*/ 127 h 127"/>
                  <a:gd name="T28" fmla="*/ 152 w 152"/>
                  <a:gd name="T29" fmla="*/ 118 h 127"/>
                  <a:gd name="T30" fmla="*/ 152 w 152"/>
                  <a:gd name="T31" fmla="*/ 9 h 127"/>
                  <a:gd name="T32" fmla="*/ 143 w 152"/>
                  <a:gd name="T33" fmla="*/ 0 h 127"/>
                  <a:gd name="T34" fmla="*/ 76 w 152"/>
                  <a:gd name="T35" fmla="*/ 120 h 127"/>
                  <a:gd name="T36" fmla="*/ 70 w 152"/>
                  <a:gd name="T37" fmla="*/ 114 h 127"/>
                  <a:gd name="T38" fmla="*/ 76 w 152"/>
                  <a:gd name="T39" fmla="*/ 107 h 127"/>
                  <a:gd name="T40" fmla="*/ 83 w 152"/>
                  <a:gd name="T41" fmla="*/ 114 h 127"/>
                  <a:gd name="T42" fmla="*/ 76 w 152"/>
                  <a:gd name="T43" fmla="*/ 12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7">
                    <a:moveTo>
                      <a:pt x="143" y="0"/>
                    </a:moveTo>
                    <a:cubicBezTo>
                      <a:pt x="136" y="0"/>
                      <a:pt x="136" y="0"/>
                      <a:pt x="136" y="0"/>
                    </a:cubicBezTo>
                    <a:cubicBezTo>
                      <a:pt x="137" y="3"/>
                      <a:pt x="138" y="6"/>
                      <a:pt x="138" y="9"/>
                    </a:cubicBezTo>
                    <a:cubicBezTo>
                      <a:pt x="143" y="9"/>
                      <a:pt x="143" y="9"/>
                      <a:pt x="143" y="9"/>
                    </a:cubicBezTo>
                    <a:cubicBezTo>
                      <a:pt x="143" y="101"/>
                      <a:pt x="143" y="101"/>
                      <a:pt x="143" y="101"/>
                    </a:cubicBezTo>
                    <a:cubicBezTo>
                      <a:pt x="9" y="101"/>
                      <a:pt x="9" y="101"/>
                      <a:pt x="9" y="101"/>
                    </a:cubicBezTo>
                    <a:cubicBezTo>
                      <a:pt x="9" y="9"/>
                      <a:pt x="9" y="9"/>
                      <a:pt x="9" y="9"/>
                    </a:cubicBezTo>
                    <a:cubicBezTo>
                      <a:pt x="79" y="9"/>
                      <a:pt x="79" y="9"/>
                      <a:pt x="79" y="9"/>
                    </a:cubicBezTo>
                    <a:cubicBezTo>
                      <a:pt x="79" y="6"/>
                      <a:pt x="80" y="3"/>
                      <a:pt x="81" y="0"/>
                    </a:cubicBezTo>
                    <a:cubicBezTo>
                      <a:pt x="9" y="0"/>
                      <a:pt x="9" y="0"/>
                      <a:pt x="9" y="0"/>
                    </a:cubicBezTo>
                    <a:cubicBezTo>
                      <a:pt x="4" y="0"/>
                      <a:pt x="0" y="4"/>
                      <a:pt x="0" y="9"/>
                    </a:cubicBezTo>
                    <a:cubicBezTo>
                      <a:pt x="0" y="118"/>
                      <a:pt x="0" y="118"/>
                      <a:pt x="0" y="118"/>
                    </a:cubicBezTo>
                    <a:cubicBezTo>
                      <a:pt x="0" y="123"/>
                      <a:pt x="4" y="127"/>
                      <a:pt x="9" y="127"/>
                    </a:cubicBezTo>
                    <a:cubicBezTo>
                      <a:pt x="143" y="127"/>
                      <a:pt x="143" y="127"/>
                      <a:pt x="143" y="127"/>
                    </a:cubicBezTo>
                    <a:cubicBezTo>
                      <a:pt x="148" y="127"/>
                      <a:pt x="152" y="123"/>
                      <a:pt x="152" y="118"/>
                    </a:cubicBezTo>
                    <a:cubicBezTo>
                      <a:pt x="152" y="9"/>
                      <a:pt x="152" y="9"/>
                      <a:pt x="152" y="9"/>
                    </a:cubicBezTo>
                    <a:cubicBezTo>
                      <a:pt x="152" y="4"/>
                      <a:pt x="148" y="0"/>
                      <a:pt x="143" y="0"/>
                    </a:cubicBezTo>
                    <a:close/>
                    <a:moveTo>
                      <a:pt x="76" y="120"/>
                    </a:moveTo>
                    <a:cubicBezTo>
                      <a:pt x="73" y="120"/>
                      <a:pt x="70" y="117"/>
                      <a:pt x="70" y="114"/>
                    </a:cubicBezTo>
                    <a:cubicBezTo>
                      <a:pt x="70" y="110"/>
                      <a:pt x="73" y="107"/>
                      <a:pt x="76" y="107"/>
                    </a:cubicBezTo>
                    <a:cubicBezTo>
                      <a:pt x="80" y="107"/>
                      <a:pt x="83" y="110"/>
                      <a:pt x="83" y="114"/>
                    </a:cubicBezTo>
                    <a:cubicBezTo>
                      <a:pt x="83" y="117"/>
                      <a:pt x="80" y="120"/>
                      <a:pt x="76"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40" name="Freeform 30"/>
              <p:cNvSpPr>
                <a:spLocks noEditPoints="1"/>
              </p:cNvSpPr>
              <p:nvPr/>
            </p:nvSpPr>
            <p:spPr bwMode="auto">
              <a:xfrm>
                <a:off x="6828377" y="5657399"/>
                <a:ext cx="149089" cy="144319"/>
              </a:xfrm>
              <a:custGeom>
                <a:avLst/>
                <a:gdLst>
                  <a:gd name="T0" fmla="*/ 26 w 53"/>
                  <a:gd name="T1" fmla="*/ 51 h 51"/>
                  <a:gd name="T2" fmla="*/ 53 w 53"/>
                  <a:gd name="T3" fmla="*/ 25 h 51"/>
                  <a:gd name="T4" fmla="*/ 26 w 53"/>
                  <a:gd name="T5" fmla="*/ 0 h 51"/>
                  <a:gd name="T6" fmla="*/ 0 w 53"/>
                  <a:gd name="T7" fmla="*/ 25 h 51"/>
                  <a:gd name="T8" fmla="*/ 26 w 53"/>
                  <a:gd name="T9" fmla="*/ 51 h 51"/>
                  <a:gd name="T10" fmla="*/ 26 w 53"/>
                  <a:gd name="T11" fmla="*/ 5 h 51"/>
                  <a:gd name="T12" fmla="*/ 47 w 53"/>
                  <a:gd name="T13" fmla="*/ 25 h 51"/>
                  <a:gd name="T14" fmla="*/ 26 w 53"/>
                  <a:gd name="T15" fmla="*/ 46 h 51"/>
                  <a:gd name="T16" fmla="*/ 6 w 53"/>
                  <a:gd name="T17" fmla="*/ 25 h 51"/>
                  <a:gd name="T18" fmla="*/ 26 w 53"/>
                  <a:gd name="T19"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1">
                    <a:moveTo>
                      <a:pt x="26" y="51"/>
                    </a:moveTo>
                    <a:cubicBezTo>
                      <a:pt x="41" y="51"/>
                      <a:pt x="53" y="40"/>
                      <a:pt x="53" y="25"/>
                    </a:cubicBezTo>
                    <a:cubicBezTo>
                      <a:pt x="53" y="11"/>
                      <a:pt x="41" y="0"/>
                      <a:pt x="26" y="0"/>
                    </a:cubicBezTo>
                    <a:cubicBezTo>
                      <a:pt x="12" y="0"/>
                      <a:pt x="0" y="11"/>
                      <a:pt x="0" y="25"/>
                    </a:cubicBezTo>
                    <a:cubicBezTo>
                      <a:pt x="0" y="40"/>
                      <a:pt x="12" y="51"/>
                      <a:pt x="26" y="51"/>
                    </a:cubicBezTo>
                    <a:close/>
                    <a:moveTo>
                      <a:pt x="26" y="5"/>
                    </a:moveTo>
                    <a:cubicBezTo>
                      <a:pt x="38" y="5"/>
                      <a:pt x="47" y="14"/>
                      <a:pt x="47" y="25"/>
                    </a:cubicBezTo>
                    <a:cubicBezTo>
                      <a:pt x="47" y="37"/>
                      <a:pt x="38" y="46"/>
                      <a:pt x="26" y="46"/>
                    </a:cubicBezTo>
                    <a:cubicBezTo>
                      <a:pt x="15" y="46"/>
                      <a:pt x="6" y="37"/>
                      <a:pt x="6" y="25"/>
                    </a:cubicBezTo>
                    <a:cubicBezTo>
                      <a:pt x="6" y="14"/>
                      <a:pt x="15" y="5"/>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41" name="Freeform 31"/>
              <p:cNvSpPr/>
              <p:nvPr/>
            </p:nvSpPr>
            <p:spPr bwMode="auto">
              <a:xfrm>
                <a:off x="6898747" y="5855389"/>
                <a:ext cx="41745" cy="78719"/>
              </a:xfrm>
              <a:custGeom>
                <a:avLst/>
                <a:gdLst>
                  <a:gd name="T0" fmla="*/ 9 w 15"/>
                  <a:gd name="T1" fmla="*/ 11 h 28"/>
                  <a:gd name="T2" fmla="*/ 5 w 15"/>
                  <a:gd name="T3" fmla="*/ 8 h 28"/>
                  <a:gd name="T4" fmla="*/ 8 w 15"/>
                  <a:gd name="T5" fmla="*/ 6 h 28"/>
                  <a:gd name="T6" fmla="*/ 13 w 15"/>
                  <a:gd name="T7" fmla="*/ 8 h 28"/>
                  <a:gd name="T8" fmla="*/ 14 w 15"/>
                  <a:gd name="T9" fmla="*/ 4 h 28"/>
                  <a:gd name="T10" fmla="*/ 9 w 15"/>
                  <a:gd name="T11" fmla="*/ 3 h 28"/>
                  <a:gd name="T12" fmla="*/ 9 w 15"/>
                  <a:gd name="T13" fmla="*/ 0 h 28"/>
                  <a:gd name="T14" fmla="*/ 6 w 15"/>
                  <a:gd name="T15" fmla="*/ 0 h 28"/>
                  <a:gd name="T16" fmla="*/ 6 w 15"/>
                  <a:gd name="T17" fmla="*/ 3 h 28"/>
                  <a:gd name="T18" fmla="*/ 0 w 15"/>
                  <a:gd name="T19" fmla="*/ 9 h 28"/>
                  <a:gd name="T20" fmla="*/ 6 w 15"/>
                  <a:gd name="T21" fmla="*/ 15 h 28"/>
                  <a:gd name="T22" fmla="*/ 10 w 15"/>
                  <a:gd name="T23" fmla="*/ 18 h 28"/>
                  <a:gd name="T24" fmla="*/ 7 w 15"/>
                  <a:gd name="T25" fmla="*/ 20 h 28"/>
                  <a:gd name="T26" fmla="*/ 1 w 15"/>
                  <a:gd name="T27" fmla="*/ 19 h 28"/>
                  <a:gd name="T28" fmla="*/ 0 w 15"/>
                  <a:gd name="T29" fmla="*/ 23 h 28"/>
                  <a:gd name="T30" fmla="*/ 6 w 15"/>
                  <a:gd name="T31" fmla="*/ 24 h 28"/>
                  <a:gd name="T32" fmla="*/ 6 w 15"/>
                  <a:gd name="T33" fmla="*/ 28 h 28"/>
                  <a:gd name="T34" fmla="*/ 9 w 15"/>
                  <a:gd name="T35" fmla="*/ 28 h 28"/>
                  <a:gd name="T36" fmla="*/ 9 w 15"/>
                  <a:gd name="T37" fmla="*/ 24 h 28"/>
                  <a:gd name="T38" fmla="*/ 15 w 15"/>
                  <a:gd name="T39" fmla="*/ 18 h 28"/>
                  <a:gd name="T40" fmla="*/ 9 w 15"/>
                  <a:gd name="T4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8">
                    <a:moveTo>
                      <a:pt x="9" y="11"/>
                    </a:moveTo>
                    <a:cubicBezTo>
                      <a:pt x="6" y="10"/>
                      <a:pt x="5" y="10"/>
                      <a:pt x="5" y="8"/>
                    </a:cubicBezTo>
                    <a:cubicBezTo>
                      <a:pt x="5" y="7"/>
                      <a:pt x="6" y="6"/>
                      <a:pt x="8" y="6"/>
                    </a:cubicBezTo>
                    <a:cubicBezTo>
                      <a:pt x="11" y="6"/>
                      <a:pt x="12" y="7"/>
                      <a:pt x="13" y="8"/>
                    </a:cubicBezTo>
                    <a:cubicBezTo>
                      <a:pt x="14" y="4"/>
                      <a:pt x="14" y="4"/>
                      <a:pt x="14" y="4"/>
                    </a:cubicBezTo>
                    <a:cubicBezTo>
                      <a:pt x="13" y="3"/>
                      <a:pt x="11" y="3"/>
                      <a:pt x="9" y="3"/>
                    </a:cubicBezTo>
                    <a:cubicBezTo>
                      <a:pt x="9" y="0"/>
                      <a:pt x="9" y="0"/>
                      <a:pt x="9" y="0"/>
                    </a:cubicBezTo>
                    <a:cubicBezTo>
                      <a:pt x="6" y="0"/>
                      <a:pt x="6" y="0"/>
                      <a:pt x="6" y="0"/>
                    </a:cubicBezTo>
                    <a:cubicBezTo>
                      <a:pt x="6" y="3"/>
                      <a:pt x="6" y="3"/>
                      <a:pt x="6" y="3"/>
                    </a:cubicBezTo>
                    <a:cubicBezTo>
                      <a:pt x="2" y="4"/>
                      <a:pt x="0" y="6"/>
                      <a:pt x="0" y="9"/>
                    </a:cubicBezTo>
                    <a:cubicBezTo>
                      <a:pt x="0" y="12"/>
                      <a:pt x="3" y="14"/>
                      <a:pt x="6" y="15"/>
                    </a:cubicBezTo>
                    <a:cubicBezTo>
                      <a:pt x="9" y="16"/>
                      <a:pt x="10" y="17"/>
                      <a:pt x="10" y="18"/>
                    </a:cubicBezTo>
                    <a:cubicBezTo>
                      <a:pt x="10" y="20"/>
                      <a:pt x="9" y="20"/>
                      <a:pt x="7" y="20"/>
                    </a:cubicBezTo>
                    <a:cubicBezTo>
                      <a:pt x="4" y="20"/>
                      <a:pt x="2" y="20"/>
                      <a:pt x="1" y="19"/>
                    </a:cubicBezTo>
                    <a:cubicBezTo>
                      <a:pt x="0" y="23"/>
                      <a:pt x="0" y="23"/>
                      <a:pt x="0" y="23"/>
                    </a:cubicBezTo>
                    <a:cubicBezTo>
                      <a:pt x="1" y="24"/>
                      <a:pt x="3" y="24"/>
                      <a:pt x="6" y="24"/>
                    </a:cubicBezTo>
                    <a:cubicBezTo>
                      <a:pt x="6" y="28"/>
                      <a:pt x="6" y="28"/>
                      <a:pt x="6" y="28"/>
                    </a:cubicBezTo>
                    <a:cubicBezTo>
                      <a:pt x="9" y="28"/>
                      <a:pt x="9" y="28"/>
                      <a:pt x="9" y="28"/>
                    </a:cubicBezTo>
                    <a:cubicBezTo>
                      <a:pt x="9" y="24"/>
                      <a:pt x="9" y="24"/>
                      <a:pt x="9" y="24"/>
                    </a:cubicBezTo>
                    <a:cubicBezTo>
                      <a:pt x="13" y="23"/>
                      <a:pt x="15" y="21"/>
                      <a:pt x="15" y="18"/>
                    </a:cubicBezTo>
                    <a:cubicBezTo>
                      <a:pt x="15" y="15"/>
                      <a:pt x="13" y="13"/>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42" name="Freeform 32"/>
              <p:cNvSpPr>
                <a:spLocks noEditPoints="1"/>
              </p:cNvSpPr>
              <p:nvPr/>
            </p:nvSpPr>
            <p:spPr bwMode="auto">
              <a:xfrm>
                <a:off x="6859387" y="5835112"/>
                <a:ext cx="121657" cy="118079"/>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7 h 42"/>
                  <a:gd name="T12" fmla="*/ 5 w 43"/>
                  <a:gd name="T13" fmla="*/ 21 h 42"/>
                  <a:gd name="T14" fmla="*/ 21 w 43"/>
                  <a:gd name="T15" fmla="*/ 4 h 42"/>
                  <a:gd name="T16" fmla="*/ 38 w 43"/>
                  <a:gd name="T17" fmla="*/ 21 h 42"/>
                  <a:gd name="T18" fmla="*/ 21 w 43"/>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2"/>
                      <a:pt x="10" y="42"/>
                      <a:pt x="21" y="42"/>
                    </a:cubicBezTo>
                    <a:cubicBezTo>
                      <a:pt x="33" y="42"/>
                      <a:pt x="43" y="32"/>
                      <a:pt x="43" y="21"/>
                    </a:cubicBezTo>
                    <a:cubicBezTo>
                      <a:pt x="43" y="9"/>
                      <a:pt x="33" y="0"/>
                      <a:pt x="21" y="0"/>
                    </a:cubicBezTo>
                    <a:close/>
                    <a:moveTo>
                      <a:pt x="21" y="37"/>
                    </a:moveTo>
                    <a:cubicBezTo>
                      <a:pt x="12" y="37"/>
                      <a:pt x="5" y="30"/>
                      <a:pt x="5" y="21"/>
                    </a:cubicBezTo>
                    <a:cubicBezTo>
                      <a:pt x="5" y="12"/>
                      <a:pt x="12" y="4"/>
                      <a:pt x="21" y="4"/>
                    </a:cubicBezTo>
                    <a:cubicBezTo>
                      <a:pt x="31" y="4"/>
                      <a:pt x="38" y="12"/>
                      <a:pt x="38" y="21"/>
                    </a:cubicBezTo>
                    <a:cubicBezTo>
                      <a:pt x="38" y="30"/>
                      <a:pt x="31" y="37"/>
                      <a:pt x="2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50" name="组合 49"/>
          <p:cNvGrpSpPr/>
          <p:nvPr/>
        </p:nvGrpSpPr>
        <p:grpSpPr>
          <a:xfrm>
            <a:off x="2741834" y="3319293"/>
            <a:ext cx="1075320" cy="901502"/>
            <a:chOff x="2741834" y="3319293"/>
            <a:chExt cx="1075320" cy="901502"/>
          </a:xfrm>
        </p:grpSpPr>
        <p:sp>
          <p:nvSpPr>
            <p:cNvPr id="51" name="椭圆 50"/>
            <p:cNvSpPr/>
            <p:nvPr/>
          </p:nvSpPr>
          <p:spPr>
            <a:xfrm>
              <a:off x="3118426" y="3420682"/>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52" name="椭圆 51"/>
            <p:cNvSpPr/>
            <p:nvPr/>
          </p:nvSpPr>
          <p:spPr>
            <a:xfrm>
              <a:off x="3181619" y="3483875"/>
              <a:ext cx="572339" cy="57233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nvGrpSpPr>
            <p:cNvPr id="53" name="组合 52"/>
            <p:cNvGrpSpPr/>
            <p:nvPr/>
          </p:nvGrpSpPr>
          <p:grpSpPr>
            <a:xfrm rot="16200000" flipH="1">
              <a:off x="2636079" y="3425048"/>
              <a:ext cx="901502" cy="689992"/>
              <a:chOff x="911201" y="1622002"/>
              <a:chExt cx="2283025" cy="1747386"/>
            </a:xfrm>
          </p:grpSpPr>
          <p:sp>
            <p:nvSpPr>
              <p:cNvPr id="64" name="矩形 63"/>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65" name="任意多边形 64"/>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66" name="椭圆 65"/>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67" name="椭圆 66"/>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68" name="椭圆 67"/>
              <p:cNvSpPr/>
              <p:nvPr/>
            </p:nvSpPr>
            <p:spPr>
              <a:xfrm>
                <a:off x="1952570" y="2048530"/>
                <a:ext cx="209661" cy="209661"/>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69" name="椭圆 68"/>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70" name="椭圆 69"/>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54" name="组合 53"/>
            <p:cNvGrpSpPr/>
            <p:nvPr/>
          </p:nvGrpSpPr>
          <p:grpSpPr>
            <a:xfrm>
              <a:off x="3369798" y="3648175"/>
              <a:ext cx="210661" cy="258029"/>
              <a:chOff x="6605340" y="4486155"/>
              <a:chExt cx="403136" cy="493783"/>
            </a:xfrm>
            <a:solidFill>
              <a:schemeClr val="bg1"/>
            </a:solidFill>
          </p:grpSpPr>
          <p:sp>
            <p:nvSpPr>
              <p:cNvPr id="55"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56"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57"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58"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59"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60"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61"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62"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63"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71" name="组合 70"/>
          <p:cNvGrpSpPr/>
          <p:nvPr/>
        </p:nvGrpSpPr>
        <p:grpSpPr>
          <a:xfrm>
            <a:off x="3695381" y="2357540"/>
            <a:ext cx="1096646" cy="901502"/>
            <a:chOff x="3695381" y="2357540"/>
            <a:chExt cx="1096646" cy="901502"/>
          </a:xfrm>
        </p:grpSpPr>
        <p:sp>
          <p:nvSpPr>
            <p:cNvPr id="72" name="椭圆 71"/>
            <p:cNvSpPr/>
            <p:nvPr/>
          </p:nvSpPr>
          <p:spPr>
            <a:xfrm>
              <a:off x="4093299" y="2463112"/>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73" name="椭圆 72"/>
            <p:cNvSpPr/>
            <p:nvPr/>
          </p:nvSpPr>
          <p:spPr>
            <a:xfrm>
              <a:off x="4156492" y="2526305"/>
              <a:ext cx="572339" cy="57233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nvGrpSpPr>
            <p:cNvPr id="74" name="组合 73"/>
            <p:cNvGrpSpPr/>
            <p:nvPr/>
          </p:nvGrpSpPr>
          <p:grpSpPr>
            <a:xfrm rot="16200000" flipH="1">
              <a:off x="3589626" y="2463295"/>
              <a:ext cx="901502" cy="689992"/>
              <a:chOff x="911201" y="1622002"/>
              <a:chExt cx="2283025" cy="1747386"/>
            </a:xfrm>
          </p:grpSpPr>
          <p:sp>
            <p:nvSpPr>
              <p:cNvPr id="79" name="矩形 78"/>
              <p:cNvSpPr/>
              <p:nvPr/>
            </p:nvSpPr>
            <p:spPr>
              <a:xfrm>
                <a:off x="2026099" y="1679379"/>
                <a:ext cx="60759" cy="4896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0" name="任意多边形 79"/>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1" name="椭圆 80"/>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2" name="椭圆 81"/>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3" name="椭圆 82"/>
              <p:cNvSpPr/>
              <p:nvPr/>
            </p:nvSpPr>
            <p:spPr>
              <a:xfrm>
                <a:off x="1952570" y="2048530"/>
                <a:ext cx="209661" cy="209661"/>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4" name="椭圆 83"/>
              <p:cNvSpPr/>
              <p:nvPr/>
            </p:nvSpPr>
            <p:spPr>
              <a:xfrm>
                <a:off x="2007933" y="2106832"/>
                <a:ext cx="98933" cy="98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5" name="椭圆 84"/>
              <p:cNvSpPr/>
              <p:nvPr/>
            </p:nvSpPr>
            <p:spPr>
              <a:xfrm>
                <a:off x="2007011" y="1622002"/>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75" name="组合 74"/>
            <p:cNvGrpSpPr/>
            <p:nvPr/>
          </p:nvGrpSpPr>
          <p:grpSpPr>
            <a:xfrm>
              <a:off x="4333892" y="2681193"/>
              <a:ext cx="273275" cy="257166"/>
              <a:chOff x="5067933" y="4413400"/>
              <a:chExt cx="586815" cy="552226"/>
            </a:xfrm>
            <a:solidFill>
              <a:schemeClr val="bg1"/>
            </a:solidFill>
          </p:grpSpPr>
          <p:sp>
            <p:nvSpPr>
              <p:cNvPr id="76"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77"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78"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86" name="组合 85"/>
          <p:cNvGrpSpPr/>
          <p:nvPr/>
        </p:nvGrpSpPr>
        <p:grpSpPr>
          <a:xfrm>
            <a:off x="2810826" y="897295"/>
            <a:ext cx="935031" cy="971767"/>
            <a:chOff x="2810826" y="897295"/>
            <a:chExt cx="935031" cy="971767"/>
          </a:xfrm>
        </p:grpSpPr>
        <p:sp>
          <p:nvSpPr>
            <p:cNvPr id="87" name="椭圆 86"/>
            <p:cNvSpPr/>
            <p:nvPr/>
          </p:nvSpPr>
          <p:spPr>
            <a:xfrm>
              <a:off x="2810826" y="1170334"/>
              <a:ext cx="698728" cy="6987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8" name="椭圆 87"/>
            <p:cNvSpPr/>
            <p:nvPr/>
          </p:nvSpPr>
          <p:spPr>
            <a:xfrm>
              <a:off x="2874019" y="1233527"/>
              <a:ext cx="572339" cy="57233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nvGrpSpPr>
            <p:cNvPr id="89" name="组合 88"/>
            <p:cNvGrpSpPr/>
            <p:nvPr/>
          </p:nvGrpSpPr>
          <p:grpSpPr>
            <a:xfrm rot="1200000" flipH="1">
              <a:off x="2844355" y="897295"/>
              <a:ext cx="901502" cy="610040"/>
              <a:chOff x="911201" y="1824478"/>
              <a:chExt cx="2283025" cy="1544910"/>
            </a:xfrm>
          </p:grpSpPr>
          <p:sp>
            <p:nvSpPr>
              <p:cNvPr id="100" name="矩形 99"/>
              <p:cNvSpPr/>
              <p:nvPr/>
            </p:nvSpPr>
            <p:spPr>
              <a:xfrm rot="17400000">
                <a:off x="1340906" y="1872051"/>
                <a:ext cx="60758" cy="489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1" name="任意多边形 100"/>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2" name="椭圆 101"/>
              <p:cNvSpPr/>
              <p:nvPr/>
            </p:nvSpPr>
            <p:spPr>
              <a:xfrm>
                <a:off x="911201"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3" name="椭圆 102"/>
              <p:cNvSpPr/>
              <p:nvPr/>
            </p:nvSpPr>
            <p:spPr>
              <a:xfrm>
                <a:off x="3095293" y="2587444"/>
                <a:ext cx="98933" cy="9893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4" name="椭圆 103"/>
              <p:cNvSpPr/>
              <p:nvPr/>
            </p:nvSpPr>
            <p:spPr>
              <a:xfrm>
                <a:off x="1526843" y="2124151"/>
                <a:ext cx="209662" cy="209660"/>
              </a:xfrm>
              <a:prstGeom prst="ellipse">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5" name="椭圆 104"/>
              <p:cNvSpPr/>
              <p:nvPr/>
            </p:nvSpPr>
            <p:spPr>
              <a:xfrm>
                <a:off x="1582206" y="2182455"/>
                <a:ext cx="98933" cy="98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6" name="椭圆 105"/>
              <p:cNvSpPr/>
              <p:nvPr/>
            </p:nvSpPr>
            <p:spPr>
              <a:xfrm>
                <a:off x="1062963" y="1964312"/>
                <a:ext cx="98933" cy="9893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90" name="组合 89"/>
            <p:cNvGrpSpPr/>
            <p:nvPr/>
          </p:nvGrpSpPr>
          <p:grpSpPr>
            <a:xfrm>
              <a:off x="3035230" y="1401630"/>
              <a:ext cx="264387" cy="248280"/>
              <a:chOff x="3411256" y="4486155"/>
              <a:chExt cx="567731" cy="533142"/>
            </a:xfrm>
            <a:solidFill>
              <a:schemeClr val="bg1"/>
            </a:solidFill>
          </p:grpSpPr>
          <p:sp>
            <p:nvSpPr>
              <p:cNvPr id="91"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2"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3"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4"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5"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6"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7"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8"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9"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sp>
        <p:nvSpPr>
          <p:cNvPr id="107" name="TextBox 6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300"/>
                                        <p:tgtEl>
                                          <p:spTgt spid="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par>
                          <p:cTn id="36" fill="hold">
                            <p:stCondLst>
                              <p:cond delay="500"/>
                            </p:stCondLst>
                            <p:childTnLst>
                              <p:par>
                                <p:cTn id="37" presetID="2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fade">
                                      <p:cBhvr>
                                        <p:cTn id="44" dur="500"/>
                                        <p:tgtEl>
                                          <p:spTgt spid="86"/>
                                        </p:tgtEl>
                                      </p:cBhvr>
                                    </p:animEffect>
                                  </p:childTnLst>
                                </p:cTn>
                              </p:par>
                              <p:par>
                                <p:cTn id="45" presetID="10"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par>
                                <p:cTn id="54" presetID="0" presetClass="path" presetSubtype="0" accel="50000" decel="50000" fill="hold" nodeType="withEffect">
                                  <p:stCondLst>
                                    <p:cond delay="0"/>
                                  </p:stCondLst>
                                  <p:childTnLst>
                                    <p:animMotion origin="layout" path="M 0.26024 0.20617 L 0.26024 0.20617 C 0.25937 0.20031 0.25763 0.18117 0.25538 0.17222 C 0.2526 0.1608 0.25208 0.16296 0.25069 0.15247 C 0.24861 0.13796 0.24843 0.12871 0.24739 0.11296 C 0.24687 0.08364 0.24687 0.05463 0.24583 0.02531 C 0.24583 0.02161 0.24496 0.0179 0.24427 0.0142 C 0.2434 0.00864 0.24218 0.00093 0.23958 -0.00278 C 0.23819 -0.00463 0.23645 -0.00555 0.23472 -0.00555 L 0.05069 -0.00833 L 0.01892 -0.00555 C 0.01423 -0.00494 0.00937 -0.00432 0.00468 -0.00278 C 0.00295 -0.00247 1.38889E-6 -4.69136E-6 1.38889E-6 -4.69136E-6 L 1.38889E-6 -4.69136E-6 " pathEditMode="relative" ptsTypes="AAAAAAAAAAAAAA">
                                      <p:cBhvr>
                                        <p:cTn id="55" dur="2000" fill="hold"/>
                                        <p:tgtEl>
                                          <p:spTgt spid="86"/>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27136 -0.00031 L 0.27136 -0.00031 C 0.23698 -0.0071 0.25226 -0.00525 0.19028 -0.00031 C 0.18872 -0.00031 0.18716 0.00185 0.18559 0.00247 C 0.17813 0.00494 0.16337 0.00833 0.16337 0.00833 L 0.06979 0.00247 C 0.06597 0.00216 0.06233 -0.00031 0.05868 -0.00031 C 0.03907 -0.00123 0.01945 -0.00031 6.93889E-18 -0.00031 L 6.93889E-18 -0.00031 " pathEditMode="relative" ptsTypes="AAAAAAAAA">
                                      <p:cBhvr>
                                        <p:cTn id="57" dur="2000" fill="hold"/>
                                        <p:tgtEl>
                                          <p:spTgt spid="71"/>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40955 -0.16018 L 2.77778E-7 2.96296E-6 " pathEditMode="relative" rAng="0" ptsTypes="AA">
                                      <p:cBhvr>
                                        <p:cTn id="59" dur="2000" fill="hold"/>
                                        <p:tgtEl>
                                          <p:spTgt spid="50"/>
                                        </p:tgtEl>
                                        <p:attrNameLst>
                                          <p:attrName>ppt_x</p:attrName>
                                          <p:attrName>ppt_y</p:attrName>
                                        </p:attrNameLst>
                                      </p:cBhvr>
                                      <p:rCtr x="-20503" y="8210"/>
                                    </p:animMotion>
                                  </p:childTnLst>
                                </p:cTn>
                              </p:par>
                              <p:par>
                                <p:cTn id="60" presetID="0" presetClass="path" presetSubtype="0" accel="50000" decel="50000" fill="hold" nodeType="withEffect">
                                  <p:stCondLst>
                                    <p:cond delay="0"/>
                                  </p:stCondLst>
                                  <p:childTnLst>
                                    <p:animMotion origin="layout" path="M 0.09045 -0.25432 L 0.09045 -0.25432 C 0.08559 -0.25524 0.0809 -0.25586 0.07604 -0.25709 C 0.07066 -0.25864 0.06979 -0.26018 0.06493 -0.26265 C 0.05972 -0.26543 0.05608 -0.26635 0.05069 -0.26821 C 0.04792 -0.26759 0.03594 -0.26604 0.0316 -0.26265 C 0.01007 -0.24629 0.04219 -0.26604 0.02222 -0.25432 C 0.02049 -0.25246 0.0191 -0.25 0.01736 -0.24876 C 0.0158 -0.24722 0.01372 -0.24783 0.01267 -0.24567 C 0.0099 -0.24104 0.00833 -0.23456 0.00625 -0.22901 L 3.33333E-6 -0.21203 C -0.00121 -0.20925 -0.0026 -0.20679 -0.0033 -0.20339 L -0.00486 -0.19506 C -0.00781 -0.15185 -0.00712 -0.17191 -0.00486 -0.10185 C -0.00451 -0.09043 -0.0033 -0.07438 -0.00174 -0.06265 C -0.00121 -0.05956 -0.00052 -0.05679 3.33333E-6 -0.05401 C 0.00052 -0.04753 0.00156 -0.04104 0.00156 -0.03425 C 0.00156 -0.02592 0.00035 -0.01728 3.33333E-6 -0.00895 C -0.00017 -0.00617 3.33333E-6 -0.00339 3.33333E-6 -0.0003 L 3.33333E-6 -0.0003 " pathEditMode="relative" ptsTypes="AAAAAAAAAAAAAAAAAAAA">
                                      <p:cBhvr>
                                        <p:cTn id="61" dur="2000" fill="hold"/>
                                        <p:tgtEl>
                                          <p:spTgt spid="30"/>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fade">
                                      <p:cBhvr>
                                        <p:cTn id="87" dur="2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animBg="1"/>
      <p:bldP spid="12" grpId="0" animBg="1"/>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4"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发展情况</a:t>
            </a:r>
            <a:endParaRPr lang="zh-CN" altLang="en-US" sz="2000" spc="300" dirty="0">
              <a:latin typeface="+mn-ea"/>
              <a:cs typeface="+mn-ea"/>
            </a:endParaRPr>
          </a:p>
        </p:txBody>
      </p:sp>
      <p:sp>
        <p:nvSpPr>
          <p:cNvPr id="5" name="TextBox 26"/>
          <p:cNvSpPr txBox="1"/>
          <p:nvPr/>
        </p:nvSpPr>
        <p:spPr>
          <a:xfrm>
            <a:off x="2390916" y="267886"/>
            <a:ext cx="1313180" cy="338554"/>
          </a:xfrm>
          <a:prstGeom prst="rect">
            <a:avLst/>
          </a:prstGeom>
          <a:noFill/>
        </p:spPr>
        <p:txBody>
          <a:bodyPr wrap="none" rtlCol="0">
            <a:spAutoFit/>
          </a:bodyPr>
          <a:lstStyle/>
          <a:p>
            <a:r>
              <a:rPr lang="en-US" altLang="zh-CN" sz="1600" dirty="0" smtClean="0">
                <a:solidFill>
                  <a:srgbClr val="0070C0"/>
                </a:solidFill>
                <a:latin typeface="+mn-ea"/>
                <a:cs typeface="+mn-ea"/>
              </a:rPr>
              <a:t>DEVELOPMENT</a:t>
            </a:r>
            <a:endParaRPr lang="zh-CN" altLang="en-US" sz="1600" dirty="0">
              <a:solidFill>
                <a:srgbClr val="0070C0"/>
              </a:solidFill>
              <a:latin typeface="+mn-ea"/>
              <a:cs typeface="+mn-ea"/>
            </a:endParaRPr>
          </a:p>
        </p:txBody>
      </p:sp>
      <p:cxnSp>
        <p:nvCxnSpPr>
          <p:cNvPr id="6" name="直接连接符 5"/>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灯片编号占位符 2"/>
          <p:cNvSpPr>
            <a:spLocks noGrp="1"/>
          </p:cNvSpPr>
          <p:nvPr>
            <p:ph type="sldNum" sz="quarter" idx="4294967295"/>
          </p:nvPr>
        </p:nvSpPr>
        <p:spPr>
          <a:xfrm>
            <a:off x="8783638" y="4608513"/>
            <a:ext cx="360362" cy="228600"/>
          </a:xfrm>
        </p:spPr>
        <p:txBody>
          <a:bodyPr/>
          <a:lstStyle/>
          <a:p>
            <a:pPr algn="ctr">
              <a:defRPr/>
            </a:pPr>
            <a:fld id="{857B18ED-D931-45F4-8873-1BEDAB4DC03E}" type="slidenum">
              <a:rPr lang="en-US">
                <a:solidFill>
                  <a:prstClr val="black">
                    <a:lumMod val="50000"/>
                    <a:lumOff val="50000"/>
                  </a:prstClr>
                </a:solidFill>
                <a:cs typeface="+mn-ea"/>
              </a:rPr>
            </a:fld>
            <a:endParaRPr lang="en-US" dirty="0">
              <a:solidFill>
                <a:prstClr val="black">
                  <a:lumMod val="50000"/>
                  <a:lumOff val="50000"/>
                </a:prstClr>
              </a:solidFill>
              <a:cs typeface="+mn-ea"/>
            </a:endParaRPr>
          </a:p>
        </p:txBody>
      </p:sp>
      <p:grpSp>
        <p:nvGrpSpPr>
          <p:cNvPr id="8" name="组合 7"/>
          <p:cNvGrpSpPr/>
          <p:nvPr/>
        </p:nvGrpSpPr>
        <p:grpSpPr>
          <a:xfrm>
            <a:off x="2136788" y="3451987"/>
            <a:ext cx="4833526" cy="1622524"/>
            <a:chOff x="1685647" y="3197027"/>
            <a:chExt cx="8577897" cy="3167382"/>
          </a:xfrm>
        </p:grpSpPr>
        <p:sp>
          <p:nvSpPr>
            <p:cNvPr id="9"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1" fmla="*/ 0 w 8663676"/>
                <a:gd name="connsiteY0-2" fmla="*/ 1863059 h 1863059"/>
                <a:gd name="connsiteX1-3" fmla="*/ 966909 w 8663676"/>
                <a:gd name="connsiteY1-4" fmla="*/ 0 h 1863059"/>
                <a:gd name="connsiteX2-5" fmla="*/ 7696767 w 8663676"/>
                <a:gd name="connsiteY2-6" fmla="*/ 0 h 1863059"/>
                <a:gd name="connsiteX3-7" fmla="*/ 8663676 w 8663676"/>
                <a:gd name="connsiteY3-8" fmla="*/ 1863059 h 1863059"/>
                <a:gd name="connsiteX4-9" fmla="*/ 0 w 8663676"/>
                <a:gd name="connsiteY4-10" fmla="*/ 1863059 h 1863059"/>
                <a:gd name="connsiteX0-11" fmla="*/ 0 w 8663676"/>
                <a:gd name="connsiteY0-12" fmla="*/ 1863059 h 1863059"/>
                <a:gd name="connsiteX1-13" fmla="*/ 966909 w 8663676"/>
                <a:gd name="connsiteY1-14" fmla="*/ 0 h 1863059"/>
                <a:gd name="connsiteX2-15" fmla="*/ 7696767 w 8663676"/>
                <a:gd name="connsiteY2-16" fmla="*/ 0 h 1863059"/>
                <a:gd name="connsiteX3-17" fmla="*/ 8663676 w 8663676"/>
                <a:gd name="connsiteY3-18" fmla="*/ 1863059 h 1863059"/>
                <a:gd name="connsiteX4-19" fmla="*/ 0 w 8663676"/>
                <a:gd name="connsiteY4-20" fmla="*/ 1863059 h 1863059"/>
                <a:gd name="connsiteX0-21" fmla="*/ 0 w 8663676"/>
                <a:gd name="connsiteY0-22" fmla="*/ 1863059 h 1863059"/>
                <a:gd name="connsiteX1-23" fmla="*/ 966909 w 8663676"/>
                <a:gd name="connsiteY1-24" fmla="*/ 0 h 1863059"/>
                <a:gd name="connsiteX2-25" fmla="*/ 7696767 w 8663676"/>
                <a:gd name="connsiteY2-26" fmla="*/ 0 h 1863059"/>
                <a:gd name="connsiteX3-27" fmla="*/ 8663676 w 8663676"/>
                <a:gd name="connsiteY3-28" fmla="*/ 1863059 h 1863059"/>
                <a:gd name="connsiteX4-29" fmla="*/ 0 w 8663676"/>
                <a:gd name="connsiteY4-30" fmla="*/ 1863059 h 1863059"/>
                <a:gd name="connsiteX0-31" fmla="*/ 0 w 8663676"/>
                <a:gd name="connsiteY0-32" fmla="*/ 1863059 h 1863059"/>
                <a:gd name="connsiteX1-33" fmla="*/ 966909 w 8663676"/>
                <a:gd name="connsiteY1-34" fmla="*/ 0 h 1863059"/>
                <a:gd name="connsiteX2-35" fmla="*/ 7696767 w 8663676"/>
                <a:gd name="connsiteY2-36" fmla="*/ 0 h 1863059"/>
                <a:gd name="connsiteX3-37" fmla="*/ 8663676 w 8663676"/>
                <a:gd name="connsiteY3-38" fmla="*/ 1863059 h 1863059"/>
                <a:gd name="connsiteX4-39" fmla="*/ 0 w 8663676"/>
                <a:gd name="connsiteY4-40" fmla="*/ 1863059 h 1863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grpSp>
          <p:nvGrpSpPr>
            <p:cNvPr id="10" name="Group 26"/>
            <p:cNvGrpSpPr>
              <a:grpSpLocks noChangeAspect="1"/>
            </p:cNvGrpSpPr>
            <p:nvPr/>
          </p:nvGrpSpPr>
          <p:grpSpPr bwMode="auto">
            <a:xfrm>
              <a:off x="2133872" y="3197027"/>
              <a:ext cx="7924257" cy="2195757"/>
              <a:chOff x="-40" y="982"/>
              <a:chExt cx="7747" cy="2356"/>
            </a:xfrm>
          </p:grpSpPr>
          <p:sp>
            <p:nvSpPr>
              <p:cNvPr id="11" name="Freeform 27"/>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 name="Freeform 28"/>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 name="Freeform 29"/>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 name="Freeform 30"/>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5" name="Freeform 31"/>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 name="Freeform 32"/>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 name="Freeform 33"/>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 name="Freeform 34"/>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9" name="Freeform 35"/>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0" name="Freeform 36"/>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1" name="Freeform 37"/>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2" name="Freeform 38"/>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 name="Freeform 39"/>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 name="Freeform 40"/>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 name="Freeform 41"/>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 name="Freeform 42"/>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 name="Freeform 43"/>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 name="Freeform 44"/>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9" name="Freeform 45"/>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grpSp>
      </p:grpSp>
      <p:grpSp>
        <p:nvGrpSpPr>
          <p:cNvPr id="30" name="Group 48"/>
          <p:cNvGrpSpPr>
            <a:grpSpLocks noChangeAspect="1"/>
          </p:cNvGrpSpPr>
          <p:nvPr/>
        </p:nvGrpSpPr>
        <p:grpSpPr bwMode="auto">
          <a:xfrm>
            <a:off x="1461550" y="1038756"/>
            <a:ext cx="6004334" cy="2377807"/>
            <a:chOff x="-627" y="390"/>
            <a:chExt cx="8934" cy="3538"/>
          </a:xfrm>
          <a:solidFill>
            <a:schemeClr val="bg1">
              <a:lumMod val="85000"/>
              <a:alpha val="38000"/>
            </a:schemeClr>
          </a:solidFill>
        </p:grpSpPr>
        <p:sp>
          <p:nvSpPr>
            <p:cNvPr id="31" name="Freeform 49"/>
            <p:cNvSpPr>
              <a:spLocks noEditPoints="1"/>
            </p:cNvSpPr>
            <p:nvPr/>
          </p:nvSpPr>
          <p:spPr bwMode="auto">
            <a:xfrm>
              <a:off x="-578" y="390"/>
              <a:ext cx="8885" cy="3538"/>
            </a:xfrm>
            <a:custGeom>
              <a:avLst/>
              <a:gdLst>
                <a:gd name="T0" fmla="*/ 2291 w 3758"/>
                <a:gd name="T1" fmla="*/ 237 h 1495"/>
                <a:gd name="T2" fmla="*/ 2322 w 3758"/>
                <a:gd name="T3" fmla="*/ 397 h 1495"/>
                <a:gd name="T4" fmla="*/ 2366 w 3758"/>
                <a:gd name="T5" fmla="*/ 228 h 1495"/>
                <a:gd name="T6" fmla="*/ 1776 w 3758"/>
                <a:gd name="T7" fmla="*/ 158 h 1495"/>
                <a:gd name="T8" fmla="*/ 1332 w 3758"/>
                <a:gd name="T9" fmla="*/ 125 h 1495"/>
                <a:gd name="T10" fmla="*/ 1806 w 3758"/>
                <a:gd name="T11" fmla="*/ 387 h 1495"/>
                <a:gd name="T12" fmla="*/ 1930 w 3758"/>
                <a:gd name="T13" fmla="*/ 436 h 1495"/>
                <a:gd name="T14" fmla="*/ 2203 w 3758"/>
                <a:gd name="T15" fmla="*/ 303 h 1495"/>
                <a:gd name="T16" fmla="*/ 1811 w 3758"/>
                <a:gd name="T17" fmla="*/ 227 h 1495"/>
                <a:gd name="T18" fmla="*/ 1453 w 3758"/>
                <a:gd name="T19" fmla="*/ 189 h 1495"/>
                <a:gd name="T20" fmla="*/ 1337 w 3758"/>
                <a:gd name="T21" fmla="*/ 97 h 1495"/>
                <a:gd name="T22" fmla="*/ 3253 w 3758"/>
                <a:gd name="T23" fmla="*/ 1486 h 1495"/>
                <a:gd name="T24" fmla="*/ 416 w 3758"/>
                <a:gd name="T25" fmla="*/ 1045 h 1495"/>
                <a:gd name="T26" fmla="*/ 679 w 3758"/>
                <a:gd name="T27" fmla="*/ 1017 h 1495"/>
                <a:gd name="T28" fmla="*/ 3144 w 3758"/>
                <a:gd name="T29" fmla="*/ 1434 h 1495"/>
                <a:gd name="T30" fmla="*/ 3273 w 3758"/>
                <a:gd name="T31" fmla="*/ 1311 h 1495"/>
                <a:gd name="T32" fmla="*/ 1549 w 3758"/>
                <a:gd name="T33" fmla="*/ 981 h 1495"/>
                <a:gd name="T34" fmla="*/ 1526 w 3758"/>
                <a:gd name="T35" fmla="*/ 976 h 1495"/>
                <a:gd name="T36" fmla="*/ 1273 w 3758"/>
                <a:gd name="T37" fmla="*/ 920 h 1495"/>
                <a:gd name="T38" fmla="*/ 1541 w 3758"/>
                <a:gd name="T39" fmla="*/ 877 h 1495"/>
                <a:gd name="T40" fmla="*/ 1502 w 3758"/>
                <a:gd name="T41" fmla="*/ 821 h 1495"/>
                <a:gd name="T42" fmla="*/ 1644 w 3758"/>
                <a:gd name="T43" fmla="*/ 671 h 1495"/>
                <a:gd name="T44" fmla="*/ 1273 w 3758"/>
                <a:gd name="T45" fmla="*/ 842 h 1495"/>
                <a:gd name="T46" fmla="*/ 1523 w 3758"/>
                <a:gd name="T47" fmla="*/ 633 h 1495"/>
                <a:gd name="T48" fmla="*/ 1737 w 3758"/>
                <a:gd name="T49" fmla="*/ 498 h 1495"/>
                <a:gd name="T50" fmla="*/ 216 w 3758"/>
                <a:gd name="T51" fmla="*/ 419 h 1495"/>
                <a:gd name="T52" fmla="*/ 484 w 3758"/>
                <a:gd name="T53" fmla="*/ 389 h 1495"/>
                <a:gd name="T54" fmla="*/ 58 w 3758"/>
                <a:gd name="T55" fmla="*/ 336 h 1495"/>
                <a:gd name="T56" fmla="*/ 3114 w 3758"/>
                <a:gd name="T57" fmla="*/ 270 h 1495"/>
                <a:gd name="T58" fmla="*/ 2938 w 3758"/>
                <a:gd name="T59" fmla="*/ 269 h 1495"/>
                <a:gd name="T60" fmla="*/ 2642 w 3758"/>
                <a:gd name="T61" fmla="*/ 239 h 1495"/>
                <a:gd name="T62" fmla="*/ 3300 w 3758"/>
                <a:gd name="T63" fmla="*/ 450 h 1495"/>
                <a:gd name="T64" fmla="*/ 2947 w 3758"/>
                <a:gd name="T65" fmla="*/ 392 h 1495"/>
                <a:gd name="T66" fmla="*/ 2990 w 3758"/>
                <a:gd name="T67" fmla="*/ 262 h 1495"/>
                <a:gd name="T68" fmla="*/ 3027 w 3758"/>
                <a:gd name="T69" fmla="*/ 176 h 1495"/>
                <a:gd name="T70" fmla="*/ 3216 w 3758"/>
                <a:gd name="T71" fmla="*/ 303 h 1495"/>
                <a:gd name="T72" fmla="*/ 3084 w 3758"/>
                <a:gd name="T73" fmla="*/ 197 h 1495"/>
                <a:gd name="T74" fmla="*/ 2770 w 3758"/>
                <a:gd name="T75" fmla="*/ 191 h 1495"/>
                <a:gd name="T76" fmla="*/ 2833 w 3758"/>
                <a:gd name="T77" fmla="*/ 173 h 1495"/>
                <a:gd name="T78" fmla="*/ 1125 w 3758"/>
                <a:gd name="T79" fmla="*/ 227 h 1495"/>
                <a:gd name="T80" fmla="*/ 1004 w 3758"/>
                <a:gd name="T81" fmla="*/ 207 h 1495"/>
                <a:gd name="T82" fmla="*/ 732 w 3758"/>
                <a:gd name="T83" fmla="*/ 292 h 1495"/>
                <a:gd name="T84" fmla="*/ 506 w 3758"/>
                <a:gd name="T85" fmla="*/ 257 h 1495"/>
                <a:gd name="T86" fmla="*/ 459 w 3758"/>
                <a:gd name="T87" fmla="*/ 423 h 1495"/>
                <a:gd name="T88" fmla="*/ 351 w 3758"/>
                <a:gd name="T89" fmla="*/ 468 h 1495"/>
                <a:gd name="T90" fmla="*/ 851 w 3758"/>
                <a:gd name="T91" fmla="*/ 182 h 1495"/>
                <a:gd name="T92" fmla="*/ 2769 w 3758"/>
                <a:gd name="T93" fmla="*/ 153 h 1495"/>
                <a:gd name="T94" fmla="*/ 3001 w 3758"/>
                <a:gd name="T95" fmla="*/ 148 h 1495"/>
                <a:gd name="T96" fmla="*/ 2760 w 3758"/>
                <a:gd name="T97" fmla="*/ 97 h 1495"/>
                <a:gd name="T98" fmla="*/ 428 w 3758"/>
                <a:gd name="T99" fmla="*/ 90 h 1495"/>
                <a:gd name="T100" fmla="*/ 896 w 3758"/>
                <a:gd name="T101" fmla="*/ 86 h 1495"/>
                <a:gd name="T102" fmla="*/ 550 w 3758"/>
                <a:gd name="T103" fmla="*/ 103 h 1495"/>
                <a:gd name="T104" fmla="*/ 1205 w 3758"/>
                <a:gd name="T105" fmla="*/ 54 h 1495"/>
                <a:gd name="T106" fmla="*/ 2950 w 3758"/>
                <a:gd name="T107" fmla="*/ 44 h 1495"/>
                <a:gd name="T108" fmla="*/ 3126 w 3758"/>
                <a:gd name="T109" fmla="*/ 17 h 1495"/>
                <a:gd name="T110" fmla="*/ 3042 w 3758"/>
                <a:gd name="T111" fmla="*/ 62 h 1495"/>
                <a:gd name="T112" fmla="*/ 3139 w 3758"/>
                <a:gd name="T113" fmla="*/ 79 h 1495"/>
                <a:gd name="T114" fmla="*/ 3351 w 3758"/>
                <a:gd name="T115" fmla="*/ 23 h 1495"/>
                <a:gd name="T116" fmla="*/ 3155 w 3758"/>
                <a:gd name="T117" fmla="*/ 93 h 1495"/>
                <a:gd name="T118" fmla="*/ 3360 w 3758"/>
                <a:gd name="T119" fmla="*/ 267 h 1495"/>
                <a:gd name="T120" fmla="*/ 3620 w 3758"/>
                <a:gd name="T121" fmla="*/ 218 h 1495"/>
                <a:gd name="T122" fmla="*/ 3662 w 3758"/>
                <a:gd name="T123" fmla="*/ 126 h 1495"/>
                <a:gd name="T124" fmla="*/ 3425 w 3758"/>
                <a:gd name="T125" fmla="*/ 2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58" h="1495">
                  <a:moveTo>
                    <a:pt x="3271" y="498"/>
                  </a:moveTo>
                  <a:cubicBezTo>
                    <a:pt x="3249" y="498"/>
                    <a:pt x="3249" y="498"/>
                    <a:pt x="3249" y="498"/>
                  </a:cubicBezTo>
                  <a:cubicBezTo>
                    <a:pt x="3251" y="502"/>
                    <a:pt x="3258" y="505"/>
                    <a:pt x="3263" y="505"/>
                  </a:cubicBezTo>
                  <a:cubicBezTo>
                    <a:pt x="3268" y="505"/>
                    <a:pt x="3272" y="503"/>
                    <a:pt x="3273" y="499"/>
                  </a:cubicBezTo>
                  <a:cubicBezTo>
                    <a:pt x="3273" y="499"/>
                    <a:pt x="3272" y="498"/>
                    <a:pt x="3271" y="498"/>
                  </a:cubicBezTo>
                  <a:moveTo>
                    <a:pt x="3334" y="498"/>
                  </a:moveTo>
                  <a:cubicBezTo>
                    <a:pt x="3308" y="498"/>
                    <a:pt x="3308" y="498"/>
                    <a:pt x="3308" y="498"/>
                  </a:cubicBezTo>
                  <a:cubicBezTo>
                    <a:pt x="3302" y="504"/>
                    <a:pt x="3294" y="509"/>
                    <a:pt x="3297" y="519"/>
                  </a:cubicBezTo>
                  <a:cubicBezTo>
                    <a:pt x="3299" y="520"/>
                    <a:pt x="3301" y="520"/>
                    <a:pt x="3303" y="520"/>
                  </a:cubicBezTo>
                  <a:cubicBezTo>
                    <a:pt x="3306" y="520"/>
                    <a:pt x="3309" y="520"/>
                    <a:pt x="3312" y="519"/>
                  </a:cubicBezTo>
                  <a:cubicBezTo>
                    <a:pt x="3316" y="519"/>
                    <a:pt x="3319" y="519"/>
                    <a:pt x="3322" y="519"/>
                  </a:cubicBezTo>
                  <a:cubicBezTo>
                    <a:pt x="3326" y="519"/>
                    <a:pt x="3329" y="519"/>
                    <a:pt x="3331" y="522"/>
                  </a:cubicBezTo>
                  <a:cubicBezTo>
                    <a:pt x="3329" y="524"/>
                    <a:pt x="3324" y="527"/>
                    <a:pt x="3328" y="531"/>
                  </a:cubicBezTo>
                  <a:cubicBezTo>
                    <a:pt x="3329" y="531"/>
                    <a:pt x="3330" y="531"/>
                    <a:pt x="3330" y="531"/>
                  </a:cubicBezTo>
                  <a:cubicBezTo>
                    <a:pt x="3336" y="531"/>
                    <a:pt x="3338" y="524"/>
                    <a:pt x="3342" y="522"/>
                  </a:cubicBezTo>
                  <a:cubicBezTo>
                    <a:pt x="3350" y="523"/>
                    <a:pt x="3347" y="532"/>
                    <a:pt x="3355" y="532"/>
                  </a:cubicBezTo>
                  <a:cubicBezTo>
                    <a:pt x="3356" y="532"/>
                    <a:pt x="3356" y="532"/>
                    <a:pt x="3357" y="531"/>
                  </a:cubicBezTo>
                  <a:cubicBezTo>
                    <a:pt x="3360" y="529"/>
                    <a:pt x="3363" y="526"/>
                    <a:pt x="3363" y="521"/>
                  </a:cubicBezTo>
                  <a:cubicBezTo>
                    <a:pt x="3361" y="517"/>
                    <a:pt x="3356" y="516"/>
                    <a:pt x="3353" y="513"/>
                  </a:cubicBezTo>
                  <a:cubicBezTo>
                    <a:pt x="3353" y="509"/>
                    <a:pt x="3358" y="510"/>
                    <a:pt x="3357" y="505"/>
                  </a:cubicBezTo>
                  <a:cubicBezTo>
                    <a:pt x="3351" y="502"/>
                    <a:pt x="3341" y="501"/>
                    <a:pt x="3334" y="498"/>
                  </a:cubicBezTo>
                  <a:moveTo>
                    <a:pt x="1944" y="395"/>
                  </a:moveTo>
                  <a:cubicBezTo>
                    <a:pt x="1937" y="395"/>
                    <a:pt x="1931" y="403"/>
                    <a:pt x="1935" y="407"/>
                  </a:cubicBezTo>
                  <a:cubicBezTo>
                    <a:pt x="1944" y="407"/>
                    <a:pt x="1947" y="403"/>
                    <a:pt x="1949" y="397"/>
                  </a:cubicBezTo>
                  <a:cubicBezTo>
                    <a:pt x="1947" y="396"/>
                    <a:pt x="1945" y="395"/>
                    <a:pt x="1944" y="395"/>
                  </a:cubicBezTo>
                  <a:moveTo>
                    <a:pt x="1991" y="248"/>
                  </a:moveTo>
                  <a:cubicBezTo>
                    <a:pt x="1987" y="248"/>
                    <a:pt x="1983" y="250"/>
                    <a:pt x="1984" y="253"/>
                  </a:cubicBezTo>
                  <a:cubicBezTo>
                    <a:pt x="1986" y="254"/>
                    <a:pt x="1988" y="255"/>
                    <a:pt x="1990" y="255"/>
                  </a:cubicBezTo>
                  <a:cubicBezTo>
                    <a:pt x="1993" y="255"/>
                    <a:pt x="1997" y="253"/>
                    <a:pt x="1996" y="250"/>
                  </a:cubicBezTo>
                  <a:cubicBezTo>
                    <a:pt x="1995" y="248"/>
                    <a:pt x="1993" y="248"/>
                    <a:pt x="1991" y="248"/>
                  </a:cubicBezTo>
                  <a:moveTo>
                    <a:pt x="2331" y="226"/>
                  </a:moveTo>
                  <a:cubicBezTo>
                    <a:pt x="2327" y="226"/>
                    <a:pt x="2323" y="227"/>
                    <a:pt x="2318" y="228"/>
                  </a:cubicBezTo>
                  <a:cubicBezTo>
                    <a:pt x="2313" y="229"/>
                    <a:pt x="2309" y="229"/>
                    <a:pt x="2304" y="229"/>
                  </a:cubicBezTo>
                  <a:cubicBezTo>
                    <a:pt x="2303" y="229"/>
                    <a:pt x="2303" y="229"/>
                    <a:pt x="2302" y="229"/>
                  </a:cubicBezTo>
                  <a:cubicBezTo>
                    <a:pt x="2299" y="231"/>
                    <a:pt x="2299" y="236"/>
                    <a:pt x="2295" y="238"/>
                  </a:cubicBezTo>
                  <a:cubicBezTo>
                    <a:pt x="2294" y="237"/>
                    <a:pt x="2293" y="237"/>
                    <a:pt x="2291" y="237"/>
                  </a:cubicBezTo>
                  <a:cubicBezTo>
                    <a:pt x="2289" y="237"/>
                    <a:pt x="2287" y="238"/>
                    <a:pt x="2285" y="239"/>
                  </a:cubicBezTo>
                  <a:cubicBezTo>
                    <a:pt x="2283" y="240"/>
                    <a:pt x="2281" y="242"/>
                    <a:pt x="2278" y="242"/>
                  </a:cubicBezTo>
                  <a:cubicBezTo>
                    <a:pt x="2277" y="242"/>
                    <a:pt x="2276" y="242"/>
                    <a:pt x="2274" y="241"/>
                  </a:cubicBezTo>
                  <a:cubicBezTo>
                    <a:pt x="2267" y="245"/>
                    <a:pt x="2267" y="251"/>
                    <a:pt x="2258" y="256"/>
                  </a:cubicBezTo>
                  <a:cubicBezTo>
                    <a:pt x="2251" y="260"/>
                    <a:pt x="2235" y="262"/>
                    <a:pt x="2236" y="270"/>
                  </a:cubicBezTo>
                  <a:cubicBezTo>
                    <a:pt x="2236" y="275"/>
                    <a:pt x="2247" y="276"/>
                    <a:pt x="2253" y="278"/>
                  </a:cubicBezTo>
                  <a:cubicBezTo>
                    <a:pt x="2260" y="281"/>
                    <a:pt x="2264" y="287"/>
                    <a:pt x="2271" y="288"/>
                  </a:cubicBezTo>
                  <a:cubicBezTo>
                    <a:pt x="2271" y="288"/>
                    <a:pt x="2272" y="288"/>
                    <a:pt x="2273" y="288"/>
                  </a:cubicBezTo>
                  <a:cubicBezTo>
                    <a:pt x="2275" y="288"/>
                    <a:pt x="2277" y="287"/>
                    <a:pt x="2280" y="287"/>
                  </a:cubicBezTo>
                  <a:cubicBezTo>
                    <a:pt x="2282" y="287"/>
                    <a:pt x="2285" y="287"/>
                    <a:pt x="2287" y="287"/>
                  </a:cubicBezTo>
                  <a:cubicBezTo>
                    <a:pt x="2292" y="287"/>
                    <a:pt x="2296" y="288"/>
                    <a:pt x="2296" y="292"/>
                  </a:cubicBezTo>
                  <a:cubicBezTo>
                    <a:pt x="2295" y="295"/>
                    <a:pt x="2292" y="296"/>
                    <a:pt x="2288" y="296"/>
                  </a:cubicBezTo>
                  <a:cubicBezTo>
                    <a:pt x="2285" y="296"/>
                    <a:pt x="2281" y="295"/>
                    <a:pt x="2279" y="294"/>
                  </a:cubicBezTo>
                  <a:cubicBezTo>
                    <a:pt x="2276" y="295"/>
                    <a:pt x="2279" y="301"/>
                    <a:pt x="2275" y="302"/>
                  </a:cubicBezTo>
                  <a:cubicBezTo>
                    <a:pt x="2264" y="301"/>
                    <a:pt x="2262" y="291"/>
                    <a:pt x="2252" y="289"/>
                  </a:cubicBezTo>
                  <a:cubicBezTo>
                    <a:pt x="2246" y="292"/>
                    <a:pt x="2243" y="297"/>
                    <a:pt x="2237" y="301"/>
                  </a:cubicBezTo>
                  <a:cubicBezTo>
                    <a:pt x="2231" y="304"/>
                    <a:pt x="2222" y="305"/>
                    <a:pt x="2219" y="311"/>
                  </a:cubicBezTo>
                  <a:cubicBezTo>
                    <a:pt x="2219" y="314"/>
                    <a:pt x="2220" y="314"/>
                    <a:pt x="2222" y="314"/>
                  </a:cubicBezTo>
                  <a:cubicBezTo>
                    <a:pt x="2223" y="314"/>
                    <a:pt x="2223" y="314"/>
                    <a:pt x="2223" y="314"/>
                  </a:cubicBezTo>
                  <a:cubicBezTo>
                    <a:pt x="2224" y="314"/>
                    <a:pt x="2225" y="314"/>
                    <a:pt x="2227" y="315"/>
                  </a:cubicBezTo>
                  <a:cubicBezTo>
                    <a:pt x="2231" y="317"/>
                    <a:pt x="2231" y="323"/>
                    <a:pt x="2237" y="325"/>
                  </a:cubicBezTo>
                  <a:cubicBezTo>
                    <a:pt x="2239" y="326"/>
                    <a:pt x="2242" y="326"/>
                    <a:pt x="2245" y="326"/>
                  </a:cubicBezTo>
                  <a:cubicBezTo>
                    <a:pt x="2257" y="326"/>
                    <a:pt x="2268" y="319"/>
                    <a:pt x="2280" y="317"/>
                  </a:cubicBezTo>
                  <a:cubicBezTo>
                    <a:pt x="2287" y="319"/>
                    <a:pt x="2288" y="326"/>
                    <a:pt x="2291" y="331"/>
                  </a:cubicBezTo>
                  <a:cubicBezTo>
                    <a:pt x="2286" y="340"/>
                    <a:pt x="2271" y="340"/>
                    <a:pt x="2259" y="342"/>
                  </a:cubicBezTo>
                  <a:cubicBezTo>
                    <a:pt x="2251" y="348"/>
                    <a:pt x="2242" y="353"/>
                    <a:pt x="2239" y="364"/>
                  </a:cubicBezTo>
                  <a:cubicBezTo>
                    <a:pt x="2241" y="370"/>
                    <a:pt x="2256" y="366"/>
                    <a:pt x="2257" y="373"/>
                  </a:cubicBezTo>
                  <a:cubicBezTo>
                    <a:pt x="2255" y="376"/>
                    <a:pt x="2248" y="375"/>
                    <a:pt x="2248" y="379"/>
                  </a:cubicBezTo>
                  <a:cubicBezTo>
                    <a:pt x="2249" y="389"/>
                    <a:pt x="2265" y="386"/>
                    <a:pt x="2275" y="388"/>
                  </a:cubicBezTo>
                  <a:cubicBezTo>
                    <a:pt x="2278" y="393"/>
                    <a:pt x="2275" y="397"/>
                    <a:pt x="2278" y="401"/>
                  </a:cubicBezTo>
                  <a:cubicBezTo>
                    <a:pt x="2279" y="401"/>
                    <a:pt x="2280" y="401"/>
                    <a:pt x="2281" y="401"/>
                  </a:cubicBezTo>
                  <a:cubicBezTo>
                    <a:pt x="2285" y="401"/>
                    <a:pt x="2287" y="400"/>
                    <a:pt x="2290" y="399"/>
                  </a:cubicBezTo>
                  <a:cubicBezTo>
                    <a:pt x="2293" y="399"/>
                    <a:pt x="2296" y="398"/>
                    <a:pt x="2299" y="398"/>
                  </a:cubicBezTo>
                  <a:cubicBezTo>
                    <a:pt x="2299" y="398"/>
                    <a:pt x="2300" y="398"/>
                    <a:pt x="2300" y="398"/>
                  </a:cubicBezTo>
                  <a:cubicBezTo>
                    <a:pt x="2303" y="399"/>
                    <a:pt x="2303" y="403"/>
                    <a:pt x="2305" y="404"/>
                  </a:cubicBezTo>
                  <a:cubicBezTo>
                    <a:pt x="2313" y="403"/>
                    <a:pt x="2313" y="397"/>
                    <a:pt x="2322" y="397"/>
                  </a:cubicBezTo>
                  <a:cubicBezTo>
                    <a:pt x="2322" y="397"/>
                    <a:pt x="2323" y="397"/>
                    <a:pt x="2323" y="397"/>
                  </a:cubicBezTo>
                  <a:cubicBezTo>
                    <a:pt x="2323" y="398"/>
                    <a:pt x="2325" y="399"/>
                    <a:pt x="2325" y="400"/>
                  </a:cubicBezTo>
                  <a:cubicBezTo>
                    <a:pt x="2322" y="407"/>
                    <a:pt x="2314" y="411"/>
                    <a:pt x="2311" y="418"/>
                  </a:cubicBezTo>
                  <a:cubicBezTo>
                    <a:pt x="2297" y="420"/>
                    <a:pt x="2293" y="429"/>
                    <a:pt x="2284" y="434"/>
                  </a:cubicBezTo>
                  <a:cubicBezTo>
                    <a:pt x="2274" y="434"/>
                    <a:pt x="2267" y="437"/>
                    <a:pt x="2265" y="444"/>
                  </a:cubicBezTo>
                  <a:cubicBezTo>
                    <a:pt x="2267" y="444"/>
                    <a:pt x="2269" y="444"/>
                    <a:pt x="2271" y="444"/>
                  </a:cubicBezTo>
                  <a:cubicBezTo>
                    <a:pt x="2299" y="444"/>
                    <a:pt x="2329" y="431"/>
                    <a:pt x="2332" y="409"/>
                  </a:cubicBezTo>
                  <a:cubicBezTo>
                    <a:pt x="2335" y="410"/>
                    <a:pt x="2337" y="410"/>
                    <a:pt x="2339" y="410"/>
                  </a:cubicBezTo>
                  <a:cubicBezTo>
                    <a:pt x="2349" y="410"/>
                    <a:pt x="2356" y="402"/>
                    <a:pt x="2361" y="396"/>
                  </a:cubicBezTo>
                  <a:cubicBezTo>
                    <a:pt x="2359" y="393"/>
                    <a:pt x="2354" y="392"/>
                    <a:pt x="2353" y="388"/>
                  </a:cubicBezTo>
                  <a:cubicBezTo>
                    <a:pt x="2367" y="383"/>
                    <a:pt x="2371" y="371"/>
                    <a:pt x="2383" y="365"/>
                  </a:cubicBezTo>
                  <a:cubicBezTo>
                    <a:pt x="2387" y="362"/>
                    <a:pt x="2392" y="361"/>
                    <a:pt x="2396" y="361"/>
                  </a:cubicBezTo>
                  <a:cubicBezTo>
                    <a:pt x="2400" y="361"/>
                    <a:pt x="2403" y="362"/>
                    <a:pt x="2403" y="367"/>
                  </a:cubicBezTo>
                  <a:cubicBezTo>
                    <a:pt x="2395" y="372"/>
                    <a:pt x="2381" y="369"/>
                    <a:pt x="2377" y="378"/>
                  </a:cubicBezTo>
                  <a:cubicBezTo>
                    <a:pt x="2377" y="381"/>
                    <a:pt x="2377" y="390"/>
                    <a:pt x="2378" y="394"/>
                  </a:cubicBezTo>
                  <a:cubicBezTo>
                    <a:pt x="2388" y="388"/>
                    <a:pt x="2404" y="387"/>
                    <a:pt x="2414" y="381"/>
                  </a:cubicBezTo>
                  <a:cubicBezTo>
                    <a:pt x="2415" y="377"/>
                    <a:pt x="2410" y="377"/>
                    <a:pt x="2411" y="373"/>
                  </a:cubicBezTo>
                  <a:cubicBezTo>
                    <a:pt x="2413" y="369"/>
                    <a:pt x="2416" y="368"/>
                    <a:pt x="2418" y="368"/>
                  </a:cubicBezTo>
                  <a:cubicBezTo>
                    <a:pt x="2423" y="368"/>
                    <a:pt x="2427" y="373"/>
                    <a:pt x="2433" y="375"/>
                  </a:cubicBezTo>
                  <a:cubicBezTo>
                    <a:pt x="2441" y="378"/>
                    <a:pt x="2456" y="377"/>
                    <a:pt x="2467" y="378"/>
                  </a:cubicBezTo>
                  <a:cubicBezTo>
                    <a:pt x="2476" y="379"/>
                    <a:pt x="2482" y="383"/>
                    <a:pt x="2489" y="383"/>
                  </a:cubicBezTo>
                  <a:cubicBezTo>
                    <a:pt x="2491" y="383"/>
                    <a:pt x="2493" y="383"/>
                    <a:pt x="2495" y="382"/>
                  </a:cubicBezTo>
                  <a:cubicBezTo>
                    <a:pt x="2496" y="383"/>
                    <a:pt x="2498" y="384"/>
                    <a:pt x="2499" y="385"/>
                  </a:cubicBezTo>
                  <a:cubicBezTo>
                    <a:pt x="2499" y="247"/>
                    <a:pt x="2499" y="247"/>
                    <a:pt x="2499" y="247"/>
                  </a:cubicBezTo>
                  <a:cubicBezTo>
                    <a:pt x="2495" y="246"/>
                    <a:pt x="2490" y="245"/>
                    <a:pt x="2484" y="245"/>
                  </a:cubicBezTo>
                  <a:cubicBezTo>
                    <a:pt x="2482" y="245"/>
                    <a:pt x="2479" y="245"/>
                    <a:pt x="2477" y="245"/>
                  </a:cubicBezTo>
                  <a:cubicBezTo>
                    <a:pt x="2470" y="239"/>
                    <a:pt x="2458" y="242"/>
                    <a:pt x="2448" y="239"/>
                  </a:cubicBezTo>
                  <a:cubicBezTo>
                    <a:pt x="2445" y="239"/>
                    <a:pt x="2443" y="236"/>
                    <a:pt x="2439" y="236"/>
                  </a:cubicBezTo>
                  <a:cubicBezTo>
                    <a:pt x="2437" y="235"/>
                    <a:pt x="2435" y="235"/>
                    <a:pt x="2433" y="235"/>
                  </a:cubicBezTo>
                  <a:cubicBezTo>
                    <a:pt x="2430" y="235"/>
                    <a:pt x="2427" y="236"/>
                    <a:pt x="2425" y="236"/>
                  </a:cubicBezTo>
                  <a:cubicBezTo>
                    <a:pt x="2422" y="236"/>
                    <a:pt x="2419" y="236"/>
                    <a:pt x="2416" y="236"/>
                  </a:cubicBezTo>
                  <a:cubicBezTo>
                    <a:pt x="2410" y="236"/>
                    <a:pt x="2404" y="235"/>
                    <a:pt x="2399" y="232"/>
                  </a:cubicBezTo>
                  <a:cubicBezTo>
                    <a:pt x="2394" y="232"/>
                    <a:pt x="2393" y="237"/>
                    <a:pt x="2387" y="237"/>
                  </a:cubicBezTo>
                  <a:cubicBezTo>
                    <a:pt x="2387" y="237"/>
                    <a:pt x="2386" y="237"/>
                    <a:pt x="2385" y="237"/>
                  </a:cubicBezTo>
                  <a:cubicBezTo>
                    <a:pt x="2381" y="234"/>
                    <a:pt x="2381" y="229"/>
                    <a:pt x="2376" y="227"/>
                  </a:cubicBezTo>
                  <a:cubicBezTo>
                    <a:pt x="2373" y="228"/>
                    <a:pt x="2369" y="228"/>
                    <a:pt x="2366" y="228"/>
                  </a:cubicBezTo>
                  <a:cubicBezTo>
                    <a:pt x="2364" y="228"/>
                    <a:pt x="2362" y="228"/>
                    <a:pt x="2360" y="228"/>
                  </a:cubicBezTo>
                  <a:cubicBezTo>
                    <a:pt x="2357" y="228"/>
                    <a:pt x="2355" y="228"/>
                    <a:pt x="2353" y="228"/>
                  </a:cubicBezTo>
                  <a:cubicBezTo>
                    <a:pt x="2349" y="228"/>
                    <a:pt x="2346" y="228"/>
                    <a:pt x="2342" y="230"/>
                  </a:cubicBezTo>
                  <a:cubicBezTo>
                    <a:pt x="2339" y="227"/>
                    <a:pt x="2335" y="226"/>
                    <a:pt x="2331" y="226"/>
                  </a:cubicBezTo>
                  <a:moveTo>
                    <a:pt x="2101" y="224"/>
                  </a:moveTo>
                  <a:cubicBezTo>
                    <a:pt x="2100" y="224"/>
                    <a:pt x="2100" y="224"/>
                    <a:pt x="2099" y="224"/>
                  </a:cubicBezTo>
                  <a:cubicBezTo>
                    <a:pt x="2092" y="225"/>
                    <a:pt x="2087" y="232"/>
                    <a:pt x="2088" y="240"/>
                  </a:cubicBezTo>
                  <a:cubicBezTo>
                    <a:pt x="2090" y="240"/>
                    <a:pt x="2092" y="240"/>
                    <a:pt x="2094" y="240"/>
                  </a:cubicBezTo>
                  <a:cubicBezTo>
                    <a:pt x="2096" y="240"/>
                    <a:pt x="2098" y="240"/>
                    <a:pt x="2100" y="240"/>
                  </a:cubicBezTo>
                  <a:cubicBezTo>
                    <a:pt x="2103" y="240"/>
                    <a:pt x="2105" y="240"/>
                    <a:pt x="2108" y="240"/>
                  </a:cubicBezTo>
                  <a:cubicBezTo>
                    <a:pt x="2121" y="240"/>
                    <a:pt x="2133" y="239"/>
                    <a:pt x="2130" y="227"/>
                  </a:cubicBezTo>
                  <a:cubicBezTo>
                    <a:pt x="2129" y="228"/>
                    <a:pt x="2127" y="228"/>
                    <a:pt x="2125" y="228"/>
                  </a:cubicBezTo>
                  <a:cubicBezTo>
                    <a:pt x="2121" y="228"/>
                    <a:pt x="2116" y="227"/>
                    <a:pt x="2112" y="226"/>
                  </a:cubicBezTo>
                  <a:cubicBezTo>
                    <a:pt x="2108" y="225"/>
                    <a:pt x="2104" y="224"/>
                    <a:pt x="2101" y="224"/>
                  </a:cubicBezTo>
                  <a:moveTo>
                    <a:pt x="1660" y="182"/>
                  </a:moveTo>
                  <a:cubicBezTo>
                    <a:pt x="1655" y="182"/>
                    <a:pt x="1650" y="185"/>
                    <a:pt x="1657" y="190"/>
                  </a:cubicBezTo>
                  <a:cubicBezTo>
                    <a:pt x="1665" y="190"/>
                    <a:pt x="1665" y="190"/>
                    <a:pt x="1665" y="190"/>
                  </a:cubicBezTo>
                  <a:cubicBezTo>
                    <a:pt x="1669" y="184"/>
                    <a:pt x="1664" y="182"/>
                    <a:pt x="1660" y="182"/>
                  </a:cubicBezTo>
                  <a:moveTo>
                    <a:pt x="1707" y="181"/>
                  </a:moveTo>
                  <a:cubicBezTo>
                    <a:pt x="1701" y="181"/>
                    <a:pt x="1699" y="192"/>
                    <a:pt x="1698" y="198"/>
                  </a:cubicBezTo>
                  <a:cubicBezTo>
                    <a:pt x="1702" y="199"/>
                    <a:pt x="1705" y="199"/>
                    <a:pt x="1709" y="199"/>
                  </a:cubicBezTo>
                  <a:cubicBezTo>
                    <a:pt x="1714" y="199"/>
                    <a:pt x="1718" y="199"/>
                    <a:pt x="1723" y="198"/>
                  </a:cubicBezTo>
                  <a:cubicBezTo>
                    <a:pt x="1727" y="198"/>
                    <a:pt x="1731" y="198"/>
                    <a:pt x="1736" y="198"/>
                  </a:cubicBezTo>
                  <a:cubicBezTo>
                    <a:pt x="1736" y="198"/>
                    <a:pt x="1737" y="198"/>
                    <a:pt x="1738" y="198"/>
                  </a:cubicBezTo>
                  <a:cubicBezTo>
                    <a:pt x="1737" y="191"/>
                    <a:pt x="1733" y="189"/>
                    <a:pt x="1727" y="189"/>
                  </a:cubicBezTo>
                  <a:cubicBezTo>
                    <a:pt x="1724" y="189"/>
                    <a:pt x="1721" y="189"/>
                    <a:pt x="1718" y="190"/>
                  </a:cubicBezTo>
                  <a:cubicBezTo>
                    <a:pt x="1715" y="190"/>
                    <a:pt x="1712" y="190"/>
                    <a:pt x="1710" y="190"/>
                  </a:cubicBezTo>
                  <a:cubicBezTo>
                    <a:pt x="1709" y="190"/>
                    <a:pt x="1708" y="190"/>
                    <a:pt x="1707" y="190"/>
                  </a:cubicBezTo>
                  <a:cubicBezTo>
                    <a:pt x="1707" y="187"/>
                    <a:pt x="1711" y="187"/>
                    <a:pt x="1711" y="183"/>
                  </a:cubicBezTo>
                  <a:cubicBezTo>
                    <a:pt x="1709" y="181"/>
                    <a:pt x="1708" y="181"/>
                    <a:pt x="1707" y="181"/>
                  </a:cubicBezTo>
                  <a:moveTo>
                    <a:pt x="1427" y="175"/>
                  </a:moveTo>
                  <a:cubicBezTo>
                    <a:pt x="1424" y="175"/>
                    <a:pt x="1420" y="177"/>
                    <a:pt x="1419" y="180"/>
                  </a:cubicBezTo>
                  <a:cubicBezTo>
                    <a:pt x="1420" y="182"/>
                    <a:pt x="1422" y="183"/>
                    <a:pt x="1425" y="183"/>
                  </a:cubicBezTo>
                  <a:cubicBezTo>
                    <a:pt x="1428" y="183"/>
                    <a:pt x="1431" y="182"/>
                    <a:pt x="1432" y="180"/>
                  </a:cubicBezTo>
                  <a:cubicBezTo>
                    <a:pt x="1432" y="176"/>
                    <a:pt x="1430" y="175"/>
                    <a:pt x="1427" y="175"/>
                  </a:cubicBezTo>
                  <a:moveTo>
                    <a:pt x="1776" y="158"/>
                  </a:moveTo>
                  <a:cubicBezTo>
                    <a:pt x="1772" y="158"/>
                    <a:pt x="1767" y="159"/>
                    <a:pt x="1763" y="161"/>
                  </a:cubicBezTo>
                  <a:cubicBezTo>
                    <a:pt x="1764" y="170"/>
                    <a:pt x="1781" y="179"/>
                    <a:pt x="1795" y="179"/>
                  </a:cubicBezTo>
                  <a:cubicBezTo>
                    <a:pt x="1804" y="179"/>
                    <a:pt x="1812" y="175"/>
                    <a:pt x="1813" y="165"/>
                  </a:cubicBezTo>
                  <a:cubicBezTo>
                    <a:pt x="1799" y="165"/>
                    <a:pt x="1789" y="158"/>
                    <a:pt x="1776" y="158"/>
                  </a:cubicBezTo>
                  <a:moveTo>
                    <a:pt x="1657" y="154"/>
                  </a:moveTo>
                  <a:cubicBezTo>
                    <a:pt x="1651" y="154"/>
                    <a:pt x="1648" y="162"/>
                    <a:pt x="1652" y="168"/>
                  </a:cubicBezTo>
                  <a:cubicBezTo>
                    <a:pt x="1652" y="168"/>
                    <a:pt x="1653" y="168"/>
                    <a:pt x="1654" y="168"/>
                  </a:cubicBezTo>
                  <a:cubicBezTo>
                    <a:pt x="1662" y="168"/>
                    <a:pt x="1663" y="163"/>
                    <a:pt x="1663" y="156"/>
                  </a:cubicBezTo>
                  <a:cubicBezTo>
                    <a:pt x="1661" y="154"/>
                    <a:pt x="1659" y="154"/>
                    <a:pt x="1657" y="154"/>
                  </a:cubicBezTo>
                  <a:moveTo>
                    <a:pt x="1728" y="165"/>
                  </a:moveTo>
                  <a:cubicBezTo>
                    <a:pt x="1726" y="164"/>
                    <a:pt x="1724" y="164"/>
                    <a:pt x="1725" y="161"/>
                  </a:cubicBezTo>
                  <a:cubicBezTo>
                    <a:pt x="1725" y="160"/>
                    <a:pt x="1726" y="160"/>
                    <a:pt x="1726" y="160"/>
                  </a:cubicBezTo>
                  <a:cubicBezTo>
                    <a:pt x="1730" y="160"/>
                    <a:pt x="1730" y="164"/>
                    <a:pt x="1728" y="165"/>
                  </a:cubicBezTo>
                  <a:moveTo>
                    <a:pt x="1712" y="151"/>
                  </a:moveTo>
                  <a:cubicBezTo>
                    <a:pt x="1710" y="154"/>
                    <a:pt x="1711" y="158"/>
                    <a:pt x="1707" y="159"/>
                  </a:cubicBezTo>
                  <a:cubicBezTo>
                    <a:pt x="1702" y="154"/>
                    <a:pt x="1695" y="152"/>
                    <a:pt x="1688" y="152"/>
                  </a:cubicBezTo>
                  <a:cubicBezTo>
                    <a:pt x="1678" y="152"/>
                    <a:pt x="1669" y="158"/>
                    <a:pt x="1670" y="171"/>
                  </a:cubicBezTo>
                  <a:cubicBezTo>
                    <a:pt x="1672" y="175"/>
                    <a:pt x="1677" y="176"/>
                    <a:pt x="1683" y="176"/>
                  </a:cubicBezTo>
                  <a:cubicBezTo>
                    <a:pt x="1688" y="176"/>
                    <a:pt x="1694" y="175"/>
                    <a:pt x="1697" y="173"/>
                  </a:cubicBezTo>
                  <a:cubicBezTo>
                    <a:pt x="1702" y="173"/>
                    <a:pt x="1706" y="174"/>
                    <a:pt x="1710" y="174"/>
                  </a:cubicBezTo>
                  <a:cubicBezTo>
                    <a:pt x="1713" y="174"/>
                    <a:pt x="1716" y="174"/>
                    <a:pt x="1718" y="172"/>
                  </a:cubicBezTo>
                  <a:cubicBezTo>
                    <a:pt x="1721" y="174"/>
                    <a:pt x="1724" y="175"/>
                    <a:pt x="1728" y="175"/>
                  </a:cubicBezTo>
                  <a:cubicBezTo>
                    <a:pt x="1735" y="167"/>
                    <a:pt x="1754" y="174"/>
                    <a:pt x="1751" y="158"/>
                  </a:cubicBezTo>
                  <a:cubicBezTo>
                    <a:pt x="1746" y="149"/>
                    <a:pt x="1725" y="153"/>
                    <a:pt x="1712" y="151"/>
                  </a:cubicBezTo>
                  <a:moveTo>
                    <a:pt x="1258" y="133"/>
                  </a:moveTo>
                  <a:cubicBezTo>
                    <a:pt x="1254" y="133"/>
                    <a:pt x="1249" y="137"/>
                    <a:pt x="1253" y="141"/>
                  </a:cubicBezTo>
                  <a:cubicBezTo>
                    <a:pt x="1254" y="141"/>
                    <a:pt x="1254" y="141"/>
                    <a:pt x="1255" y="141"/>
                  </a:cubicBezTo>
                  <a:cubicBezTo>
                    <a:pt x="1260" y="141"/>
                    <a:pt x="1263" y="139"/>
                    <a:pt x="1263" y="135"/>
                  </a:cubicBezTo>
                  <a:cubicBezTo>
                    <a:pt x="1262" y="133"/>
                    <a:pt x="1260" y="133"/>
                    <a:pt x="1258" y="133"/>
                  </a:cubicBezTo>
                  <a:moveTo>
                    <a:pt x="1571" y="217"/>
                  </a:moveTo>
                  <a:cubicBezTo>
                    <a:pt x="1568" y="217"/>
                    <a:pt x="1565" y="216"/>
                    <a:pt x="1563" y="215"/>
                  </a:cubicBezTo>
                  <a:cubicBezTo>
                    <a:pt x="1562" y="210"/>
                    <a:pt x="1568" y="209"/>
                    <a:pt x="1574" y="209"/>
                  </a:cubicBezTo>
                  <a:cubicBezTo>
                    <a:pt x="1578" y="209"/>
                    <a:pt x="1584" y="210"/>
                    <a:pt x="1585" y="212"/>
                  </a:cubicBezTo>
                  <a:cubicBezTo>
                    <a:pt x="1584" y="215"/>
                    <a:pt x="1577" y="217"/>
                    <a:pt x="1571" y="217"/>
                  </a:cubicBezTo>
                  <a:moveTo>
                    <a:pt x="1334" y="125"/>
                  </a:moveTo>
                  <a:cubicBezTo>
                    <a:pt x="1333" y="125"/>
                    <a:pt x="1332" y="125"/>
                    <a:pt x="1332" y="125"/>
                  </a:cubicBezTo>
                  <a:cubicBezTo>
                    <a:pt x="1325" y="129"/>
                    <a:pt x="1316" y="134"/>
                    <a:pt x="1311" y="137"/>
                  </a:cubicBezTo>
                  <a:cubicBezTo>
                    <a:pt x="1313" y="146"/>
                    <a:pt x="1328" y="143"/>
                    <a:pt x="1332" y="150"/>
                  </a:cubicBezTo>
                  <a:cubicBezTo>
                    <a:pt x="1330" y="152"/>
                    <a:pt x="1328" y="152"/>
                    <a:pt x="1326" y="152"/>
                  </a:cubicBezTo>
                  <a:cubicBezTo>
                    <a:pt x="1323" y="152"/>
                    <a:pt x="1319" y="151"/>
                    <a:pt x="1315" y="149"/>
                  </a:cubicBezTo>
                  <a:cubicBezTo>
                    <a:pt x="1311" y="147"/>
                    <a:pt x="1306" y="146"/>
                    <a:pt x="1301" y="146"/>
                  </a:cubicBezTo>
                  <a:cubicBezTo>
                    <a:pt x="1299" y="146"/>
                    <a:pt x="1297" y="146"/>
                    <a:pt x="1295" y="147"/>
                  </a:cubicBezTo>
                  <a:cubicBezTo>
                    <a:pt x="1295" y="152"/>
                    <a:pt x="1307" y="154"/>
                    <a:pt x="1300" y="160"/>
                  </a:cubicBezTo>
                  <a:cubicBezTo>
                    <a:pt x="1292" y="157"/>
                    <a:pt x="1286" y="150"/>
                    <a:pt x="1280" y="150"/>
                  </a:cubicBezTo>
                  <a:cubicBezTo>
                    <a:pt x="1277" y="150"/>
                    <a:pt x="1273" y="152"/>
                    <a:pt x="1270" y="155"/>
                  </a:cubicBezTo>
                  <a:cubicBezTo>
                    <a:pt x="1267" y="151"/>
                    <a:pt x="1258" y="149"/>
                    <a:pt x="1248" y="149"/>
                  </a:cubicBezTo>
                  <a:cubicBezTo>
                    <a:pt x="1245" y="149"/>
                    <a:pt x="1241" y="149"/>
                    <a:pt x="1237" y="150"/>
                  </a:cubicBezTo>
                  <a:cubicBezTo>
                    <a:pt x="1237" y="498"/>
                    <a:pt x="1237" y="498"/>
                    <a:pt x="1237" y="498"/>
                  </a:cubicBezTo>
                  <a:cubicBezTo>
                    <a:pt x="1705" y="498"/>
                    <a:pt x="1705" y="498"/>
                    <a:pt x="1705" y="498"/>
                  </a:cubicBezTo>
                  <a:cubicBezTo>
                    <a:pt x="1705" y="490"/>
                    <a:pt x="1705" y="483"/>
                    <a:pt x="1715" y="479"/>
                  </a:cubicBezTo>
                  <a:cubicBezTo>
                    <a:pt x="1718" y="484"/>
                    <a:pt x="1719" y="491"/>
                    <a:pt x="1719" y="498"/>
                  </a:cubicBezTo>
                  <a:cubicBezTo>
                    <a:pt x="1737" y="498"/>
                    <a:pt x="1737" y="498"/>
                    <a:pt x="1737" y="498"/>
                  </a:cubicBezTo>
                  <a:cubicBezTo>
                    <a:pt x="1737" y="496"/>
                    <a:pt x="1738" y="493"/>
                    <a:pt x="1737" y="491"/>
                  </a:cubicBezTo>
                  <a:cubicBezTo>
                    <a:pt x="1736" y="487"/>
                    <a:pt x="1732" y="484"/>
                    <a:pt x="1732" y="480"/>
                  </a:cubicBezTo>
                  <a:cubicBezTo>
                    <a:pt x="1731" y="477"/>
                    <a:pt x="1734" y="474"/>
                    <a:pt x="1734" y="471"/>
                  </a:cubicBezTo>
                  <a:cubicBezTo>
                    <a:pt x="1734" y="467"/>
                    <a:pt x="1730" y="458"/>
                    <a:pt x="1726" y="455"/>
                  </a:cubicBezTo>
                  <a:cubicBezTo>
                    <a:pt x="1726" y="455"/>
                    <a:pt x="1726" y="455"/>
                    <a:pt x="1726" y="455"/>
                  </a:cubicBezTo>
                  <a:cubicBezTo>
                    <a:pt x="1717" y="455"/>
                    <a:pt x="1721" y="466"/>
                    <a:pt x="1716" y="469"/>
                  </a:cubicBezTo>
                  <a:cubicBezTo>
                    <a:pt x="1708" y="464"/>
                    <a:pt x="1706" y="455"/>
                    <a:pt x="1694" y="455"/>
                  </a:cubicBezTo>
                  <a:cubicBezTo>
                    <a:pt x="1694" y="455"/>
                    <a:pt x="1694" y="455"/>
                    <a:pt x="1694" y="455"/>
                  </a:cubicBezTo>
                  <a:cubicBezTo>
                    <a:pt x="1687" y="455"/>
                    <a:pt x="1682" y="461"/>
                    <a:pt x="1674" y="462"/>
                  </a:cubicBezTo>
                  <a:cubicBezTo>
                    <a:pt x="1668" y="457"/>
                    <a:pt x="1655" y="455"/>
                    <a:pt x="1655" y="448"/>
                  </a:cubicBezTo>
                  <a:cubicBezTo>
                    <a:pt x="1655" y="443"/>
                    <a:pt x="1664" y="444"/>
                    <a:pt x="1671" y="439"/>
                  </a:cubicBezTo>
                  <a:cubicBezTo>
                    <a:pt x="1676" y="435"/>
                    <a:pt x="1679" y="426"/>
                    <a:pt x="1687" y="426"/>
                  </a:cubicBezTo>
                  <a:cubicBezTo>
                    <a:pt x="1688" y="426"/>
                    <a:pt x="1689" y="426"/>
                    <a:pt x="1691" y="427"/>
                  </a:cubicBezTo>
                  <a:cubicBezTo>
                    <a:pt x="1702" y="412"/>
                    <a:pt x="1721" y="394"/>
                    <a:pt x="1746" y="394"/>
                  </a:cubicBezTo>
                  <a:cubicBezTo>
                    <a:pt x="1753" y="394"/>
                    <a:pt x="1760" y="395"/>
                    <a:pt x="1768" y="398"/>
                  </a:cubicBezTo>
                  <a:cubicBezTo>
                    <a:pt x="1772" y="396"/>
                    <a:pt x="1777" y="395"/>
                    <a:pt x="1782" y="395"/>
                  </a:cubicBezTo>
                  <a:cubicBezTo>
                    <a:pt x="1783" y="395"/>
                    <a:pt x="1783" y="395"/>
                    <a:pt x="1783" y="395"/>
                  </a:cubicBezTo>
                  <a:cubicBezTo>
                    <a:pt x="1784" y="395"/>
                    <a:pt x="1784" y="395"/>
                    <a:pt x="1784" y="395"/>
                  </a:cubicBezTo>
                  <a:cubicBezTo>
                    <a:pt x="1786" y="395"/>
                    <a:pt x="1788" y="395"/>
                    <a:pt x="1790" y="395"/>
                  </a:cubicBezTo>
                  <a:cubicBezTo>
                    <a:pt x="1791" y="390"/>
                    <a:pt x="1799" y="387"/>
                    <a:pt x="1806" y="387"/>
                  </a:cubicBezTo>
                  <a:cubicBezTo>
                    <a:pt x="1812" y="387"/>
                    <a:pt x="1817" y="389"/>
                    <a:pt x="1820" y="392"/>
                  </a:cubicBezTo>
                  <a:cubicBezTo>
                    <a:pt x="1821" y="397"/>
                    <a:pt x="1812" y="394"/>
                    <a:pt x="1813" y="400"/>
                  </a:cubicBezTo>
                  <a:cubicBezTo>
                    <a:pt x="1815" y="401"/>
                    <a:pt x="1817" y="402"/>
                    <a:pt x="1819" y="402"/>
                  </a:cubicBezTo>
                  <a:cubicBezTo>
                    <a:pt x="1825" y="402"/>
                    <a:pt x="1830" y="397"/>
                    <a:pt x="1836" y="397"/>
                  </a:cubicBezTo>
                  <a:cubicBezTo>
                    <a:pt x="1836" y="397"/>
                    <a:pt x="1836" y="397"/>
                    <a:pt x="1836" y="397"/>
                  </a:cubicBezTo>
                  <a:cubicBezTo>
                    <a:pt x="1839" y="397"/>
                    <a:pt x="1841" y="398"/>
                    <a:pt x="1844" y="398"/>
                  </a:cubicBezTo>
                  <a:cubicBezTo>
                    <a:pt x="1846" y="399"/>
                    <a:pt x="1849" y="400"/>
                    <a:pt x="1851" y="400"/>
                  </a:cubicBezTo>
                  <a:cubicBezTo>
                    <a:pt x="1853" y="400"/>
                    <a:pt x="1855" y="399"/>
                    <a:pt x="1857" y="397"/>
                  </a:cubicBezTo>
                  <a:cubicBezTo>
                    <a:pt x="1860" y="392"/>
                    <a:pt x="1846" y="393"/>
                    <a:pt x="1843" y="389"/>
                  </a:cubicBezTo>
                  <a:cubicBezTo>
                    <a:pt x="1857" y="384"/>
                    <a:pt x="1864" y="374"/>
                    <a:pt x="1871" y="364"/>
                  </a:cubicBezTo>
                  <a:cubicBezTo>
                    <a:pt x="1875" y="363"/>
                    <a:pt x="1879" y="362"/>
                    <a:pt x="1883" y="362"/>
                  </a:cubicBezTo>
                  <a:cubicBezTo>
                    <a:pt x="1891" y="362"/>
                    <a:pt x="1899" y="364"/>
                    <a:pt x="1904" y="367"/>
                  </a:cubicBezTo>
                  <a:cubicBezTo>
                    <a:pt x="1904" y="372"/>
                    <a:pt x="1898" y="372"/>
                    <a:pt x="1899" y="378"/>
                  </a:cubicBezTo>
                  <a:cubicBezTo>
                    <a:pt x="1902" y="380"/>
                    <a:pt x="1904" y="381"/>
                    <a:pt x="1906" y="381"/>
                  </a:cubicBezTo>
                  <a:cubicBezTo>
                    <a:pt x="1910" y="381"/>
                    <a:pt x="1913" y="379"/>
                    <a:pt x="1917" y="376"/>
                  </a:cubicBezTo>
                  <a:cubicBezTo>
                    <a:pt x="1921" y="374"/>
                    <a:pt x="1925" y="371"/>
                    <a:pt x="1930" y="371"/>
                  </a:cubicBezTo>
                  <a:cubicBezTo>
                    <a:pt x="1930" y="371"/>
                    <a:pt x="1930" y="371"/>
                    <a:pt x="1931" y="371"/>
                  </a:cubicBezTo>
                  <a:cubicBezTo>
                    <a:pt x="1932" y="368"/>
                    <a:pt x="1932" y="365"/>
                    <a:pt x="1931" y="362"/>
                  </a:cubicBezTo>
                  <a:cubicBezTo>
                    <a:pt x="1933" y="359"/>
                    <a:pt x="1939" y="354"/>
                    <a:pt x="1944" y="354"/>
                  </a:cubicBezTo>
                  <a:cubicBezTo>
                    <a:pt x="1946" y="354"/>
                    <a:pt x="1948" y="354"/>
                    <a:pt x="1950" y="356"/>
                  </a:cubicBezTo>
                  <a:cubicBezTo>
                    <a:pt x="1949" y="363"/>
                    <a:pt x="1943" y="365"/>
                    <a:pt x="1943" y="372"/>
                  </a:cubicBezTo>
                  <a:cubicBezTo>
                    <a:pt x="1931" y="380"/>
                    <a:pt x="1917" y="383"/>
                    <a:pt x="1907" y="391"/>
                  </a:cubicBezTo>
                  <a:cubicBezTo>
                    <a:pt x="1903" y="393"/>
                    <a:pt x="1901" y="398"/>
                    <a:pt x="1897" y="401"/>
                  </a:cubicBezTo>
                  <a:cubicBezTo>
                    <a:pt x="1889" y="406"/>
                    <a:pt x="1879" y="409"/>
                    <a:pt x="1869" y="412"/>
                  </a:cubicBezTo>
                  <a:cubicBezTo>
                    <a:pt x="1868" y="424"/>
                    <a:pt x="1855" y="426"/>
                    <a:pt x="1855" y="442"/>
                  </a:cubicBezTo>
                  <a:cubicBezTo>
                    <a:pt x="1854" y="464"/>
                    <a:pt x="1864" y="476"/>
                    <a:pt x="1863" y="493"/>
                  </a:cubicBezTo>
                  <a:cubicBezTo>
                    <a:pt x="1874" y="492"/>
                    <a:pt x="1877" y="485"/>
                    <a:pt x="1887" y="482"/>
                  </a:cubicBezTo>
                  <a:cubicBezTo>
                    <a:pt x="1883" y="469"/>
                    <a:pt x="1895" y="470"/>
                    <a:pt x="1901" y="467"/>
                  </a:cubicBezTo>
                  <a:cubicBezTo>
                    <a:pt x="1904" y="464"/>
                    <a:pt x="1899" y="457"/>
                    <a:pt x="1902" y="454"/>
                  </a:cubicBezTo>
                  <a:cubicBezTo>
                    <a:pt x="1903" y="453"/>
                    <a:pt x="1905" y="453"/>
                    <a:pt x="1906" y="453"/>
                  </a:cubicBezTo>
                  <a:cubicBezTo>
                    <a:pt x="1907" y="453"/>
                    <a:pt x="1909" y="453"/>
                    <a:pt x="1911" y="453"/>
                  </a:cubicBezTo>
                  <a:cubicBezTo>
                    <a:pt x="1912" y="453"/>
                    <a:pt x="1914" y="454"/>
                    <a:pt x="1916" y="454"/>
                  </a:cubicBezTo>
                  <a:cubicBezTo>
                    <a:pt x="1917" y="454"/>
                    <a:pt x="1919" y="453"/>
                    <a:pt x="1920" y="453"/>
                  </a:cubicBezTo>
                  <a:cubicBezTo>
                    <a:pt x="1921" y="445"/>
                    <a:pt x="1915" y="444"/>
                    <a:pt x="1915" y="438"/>
                  </a:cubicBezTo>
                  <a:cubicBezTo>
                    <a:pt x="1917" y="436"/>
                    <a:pt x="1919" y="434"/>
                    <a:pt x="1922" y="433"/>
                  </a:cubicBezTo>
                  <a:cubicBezTo>
                    <a:pt x="1925" y="434"/>
                    <a:pt x="1927" y="436"/>
                    <a:pt x="1930" y="436"/>
                  </a:cubicBezTo>
                  <a:cubicBezTo>
                    <a:pt x="1931" y="436"/>
                    <a:pt x="1932" y="436"/>
                    <a:pt x="1933" y="435"/>
                  </a:cubicBezTo>
                  <a:cubicBezTo>
                    <a:pt x="1936" y="429"/>
                    <a:pt x="1928" y="425"/>
                    <a:pt x="1932" y="417"/>
                  </a:cubicBezTo>
                  <a:cubicBezTo>
                    <a:pt x="1929" y="414"/>
                    <a:pt x="1921" y="414"/>
                    <a:pt x="1920" y="409"/>
                  </a:cubicBezTo>
                  <a:cubicBezTo>
                    <a:pt x="1926" y="401"/>
                    <a:pt x="1931" y="393"/>
                    <a:pt x="1942" y="389"/>
                  </a:cubicBezTo>
                  <a:cubicBezTo>
                    <a:pt x="1944" y="389"/>
                    <a:pt x="1945" y="390"/>
                    <a:pt x="1947" y="390"/>
                  </a:cubicBezTo>
                  <a:cubicBezTo>
                    <a:pt x="1953" y="390"/>
                    <a:pt x="1955" y="384"/>
                    <a:pt x="1961" y="382"/>
                  </a:cubicBezTo>
                  <a:cubicBezTo>
                    <a:pt x="1964" y="383"/>
                    <a:pt x="1963" y="388"/>
                    <a:pt x="1967" y="388"/>
                  </a:cubicBezTo>
                  <a:cubicBezTo>
                    <a:pt x="1967" y="388"/>
                    <a:pt x="1967" y="388"/>
                    <a:pt x="1967" y="388"/>
                  </a:cubicBezTo>
                  <a:cubicBezTo>
                    <a:pt x="1975" y="385"/>
                    <a:pt x="1979" y="379"/>
                    <a:pt x="1989" y="378"/>
                  </a:cubicBezTo>
                  <a:cubicBezTo>
                    <a:pt x="1992" y="384"/>
                    <a:pt x="1994" y="391"/>
                    <a:pt x="2003" y="392"/>
                  </a:cubicBezTo>
                  <a:cubicBezTo>
                    <a:pt x="2011" y="381"/>
                    <a:pt x="2026" y="374"/>
                    <a:pt x="2036" y="365"/>
                  </a:cubicBezTo>
                  <a:cubicBezTo>
                    <a:pt x="2038" y="365"/>
                    <a:pt x="2039" y="365"/>
                    <a:pt x="2040" y="365"/>
                  </a:cubicBezTo>
                  <a:cubicBezTo>
                    <a:pt x="2054" y="365"/>
                    <a:pt x="2061" y="354"/>
                    <a:pt x="2075" y="353"/>
                  </a:cubicBezTo>
                  <a:cubicBezTo>
                    <a:pt x="2079" y="356"/>
                    <a:pt x="2085" y="358"/>
                    <a:pt x="2090" y="358"/>
                  </a:cubicBezTo>
                  <a:cubicBezTo>
                    <a:pt x="2095" y="358"/>
                    <a:pt x="2100" y="355"/>
                    <a:pt x="2100" y="348"/>
                  </a:cubicBezTo>
                  <a:cubicBezTo>
                    <a:pt x="2088" y="344"/>
                    <a:pt x="2089" y="332"/>
                    <a:pt x="2076" y="329"/>
                  </a:cubicBezTo>
                  <a:cubicBezTo>
                    <a:pt x="2076" y="329"/>
                    <a:pt x="2075" y="329"/>
                    <a:pt x="2075" y="329"/>
                  </a:cubicBezTo>
                  <a:cubicBezTo>
                    <a:pt x="2073" y="329"/>
                    <a:pt x="2072" y="330"/>
                    <a:pt x="2071" y="330"/>
                  </a:cubicBezTo>
                  <a:cubicBezTo>
                    <a:pt x="2070" y="330"/>
                    <a:pt x="2069" y="330"/>
                    <a:pt x="2067" y="330"/>
                  </a:cubicBezTo>
                  <a:cubicBezTo>
                    <a:pt x="2066" y="330"/>
                    <a:pt x="2064" y="330"/>
                    <a:pt x="2063" y="328"/>
                  </a:cubicBezTo>
                  <a:cubicBezTo>
                    <a:pt x="2062" y="327"/>
                    <a:pt x="2061" y="326"/>
                    <a:pt x="2062" y="324"/>
                  </a:cubicBezTo>
                  <a:cubicBezTo>
                    <a:pt x="2065" y="320"/>
                    <a:pt x="2068" y="319"/>
                    <a:pt x="2071" y="319"/>
                  </a:cubicBezTo>
                  <a:cubicBezTo>
                    <a:pt x="2075" y="319"/>
                    <a:pt x="2080" y="322"/>
                    <a:pt x="2084" y="324"/>
                  </a:cubicBezTo>
                  <a:cubicBezTo>
                    <a:pt x="2088" y="326"/>
                    <a:pt x="2093" y="329"/>
                    <a:pt x="2097" y="329"/>
                  </a:cubicBezTo>
                  <a:cubicBezTo>
                    <a:pt x="2097" y="329"/>
                    <a:pt x="2098" y="329"/>
                    <a:pt x="2098" y="328"/>
                  </a:cubicBezTo>
                  <a:cubicBezTo>
                    <a:pt x="2104" y="328"/>
                    <a:pt x="2106" y="322"/>
                    <a:pt x="2109" y="317"/>
                  </a:cubicBezTo>
                  <a:cubicBezTo>
                    <a:pt x="2107" y="314"/>
                    <a:pt x="2104" y="312"/>
                    <a:pt x="2104" y="308"/>
                  </a:cubicBezTo>
                  <a:cubicBezTo>
                    <a:pt x="2105" y="306"/>
                    <a:pt x="2108" y="304"/>
                    <a:pt x="2112" y="303"/>
                  </a:cubicBezTo>
                  <a:cubicBezTo>
                    <a:pt x="2116" y="305"/>
                    <a:pt x="2115" y="311"/>
                    <a:pt x="2117" y="315"/>
                  </a:cubicBezTo>
                  <a:cubicBezTo>
                    <a:pt x="2120" y="317"/>
                    <a:pt x="2125" y="317"/>
                    <a:pt x="2131" y="317"/>
                  </a:cubicBezTo>
                  <a:cubicBezTo>
                    <a:pt x="2132" y="317"/>
                    <a:pt x="2133" y="317"/>
                    <a:pt x="2134" y="317"/>
                  </a:cubicBezTo>
                  <a:cubicBezTo>
                    <a:pt x="2135" y="317"/>
                    <a:pt x="2136" y="317"/>
                    <a:pt x="2137" y="317"/>
                  </a:cubicBezTo>
                  <a:cubicBezTo>
                    <a:pt x="2138" y="317"/>
                    <a:pt x="2138" y="317"/>
                    <a:pt x="2138" y="317"/>
                  </a:cubicBezTo>
                  <a:cubicBezTo>
                    <a:pt x="2142" y="326"/>
                    <a:pt x="2154" y="335"/>
                    <a:pt x="2167" y="335"/>
                  </a:cubicBezTo>
                  <a:cubicBezTo>
                    <a:pt x="2170" y="335"/>
                    <a:pt x="2173" y="335"/>
                    <a:pt x="2177" y="333"/>
                  </a:cubicBezTo>
                  <a:cubicBezTo>
                    <a:pt x="2167" y="311"/>
                    <a:pt x="2204" y="317"/>
                    <a:pt x="2203" y="303"/>
                  </a:cubicBezTo>
                  <a:cubicBezTo>
                    <a:pt x="2202" y="302"/>
                    <a:pt x="2201" y="302"/>
                    <a:pt x="2199" y="302"/>
                  </a:cubicBezTo>
                  <a:cubicBezTo>
                    <a:pt x="2199" y="302"/>
                    <a:pt x="2198" y="302"/>
                    <a:pt x="2197" y="302"/>
                  </a:cubicBezTo>
                  <a:cubicBezTo>
                    <a:pt x="2196" y="302"/>
                    <a:pt x="2195" y="302"/>
                    <a:pt x="2195" y="302"/>
                  </a:cubicBezTo>
                  <a:cubicBezTo>
                    <a:pt x="2194" y="302"/>
                    <a:pt x="2193" y="302"/>
                    <a:pt x="2192" y="302"/>
                  </a:cubicBezTo>
                  <a:cubicBezTo>
                    <a:pt x="2192" y="294"/>
                    <a:pt x="2181" y="293"/>
                    <a:pt x="2171" y="293"/>
                  </a:cubicBezTo>
                  <a:cubicBezTo>
                    <a:pt x="2167" y="293"/>
                    <a:pt x="2163" y="293"/>
                    <a:pt x="2160" y="293"/>
                  </a:cubicBezTo>
                  <a:cubicBezTo>
                    <a:pt x="2159" y="298"/>
                    <a:pt x="2166" y="299"/>
                    <a:pt x="2162" y="303"/>
                  </a:cubicBezTo>
                  <a:cubicBezTo>
                    <a:pt x="2161" y="304"/>
                    <a:pt x="2159" y="304"/>
                    <a:pt x="2158" y="304"/>
                  </a:cubicBezTo>
                  <a:cubicBezTo>
                    <a:pt x="2151" y="304"/>
                    <a:pt x="2151" y="294"/>
                    <a:pt x="2152" y="290"/>
                  </a:cubicBezTo>
                  <a:cubicBezTo>
                    <a:pt x="2137" y="278"/>
                    <a:pt x="2109" y="275"/>
                    <a:pt x="2095" y="262"/>
                  </a:cubicBezTo>
                  <a:cubicBezTo>
                    <a:pt x="2094" y="262"/>
                    <a:pt x="2094" y="262"/>
                    <a:pt x="2094" y="262"/>
                  </a:cubicBezTo>
                  <a:cubicBezTo>
                    <a:pt x="2092" y="262"/>
                    <a:pt x="2091" y="262"/>
                    <a:pt x="2090" y="262"/>
                  </a:cubicBezTo>
                  <a:cubicBezTo>
                    <a:pt x="2089" y="262"/>
                    <a:pt x="2088" y="263"/>
                    <a:pt x="2087" y="263"/>
                  </a:cubicBezTo>
                  <a:cubicBezTo>
                    <a:pt x="2086" y="263"/>
                    <a:pt x="2086" y="263"/>
                    <a:pt x="2085" y="263"/>
                  </a:cubicBezTo>
                  <a:cubicBezTo>
                    <a:pt x="2076" y="260"/>
                    <a:pt x="2070" y="253"/>
                    <a:pt x="2059" y="251"/>
                  </a:cubicBezTo>
                  <a:cubicBezTo>
                    <a:pt x="2059" y="251"/>
                    <a:pt x="2058" y="251"/>
                    <a:pt x="2057" y="251"/>
                  </a:cubicBezTo>
                  <a:cubicBezTo>
                    <a:pt x="2053" y="251"/>
                    <a:pt x="2049" y="252"/>
                    <a:pt x="2045" y="253"/>
                  </a:cubicBezTo>
                  <a:cubicBezTo>
                    <a:pt x="2041" y="254"/>
                    <a:pt x="2037" y="254"/>
                    <a:pt x="2033" y="254"/>
                  </a:cubicBezTo>
                  <a:cubicBezTo>
                    <a:pt x="2032" y="254"/>
                    <a:pt x="2031" y="254"/>
                    <a:pt x="2031" y="254"/>
                  </a:cubicBezTo>
                  <a:cubicBezTo>
                    <a:pt x="2022" y="253"/>
                    <a:pt x="2019" y="248"/>
                    <a:pt x="2012" y="248"/>
                  </a:cubicBezTo>
                  <a:cubicBezTo>
                    <a:pt x="2011" y="248"/>
                    <a:pt x="2009" y="248"/>
                    <a:pt x="2007" y="249"/>
                  </a:cubicBezTo>
                  <a:cubicBezTo>
                    <a:pt x="2003" y="253"/>
                    <a:pt x="2009" y="259"/>
                    <a:pt x="2008" y="265"/>
                  </a:cubicBezTo>
                  <a:cubicBezTo>
                    <a:pt x="2006" y="268"/>
                    <a:pt x="2003" y="269"/>
                    <a:pt x="2001" y="269"/>
                  </a:cubicBezTo>
                  <a:cubicBezTo>
                    <a:pt x="1993" y="269"/>
                    <a:pt x="1985" y="259"/>
                    <a:pt x="1979" y="255"/>
                  </a:cubicBezTo>
                  <a:cubicBezTo>
                    <a:pt x="1976" y="256"/>
                    <a:pt x="1974" y="257"/>
                    <a:pt x="1972" y="257"/>
                  </a:cubicBezTo>
                  <a:cubicBezTo>
                    <a:pt x="1969" y="257"/>
                    <a:pt x="1966" y="256"/>
                    <a:pt x="1964" y="256"/>
                  </a:cubicBezTo>
                  <a:cubicBezTo>
                    <a:pt x="1961" y="255"/>
                    <a:pt x="1959" y="255"/>
                    <a:pt x="1956" y="255"/>
                  </a:cubicBezTo>
                  <a:cubicBezTo>
                    <a:pt x="1954" y="255"/>
                    <a:pt x="1951" y="255"/>
                    <a:pt x="1949" y="256"/>
                  </a:cubicBezTo>
                  <a:cubicBezTo>
                    <a:pt x="1945" y="253"/>
                    <a:pt x="1938" y="252"/>
                    <a:pt x="1932" y="252"/>
                  </a:cubicBezTo>
                  <a:cubicBezTo>
                    <a:pt x="1927" y="252"/>
                    <a:pt x="1922" y="253"/>
                    <a:pt x="1919" y="255"/>
                  </a:cubicBezTo>
                  <a:cubicBezTo>
                    <a:pt x="1916" y="259"/>
                    <a:pt x="1918" y="265"/>
                    <a:pt x="1913" y="266"/>
                  </a:cubicBezTo>
                  <a:cubicBezTo>
                    <a:pt x="1909" y="262"/>
                    <a:pt x="1906" y="255"/>
                    <a:pt x="1901" y="251"/>
                  </a:cubicBezTo>
                  <a:cubicBezTo>
                    <a:pt x="1901" y="248"/>
                    <a:pt x="1904" y="247"/>
                    <a:pt x="1903" y="243"/>
                  </a:cubicBezTo>
                  <a:cubicBezTo>
                    <a:pt x="1895" y="235"/>
                    <a:pt x="1876" y="235"/>
                    <a:pt x="1862" y="231"/>
                  </a:cubicBezTo>
                  <a:cubicBezTo>
                    <a:pt x="1856" y="235"/>
                    <a:pt x="1847" y="237"/>
                    <a:pt x="1838" y="237"/>
                  </a:cubicBezTo>
                  <a:cubicBezTo>
                    <a:pt x="1826" y="237"/>
                    <a:pt x="1815" y="234"/>
                    <a:pt x="1811" y="227"/>
                  </a:cubicBezTo>
                  <a:cubicBezTo>
                    <a:pt x="1811" y="227"/>
                    <a:pt x="1811" y="227"/>
                    <a:pt x="1811" y="227"/>
                  </a:cubicBezTo>
                  <a:cubicBezTo>
                    <a:pt x="1809" y="227"/>
                    <a:pt x="1808" y="228"/>
                    <a:pt x="1806" y="228"/>
                  </a:cubicBezTo>
                  <a:cubicBezTo>
                    <a:pt x="1805" y="228"/>
                    <a:pt x="1803" y="228"/>
                    <a:pt x="1802" y="228"/>
                  </a:cubicBezTo>
                  <a:cubicBezTo>
                    <a:pt x="1799" y="228"/>
                    <a:pt x="1796" y="227"/>
                    <a:pt x="1795" y="226"/>
                  </a:cubicBezTo>
                  <a:cubicBezTo>
                    <a:pt x="1795" y="222"/>
                    <a:pt x="1801" y="223"/>
                    <a:pt x="1800" y="219"/>
                  </a:cubicBezTo>
                  <a:cubicBezTo>
                    <a:pt x="1793" y="216"/>
                    <a:pt x="1786" y="212"/>
                    <a:pt x="1775" y="212"/>
                  </a:cubicBezTo>
                  <a:cubicBezTo>
                    <a:pt x="1770" y="218"/>
                    <a:pt x="1761" y="226"/>
                    <a:pt x="1751" y="226"/>
                  </a:cubicBezTo>
                  <a:cubicBezTo>
                    <a:pt x="1751" y="226"/>
                    <a:pt x="1751" y="226"/>
                    <a:pt x="1750" y="226"/>
                  </a:cubicBezTo>
                  <a:cubicBezTo>
                    <a:pt x="1749" y="220"/>
                    <a:pt x="1758" y="215"/>
                    <a:pt x="1760" y="210"/>
                  </a:cubicBezTo>
                  <a:cubicBezTo>
                    <a:pt x="1755" y="207"/>
                    <a:pt x="1744" y="206"/>
                    <a:pt x="1734" y="206"/>
                  </a:cubicBezTo>
                  <a:cubicBezTo>
                    <a:pt x="1725" y="206"/>
                    <a:pt x="1715" y="207"/>
                    <a:pt x="1707" y="207"/>
                  </a:cubicBezTo>
                  <a:cubicBezTo>
                    <a:pt x="1707" y="207"/>
                    <a:pt x="1707" y="207"/>
                    <a:pt x="1707" y="207"/>
                  </a:cubicBezTo>
                  <a:cubicBezTo>
                    <a:pt x="1705" y="207"/>
                    <a:pt x="1704" y="207"/>
                    <a:pt x="1702" y="207"/>
                  </a:cubicBezTo>
                  <a:cubicBezTo>
                    <a:pt x="1701" y="207"/>
                    <a:pt x="1699" y="206"/>
                    <a:pt x="1698" y="206"/>
                  </a:cubicBezTo>
                  <a:cubicBezTo>
                    <a:pt x="1695" y="206"/>
                    <a:pt x="1692" y="207"/>
                    <a:pt x="1692" y="211"/>
                  </a:cubicBezTo>
                  <a:cubicBezTo>
                    <a:pt x="1699" y="212"/>
                    <a:pt x="1701" y="224"/>
                    <a:pt x="1695" y="228"/>
                  </a:cubicBezTo>
                  <a:cubicBezTo>
                    <a:pt x="1686" y="227"/>
                    <a:pt x="1684" y="221"/>
                    <a:pt x="1675" y="220"/>
                  </a:cubicBezTo>
                  <a:cubicBezTo>
                    <a:pt x="1672" y="223"/>
                    <a:pt x="1680" y="227"/>
                    <a:pt x="1676" y="230"/>
                  </a:cubicBezTo>
                  <a:cubicBezTo>
                    <a:pt x="1667" y="229"/>
                    <a:pt x="1666" y="223"/>
                    <a:pt x="1659" y="223"/>
                  </a:cubicBezTo>
                  <a:cubicBezTo>
                    <a:pt x="1658" y="223"/>
                    <a:pt x="1658" y="223"/>
                    <a:pt x="1657" y="223"/>
                  </a:cubicBezTo>
                  <a:cubicBezTo>
                    <a:pt x="1652" y="223"/>
                    <a:pt x="1648" y="231"/>
                    <a:pt x="1641" y="231"/>
                  </a:cubicBezTo>
                  <a:cubicBezTo>
                    <a:pt x="1640" y="231"/>
                    <a:pt x="1639" y="231"/>
                    <a:pt x="1639" y="231"/>
                  </a:cubicBezTo>
                  <a:cubicBezTo>
                    <a:pt x="1632" y="231"/>
                    <a:pt x="1632" y="229"/>
                    <a:pt x="1625" y="224"/>
                  </a:cubicBezTo>
                  <a:cubicBezTo>
                    <a:pt x="1619" y="229"/>
                    <a:pt x="1618" y="239"/>
                    <a:pt x="1609" y="239"/>
                  </a:cubicBezTo>
                  <a:cubicBezTo>
                    <a:pt x="1609" y="239"/>
                    <a:pt x="1609" y="239"/>
                    <a:pt x="1609" y="239"/>
                  </a:cubicBezTo>
                  <a:cubicBezTo>
                    <a:pt x="1602" y="239"/>
                    <a:pt x="1597" y="228"/>
                    <a:pt x="1591" y="223"/>
                  </a:cubicBezTo>
                  <a:cubicBezTo>
                    <a:pt x="1588" y="220"/>
                    <a:pt x="1583" y="222"/>
                    <a:pt x="1584" y="217"/>
                  </a:cubicBezTo>
                  <a:cubicBezTo>
                    <a:pt x="1585" y="217"/>
                    <a:pt x="1586" y="218"/>
                    <a:pt x="1587" y="218"/>
                  </a:cubicBezTo>
                  <a:cubicBezTo>
                    <a:pt x="1591" y="218"/>
                    <a:pt x="1592" y="215"/>
                    <a:pt x="1594" y="213"/>
                  </a:cubicBezTo>
                  <a:cubicBezTo>
                    <a:pt x="1592" y="202"/>
                    <a:pt x="1582" y="195"/>
                    <a:pt x="1569" y="195"/>
                  </a:cubicBezTo>
                  <a:cubicBezTo>
                    <a:pt x="1565" y="195"/>
                    <a:pt x="1561" y="195"/>
                    <a:pt x="1558" y="197"/>
                  </a:cubicBezTo>
                  <a:cubicBezTo>
                    <a:pt x="1551" y="195"/>
                    <a:pt x="1546" y="192"/>
                    <a:pt x="1538" y="191"/>
                  </a:cubicBezTo>
                  <a:cubicBezTo>
                    <a:pt x="1529" y="196"/>
                    <a:pt x="1529" y="206"/>
                    <a:pt x="1531" y="213"/>
                  </a:cubicBezTo>
                  <a:cubicBezTo>
                    <a:pt x="1520" y="207"/>
                    <a:pt x="1501" y="207"/>
                    <a:pt x="1488" y="203"/>
                  </a:cubicBezTo>
                  <a:cubicBezTo>
                    <a:pt x="1487" y="200"/>
                    <a:pt x="1491" y="200"/>
                    <a:pt x="1490" y="196"/>
                  </a:cubicBezTo>
                  <a:cubicBezTo>
                    <a:pt x="1480" y="194"/>
                    <a:pt x="1466" y="189"/>
                    <a:pt x="1453" y="189"/>
                  </a:cubicBezTo>
                  <a:cubicBezTo>
                    <a:pt x="1447" y="189"/>
                    <a:pt x="1441" y="191"/>
                    <a:pt x="1436" y="194"/>
                  </a:cubicBezTo>
                  <a:cubicBezTo>
                    <a:pt x="1428" y="190"/>
                    <a:pt x="1417" y="189"/>
                    <a:pt x="1407" y="186"/>
                  </a:cubicBezTo>
                  <a:cubicBezTo>
                    <a:pt x="1403" y="187"/>
                    <a:pt x="1402" y="191"/>
                    <a:pt x="1401" y="195"/>
                  </a:cubicBezTo>
                  <a:cubicBezTo>
                    <a:pt x="1391" y="198"/>
                    <a:pt x="1381" y="205"/>
                    <a:pt x="1369" y="205"/>
                  </a:cubicBezTo>
                  <a:cubicBezTo>
                    <a:pt x="1369" y="205"/>
                    <a:pt x="1368" y="205"/>
                    <a:pt x="1368" y="205"/>
                  </a:cubicBezTo>
                  <a:cubicBezTo>
                    <a:pt x="1363" y="208"/>
                    <a:pt x="1361" y="213"/>
                    <a:pt x="1354" y="213"/>
                  </a:cubicBezTo>
                  <a:cubicBezTo>
                    <a:pt x="1350" y="205"/>
                    <a:pt x="1361" y="196"/>
                    <a:pt x="1373" y="193"/>
                  </a:cubicBezTo>
                  <a:cubicBezTo>
                    <a:pt x="1376" y="192"/>
                    <a:pt x="1381" y="193"/>
                    <a:pt x="1385" y="191"/>
                  </a:cubicBezTo>
                  <a:cubicBezTo>
                    <a:pt x="1392" y="188"/>
                    <a:pt x="1396" y="181"/>
                    <a:pt x="1403" y="178"/>
                  </a:cubicBezTo>
                  <a:cubicBezTo>
                    <a:pt x="1406" y="177"/>
                    <a:pt x="1409" y="178"/>
                    <a:pt x="1413" y="176"/>
                  </a:cubicBezTo>
                  <a:cubicBezTo>
                    <a:pt x="1419" y="174"/>
                    <a:pt x="1426" y="168"/>
                    <a:pt x="1435" y="168"/>
                  </a:cubicBezTo>
                  <a:cubicBezTo>
                    <a:pt x="1432" y="161"/>
                    <a:pt x="1436" y="159"/>
                    <a:pt x="1438" y="153"/>
                  </a:cubicBezTo>
                  <a:cubicBezTo>
                    <a:pt x="1429" y="150"/>
                    <a:pt x="1421" y="139"/>
                    <a:pt x="1410" y="137"/>
                  </a:cubicBezTo>
                  <a:cubicBezTo>
                    <a:pt x="1410" y="137"/>
                    <a:pt x="1409" y="137"/>
                    <a:pt x="1408" y="137"/>
                  </a:cubicBezTo>
                  <a:cubicBezTo>
                    <a:pt x="1405" y="137"/>
                    <a:pt x="1401" y="138"/>
                    <a:pt x="1398" y="139"/>
                  </a:cubicBezTo>
                  <a:cubicBezTo>
                    <a:pt x="1394" y="140"/>
                    <a:pt x="1390" y="141"/>
                    <a:pt x="1386" y="141"/>
                  </a:cubicBezTo>
                  <a:cubicBezTo>
                    <a:pt x="1386" y="141"/>
                    <a:pt x="1385" y="141"/>
                    <a:pt x="1385" y="141"/>
                  </a:cubicBezTo>
                  <a:cubicBezTo>
                    <a:pt x="1380" y="143"/>
                    <a:pt x="1381" y="151"/>
                    <a:pt x="1374" y="151"/>
                  </a:cubicBezTo>
                  <a:cubicBezTo>
                    <a:pt x="1374" y="151"/>
                    <a:pt x="1373" y="150"/>
                    <a:pt x="1373" y="150"/>
                  </a:cubicBezTo>
                  <a:cubicBezTo>
                    <a:pt x="1370" y="148"/>
                    <a:pt x="1374" y="145"/>
                    <a:pt x="1372" y="142"/>
                  </a:cubicBezTo>
                  <a:cubicBezTo>
                    <a:pt x="1365" y="141"/>
                    <a:pt x="1358" y="140"/>
                    <a:pt x="1356" y="136"/>
                  </a:cubicBezTo>
                  <a:cubicBezTo>
                    <a:pt x="1357" y="134"/>
                    <a:pt x="1362" y="132"/>
                    <a:pt x="1359" y="129"/>
                  </a:cubicBezTo>
                  <a:cubicBezTo>
                    <a:pt x="1358" y="129"/>
                    <a:pt x="1358" y="129"/>
                    <a:pt x="1357" y="129"/>
                  </a:cubicBezTo>
                  <a:cubicBezTo>
                    <a:pt x="1353" y="129"/>
                    <a:pt x="1348" y="128"/>
                    <a:pt x="1344" y="127"/>
                  </a:cubicBezTo>
                  <a:cubicBezTo>
                    <a:pt x="1340" y="126"/>
                    <a:pt x="1336" y="125"/>
                    <a:pt x="1334" y="125"/>
                  </a:cubicBezTo>
                  <a:moveTo>
                    <a:pt x="1328" y="92"/>
                  </a:moveTo>
                  <a:cubicBezTo>
                    <a:pt x="1322" y="92"/>
                    <a:pt x="1315" y="97"/>
                    <a:pt x="1311" y="99"/>
                  </a:cubicBezTo>
                  <a:cubicBezTo>
                    <a:pt x="1310" y="110"/>
                    <a:pt x="1297" y="111"/>
                    <a:pt x="1296" y="122"/>
                  </a:cubicBezTo>
                  <a:cubicBezTo>
                    <a:pt x="1297" y="122"/>
                    <a:pt x="1298" y="122"/>
                    <a:pt x="1300" y="122"/>
                  </a:cubicBezTo>
                  <a:cubicBezTo>
                    <a:pt x="1306" y="122"/>
                    <a:pt x="1310" y="117"/>
                    <a:pt x="1316" y="116"/>
                  </a:cubicBezTo>
                  <a:cubicBezTo>
                    <a:pt x="1318" y="116"/>
                    <a:pt x="1319" y="116"/>
                    <a:pt x="1321" y="116"/>
                  </a:cubicBezTo>
                  <a:cubicBezTo>
                    <a:pt x="1324" y="116"/>
                    <a:pt x="1328" y="116"/>
                    <a:pt x="1331" y="117"/>
                  </a:cubicBezTo>
                  <a:cubicBezTo>
                    <a:pt x="1335" y="117"/>
                    <a:pt x="1339" y="117"/>
                    <a:pt x="1342" y="117"/>
                  </a:cubicBezTo>
                  <a:cubicBezTo>
                    <a:pt x="1347" y="117"/>
                    <a:pt x="1352" y="117"/>
                    <a:pt x="1356" y="114"/>
                  </a:cubicBezTo>
                  <a:cubicBezTo>
                    <a:pt x="1355" y="106"/>
                    <a:pt x="1349" y="103"/>
                    <a:pt x="1345" y="98"/>
                  </a:cubicBezTo>
                  <a:cubicBezTo>
                    <a:pt x="1343" y="97"/>
                    <a:pt x="1340" y="97"/>
                    <a:pt x="1337" y="97"/>
                  </a:cubicBezTo>
                  <a:cubicBezTo>
                    <a:pt x="1337" y="97"/>
                    <a:pt x="1336" y="97"/>
                    <a:pt x="1335" y="97"/>
                  </a:cubicBezTo>
                  <a:cubicBezTo>
                    <a:pt x="1333" y="93"/>
                    <a:pt x="1331" y="92"/>
                    <a:pt x="1328" y="92"/>
                  </a:cubicBezTo>
                  <a:moveTo>
                    <a:pt x="1246" y="80"/>
                  </a:moveTo>
                  <a:cubicBezTo>
                    <a:pt x="1247" y="76"/>
                    <a:pt x="1249" y="75"/>
                    <a:pt x="1253" y="75"/>
                  </a:cubicBezTo>
                  <a:cubicBezTo>
                    <a:pt x="1256" y="75"/>
                    <a:pt x="1259" y="76"/>
                    <a:pt x="1262" y="76"/>
                  </a:cubicBezTo>
                  <a:cubicBezTo>
                    <a:pt x="1261" y="80"/>
                    <a:pt x="1256" y="80"/>
                    <a:pt x="1250" y="80"/>
                  </a:cubicBezTo>
                  <a:cubicBezTo>
                    <a:pt x="1250" y="80"/>
                    <a:pt x="1249" y="80"/>
                    <a:pt x="1249" y="80"/>
                  </a:cubicBezTo>
                  <a:cubicBezTo>
                    <a:pt x="1249" y="80"/>
                    <a:pt x="1248" y="80"/>
                    <a:pt x="1248" y="80"/>
                  </a:cubicBezTo>
                  <a:cubicBezTo>
                    <a:pt x="1247" y="80"/>
                    <a:pt x="1247" y="80"/>
                    <a:pt x="1246" y="80"/>
                  </a:cubicBezTo>
                  <a:moveTo>
                    <a:pt x="1259" y="53"/>
                  </a:moveTo>
                  <a:cubicBezTo>
                    <a:pt x="1254" y="58"/>
                    <a:pt x="1246" y="60"/>
                    <a:pt x="1237" y="62"/>
                  </a:cubicBezTo>
                  <a:cubicBezTo>
                    <a:pt x="1237" y="80"/>
                    <a:pt x="1237" y="80"/>
                    <a:pt x="1237" y="80"/>
                  </a:cubicBezTo>
                  <a:cubicBezTo>
                    <a:pt x="1239" y="81"/>
                    <a:pt x="1242" y="81"/>
                    <a:pt x="1244" y="81"/>
                  </a:cubicBezTo>
                  <a:cubicBezTo>
                    <a:pt x="1244" y="84"/>
                    <a:pt x="1241" y="84"/>
                    <a:pt x="1239" y="85"/>
                  </a:cubicBezTo>
                  <a:cubicBezTo>
                    <a:pt x="1238" y="84"/>
                    <a:pt x="1238" y="84"/>
                    <a:pt x="1237" y="84"/>
                  </a:cubicBezTo>
                  <a:cubicBezTo>
                    <a:pt x="1237" y="92"/>
                    <a:pt x="1237" y="92"/>
                    <a:pt x="1237" y="92"/>
                  </a:cubicBezTo>
                  <a:cubicBezTo>
                    <a:pt x="1238" y="92"/>
                    <a:pt x="1238" y="92"/>
                    <a:pt x="1239" y="92"/>
                  </a:cubicBezTo>
                  <a:cubicBezTo>
                    <a:pt x="1243" y="98"/>
                    <a:pt x="1255" y="99"/>
                    <a:pt x="1262" y="104"/>
                  </a:cubicBezTo>
                  <a:cubicBezTo>
                    <a:pt x="1263" y="104"/>
                    <a:pt x="1264" y="104"/>
                    <a:pt x="1265" y="104"/>
                  </a:cubicBezTo>
                  <a:cubicBezTo>
                    <a:pt x="1269" y="104"/>
                    <a:pt x="1273" y="105"/>
                    <a:pt x="1277" y="106"/>
                  </a:cubicBezTo>
                  <a:cubicBezTo>
                    <a:pt x="1281" y="108"/>
                    <a:pt x="1284" y="109"/>
                    <a:pt x="1288" y="109"/>
                  </a:cubicBezTo>
                  <a:cubicBezTo>
                    <a:pt x="1291" y="109"/>
                    <a:pt x="1294" y="107"/>
                    <a:pt x="1297" y="103"/>
                  </a:cubicBezTo>
                  <a:cubicBezTo>
                    <a:pt x="1295" y="95"/>
                    <a:pt x="1299" y="92"/>
                    <a:pt x="1302" y="86"/>
                  </a:cubicBezTo>
                  <a:cubicBezTo>
                    <a:pt x="1300" y="83"/>
                    <a:pt x="1296" y="81"/>
                    <a:pt x="1292" y="81"/>
                  </a:cubicBezTo>
                  <a:cubicBezTo>
                    <a:pt x="1289" y="81"/>
                    <a:pt x="1285" y="82"/>
                    <a:pt x="1282" y="84"/>
                  </a:cubicBezTo>
                  <a:cubicBezTo>
                    <a:pt x="1279" y="82"/>
                    <a:pt x="1283" y="81"/>
                    <a:pt x="1282" y="77"/>
                  </a:cubicBezTo>
                  <a:cubicBezTo>
                    <a:pt x="1281" y="76"/>
                    <a:pt x="1279" y="76"/>
                    <a:pt x="1278" y="76"/>
                  </a:cubicBezTo>
                  <a:cubicBezTo>
                    <a:pt x="1277" y="76"/>
                    <a:pt x="1275" y="76"/>
                    <a:pt x="1274" y="77"/>
                  </a:cubicBezTo>
                  <a:cubicBezTo>
                    <a:pt x="1273" y="77"/>
                    <a:pt x="1272" y="77"/>
                    <a:pt x="1271" y="77"/>
                  </a:cubicBezTo>
                  <a:cubicBezTo>
                    <a:pt x="1269" y="77"/>
                    <a:pt x="1268" y="77"/>
                    <a:pt x="1267" y="75"/>
                  </a:cubicBezTo>
                  <a:cubicBezTo>
                    <a:pt x="1269" y="70"/>
                    <a:pt x="1281" y="73"/>
                    <a:pt x="1280" y="65"/>
                  </a:cubicBezTo>
                  <a:cubicBezTo>
                    <a:pt x="1271" y="63"/>
                    <a:pt x="1267" y="56"/>
                    <a:pt x="1259" y="53"/>
                  </a:cubicBezTo>
                  <a:moveTo>
                    <a:pt x="3248" y="1479"/>
                  </a:moveTo>
                  <a:cubicBezTo>
                    <a:pt x="3243" y="1479"/>
                    <a:pt x="3242" y="1482"/>
                    <a:pt x="3241" y="1486"/>
                  </a:cubicBezTo>
                  <a:cubicBezTo>
                    <a:pt x="3242" y="1488"/>
                    <a:pt x="3245" y="1488"/>
                    <a:pt x="3247" y="1488"/>
                  </a:cubicBezTo>
                  <a:cubicBezTo>
                    <a:pt x="3250" y="1488"/>
                    <a:pt x="3253" y="1488"/>
                    <a:pt x="3253" y="1486"/>
                  </a:cubicBezTo>
                  <a:cubicBezTo>
                    <a:pt x="3254" y="1482"/>
                    <a:pt x="3252" y="1481"/>
                    <a:pt x="3250" y="1479"/>
                  </a:cubicBezTo>
                  <a:cubicBezTo>
                    <a:pt x="3249" y="1479"/>
                    <a:pt x="3249" y="1479"/>
                    <a:pt x="3248" y="1479"/>
                  </a:cubicBezTo>
                  <a:moveTo>
                    <a:pt x="780" y="1068"/>
                  </a:moveTo>
                  <a:cubicBezTo>
                    <a:pt x="779" y="1068"/>
                    <a:pt x="779" y="1068"/>
                    <a:pt x="779" y="1068"/>
                  </a:cubicBezTo>
                  <a:cubicBezTo>
                    <a:pt x="773" y="1072"/>
                    <a:pt x="776" y="1080"/>
                    <a:pt x="767" y="1083"/>
                  </a:cubicBezTo>
                  <a:cubicBezTo>
                    <a:pt x="766" y="1085"/>
                    <a:pt x="765" y="1088"/>
                    <a:pt x="766" y="1091"/>
                  </a:cubicBezTo>
                  <a:cubicBezTo>
                    <a:pt x="758" y="1098"/>
                    <a:pt x="742" y="1098"/>
                    <a:pt x="733" y="1104"/>
                  </a:cubicBezTo>
                  <a:cubicBezTo>
                    <a:pt x="726" y="1116"/>
                    <a:pt x="736" y="1126"/>
                    <a:pt x="732" y="1137"/>
                  </a:cubicBezTo>
                  <a:cubicBezTo>
                    <a:pt x="731" y="1142"/>
                    <a:pt x="722" y="1145"/>
                    <a:pt x="721" y="1150"/>
                  </a:cubicBezTo>
                  <a:cubicBezTo>
                    <a:pt x="721" y="1153"/>
                    <a:pt x="725" y="1156"/>
                    <a:pt x="726" y="1160"/>
                  </a:cubicBezTo>
                  <a:cubicBezTo>
                    <a:pt x="727" y="1167"/>
                    <a:pt x="724" y="1174"/>
                    <a:pt x="728" y="1180"/>
                  </a:cubicBezTo>
                  <a:cubicBezTo>
                    <a:pt x="733" y="1183"/>
                    <a:pt x="740" y="1187"/>
                    <a:pt x="748" y="1187"/>
                  </a:cubicBezTo>
                  <a:cubicBezTo>
                    <a:pt x="750" y="1187"/>
                    <a:pt x="752" y="1187"/>
                    <a:pt x="755" y="1186"/>
                  </a:cubicBezTo>
                  <a:cubicBezTo>
                    <a:pt x="764" y="1183"/>
                    <a:pt x="769" y="1165"/>
                    <a:pt x="773" y="1154"/>
                  </a:cubicBezTo>
                  <a:cubicBezTo>
                    <a:pt x="775" y="1148"/>
                    <a:pt x="778" y="1142"/>
                    <a:pt x="779" y="1138"/>
                  </a:cubicBezTo>
                  <a:cubicBezTo>
                    <a:pt x="779" y="1135"/>
                    <a:pt x="778" y="1132"/>
                    <a:pt x="779" y="1129"/>
                  </a:cubicBezTo>
                  <a:cubicBezTo>
                    <a:pt x="781" y="1123"/>
                    <a:pt x="787" y="1118"/>
                    <a:pt x="788" y="1113"/>
                  </a:cubicBezTo>
                  <a:cubicBezTo>
                    <a:pt x="788" y="1108"/>
                    <a:pt x="786" y="1105"/>
                    <a:pt x="787" y="1103"/>
                  </a:cubicBezTo>
                  <a:cubicBezTo>
                    <a:pt x="788" y="1096"/>
                    <a:pt x="797" y="1093"/>
                    <a:pt x="797" y="1088"/>
                  </a:cubicBezTo>
                  <a:cubicBezTo>
                    <a:pt x="797" y="1084"/>
                    <a:pt x="786" y="1068"/>
                    <a:pt x="780" y="1068"/>
                  </a:cubicBezTo>
                  <a:moveTo>
                    <a:pt x="733" y="1067"/>
                  </a:moveTo>
                  <a:cubicBezTo>
                    <a:pt x="728" y="1067"/>
                    <a:pt x="723" y="1069"/>
                    <a:pt x="722" y="1074"/>
                  </a:cubicBezTo>
                  <a:cubicBezTo>
                    <a:pt x="729" y="1076"/>
                    <a:pt x="738" y="1076"/>
                    <a:pt x="743" y="1078"/>
                  </a:cubicBezTo>
                  <a:cubicBezTo>
                    <a:pt x="747" y="1071"/>
                    <a:pt x="740" y="1067"/>
                    <a:pt x="733" y="1067"/>
                  </a:cubicBezTo>
                  <a:moveTo>
                    <a:pt x="818" y="1010"/>
                  </a:moveTo>
                  <a:cubicBezTo>
                    <a:pt x="806" y="1010"/>
                    <a:pt x="811" y="1021"/>
                    <a:pt x="813" y="1027"/>
                  </a:cubicBezTo>
                  <a:cubicBezTo>
                    <a:pt x="814" y="1027"/>
                    <a:pt x="815" y="1027"/>
                    <a:pt x="815" y="1027"/>
                  </a:cubicBezTo>
                  <a:cubicBezTo>
                    <a:pt x="817" y="1027"/>
                    <a:pt x="819" y="1026"/>
                    <a:pt x="821" y="1026"/>
                  </a:cubicBezTo>
                  <a:cubicBezTo>
                    <a:pt x="822" y="1022"/>
                    <a:pt x="821" y="1015"/>
                    <a:pt x="820" y="1010"/>
                  </a:cubicBezTo>
                  <a:cubicBezTo>
                    <a:pt x="819" y="1010"/>
                    <a:pt x="819" y="1010"/>
                    <a:pt x="818" y="1010"/>
                  </a:cubicBezTo>
                  <a:moveTo>
                    <a:pt x="687" y="997"/>
                  </a:moveTo>
                  <a:cubicBezTo>
                    <a:pt x="393" y="997"/>
                    <a:pt x="393" y="997"/>
                    <a:pt x="393" y="997"/>
                  </a:cubicBezTo>
                  <a:cubicBezTo>
                    <a:pt x="397" y="1000"/>
                    <a:pt x="401" y="1003"/>
                    <a:pt x="403" y="1007"/>
                  </a:cubicBezTo>
                  <a:cubicBezTo>
                    <a:pt x="405" y="1010"/>
                    <a:pt x="404" y="1013"/>
                    <a:pt x="405" y="1016"/>
                  </a:cubicBezTo>
                  <a:cubicBezTo>
                    <a:pt x="406" y="1023"/>
                    <a:pt x="414" y="1028"/>
                    <a:pt x="416" y="1035"/>
                  </a:cubicBezTo>
                  <a:cubicBezTo>
                    <a:pt x="416" y="1038"/>
                    <a:pt x="415" y="1041"/>
                    <a:pt x="416" y="1045"/>
                  </a:cubicBezTo>
                  <a:cubicBezTo>
                    <a:pt x="417" y="1049"/>
                    <a:pt x="422" y="1052"/>
                    <a:pt x="422" y="1056"/>
                  </a:cubicBezTo>
                  <a:cubicBezTo>
                    <a:pt x="424" y="1069"/>
                    <a:pt x="414" y="1074"/>
                    <a:pt x="411" y="1081"/>
                  </a:cubicBezTo>
                  <a:cubicBezTo>
                    <a:pt x="410" y="1084"/>
                    <a:pt x="411" y="1088"/>
                    <a:pt x="410" y="1090"/>
                  </a:cubicBezTo>
                  <a:cubicBezTo>
                    <a:pt x="408" y="1094"/>
                    <a:pt x="404" y="1096"/>
                    <a:pt x="402" y="1099"/>
                  </a:cubicBezTo>
                  <a:cubicBezTo>
                    <a:pt x="401" y="1103"/>
                    <a:pt x="401" y="1120"/>
                    <a:pt x="402" y="1124"/>
                  </a:cubicBezTo>
                  <a:cubicBezTo>
                    <a:pt x="404" y="1131"/>
                    <a:pt x="420" y="1136"/>
                    <a:pt x="415" y="1144"/>
                  </a:cubicBezTo>
                  <a:cubicBezTo>
                    <a:pt x="429" y="1158"/>
                    <a:pt x="427" y="1184"/>
                    <a:pt x="437" y="1200"/>
                  </a:cubicBezTo>
                  <a:cubicBezTo>
                    <a:pt x="445" y="1215"/>
                    <a:pt x="462" y="1228"/>
                    <a:pt x="467" y="1245"/>
                  </a:cubicBezTo>
                  <a:cubicBezTo>
                    <a:pt x="469" y="1254"/>
                    <a:pt x="466" y="1264"/>
                    <a:pt x="474" y="1270"/>
                  </a:cubicBezTo>
                  <a:cubicBezTo>
                    <a:pt x="481" y="1271"/>
                    <a:pt x="488" y="1272"/>
                    <a:pt x="495" y="1272"/>
                  </a:cubicBezTo>
                  <a:cubicBezTo>
                    <a:pt x="500" y="1272"/>
                    <a:pt x="504" y="1271"/>
                    <a:pt x="509" y="1270"/>
                  </a:cubicBezTo>
                  <a:cubicBezTo>
                    <a:pt x="512" y="1270"/>
                    <a:pt x="515" y="1266"/>
                    <a:pt x="519" y="1266"/>
                  </a:cubicBezTo>
                  <a:cubicBezTo>
                    <a:pt x="521" y="1265"/>
                    <a:pt x="523" y="1265"/>
                    <a:pt x="525" y="1265"/>
                  </a:cubicBezTo>
                  <a:cubicBezTo>
                    <a:pt x="526" y="1265"/>
                    <a:pt x="527" y="1265"/>
                    <a:pt x="528" y="1265"/>
                  </a:cubicBezTo>
                  <a:cubicBezTo>
                    <a:pt x="529" y="1265"/>
                    <a:pt x="530" y="1265"/>
                    <a:pt x="530" y="1265"/>
                  </a:cubicBezTo>
                  <a:cubicBezTo>
                    <a:pt x="532" y="1265"/>
                    <a:pt x="534" y="1265"/>
                    <a:pt x="536" y="1265"/>
                  </a:cubicBezTo>
                  <a:cubicBezTo>
                    <a:pt x="541" y="1264"/>
                    <a:pt x="545" y="1262"/>
                    <a:pt x="550" y="1261"/>
                  </a:cubicBezTo>
                  <a:cubicBezTo>
                    <a:pt x="550" y="1261"/>
                    <a:pt x="551" y="1261"/>
                    <a:pt x="551" y="1261"/>
                  </a:cubicBezTo>
                  <a:cubicBezTo>
                    <a:pt x="552" y="1261"/>
                    <a:pt x="554" y="1261"/>
                    <a:pt x="555" y="1261"/>
                  </a:cubicBezTo>
                  <a:cubicBezTo>
                    <a:pt x="556" y="1261"/>
                    <a:pt x="557" y="1261"/>
                    <a:pt x="558" y="1261"/>
                  </a:cubicBezTo>
                  <a:cubicBezTo>
                    <a:pt x="559" y="1261"/>
                    <a:pt x="560" y="1261"/>
                    <a:pt x="561" y="1261"/>
                  </a:cubicBezTo>
                  <a:cubicBezTo>
                    <a:pt x="570" y="1259"/>
                    <a:pt x="572" y="1249"/>
                    <a:pt x="580" y="1243"/>
                  </a:cubicBezTo>
                  <a:cubicBezTo>
                    <a:pt x="586" y="1239"/>
                    <a:pt x="593" y="1240"/>
                    <a:pt x="596" y="1234"/>
                  </a:cubicBezTo>
                  <a:cubicBezTo>
                    <a:pt x="597" y="1230"/>
                    <a:pt x="595" y="1227"/>
                    <a:pt x="594" y="1224"/>
                  </a:cubicBezTo>
                  <a:cubicBezTo>
                    <a:pt x="600" y="1217"/>
                    <a:pt x="613" y="1215"/>
                    <a:pt x="616" y="1205"/>
                  </a:cubicBezTo>
                  <a:cubicBezTo>
                    <a:pt x="617" y="1201"/>
                    <a:pt x="615" y="1197"/>
                    <a:pt x="616" y="1194"/>
                  </a:cubicBezTo>
                  <a:cubicBezTo>
                    <a:pt x="618" y="1186"/>
                    <a:pt x="627" y="1184"/>
                    <a:pt x="636" y="1181"/>
                  </a:cubicBezTo>
                  <a:cubicBezTo>
                    <a:pt x="640" y="1173"/>
                    <a:pt x="646" y="1161"/>
                    <a:pt x="642" y="1149"/>
                  </a:cubicBezTo>
                  <a:cubicBezTo>
                    <a:pt x="640" y="1145"/>
                    <a:pt x="635" y="1143"/>
                    <a:pt x="636" y="1139"/>
                  </a:cubicBezTo>
                  <a:cubicBezTo>
                    <a:pt x="637" y="1135"/>
                    <a:pt x="647" y="1129"/>
                    <a:pt x="650" y="1127"/>
                  </a:cubicBezTo>
                  <a:cubicBezTo>
                    <a:pt x="655" y="1123"/>
                    <a:pt x="661" y="1117"/>
                    <a:pt x="666" y="1115"/>
                  </a:cubicBezTo>
                  <a:cubicBezTo>
                    <a:pt x="679" y="1108"/>
                    <a:pt x="695" y="1105"/>
                    <a:pt x="697" y="1090"/>
                  </a:cubicBezTo>
                  <a:cubicBezTo>
                    <a:pt x="698" y="1084"/>
                    <a:pt x="694" y="1072"/>
                    <a:pt x="694" y="1064"/>
                  </a:cubicBezTo>
                  <a:cubicBezTo>
                    <a:pt x="693" y="1054"/>
                    <a:pt x="689" y="1054"/>
                    <a:pt x="687" y="1045"/>
                  </a:cubicBezTo>
                  <a:cubicBezTo>
                    <a:pt x="686" y="1042"/>
                    <a:pt x="689" y="1036"/>
                    <a:pt x="688" y="1032"/>
                  </a:cubicBezTo>
                  <a:cubicBezTo>
                    <a:pt x="687" y="1027"/>
                    <a:pt x="680" y="1023"/>
                    <a:pt x="679" y="1017"/>
                  </a:cubicBezTo>
                  <a:cubicBezTo>
                    <a:pt x="678" y="1010"/>
                    <a:pt x="682" y="1003"/>
                    <a:pt x="687" y="997"/>
                  </a:cubicBezTo>
                  <a:moveTo>
                    <a:pt x="3157" y="1349"/>
                  </a:moveTo>
                  <a:cubicBezTo>
                    <a:pt x="3154" y="1348"/>
                    <a:pt x="3153" y="1346"/>
                    <a:pt x="3154" y="1343"/>
                  </a:cubicBezTo>
                  <a:cubicBezTo>
                    <a:pt x="3157" y="1343"/>
                    <a:pt x="3157" y="1343"/>
                    <a:pt x="3157" y="1343"/>
                  </a:cubicBezTo>
                  <a:cubicBezTo>
                    <a:pt x="3159" y="1344"/>
                    <a:pt x="3159" y="1348"/>
                    <a:pt x="3157" y="1349"/>
                  </a:cubicBezTo>
                  <a:moveTo>
                    <a:pt x="3372" y="1235"/>
                  </a:moveTo>
                  <a:cubicBezTo>
                    <a:pt x="3371" y="1235"/>
                    <a:pt x="3371" y="1235"/>
                    <a:pt x="3371" y="1235"/>
                  </a:cubicBezTo>
                  <a:cubicBezTo>
                    <a:pt x="3371" y="1230"/>
                    <a:pt x="3375" y="1228"/>
                    <a:pt x="3376" y="1225"/>
                  </a:cubicBezTo>
                  <a:cubicBezTo>
                    <a:pt x="3377" y="1225"/>
                    <a:pt x="3378" y="1226"/>
                    <a:pt x="3380" y="1226"/>
                  </a:cubicBezTo>
                  <a:cubicBezTo>
                    <a:pt x="3381" y="1232"/>
                    <a:pt x="3375" y="1235"/>
                    <a:pt x="3372" y="1235"/>
                  </a:cubicBezTo>
                  <a:moveTo>
                    <a:pt x="3508" y="997"/>
                  </a:moveTo>
                  <a:cubicBezTo>
                    <a:pt x="3081" y="997"/>
                    <a:pt x="3081" y="997"/>
                    <a:pt x="3081" y="997"/>
                  </a:cubicBezTo>
                  <a:cubicBezTo>
                    <a:pt x="3078" y="1004"/>
                    <a:pt x="3073" y="1011"/>
                    <a:pt x="3079" y="1015"/>
                  </a:cubicBezTo>
                  <a:cubicBezTo>
                    <a:pt x="3082" y="1016"/>
                    <a:pt x="3085" y="1017"/>
                    <a:pt x="3088" y="1018"/>
                  </a:cubicBezTo>
                  <a:cubicBezTo>
                    <a:pt x="3097" y="1029"/>
                    <a:pt x="3105" y="1040"/>
                    <a:pt x="3110" y="1051"/>
                  </a:cubicBezTo>
                  <a:cubicBezTo>
                    <a:pt x="3111" y="1055"/>
                    <a:pt x="3111" y="1060"/>
                    <a:pt x="3113" y="1064"/>
                  </a:cubicBezTo>
                  <a:cubicBezTo>
                    <a:pt x="3115" y="1067"/>
                    <a:pt x="3119" y="1070"/>
                    <a:pt x="3122" y="1074"/>
                  </a:cubicBezTo>
                  <a:cubicBezTo>
                    <a:pt x="3123" y="1077"/>
                    <a:pt x="3123" y="1081"/>
                    <a:pt x="3125" y="1084"/>
                  </a:cubicBezTo>
                  <a:cubicBezTo>
                    <a:pt x="3130" y="1092"/>
                    <a:pt x="3143" y="1102"/>
                    <a:pt x="3150" y="1105"/>
                  </a:cubicBezTo>
                  <a:cubicBezTo>
                    <a:pt x="3156" y="1108"/>
                    <a:pt x="3163" y="1107"/>
                    <a:pt x="3170" y="1111"/>
                  </a:cubicBezTo>
                  <a:cubicBezTo>
                    <a:pt x="3182" y="1117"/>
                    <a:pt x="3185" y="1141"/>
                    <a:pt x="3184" y="1156"/>
                  </a:cubicBezTo>
                  <a:cubicBezTo>
                    <a:pt x="3183" y="1166"/>
                    <a:pt x="3187" y="1175"/>
                    <a:pt x="3187" y="1182"/>
                  </a:cubicBezTo>
                  <a:cubicBezTo>
                    <a:pt x="3187" y="1194"/>
                    <a:pt x="3175" y="1198"/>
                    <a:pt x="3173" y="1209"/>
                  </a:cubicBezTo>
                  <a:cubicBezTo>
                    <a:pt x="3168" y="1227"/>
                    <a:pt x="3179" y="1247"/>
                    <a:pt x="3173" y="1264"/>
                  </a:cubicBezTo>
                  <a:cubicBezTo>
                    <a:pt x="3166" y="1283"/>
                    <a:pt x="3148" y="1294"/>
                    <a:pt x="3157" y="1318"/>
                  </a:cubicBezTo>
                  <a:cubicBezTo>
                    <a:pt x="3156" y="1322"/>
                    <a:pt x="3149" y="1327"/>
                    <a:pt x="3147" y="1333"/>
                  </a:cubicBezTo>
                  <a:cubicBezTo>
                    <a:pt x="3147" y="1335"/>
                    <a:pt x="3149" y="1338"/>
                    <a:pt x="3148" y="1340"/>
                  </a:cubicBezTo>
                  <a:cubicBezTo>
                    <a:pt x="3147" y="1347"/>
                    <a:pt x="3140" y="1351"/>
                    <a:pt x="3148" y="1356"/>
                  </a:cubicBezTo>
                  <a:cubicBezTo>
                    <a:pt x="3149" y="1356"/>
                    <a:pt x="3149" y="1356"/>
                    <a:pt x="3150" y="1356"/>
                  </a:cubicBezTo>
                  <a:cubicBezTo>
                    <a:pt x="3152" y="1356"/>
                    <a:pt x="3153" y="1355"/>
                    <a:pt x="3155" y="1354"/>
                  </a:cubicBezTo>
                  <a:cubicBezTo>
                    <a:pt x="3156" y="1354"/>
                    <a:pt x="3158" y="1353"/>
                    <a:pt x="3160" y="1353"/>
                  </a:cubicBezTo>
                  <a:cubicBezTo>
                    <a:pt x="3160" y="1353"/>
                    <a:pt x="3160" y="1353"/>
                    <a:pt x="3160" y="1353"/>
                  </a:cubicBezTo>
                  <a:cubicBezTo>
                    <a:pt x="3165" y="1364"/>
                    <a:pt x="3150" y="1366"/>
                    <a:pt x="3156" y="1377"/>
                  </a:cubicBezTo>
                  <a:cubicBezTo>
                    <a:pt x="3155" y="1384"/>
                    <a:pt x="3143" y="1383"/>
                    <a:pt x="3139" y="1388"/>
                  </a:cubicBezTo>
                  <a:cubicBezTo>
                    <a:pt x="3141" y="1398"/>
                    <a:pt x="3148" y="1402"/>
                    <a:pt x="3152" y="1410"/>
                  </a:cubicBezTo>
                  <a:cubicBezTo>
                    <a:pt x="3144" y="1415"/>
                    <a:pt x="3150" y="1427"/>
                    <a:pt x="3144" y="1434"/>
                  </a:cubicBezTo>
                  <a:cubicBezTo>
                    <a:pt x="3148" y="1449"/>
                    <a:pt x="3156" y="1460"/>
                    <a:pt x="3172" y="1466"/>
                  </a:cubicBezTo>
                  <a:cubicBezTo>
                    <a:pt x="3172" y="1469"/>
                    <a:pt x="3173" y="1471"/>
                    <a:pt x="3174" y="1473"/>
                  </a:cubicBezTo>
                  <a:cubicBezTo>
                    <a:pt x="3178" y="1475"/>
                    <a:pt x="3188" y="1473"/>
                    <a:pt x="3189" y="1477"/>
                  </a:cubicBezTo>
                  <a:cubicBezTo>
                    <a:pt x="3184" y="1480"/>
                    <a:pt x="3176" y="1481"/>
                    <a:pt x="3176" y="1488"/>
                  </a:cubicBezTo>
                  <a:cubicBezTo>
                    <a:pt x="3177" y="1489"/>
                    <a:pt x="3179" y="1489"/>
                    <a:pt x="3180" y="1489"/>
                  </a:cubicBezTo>
                  <a:cubicBezTo>
                    <a:pt x="3182" y="1489"/>
                    <a:pt x="3183" y="1488"/>
                    <a:pt x="3185" y="1487"/>
                  </a:cubicBezTo>
                  <a:cubicBezTo>
                    <a:pt x="3186" y="1485"/>
                    <a:pt x="3188" y="1484"/>
                    <a:pt x="3191" y="1484"/>
                  </a:cubicBezTo>
                  <a:cubicBezTo>
                    <a:pt x="3192" y="1484"/>
                    <a:pt x="3193" y="1484"/>
                    <a:pt x="3194" y="1484"/>
                  </a:cubicBezTo>
                  <a:cubicBezTo>
                    <a:pt x="3194" y="1488"/>
                    <a:pt x="3188" y="1489"/>
                    <a:pt x="3191" y="1492"/>
                  </a:cubicBezTo>
                  <a:cubicBezTo>
                    <a:pt x="3193" y="1492"/>
                    <a:pt x="3194" y="1492"/>
                    <a:pt x="3195" y="1492"/>
                  </a:cubicBezTo>
                  <a:cubicBezTo>
                    <a:pt x="3196" y="1492"/>
                    <a:pt x="3197" y="1492"/>
                    <a:pt x="3198" y="1492"/>
                  </a:cubicBezTo>
                  <a:cubicBezTo>
                    <a:pt x="3199" y="1492"/>
                    <a:pt x="3200" y="1492"/>
                    <a:pt x="3201" y="1492"/>
                  </a:cubicBezTo>
                  <a:cubicBezTo>
                    <a:pt x="3206" y="1492"/>
                    <a:pt x="3210" y="1492"/>
                    <a:pt x="3214" y="1495"/>
                  </a:cubicBezTo>
                  <a:cubicBezTo>
                    <a:pt x="3218" y="1487"/>
                    <a:pt x="3237" y="1492"/>
                    <a:pt x="3237" y="1481"/>
                  </a:cubicBezTo>
                  <a:cubicBezTo>
                    <a:pt x="3234" y="1476"/>
                    <a:pt x="3229" y="1478"/>
                    <a:pt x="3224" y="1475"/>
                  </a:cubicBezTo>
                  <a:cubicBezTo>
                    <a:pt x="3214" y="1470"/>
                    <a:pt x="3208" y="1461"/>
                    <a:pt x="3197" y="1461"/>
                  </a:cubicBezTo>
                  <a:cubicBezTo>
                    <a:pt x="3196" y="1461"/>
                    <a:pt x="3196" y="1461"/>
                    <a:pt x="3195" y="1461"/>
                  </a:cubicBezTo>
                  <a:cubicBezTo>
                    <a:pt x="3190" y="1462"/>
                    <a:pt x="3189" y="1466"/>
                    <a:pt x="3184" y="1466"/>
                  </a:cubicBezTo>
                  <a:cubicBezTo>
                    <a:pt x="3183" y="1466"/>
                    <a:pt x="3182" y="1466"/>
                    <a:pt x="3180" y="1465"/>
                  </a:cubicBezTo>
                  <a:cubicBezTo>
                    <a:pt x="3181" y="1456"/>
                    <a:pt x="3193" y="1456"/>
                    <a:pt x="3202" y="1456"/>
                  </a:cubicBezTo>
                  <a:cubicBezTo>
                    <a:pt x="3203" y="1456"/>
                    <a:pt x="3204" y="1456"/>
                    <a:pt x="3205" y="1456"/>
                  </a:cubicBezTo>
                  <a:cubicBezTo>
                    <a:pt x="3202" y="1449"/>
                    <a:pt x="3185" y="1437"/>
                    <a:pt x="3201" y="1429"/>
                  </a:cubicBezTo>
                  <a:cubicBezTo>
                    <a:pt x="3204" y="1429"/>
                    <a:pt x="3205" y="1432"/>
                    <a:pt x="3208" y="1432"/>
                  </a:cubicBezTo>
                  <a:cubicBezTo>
                    <a:pt x="3208" y="1432"/>
                    <a:pt x="3209" y="1432"/>
                    <a:pt x="3209" y="1432"/>
                  </a:cubicBezTo>
                  <a:cubicBezTo>
                    <a:pt x="3209" y="1416"/>
                    <a:pt x="3225" y="1414"/>
                    <a:pt x="3235" y="1406"/>
                  </a:cubicBezTo>
                  <a:cubicBezTo>
                    <a:pt x="3233" y="1394"/>
                    <a:pt x="3216" y="1398"/>
                    <a:pt x="3215" y="1388"/>
                  </a:cubicBezTo>
                  <a:cubicBezTo>
                    <a:pt x="3214" y="1378"/>
                    <a:pt x="3230" y="1378"/>
                    <a:pt x="3237" y="1370"/>
                  </a:cubicBezTo>
                  <a:cubicBezTo>
                    <a:pt x="3231" y="1357"/>
                    <a:pt x="3247" y="1356"/>
                    <a:pt x="3246" y="1344"/>
                  </a:cubicBezTo>
                  <a:cubicBezTo>
                    <a:pt x="3238" y="1341"/>
                    <a:pt x="3232" y="1342"/>
                    <a:pt x="3232" y="1335"/>
                  </a:cubicBezTo>
                  <a:cubicBezTo>
                    <a:pt x="3233" y="1331"/>
                    <a:pt x="3235" y="1330"/>
                    <a:pt x="3237" y="1330"/>
                  </a:cubicBezTo>
                  <a:cubicBezTo>
                    <a:pt x="3240" y="1330"/>
                    <a:pt x="3244" y="1331"/>
                    <a:pt x="3247" y="1333"/>
                  </a:cubicBezTo>
                  <a:cubicBezTo>
                    <a:pt x="3251" y="1335"/>
                    <a:pt x="3254" y="1336"/>
                    <a:pt x="3256" y="1336"/>
                  </a:cubicBezTo>
                  <a:cubicBezTo>
                    <a:pt x="3256" y="1336"/>
                    <a:pt x="3257" y="1336"/>
                    <a:pt x="3257" y="1336"/>
                  </a:cubicBezTo>
                  <a:cubicBezTo>
                    <a:pt x="3269" y="1334"/>
                    <a:pt x="3261" y="1318"/>
                    <a:pt x="3263" y="1310"/>
                  </a:cubicBezTo>
                  <a:cubicBezTo>
                    <a:pt x="3265" y="1310"/>
                    <a:pt x="3266" y="1310"/>
                    <a:pt x="3267" y="1310"/>
                  </a:cubicBezTo>
                  <a:cubicBezTo>
                    <a:pt x="3270" y="1310"/>
                    <a:pt x="3272" y="1310"/>
                    <a:pt x="3273" y="1311"/>
                  </a:cubicBezTo>
                  <a:cubicBezTo>
                    <a:pt x="3275" y="1311"/>
                    <a:pt x="3277" y="1312"/>
                    <a:pt x="3280" y="1312"/>
                  </a:cubicBezTo>
                  <a:cubicBezTo>
                    <a:pt x="3280" y="1312"/>
                    <a:pt x="3280" y="1312"/>
                    <a:pt x="3280" y="1312"/>
                  </a:cubicBezTo>
                  <a:cubicBezTo>
                    <a:pt x="3289" y="1312"/>
                    <a:pt x="3295" y="1305"/>
                    <a:pt x="3302" y="1305"/>
                  </a:cubicBezTo>
                  <a:cubicBezTo>
                    <a:pt x="3304" y="1305"/>
                    <a:pt x="3306" y="1306"/>
                    <a:pt x="3308" y="1306"/>
                  </a:cubicBezTo>
                  <a:cubicBezTo>
                    <a:pt x="3315" y="1303"/>
                    <a:pt x="3322" y="1299"/>
                    <a:pt x="3323" y="1292"/>
                  </a:cubicBezTo>
                  <a:cubicBezTo>
                    <a:pt x="3325" y="1279"/>
                    <a:pt x="3307" y="1275"/>
                    <a:pt x="3307" y="1266"/>
                  </a:cubicBezTo>
                  <a:cubicBezTo>
                    <a:pt x="3307" y="1266"/>
                    <a:pt x="3307" y="1266"/>
                    <a:pt x="3307" y="1266"/>
                  </a:cubicBezTo>
                  <a:cubicBezTo>
                    <a:pt x="3318" y="1266"/>
                    <a:pt x="3322" y="1271"/>
                    <a:pt x="3330" y="1274"/>
                  </a:cubicBezTo>
                  <a:cubicBezTo>
                    <a:pt x="3349" y="1269"/>
                    <a:pt x="3359" y="1257"/>
                    <a:pt x="3367" y="1243"/>
                  </a:cubicBezTo>
                  <a:cubicBezTo>
                    <a:pt x="3383" y="1241"/>
                    <a:pt x="3386" y="1229"/>
                    <a:pt x="3394" y="1219"/>
                  </a:cubicBezTo>
                  <a:cubicBezTo>
                    <a:pt x="3398" y="1215"/>
                    <a:pt x="3404" y="1210"/>
                    <a:pt x="3404" y="1206"/>
                  </a:cubicBezTo>
                  <a:cubicBezTo>
                    <a:pt x="3405" y="1199"/>
                    <a:pt x="3399" y="1194"/>
                    <a:pt x="3401" y="1187"/>
                  </a:cubicBezTo>
                  <a:cubicBezTo>
                    <a:pt x="3405" y="1172"/>
                    <a:pt x="3437" y="1170"/>
                    <a:pt x="3447" y="1161"/>
                  </a:cubicBezTo>
                  <a:cubicBezTo>
                    <a:pt x="3450" y="1161"/>
                    <a:pt x="3453" y="1161"/>
                    <a:pt x="3455" y="1161"/>
                  </a:cubicBezTo>
                  <a:cubicBezTo>
                    <a:pt x="3462" y="1161"/>
                    <a:pt x="3467" y="1160"/>
                    <a:pt x="3473" y="1158"/>
                  </a:cubicBezTo>
                  <a:cubicBezTo>
                    <a:pt x="3476" y="1152"/>
                    <a:pt x="3480" y="1147"/>
                    <a:pt x="3481" y="1139"/>
                  </a:cubicBezTo>
                  <a:cubicBezTo>
                    <a:pt x="3502" y="1125"/>
                    <a:pt x="3493" y="1093"/>
                    <a:pt x="3501" y="1072"/>
                  </a:cubicBezTo>
                  <a:cubicBezTo>
                    <a:pt x="3502" y="1067"/>
                    <a:pt x="3509" y="1067"/>
                    <a:pt x="3513" y="1064"/>
                  </a:cubicBezTo>
                  <a:cubicBezTo>
                    <a:pt x="3519" y="1058"/>
                    <a:pt x="3522" y="1049"/>
                    <a:pt x="3527" y="1042"/>
                  </a:cubicBezTo>
                  <a:cubicBezTo>
                    <a:pt x="3533" y="1035"/>
                    <a:pt x="3541" y="1028"/>
                    <a:pt x="3541" y="1020"/>
                  </a:cubicBezTo>
                  <a:cubicBezTo>
                    <a:pt x="3537" y="1017"/>
                    <a:pt x="3537" y="1013"/>
                    <a:pt x="3537" y="1008"/>
                  </a:cubicBezTo>
                  <a:cubicBezTo>
                    <a:pt x="3527" y="1006"/>
                    <a:pt x="3517" y="1002"/>
                    <a:pt x="3508" y="997"/>
                  </a:cubicBezTo>
                  <a:moveTo>
                    <a:pt x="1591" y="984"/>
                  </a:moveTo>
                  <a:cubicBezTo>
                    <a:pt x="1581" y="984"/>
                    <a:pt x="1570" y="988"/>
                    <a:pt x="1574" y="995"/>
                  </a:cubicBezTo>
                  <a:cubicBezTo>
                    <a:pt x="1578" y="996"/>
                    <a:pt x="1583" y="996"/>
                    <a:pt x="1588" y="996"/>
                  </a:cubicBezTo>
                  <a:cubicBezTo>
                    <a:pt x="1597" y="996"/>
                    <a:pt x="1606" y="994"/>
                    <a:pt x="1607" y="989"/>
                  </a:cubicBezTo>
                  <a:cubicBezTo>
                    <a:pt x="1605" y="986"/>
                    <a:pt x="1598" y="984"/>
                    <a:pt x="1591" y="984"/>
                  </a:cubicBezTo>
                  <a:moveTo>
                    <a:pt x="1808" y="980"/>
                  </a:moveTo>
                  <a:cubicBezTo>
                    <a:pt x="1805" y="980"/>
                    <a:pt x="1803" y="981"/>
                    <a:pt x="1801" y="984"/>
                  </a:cubicBezTo>
                  <a:cubicBezTo>
                    <a:pt x="1805" y="990"/>
                    <a:pt x="1814" y="991"/>
                    <a:pt x="1818" y="997"/>
                  </a:cubicBezTo>
                  <a:cubicBezTo>
                    <a:pt x="1829" y="997"/>
                    <a:pt x="1829" y="997"/>
                    <a:pt x="1829" y="997"/>
                  </a:cubicBezTo>
                  <a:cubicBezTo>
                    <a:pt x="1826" y="990"/>
                    <a:pt x="1816" y="980"/>
                    <a:pt x="1808" y="980"/>
                  </a:cubicBezTo>
                  <a:moveTo>
                    <a:pt x="1546" y="972"/>
                  </a:moveTo>
                  <a:cubicBezTo>
                    <a:pt x="1541" y="972"/>
                    <a:pt x="1537" y="974"/>
                    <a:pt x="1538" y="979"/>
                  </a:cubicBezTo>
                  <a:cubicBezTo>
                    <a:pt x="1539" y="981"/>
                    <a:pt x="1541" y="982"/>
                    <a:pt x="1544" y="982"/>
                  </a:cubicBezTo>
                  <a:cubicBezTo>
                    <a:pt x="1546" y="982"/>
                    <a:pt x="1547" y="981"/>
                    <a:pt x="1549" y="981"/>
                  </a:cubicBezTo>
                  <a:cubicBezTo>
                    <a:pt x="1551" y="981"/>
                    <a:pt x="1553" y="981"/>
                    <a:pt x="1555" y="981"/>
                  </a:cubicBezTo>
                  <a:cubicBezTo>
                    <a:pt x="1556" y="981"/>
                    <a:pt x="1558" y="981"/>
                    <a:pt x="1559" y="981"/>
                  </a:cubicBezTo>
                  <a:cubicBezTo>
                    <a:pt x="1559" y="979"/>
                    <a:pt x="1560" y="978"/>
                    <a:pt x="1560" y="975"/>
                  </a:cubicBezTo>
                  <a:cubicBezTo>
                    <a:pt x="1557" y="973"/>
                    <a:pt x="1551" y="972"/>
                    <a:pt x="1546" y="972"/>
                  </a:cubicBezTo>
                  <a:moveTo>
                    <a:pt x="1619" y="964"/>
                  </a:moveTo>
                  <a:cubicBezTo>
                    <a:pt x="1613" y="964"/>
                    <a:pt x="1609" y="966"/>
                    <a:pt x="1607" y="971"/>
                  </a:cubicBezTo>
                  <a:cubicBezTo>
                    <a:pt x="1606" y="977"/>
                    <a:pt x="1614" y="980"/>
                    <a:pt x="1619" y="985"/>
                  </a:cubicBezTo>
                  <a:cubicBezTo>
                    <a:pt x="1618" y="988"/>
                    <a:pt x="1619" y="994"/>
                    <a:pt x="1621" y="997"/>
                  </a:cubicBezTo>
                  <a:cubicBezTo>
                    <a:pt x="1631" y="997"/>
                    <a:pt x="1631" y="997"/>
                    <a:pt x="1631" y="997"/>
                  </a:cubicBezTo>
                  <a:cubicBezTo>
                    <a:pt x="1632" y="997"/>
                    <a:pt x="1633" y="996"/>
                    <a:pt x="1634" y="996"/>
                  </a:cubicBezTo>
                  <a:cubicBezTo>
                    <a:pt x="1635" y="996"/>
                    <a:pt x="1635" y="997"/>
                    <a:pt x="1636" y="997"/>
                  </a:cubicBezTo>
                  <a:cubicBezTo>
                    <a:pt x="1746" y="997"/>
                    <a:pt x="1746" y="997"/>
                    <a:pt x="1746" y="997"/>
                  </a:cubicBezTo>
                  <a:cubicBezTo>
                    <a:pt x="1742" y="995"/>
                    <a:pt x="1738" y="993"/>
                    <a:pt x="1734" y="990"/>
                  </a:cubicBezTo>
                  <a:cubicBezTo>
                    <a:pt x="1732" y="991"/>
                    <a:pt x="1730" y="991"/>
                    <a:pt x="1728" y="991"/>
                  </a:cubicBezTo>
                  <a:cubicBezTo>
                    <a:pt x="1717" y="991"/>
                    <a:pt x="1713" y="984"/>
                    <a:pt x="1706" y="982"/>
                  </a:cubicBezTo>
                  <a:cubicBezTo>
                    <a:pt x="1702" y="981"/>
                    <a:pt x="1696" y="981"/>
                    <a:pt x="1692" y="980"/>
                  </a:cubicBezTo>
                  <a:cubicBezTo>
                    <a:pt x="1684" y="978"/>
                    <a:pt x="1680" y="975"/>
                    <a:pt x="1676" y="975"/>
                  </a:cubicBezTo>
                  <a:cubicBezTo>
                    <a:pt x="1675" y="975"/>
                    <a:pt x="1675" y="975"/>
                    <a:pt x="1674" y="976"/>
                  </a:cubicBezTo>
                  <a:cubicBezTo>
                    <a:pt x="1665" y="977"/>
                    <a:pt x="1662" y="986"/>
                    <a:pt x="1652" y="988"/>
                  </a:cubicBezTo>
                  <a:cubicBezTo>
                    <a:pt x="1646" y="983"/>
                    <a:pt x="1638" y="980"/>
                    <a:pt x="1639" y="969"/>
                  </a:cubicBezTo>
                  <a:cubicBezTo>
                    <a:pt x="1633" y="966"/>
                    <a:pt x="1626" y="964"/>
                    <a:pt x="1619" y="964"/>
                  </a:cubicBezTo>
                  <a:moveTo>
                    <a:pt x="1548" y="948"/>
                  </a:moveTo>
                  <a:cubicBezTo>
                    <a:pt x="1542" y="948"/>
                    <a:pt x="1537" y="953"/>
                    <a:pt x="1532" y="953"/>
                  </a:cubicBezTo>
                  <a:cubicBezTo>
                    <a:pt x="1531" y="953"/>
                    <a:pt x="1531" y="953"/>
                    <a:pt x="1530" y="953"/>
                  </a:cubicBezTo>
                  <a:cubicBezTo>
                    <a:pt x="1527" y="953"/>
                    <a:pt x="1525" y="953"/>
                    <a:pt x="1523" y="952"/>
                  </a:cubicBezTo>
                  <a:cubicBezTo>
                    <a:pt x="1520" y="952"/>
                    <a:pt x="1518" y="951"/>
                    <a:pt x="1516" y="951"/>
                  </a:cubicBezTo>
                  <a:cubicBezTo>
                    <a:pt x="1516" y="951"/>
                    <a:pt x="1516" y="951"/>
                    <a:pt x="1516" y="951"/>
                  </a:cubicBezTo>
                  <a:cubicBezTo>
                    <a:pt x="1485" y="952"/>
                    <a:pt x="1493" y="973"/>
                    <a:pt x="1483" y="989"/>
                  </a:cubicBezTo>
                  <a:cubicBezTo>
                    <a:pt x="1485" y="993"/>
                    <a:pt x="1488" y="994"/>
                    <a:pt x="1490" y="997"/>
                  </a:cubicBezTo>
                  <a:cubicBezTo>
                    <a:pt x="1501" y="997"/>
                    <a:pt x="1501" y="997"/>
                    <a:pt x="1501" y="997"/>
                  </a:cubicBezTo>
                  <a:cubicBezTo>
                    <a:pt x="1501" y="993"/>
                    <a:pt x="1502" y="990"/>
                    <a:pt x="1506" y="989"/>
                  </a:cubicBezTo>
                  <a:cubicBezTo>
                    <a:pt x="1507" y="991"/>
                    <a:pt x="1508" y="994"/>
                    <a:pt x="1509" y="997"/>
                  </a:cubicBezTo>
                  <a:cubicBezTo>
                    <a:pt x="1524" y="997"/>
                    <a:pt x="1524" y="997"/>
                    <a:pt x="1524" y="997"/>
                  </a:cubicBezTo>
                  <a:cubicBezTo>
                    <a:pt x="1525" y="991"/>
                    <a:pt x="1519" y="983"/>
                    <a:pt x="1514" y="979"/>
                  </a:cubicBezTo>
                  <a:cubicBezTo>
                    <a:pt x="1516" y="976"/>
                    <a:pt x="1520" y="976"/>
                    <a:pt x="1523" y="976"/>
                  </a:cubicBezTo>
                  <a:cubicBezTo>
                    <a:pt x="1524" y="976"/>
                    <a:pt x="1525" y="976"/>
                    <a:pt x="1526" y="976"/>
                  </a:cubicBezTo>
                  <a:cubicBezTo>
                    <a:pt x="1526" y="976"/>
                    <a:pt x="1527" y="976"/>
                    <a:pt x="1528" y="976"/>
                  </a:cubicBezTo>
                  <a:cubicBezTo>
                    <a:pt x="1529" y="976"/>
                    <a:pt x="1531" y="976"/>
                    <a:pt x="1532" y="976"/>
                  </a:cubicBezTo>
                  <a:cubicBezTo>
                    <a:pt x="1535" y="970"/>
                    <a:pt x="1530" y="967"/>
                    <a:pt x="1527" y="964"/>
                  </a:cubicBezTo>
                  <a:cubicBezTo>
                    <a:pt x="1521" y="965"/>
                    <a:pt x="1514" y="971"/>
                    <a:pt x="1508" y="971"/>
                  </a:cubicBezTo>
                  <a:cubicBezTo>
                    <a:pt x="1506" y="971"/>
                    <a:pt x="1504" y="970"/>
                    <a:pt x="1502" y="968"/>
                  </a:cubicBezTo>
                  <a:cubicBezTo>
                    <a:pt x="1505" y="962"/>
                    <a:pt x="1512" y="960"/>
                    <a:pt x="1520" y="960"/>
                  </a:cubicBezTo>
                  <a:cubicBezTo>
                    <a:pt x="1522" y="960"/>
                    <a:pt x="1525" y="960"/>
                    <a:pt x="1528" y="961"/>
                  </a:cubicBezTo>
                  <a:cubicBezTo>
                    <a:pt x="1531" y="961"/>
                    <a:pt x="1533" y="961"/>
                    <a:pt x="1536" y="961"/>
                  </a:cubicBezTo>
                  <a:cubicBezTo>
                    <a:pt x="1545" y="961"/>
                    <a:pt x="1552" y="959"/>
                    <a:pt x="1550" y="948"/>
                  </a:cubicBezTo>
                  <a:cubicBezTo>
                    <a:pt x="1549" y="948"/>
                    <a:pt x="1549" y="948"/>
                    <a:pt x="1548" y="948"/>
                  </a:cubicBezTo>
                  <a:moveTo>
                    <a:pt x="1572" y="944"/>
                  </a:moveTo>
                  <a:cubicBezTo>
                    <a:pt x="1572" y="944"/>
                    <a:pt x="1572" y="944"/>
                    <a:pt x="1572" y="944"/>
                  </a:cubicBezTo>
                  <a:cubicBezTo>
                    <a:pt x="1569" y="951"/>
                    <a:pt x="1561" y="971"/>
                    <a:pt x="1574" y="973"/>
                  </a:cubicBezTo>
                  <a:cubicBezTo>
                    <a:pt x="1579" y="969"/>
                    <a:pt x="1581" y="964"/>
                    <a:pt x="1588" y="962"/>
                  </a:cubicBezTo>
                  <a:cubicBezTo>
                    <a:pt x="1588" y="951"/>
                    <a:pt x="1588" y="951"/>
                    <a:pt x="1588" y="951"/>
                  </a:cubicBezTo>
                  <a:cubicBezTo>
                    <a:pt x="1583" y="948"/>
                    <a:pt x="1580" y="944"/>
                    <a:pt x="1572" y="944"/>
                  </a:cubicBezTo>
                  <a:moveTo>
                    <a:pt x="1253" y="915"/>
                  </a:moveTo>
                  <a:cubicBezTo>
                    <a:pt x="1250" y="915"/>
                    <a:pt x="1249" y="916"/>
                    <a:pt x="1247" y="919"/>
                  </a:cubicBezTo>
                  <a:cubicBezTo>
                    <a:pt x="1245" y="925"/>
                    <a:pt x="1261" y="934"/>
                    <a:pt x="1267" y="939"/>
                  </a:cubicBezTo>
                  <a:cubicBezTo>
                    <a:pt x="1277" y="948"/>
                    <a:pt x="1284" y="954"/>
                    <a:pt x="1286" y="962"/>
                  </a:cubicBezTo>
                  <a:cubicBezTo>
                    <a:pt x="1299" y="967"/>
                    <a:pt x="1298" y="981"/>
                    <a:pt x="1307" y="990"/>
                  </a:cubicBezTo>
                  <a:cubicBezTo>
                    <a:pt x="1309" y="993"/>
                    <a:pt x="1312" y="995"/>
                    <a:pt x="1315" y="997"/>
                  </a:cubicBezTo>
                  <a:cubicBezTo>
                    <a:pt x="1354" y="997"/>
                    <a:pt x="1354" y="997"/>
                    <a:pt x="1354" y="997"/>
                  </a:cubicBezTo>
                  <a:cubicBezTo>
                    <a:pt x="1354" y="996"/>
                    <a:pt x="1353" y="994"/>
                    <a:pt x="1353" y="992"/>
                  </a:cubicBezTo>
                  <a:cubicBezTo>
                    <a:pt x="1364" y="989"/>
                    <a:pt x="1368" y="976"/>
                    <a:pt x="1353" y="974"/>
                  </a:cubicBezTo>
                  <a:cubicBezTo>
                    <a:pt x="1352" y="974"/>
                    <a:pt x="1352" y="974"/>
                    <a:pt x="1351" y="974"/>
                  </a:cubicBezTo>
                  <a:cubicBezTo>
                    <a:pt x="1350" y="974"/>
                    <a:pt x="1349" y="974"/>
                    <a:pt x="1348" y="975"/>
                  </a:cubicBezTo>
                  <a:cubicBezTo>
                    <a:pt x="1348" y="976"/>
                    <a:pt x="1347" y="976"/>
                    <a:pt x="1345" y="976"/>
                  </a:cubicBezTo>
                  <a:cubicBezTo>
                    <a:pt x="1345" y="976"/>
                    <a:pt x="1345" y="976"/>
                    <a:pt x="1345" y="976"/>
                  </a:cubicBezTo>
                  <a:cubicBezTo>
                    <a:pt x="1339" y="972"/>
                    <a:pt x="1330" y="971"/>
                    <a:pt x="1325" y="964"/>
                  </a:cubicBezTo>
                  <a:cubicBezTo>
                    <a:pt x="1323" y="962"/>
                    <a:pt x="1323" y="958"/>
                    <a:pt x="1321" y="955"/>
                  </a:cubicBezTo>
                  <a:cubicBezTo>
                    <a:pt x="1317" y="950"/>
                    <a:pt x="1310" y="950"/>
                    <a:pt x="1304" y="946"/>
                  </a:cubicBezTo>
                  <a:cubicBezTo>
                    <a:pt x="1301" y="944"/>
                    <a:pt x="1299" y="940"/>
                    <a:pt x="1296" y="938"/>
                  </a:cubicBezTo>
                  <a:cubicBezTo>
                    <a:pt x="1293" y="935"/>
                    <a:pt x="1289" y="935"/>
                    <a:pt x="1286" y="933"/>
                  </a:cubicBezTo>
                  <a:cubicBezTo>
                    <a:pt x="1281" y="929"/>
                    <a:pt x="1281" y="923"/>
                    <a:pt x="1273" y="920"/>
                  </a:cubicBezTo>
                  <a:cubicBezTo>
                    <a:pt x="1273" y="920"/>
                    <a:pt x="1273" y="920"/>
                    <a:pt x="1273" y="920"/>
                  </a:cubicBezTo>
                  <a:cubicBezTo>
                    <a:pt x="1270" y="920"/>
                    <a:pt x="1266" y="919"/>
                    <a:pt x="1263" y="918"/>
                  </a:cubicBezTo>
                  <a:cubicBezTo>
                    <a:pt x="1259" y="916"/>
                    <a:pt x="1256" y="915"/>
                    <a:pt x="1253" y="915"/>
                  </a:cubicBezTo>
                  <a:moveTo>
                    <a:pt x="1468" y="904"/>
                  </a:moveTo>
                  <a:cubicBezTo>
                    <a:pt x="1461" y="904"/>
                    <a:pt x="1459" y="910"/>
                    <a:pt x="1455" y="915"/>
                  </a:cubicBezTo>
                  <a:cubicBezTo>
                    <a:pt x="1452" y="921"/>
                    <a:pt x="1449" y="926"/>
                    <a:pt x="1440" y="926"/>
                  </a:cubicBezTo>
                  <a:cubicBezTo>
                    <a:pt x="1440" y="926"/>
                    <a:pt x="1439" y="926"/>
                    <a:pt x="1439" y="926"/>
                  </a:cubicBezTo>
                  <a:cubicBezTo>
                    <a:pt x="1431" y="937"/>
                    <a:pt x="1416" y="942"/>
                    <a:pt x="1404" y="950"/>
                  </a:cubicBezTo>
                  <a:cubicBezTo>
                    <a:pt x="1401" y="949"/>
                    <a:pt x="1399" y="945"/>
                    <a:pt x="1397" y="945"/>
                  </a:cubicBezTo>
                  <a:cubicBezTo>
                    <a:pt x="1396" y="945"/>
                    <a:pt x="1395" y="945"/>
                    <a:pt x="1395" y="946"/>
                  </a:cubicBezTo>
                  <a:cubicBezTo>
                    <a:pt x="1387" y="949"/>
                    <a:pt x="1383" y="957"/>
                    <a:pt x="1384" y="962"/>
                  </a:cubicBezTo>
                  <a:cubicBezTo>
                    <a:pt x="1384" y="965"/>
                    <a:pt x="1391" y="977"/>
                    <a:pt x="1397" y="983"/>
                  </a:cubicBezTo>
                  <a:cubicBezTo>
                    <a:pt x="1405" y="991"/>
                    <a:pt x="1414" y="988"/>
                    <a:pt x="1427" y="990"/>
                  </a:cubicBezTo>
                  <a:cubicBezTo>
                    <a:pt x="1436" y="992"/>
                    <a:pt x="1442" y="996"/>
                    <a:pt x="1448" y="996"/>
                  </a:cubicBezTo>
                  <a:cubicBezTo>
                    <a:pt x="1448" y="996"/>
                    <a:pt x="1449" y="996"/>
                    <a:pt x="1449" y="996"/>
                  </a:cubicBezTo>
                  <a:cubicBezTo>
                    <a:pt x="1458" y="995"/>
                    <a:pt x="1464" y="983"/>
                    <a:pt x="1465" y="975"/>
                  </a:cubicBezTo>
                  <a:cubicBezTo>
                    <a:pt x="1470" y="966"/>
                    <a:pt x="1478" y="960"/>
                    <a:pt x="1486" y="953"/>
                  </a:cubicBezTo>
                  <a:cubicBezTo>
                    <a:pt x="1479" y="949"/>
                    <a:pt x="1476" y="941"/>
                    <a:pt x="1476" y="931"/>
                  </a:cubicBezTo>
                  <a:cubicBezTo>
                    <a:pt x="1480" y="925"/>
                    <a:pt x="1489" y="923"/>
                    <a:pt x="1491" y="915"/>
                  </a:cubicBezTo>
                  <a:cubicBezTo>
                    <a:pt x="1490" y="914"/>
                    <a:pt x="1489" y="914"/>
                    <a:pt x="1488" y="914"/>
                  </a:cubicBezTo>
                  <a:cubicBezTo>
                    <a:pt x="1487" y="914"/>
                    <a:pt x="1486" y="914"/>
                    <a:pt x="1484" y="914"/>
                  </a:cubicBezTo>
                  <a:cubicBezTo>
                    <a:pt x="1483" y="914"/>
                    <a:pt x="1482" y="914"/>
                    <a:pt x="1481" y="914"/>
                  </a:cubicBezTo>
                  <a:cubicBezTo>
                    <a:pt x="1480" y="914"/>
                    <a:pt x="1480" y="914"/>
                    <a:pt x="1479" y="914"/>
                  </a:cubicBezTo>
                  <a:cubicBezTo>
                    <a:pt x="1476" y="913"/>
                    <a:pt x="1477" y="909"/>
                    <a:pt x="1476" y="906"/>
                  </a:cubicBezTo>
                  <a:cubicBezTo>
                    <a:pt x="1473" y="905"/>
                    <a:pt x="1470" y="904"/>
                    <a:pt x="1468" y="904"/>
                  </a:cubicBezTo>
                  <a:moveTo>
                    <a:pt x="1555" y="882"/>
                  </a:moveTo>
                  <a:cubicBezTo>
                    <a:pt x="1549" y="882"/>
                    <a:pt x="1546" y="891"/>
                    <a:pt x="1538" y="891"/>
                  </a:cubicBezTo>
                  <a:cubicBezTo>
                    <a:pt x="1535" y="890"/>
                    <a:pt x="1534" y="887"/>
                    <a:pt x="1531" y="887"/>
                  </a:cubicBezTo>
                  <a:cubicBezTo>
                    <a:pt x="1530" y="887"/>
                    <a:pt x="1530" y="887"/>
                    <a:pt x="1530" y="887"/>
                  </a:cubicBezTo>
                  <a:cubicBezTo>
                    <a:pt x="1525" y="892"/>
                    <a:pt x="1518" y="894"/>
                    <a:pt x="1514" y="900"/>
                  </a:cubicBezTo>
                  <a:cubicBezTo>
                    <a:pt x="1516" y="902"/>
                    <a:pt x="1517" y="906"/>
                    <a:pt x="1521" y="906"/>
                  </a:cubicBezTo>
                  <a:cubicBezTo>
                    <a:pt x="1525" y="904"/>
                    <a:pt x="1528" y="900"/>
                    <a:pt x="1534" y="900"/>
                  </a:cubicBezTo>
                  <a:cubicBezTo>
                    <a:pt x="1540" y="902"/>
                    <a:pt x="1536" y="908"/>
                    <a:pt x="1538" y="912"/>
                  </a:cubicBezTo>
                  <a:cubicBezTo>
                    <a:pt x="1541" y="915"/>
                    <a:pt x="1548" y="915"/>
                    <a:pt x="1553" y="916"/>
                  </a:cubicBezTo>
                  <a:cubicBezTo>
                    <a:pt x="1560" y="910"/>
                    <a:pt x="1570" y="888"/>
                    <a:pt x="1559" y="883"/>
                  </a:cubicBezTo>
                  <a:cubicBezTo>
                    <a:pt x="1557" y="882"/>
                    <a:pt x="1556" y="882"/>
                    <a:pt x="1555" y="882"/>
                  </a:cubicBezTo>
                  <a:moveTo>
                    <a:pt x="1541" y="877"/>
                  </a:moveTo>
                  <a:cubicBezTo>
                    <a:pt x="1540" y="879"/>
                    <a:pt x="1536" y="879"/>
                    <a:pt x="1537" y="883"/>
                  </a:cubicBezTo>
                  <a:cubicBezTo>
                    <a:pt x="1538" y="883"/>
                    <a:pt x="1540" y="884"/>
                    <a:pt x="1542" y="884"/>
                  </a:cubicBezTo>
                  <a:cubicBezTo>
                    <a:pt x="1543" y="884"/>
                    <a:pt x="1544" y="884"/>
                    <a:pt x="1544" y="883"/>
                  </a:cubicBezTo>
                  <a:cubicBezTo>
                    <a:pt x="1545" y="880"/>
                    <a:pt x="1543" y="878"/>
                    <a:pt x="1541" y="877"/>
                  </a:cubicBezTo>
                  <a:moveTo>
                    <a:pt x="1544" y="866"/>
                  </a:moveTo>
                  <a:cubicBezTo>
                    <a:pt x="1543" y="866"/>
                    <a:pt x="1541" y="866"/>
                    <a:pt x="1540" y="867"/>
                  </a:cubicBezTo>
                  <a:cubicBezTo>
                    <a:pt x="1540" y="871"/>
                    <a:pt x="1543" y="873"/>
                    <a:pt x="1544" y="876"/>
                  </a:cubicBezTo>
                  <a:cubicBezTo>
                    <a:pt x="1545" y="876"/>
                    <a:pt x="1546" y="876"/>
                    <a:pt x="1546" y="876"/>
                  </a:cubicBezTo>
                  <a:cubicBezTo>
                    <a:pt x="1550" y="876"/>
                    <a:pt x="1551" y="874"/>
                    <a:pt x="1552" y="872"/>
                  </a:cubicBezTo>
                  <a:cubicBezTo>
                    <a:pt x="1551" y="869"/>
                    <a:pt x="1548" y="866"/>
                    <a:pt x="1544" y="866"/>
                  </a:cubicBezTo>
                  <a:moveTo>
                    <a:pt x="1523" y="864"/>
                  </a:moveTo>
                  <a:cubicBezTo>
                    <a:pt x="1516" y="864"/>
                    <a:pt x="1510" y="870"/>
                    <a:pt x="1513" y="875"/>
                  </a:cubicBezTo>
                  <a:cubicBezTo>
                    <a:pt x="1514" y="875"/>
                    <a:pt x="1514" y="876"/>
                    <a:pt x="1514" y="876"/>
                  </a:cubicBezTo>
                  <a:cubicBezTo>
                    <a:pt x="1516" y="876"/>
                    <a:pt x="1517" y="875"/>
                    <a:pt x="1518" y="874"/>
                  </a:cubicBezTo>
                  <a:cubicBezTo>
                    <a:pt x="1519" y="874"/>
                    <a:pt x="1520" y="873"/>
                    <a:pt x="1521" y="873"/>
                  </a:cubicBezTo>
                  <a:cubicBezTo>
                    <a:pt x="1521" y="873"/>
                    <a:pt x="1522" y="873"/>
                    <a:pt x="1522" y="874"/>
                  </a:cubicBezTo>
                  <a:cubicBezTo>
                    <a:pt x="1522" y="878"/>
                    <a:pt x="1521" y="883"/>
                    <a:pt x="1524" y="885"/>
                  </a:cubicBezTo>
                  <a:cubicBezTo>
                    <a:pt x="1525" y="885"/>
                    <a:pt x="1525" y="885"/>
                    <a:pt x="1525" y="885"/>
                  </a:cubicBezTo>
                  <a:cubicBezTo>
                    <a:pt x="1532" y="885"/>
                    <a:pt x="1533" y="879"/>
                    <a:pt x="1532" y="873"/>
                  </a:cubicBezTo>
                  <a:cubicBezTo>
                    <a:pt x="1532" y="872"/>
                    <a:pt x="1531" y="872"/>
                    <a:pt x="1530" y="872"/>
                  </a:cubicBezTo>
                  <a:cubicBezTo>
                    <a:pt x="1530" y="872"/>
                    <a:pt x="1529" y="872"/>
                    <a:pt x="1528" y="872"/>
                  </a:cubicBezTo>
                  <a:cubicBezTo>
                    <a:pt x="1528" y="872"/>
                    <a:pt x="1527" y="872"/>
                    <a:pt x="1527" y="872"/>
                  </a:cubicBezTo>
                  <a:cubicBezTo>
                    <a:pt x="1526" y="872"/>
                    <a:pt x="1526" y="872"/>
                    <a:pt x="1525" y="872"/>
                  </a:cubicBezTo>
                  <a:cubicBezTo>
                    <a:pt x="1527" y="870"/>
                    <a:pt x="1526" y="867"/>
                    <a:pt x="1527" y="864"/>
                  </a:cubicBezTo>
                  <a:cubicBezTo>
                    <a:pt x="1525" y="864"/>
                    <a:pt x="1524" y="864"/>
                    <a:pt x="1523" y="864"/>
                  </a:cubicBezTo>
                  <a:moveTo>
                    <a:pt x="1506" y="851"/>
                  </a:moveTo>
                  <a:cubicBezTo>
                    <a:pt x="1500" y="851"/>
                    <a:pt x="1492" y="857"/>
                    <a:pt x="1494" y="864"/>
                  </a:cubicBezTo>
                  <a:cubicBezTo>
                    <a:pt x="1491" y="865"/>
                    <a:pt x="1488" y="866"/>
                    <a:pt x="1486" y="867"/>
                  </a:cubicBezTo>
                  <a:cubicBezTo>
                    <a:pt x="1484" y="878"/>
                    <a:pt x="1465" y="882"/>
                    <a:pt x="1471" y="894"/>
                  </a:cubicBezTo>
                  <a:cubicBezTo>
                    <a:pt x="1484" y="891"/>
                    <a:pt x="1487" y="879"/>
                    <a:pt x="1496" y="873"/>
                  </a:cubicBezTo>
                  <a:cubicBezTo>
                    <a:pt x="1496" y="866"/>
                    <a:pt x="1496" y="866"/>
                    <a:pt x="1496" y="866"/>
                  </a:cubicBezTo>
                  <a:cubicBezTo>
                    <a:pt x="1501" y="863"/>
                    <a:pt x="1503" y="857"/>
                    <a:pt x="1512" y="857"/>
                  </a:cubicBezTo>
                  <a:cubicBezTo>
                    <a:pt x="1512" y="857"/>
                    <a:pt x="1512" y="857"/>
                    <a:pt x="1512" y="857"/>
                  </a:cubicBezTo>
                  <a:cubicBezTo>
                    <a:pt x="1512" y="853"/>
                    <a:pt x="1509" y="851"/>
                    <a:pt x="1506" y="851"/>
                  </a:cubicBezTo>
                  <a:moveTo>
                    <a:pt x="1514" y="803"/>
                  </a:moveTo>
                  <a:cubicBezTo>
                    <a:pt x="1507" y="803"/>
                    <a:pt x="1500" y="809"/>
                    <a:pt x="1502" y="821"/>
                  </a:cubicBezTo>
                  <a:cubicBezTo>
                    <a:pt x="1500" y="826"/>
                    <a:pt x="1494" y="825"/>
                    <a:pt x="1493" y="830"/>
                  </a:cubicBezTo>
                  <a:cubicBezTo>
                    <a:pt x="1492" y="843"/>
                    <a:pt x="1513" y="845"/>
                    <a:pt x="1524" y="849"/>
                  </a:cubicBezTo>
                  <a:cubicBezTo>
                    <a:pt x="1531" y="852"/>
                    <a:pt x="1535" y="857"/>
                    <a:pt x="1540" y="857"/>
                  </a:cubicBezTo>
                  <a:cubicBezTo>
                    <a:pt x="1541" y="857"/>
                    <a:pt x="1542" y="857"/>
                    <a:pt x="1543" y="857"/>
                  </a:cubicBezTo>
                  <a:cubicBezTo>
                    <a:pt x="1545" y="839"/>
                    <a:pt x="1519" y="844"/>
                    <a:pt x="1514" y="831"/>
                  </a:cubicBezTo>
                  <a:cubicBezTo>
                    <a:pt x="1518" y="824"/>
                    <a:pt x="1527" y="822"/>
                    <a:pt x="1527" y="813"/>
                  </a:cubicBezTo>
                  <a:cubicBezTo>
                    <a:pt x="1526" y="807"/>
                    <a:pt x="1520" y="803"/>
                    <a:pt x="1514" y="803"/>
                  </a:cubicBezTo>
                  <a:moveTo>
                    <a:pt x="1561" y="666"/>
                  </a:moveTo>
                  <a:cubicBezTo>
                    <a:pt x="1559" y="666"/>
                    <a:pt x="1557" y="668"/>
                    <a:pt x="1557" y="671"/>
                  </a:cubicBezTo>
                  <a:cubicBezTo>
                    <a:pt x="1558" y="673"/>
                    <a:pt x="1559" y="675"/>
                    <a:pt x="1564" y="675"/>
                  </a:cubicBezTo>
                  <a:cubicBezTo>
                    <a:pt x="1564" y="675"/>
                    <a:pt x="1564" y="675"/>
                    <a:pt x="1564" y="675"/>
                  </a:cubicBezTo>
                  <a:cubicBezTo>
                    <a:pt x="1568" y="671"/>
                    <a:pt x="1564" y="666"/>
                    <a:pt x="1561" y="666"/>
                  </a:cubicBezTo>
                  <a:moveTo>
                    <a:pt x="1717" y="594"/>
                  </a:moveTo>
                  <a:cubicBezTo>
                    <a:pt x="1706" y="595"/>
                    <a:pt x="1697" y="597"/>
                    <a:pt x="1695" y="605"/>
                  </a:cubicBezTo>
                  <a:cubicBezTo>
                    <a:pt x="1694" y="608"/>
                    <a:pt x="1698" y="611"/>
                    <a:pt x="1697" y="614"/>
                  </a:cubicBezTo>
                  <a:cubicBezTo>
                    <a:pt x="1696" y="621"/>
                    <a:pt x="1690" y="622"/>
                    <a:pt x="1683" y="626"/>
                  </a:cubicBezTo>
                  <a:cubicBezTo>
                    <a:pt x="1681" y="628"/>
                    <a:pt x="1683" y="633"/>
                    <a:pt x="1681" y="635"/>
                  </a:cubicBezTo>
                  <a:cubicBezTo>
                    <a:pt x="1680" y="635"/>
                    <a:pt x="1679" y="635"/>
                    <a:pt x="1678" y="635"/>
                  </a:cubicBezTo>
                  <a:cubicBezTo>
                    <a:pt x="1675" y="635"/>
                    <a:pt x="1672" y="635"/>
                    <a:pt x="1670" y="634"/>
                  </a:cubicBezTo>
                  <a:cubicBezTo>
                    <a:pt x="1662" y="638"/>
                    <a:pt x="1661" y="647"/>
                    <a:pt x="1652" y="649"/>
                  </a:cubicBezTo>
                  <a:cubicBezTo>
                    <a:pt x="1650" y="650"/>
                    <a:pt x="1649" y="650"/>
                    <a:pt x="1648" y="650"/>
                  </a:cubicBezTo>
                  <a:cubicBezTo>
                    <a:pt x="1645" y="650"/>
                    <a:pt x="1642" y="649"/>
                    <a:pt x="1640" y="649"/>
                  </a:cubicBezTo>
                  <a:cubicBezTo>
                    <a:pt x="1637" y="648"/>
                    <a:pt x="1634" y="648"/>
                    <a:pt x="1632" y="648"/>
                  </a:cubicBezTo>
                  <a:cubicBezTo>
                    <a:pt x="1630" y="648"/>
                    <a:pt x="1629" y="648"/>
                    <a:pt x="1627" y="648"/>
                  </a:cubicBezTo>
                  <a:cubicBezTo>
                    <a:pt x="1618" y="650"/>
                    <a:pt x="1617" y="658"/>
                    <a:pt x="1607" y="658"/>
                  </a:cubicBezTo>
                  <a:cubicBezTo>
                    <a:pt x="1608" y="670"/>
                    <a:pt x="1591" y="666"/>
                    <a:pt x="1591" y="677"/>
                  </a:cubicBezTo>
                  <a:cubicBezTo>
                    <a:pt x="1597" y="682"/>
                    <a:pt x="1599" y="694"/>
                    <a:pt x="1608" y="694"/>
                  </a:cubicBezTo>
                  <a:cubicBezTo>
                    <a:pt x="1608" y="694"/>
                    <a:pt x="1608" y="694"/>
                    <a:pt x="1609" y="694"/>
                  </a:cubicBezTo>
                  <a:cubicBezTo>
                    <a:pt x="1620" y="693"/>
                    <a:pt x="1619" y="674"/>
                    <a:pt x="1611" y="668"/>
                  </a:cubicBezTo>
                  <a:cubicBezTo>
                    <a:pt x="1618" y="667"/>
                    <a:pt x="1630" y="661"/>
                    <a:pt x="1639" y="661"/>
                  </a:cubicBezTo>
                  <a:cubicBezTo>
                    <a:pt x="1643" y="661"/>
                    <a:pt x="1647" y="663"/>
                    <a:pt x="1648" y="667"/>
                  </a:cubicBezTo>
                  <a:cubicBezTo>
                    <a:pt x="1647" y="667"/>
                    <a:pt x="1647" y="668"/>
                    <a:pt x="1646" y="669"/>
                  </a:cubicBezTo>
                  <a:cubicBezTo>
                    <a:pt x="1642" y="667"/>
                    <a:pt x="1638" y="665"/>
                    <a:pt x="1631" y="665"/>
                  </a:cubicBezTo>
                  <a:cubicBezTo>
                    <a:pt x="1630" y="665"/>
                    <a:pt x="1629" y="665"/>
                    <a:pt x="1627" y="665"/>
                  </a:cubicBezTo>
                  <a:cubicBezTo>
                    <a:pt x="1623" y="669"/>
                    <a:pt x="1619" y="677"/>
                    <a:pt x="1627" y="680"/>
                  </a:cubicBezTo>
                  <a:cubicBezTo>
                    <a:pt x="1632" y="676"/>
                    <a:pt x="1639" y="675"/>
                    <a:pt x="1644" y="671"/>
                  </a:cubicBezTo>
                  <a:cubicBezTo>
                    <a:pt x="1647" y="672"/>
                    <a:pt x="1647" y="675"/>
                    <a:pt x="1650" y="675"/>
                  </a:cubicBezTo>
                  <a:cubicBezTo>
                    <a:pt x="1651" y="675"/>
                    <a:pt x="1651" y="675"/>
                    <a:pt x="1652" y="675"/>
                  </a:cubicBezTo>
                  <a:cubicBezTo>
                    <a:pt x="1663" y="673"/>
                    <a:pt x="1665" y="660"/>
                    <a:pt x="1675" y="658"/>
                  </a:cubicBezTo>
                  <a:cubicBezTo>
                    <a:pt x="1675" y="658"/>
                    <a:pt x="1676" y="658"/>
                    <a:pt x="1676" y="658"/>
                  </a:cubicBezTo>
                  <a:cubicBezTo>
                    <a:pt x="1678" y="658"/>
                    <a:pt x="1680" y="659"/>
                    <a:pt x="1682" y="660"/>
                  </a:cubicBezTo>
                  <a:cubicBezTo>
                    <a:pt x="1683" y="661"/>
                    <a:pt x="1685" y="661"/>
                    <a:pt x="1687" y="661"/>
                  </a:cubicBezTo>
                  <a:cubicBezTo>
                    <a:pt x="1687" y="661"/>
                    <a:pt x="1687" y="661"/>
                    <a:pt x="1687" y="661"/>
                  </a:cubicBezTo>
                  <a:cubicBezTo>
                    <a:pt x="1692" y="661"/>
                    <a:pt x="1694" y="657"/>
                    <a:pt x="1698" y="657"/>
                  </a:cubicBezTo>
                  <a:cubicBezTo>
                    <a:pt x="1699" y="657"/>
                    <a:pt x="1700" y="658"/>
                    <a:pt x="1702" y="658"/>
                  </a:cubicBezTo>
                  <a:cubicBezTo>
                    <a:pt x="1710" y="639"/>
                    <a:pt x="1723" y="617"/>
                    <a:pt x="1717" y="594"/>
                  </a:cubicBezTo>
                  <a:moveTo>
                    <a:pt x="1784" y="550"/>
                  </a:moveTo>
                  <a:cubicBezTo>
                    <a:pt x="1773" y="550"/>
                    <a:pt x="1762" y="564"/>
                    <a:pt x="1754" y="569"/>
                  </a:cubicBezTo>
                  <a:cubicBezTo>
                    <a:pt x="1737" y="567"/>
                    <a:pt x="1730" y="558"/>
                    <a:pt x="1719" y="552"/>
                  </a:cubicBezTo>
                  <a:cubicBezTo>
                    <a:pt x="1716" y="555"/>
                    <a:pt x="1716" y="558"/>
                    <a:pt x="1717" y="563"/>
                  </a:cubicBezTo>
                  <a:cubicBezTo>
                    <a:pt x="1714" y="571"/>
                    <a:pt x="1688" y="577"/>
                    <a:pt x="1693" y="589"/>
                  </a:cubicBezTo>
                  <a:cubicBezTo>
                    <a:pt x="1694" y="592"/>
                    <a:pt x="1696" y="594"/>
                    <a:pt x="1698" y="594"/>
                  </a:cubicBezTo>
                  <a:cubicBezTo>
                    <a:pt x="1704" y="594"/>
                    <a:pt x="1711" y="586"/>
                    <a:pt x="1714" y="583"/>
                  </a:cubicBezTo>
                  <a:cubicBezTo>
                    <a:pt x="1722" y="584"/>
                    <a:pt x="1726" y="588"/>
                    <a:pt x="1733" y="590"/>
                  </a:cubicBezTo>
                  <a:cubicBezTo>
                    <a:pt x="1738" y="581"/>
                    <a:pt x="1753" y="579"/>
                    <a:pt x="1758" y="569"/>
                  </a:cubicBezTo>
                  <a:cubicBezTo>
                    <a:pt x="1766" y="569"/>
                    <a:pt x="1766" y="569"/>
                    <a:pt x="1766" y="569"/>
                  </a:cubicBezTo>
                  <a:cubicBezTo>
                    <a:pt x="1769" y="560"/>
                    <a:pt x="1789" y="564"/>
                    <a:pt x="1791" y="553"/>
                  </a:cubicBezTo>
                  <a:cubicBezTo>
                    <a:pt x="1789" y="551"/>
                    <a:pt x="1786" y="550"/>
                    <a:pt x="1784" y="550"/>
                  </a:cubicBezTo>
                  <a:moveTo>
                    <a:pt x="1705" y="498"/>
                  </a:moveTo>
                  <a:cubicBezTo>
                    <a:pt x="1237" y="498"/>
                    <a:pt x="1237" y="498"/>
                    <a:pt x="1237" y="498"/>
                  </a:cubicBezTo>
                  <a:cubicBezTo>
                    <a:pt x="1237" y="800"/>
                    <a:pt x="1237" y="800"/>
                    <a:pt x="1237" y="800"/>
                  </a:cubicBezTo>
                  <a:cubicBezTo>
                    <a:pt x="1238" y="801"/>
                    <a:pt x="1238" y="801"/>
                    <a:pt x="1239" y="802"/>
                  </a:cubicBezTo>
                  <a:cubicBezTo>
                    <a:pt x="1240" y="808"/>
                    <a:pt x="1238" y="814"/>
                    <a:pt x="1237" y="820"/>
                  </a:cubicBezTo>
                  <a:cubicBezTo>
                    <a:pt x="1237" y="828"/>
                    <a:pt x="1237" y="828"/>
                    <a:pt x="1237" y="828"/>
                  </a:cubicBezTo>
                  <a:cubicBezTo>
                    <a:pt x="1237" y="828"/>
                    <a:pt x="1237" y="829"/>
                    <a:pt x="1238" y="829"/>
                  </a:cubicBezTo>
                  <a:cubicBezTo>
                    <a:pt x="1239" y="830"/>
                    <a:pt x="1241" y="830"/>
                    <a:pt x="1244" y="830"/>
                  </a:cubicBezTo>
                  <a:cubicBezTo>
                    <a:pt x="1245" y="830"/>
                    <a:pt x="1247" y="830"/>
                    <a:pt x="1248" y="830"/>
                  </a:cubicBezTo>
                  <a:cubicBezTo>
                    <a:pt x="1249" y="830"/>
                    <a:pt x="1250" y="830"/>
                    <a:pt x="1252" y="830"/>
                  </a:cubicBezTo>
                  <a:cubicBezTo>
                    <a:pt x="1253" y="830"/>
                    <a:pt x="1253" y="830"/>
                    <a:pt x="1254" y="830"/>
                  </a:cubicBezTo>
                  <a:cubicBezTo>
                    <a:pt x="1259" y="828"/>
                    <a:pt x="1259" y="821"/>
                    <a:pt x="1266" y="821"/>
                  </a:cubicBezTo>
                  <a:cubicBezTo>
                    <a:pt x="1266" y="827"/>
                    <a:pt x="1273" y="832"/>
                    <a:pt x="1274" y="837"/>
                  </a:cubicBezTo>
                  <a:cubicBezTo>
                    <a:pt x="1274" y="838"/>
                    <a:pt x="1272" y="841"/>
                    <a:pt x="1273" y="842"/>
                  </a:cubicBezTo>
                  <a:cubicBezTo>
                    <a:pt x="1275" y="847"/>
                    <a:pt x="1281" y="849"/>
                    <a:pt x="1282" y="854"/>
                  </a:cubicBezTo>
                  <a:cubicBezTo>
                    <a:pt x="1285" y="865"/>
                    <a:pt x="1275" y="876"/>
                    <a:pt x="1278" y="891"/>
                  </a:cubicBezTo>
                  <a:cubicBezTo>
                    <a:pt x="1286" y="899"/>
                    <a:pt x="1295" y="907"/>
                    <a:pt x="1296" y="921"/>
                  </a:cubicBezTo>
                  <a:cubicBezTo>
                    <a:pt x="1302" y="924"/>
                    <a:pt x="1303" y="934"/>
                    <a:pt x="1311" y="940"/>
                  </a:cubicBezTo>
                  <a:cubicBezTo>
                    <a:pt x="1312" y="942"/>
                    <a:pt x="1317" y="943"/>
                    <a:pt x="1319" y="944"/>
                  </a:cubicBezTo>
                  <a:cubicBezTo>
                    <a:pt x="1327" y="949"/>
                    <a:pt x="1330" y="959"/>
                    <a:pt x="1339" y="959"/>
                  </a:cubicBezTo>
                  <a:cubicBezTo>
                    <a:pt x="1341" y="959"/>
                    <a:pt x="1343" y="959"/>
                    <a:pt x="1346" y="957"/>
                  </a:cubicBezTo>
                  <a:cubicBezTo>
                    <a:pt x="1346" y="946"/>
                    <a:pt x="1334" y="941"/>
                    <a:pt x="1332" y="931"/>
                  </a:cubicBezTo>
                  <a:cubicBezTo>
                    <a:pt x="1330" y="926"/>
                    <a:pt x="1333" y="920"/>
                    <a:pt x="1328" y="915"/>
                  </a:cubicBezTo>
                  <a:cubicBezTo>
                    <a:pt x="1319" y="911"/>
                    <a:pt x="1306" y="909"/>
                    <a:pt x="1302" y="900"/>
                  </a:cubicBezTo>
                  <a:cubicBezTo>
                    <a:pt x="1306" y="889"/>
                    <a:pt x="1293" y="890"/>
                    <a:pt x="1291" y="880"/>
                  </a:cubicBezTo>
                  <a:cubicBezTo>
                    <a:pt x="1290" y="879"/>
                    <a:pt x="1293" y="863"/>
                    <a:pt x="1295" y="861"/>
                  </a:cubicBezTo>
                  <a:cubicBezTo>
                    <a:pt x="1298" y="856"/>
                    <a:pt x="1301" y="854"/>
                    <a:pt x="1304" y="854"/>
                  </a:cubicBezTo>
                  <a:cubicBezTo>
                    <a:pt x="1312" y="854"/>
                    <a:pt x="1319" y="864"/>
                    <a:pt x="1324" y="868"/>
                  </a:cubicBezTo>
                  <a:cubicBezTo>
                    <a:pt x="1330" y="873"/>
                    <a:pt x="1338" y="873"/>
                    <a:pt x="1340" y="879"/>
                  </a:cubicBezTo>
                  <a:cubicBezTo>
                    <a:pt x="1337" y="887"/>
                    <a:pt x="1340" y="894"/>
                    <a:pt x="1346" y="895"/>
                  </a:cubicBezTo>
                  <a:cubicBezTo>
                    <a:pt x="1346" y="895"/>
                    <a:pt x="1346" y="895"/>
                    <a:pt x="1347" y="895"/>
                  </a:cubicBezTo>
                  <a:cubicBezTo>
                    <a:pt x="1353" y="895"/>
                    <a:pt x="1358" y="884"/>
                    <a:pt x="1364" y="880"/>
                  </a:cubicBezTo>
                  <a:cubicBezTo>
                    <a:pt x="1374" y="873"/>
                    <a:pt x="1383" y="872"/>
                    <a:pt x="1388" y="868"/>
                  </a:cubicBezTo>
                  <a:cubicBezTo>
                    <a:pt x="1397" y="855"/>
                    <a:pt x="1395" y="836"/>
                    <a:pt x="1385" y="826"/>
                  </a:cubicBezTo>
                  <a:cubicBezTo>
                    <a:pt x="1379" y="821"/>
                    <a:pt x="1371" y="820"/>
                    <a:pt x="1366" y="814"/>
                  </a:cubicBezTo>
                  <a:cubicBezTo>
                    <a:pt x="1363" y="810"/>
                    <a:pt x="1358" y="803"/>
                    <a:pt x="1358" y="799"/>
                  </a:cubicBezTo>
                  <a:cubicBezTo>
                    <a:pt x="1358" y="789"/>
                    <a:pt x="1377" y="778"/>
                    <a:pt x="1388" y="777"/>
                  </a:cubicBezTo>
                  <a:cubicBezTo>
                    <a:pt x="1395" y="779"/>
                    <a:pt x="1392" y="789"/>
                    <a:pt x="1400" y="790"/>
                  </a:cubicBezTo>
                  <a:cubicBezTo>
                    <a:pt x="1405" y="784"/>
                    <a:pt x="1411" y="783"/>
                    <a:pt x="1423" y="781"/>
                  </a:cubicBezTo>
                  <a:cubicBezTo>
                    <a:pt x="1438" y="778"/>
                    <a:pt x="1444" y="766"/>
                    <a:pt x="1458" y="766"/>
                  </a:cubicBezTo>
                  <a:cubicBezTo>
                    <a:pt x="1460" y="766"/>
                    <a:pt x="1463" y="766"/>
                    <a:pt x="1466" y="767"/>
                  </a:cubicBezTo>
                  <a:cubicBezTo>
                    <a:pt x="1475" y="764"/>
                    <a:pt x="1476" y="754"/>
                    <a:pt x="1486" y="751"/>
                  </a:cubicBezTo>
                  <a:cubicBezTo>
                    <a:pt x="1491" y="739"/>
                    <a:pt x="1498" y="734"/>
                    <a:pt x="1507" y="723"/>
                  </a:cubicBezTo>
                  <a:cubicBezTo>
                    <a:pt x="1512" y="717"/>
                    <a:pt x="1527" y="703"/>
                    <a:pt x="1524" y="693"/>
                  </a:cubicBezTo>
                  <a:cubicBezTo>
                    <a:pt x="1523" y="687"/>
                    <a:pt x="1509" y="681"/>
                    <a:pt x="1504" y="671"/>
                  </a:cubicBezTo>
                  <a:cubicBezTo>
                    <a:pt x="1503" y="668"/>
                    <a:pt x="1503" y="664"/>
                    <a:pt x="1502" y="662"/>
                  </a:cubicBezTo>
                  <a:cubicBezTo>
                    <a:pt x="1500" y="658"/>
                    <a:pt x="1494" y="658"/>
                    <a:pt x="1494" y="653"/>
                  </a:cubicBezTo>
                  <a:cubicBezTo>
                    <a:pt x="1495" y="646"/>
                    <a:pt x="1511" y="644"/>
                    <a:pt x="1511" y="639"/>
                  </a:cubicBezTo>
                  <a:cubicBezTo>
                    <a:pt x="1513" y="639"/>
                    <a:pt x="1514" y="639"/>
                    <a:pt x="1516" y="639"/>
                  </a:cubicBezTo>
                  <a:cubicBezTo>
                    <a:pt x="1521" y="639"/>
                    <a:pt x="1524" y="638"/>
                    <a:pt x="1523" y="633"/>
                  </a:cubicBezTo>
                  <a:cubicBezTo>
                    <a:pt x="1519" y="631"/>
                    <a:pt x="1515" y="631"/>
                    <a:pt x="1510" y="631"/>
                  </a:cubicBezTo>
                  <a:cubicBezTo>
                    <a:pt x="1507" y="631"/>
                    <a:pt x="1504" y="631"/>
                    <a:pt x="1501" y="631"/>
                  </a:cubicBezTo>
                  <a:cubicBezTo>
                    <a:pt x="1498" y="631"/>
                    <a:pt x="1495" y="632"/>
                    <a:pt x="1493" y="632"/>
                  </a:cubicBezTo>
                  <a:cubicBezTo>
                    <a:pt x="1483" y="632"/>
                    <a:pt x="1475" y="630"/>
                    <a:pt x="1475" y="619"/>
                  </a:cubicBezTo>
                  <a:cubicBezTo>
                    <a:pt x="1475" y="619"/>
                    <a:pt x="1475" y="619"/>
                    <a:pt x="1475" y="619"/>
                  </a:cubicBezTo>
                  <a:cubicBezTo>
                    <a:pt x="1483" y="619"/>
                    <a:pt x="1488" y="614"/>
                    <a:pt x="1494" y="610"/>
                  </a:cubicBezTo>
                  <a:cubicBezTo>
                    <a:pt x="1499" y="605"/>
                    <a:pt x="1504" y="601"/>
                    <a:pt x="1512" y="601"/>
                  </a:cubicBezTo>
                  <a:cubicBezTo>
                    <a:pt x="1514" y="601"/>
                    <a:pt x="1516" y="601"/>
                    <a:pt x="1518" y="602"/>
                  </a:cubicBezTo>
                  <a:cubicBezTo>
                    <a:pt x="1518" y="609"/>
                    <a:pt x="1509" y="612"/>
                    <a:pt x="1513" y="620"/>
                  </a:cubicBezTo>
                  <a:cubicBezTo>
                    <a:pt x="1520" y="617"/>
                    <a:pt x="1532" y="610"/>
                    <a:pt x="1541" y="610"/>
                  </a:cubicBezTo>
                  <a:cubicBezTo>
                    <a:pt x="1545" y="610"/>
                    <a:pt x="1549" y="612"/>
                    <a:pt x="1552" y="617"/>
                  </a:cubicBezTo>
                  <a:cubicBezTo>
                    <a:pt x="1550" y="619"/>
                    <a:pt x="1549" y="622"/>
                    <a:pt x="1548" y="625"/>
                  </a:cubicBezTo>
                  <a:cubicBezTo>
                    <a:pt x="1560" y="632"/>
                    <a:pt x="1570" y="646"/>
                    <a:pt x="1561" y="660"/>
                  </a:cubicBezTo>
                  <a:cubicBezTo>
                    <a:pt x="1563" y="662"/>
                    <a:pt x="1567" y="663"/>
                    <a:pt x="1570" y="663"/>
                  </a:cubicBezTo>
                  <a:cubicBezTo>
                    <a:pt x="1578" y="663"/>
                    <a:pt x="1588" y="660"/>
                    <a:pt x="1592" y="657"/>
                  </a:cubicBezTo>
                  <a:cubicBezTo>
                    <a:pt x="1588" y="646"/>
                    <a:pt x="1595" y="644"/>
                    <a:pt x="1592" y="634"/>
                  </a:cubicBezTo>
                  <a:cubicBezTo>
                    <a:pt x="1589" y="625"/>
                    <a:pt x="1572" y="622"/>
                    <a:pt x="1574" y="613"/>
                  </a:cubicBezTo>
                  <a:cubicBezTo>
                    <a:pt x="1575" y="610"/>
                    <a:pt x="1580" y="610"/>
                    <a:pt x="1584" y="607"/>
                  </a:cubicBezTo>
                  <a:cubicBezTo>
                    <a:pt x="1585" y="606"/>
                    <a:pt x="1585" y="603"/>
                    <a:pt x="1588" y="601"/>
                  </a:cubicBezTo>
                  <a:cubicBezTo>
                    <a:pt x="1590" y="598"/>
                    <a:pt x="1596" y="596"/>
                    <a:pt x="1599" y="594"/>
                  </a:cubicBezTo>
                  <a:cubicBezTo>
                    <a:pt x="1606" y="586"/>
                    <a:pt x="1607" y="579"/>
                    <a:pt x="1619" y="577"/>
                  </a:cubicBezTo>
                  <a:cubicBezTo>
                    <a:pt x="1624" y="578"/>
                    <a:pt x="1624" y="583"/>
                    <a:pt x="1631" y="583"/>
                  </a:cubicBezTo>
                  <a:cubicBezTo>
                    <a:pt x="1647" y="576"/>
                    <a:pt x="1663" y="569"/>
                    <a:pt x="1668" y="553"/>
                  </a:cubicBezTo>
                  <a:cubicBezTo>
                    <a:pt x="1677" y="551"/>
                    <a:pt x="1677" y="543"/>
                    <a:pt x="1683" y="536"/>
                  </a:cubicBezTo>
                  <a:cubicBezTo>
                    <a:pt x="1689" y="529"/>
                    <a:pt x="1701" y="522"/>
                    <a:pt x="1704" y="515"/>
                  </a:cubicBezTo>
                  <a:cubicBezTo>
                    <a:pt x="1706" y="509"/>
                    <a:pt x="1705" y="503"/>
                    <a:pt x="1705" y="498"/>
                  </a:cubicBezTo>
                  <a:moveTo>
                    <a:pt x="1737" y="498"/>
                  </a:moveTo>
                  <a:cubicBezTo>
                    <a:pt x="1719" y="498"/>
                    <a:pt x="1719" y="498"/>
                    <a:pt x="1719" y="498"/>
                  </a:cubicBezTo>
                  <a:cubicBezTo>
                    <a:pt x="1719" y="502"/>
                    <a:pt x="1719" y="506"/>
                    <a:pt x="1718" y="509"/>
                  </a:cubicBezTo>
                  <a:cubicBezTo>
                    <a:pt x="1716" y="523"/>
                    <a:pt x="1707" y="541"/>
                    <a:pt x="1720" y="548"/>
                  </a:cubicBezTo>
                  <a:cubicBezTo>
                    <a:pt x="1724" y="543"/>
                    <a:pt x="1729" y="543"/>
                    <a:pt x="1736" y="543"/>
                  </a:cubicBezTo>
                  <a:cubicBezTo>
                    <a:pt x="1738" y="534"/>
                    <a:pt x="1714" y="522"/>
                    <a:pt x="1729" y="511"/>
                  </a:cubicBezTo>
                  <a:cubicBezTo>
                    <a:pt x="1734" y="512"/>
                    <a:pt x="1738" y="516"/>
                    <a:pt x="1742" y="516"/>
                  </a:cubicBezTo>
                  <a:cubicBezTo>
                    <a:pt x="1744" y="516"/>
                    <a:pt x="1745" y="516"/>
                    <a:pt x="1747" y="515"/>
                  </a:cubicBezTo>
                  <a:cubicBezTo>
                    <a:pt x="1747" y="509"/>
                    <a:pt x="1739" y="506"/>
                    <a:pt x="1737" y="500"/>
                  </a:cubicBezTo>
                  <a:cubicBezTo>
                    <a:pt x="1737" y="499"/>
                    <a:pt x="1737" y="499"/>
                    <a:pt x="1737" y="498"/>
                  </a:cubicBezTo>
                  <a:moveTo>
                    <a:pt x="3255" y="494"/>
                  </a:moveTo>
                  <a:cubicBezTo>
                    <a:pt x="3252" y="494"/>
                    <a:pt x="3250" y="494"/>
                    <a:pt x="3248" y="496"/>
                  </a:cubicBezTo>
                  <a:cubicBezTo>
                    <a:pt x="3248" y="497"/>
                    <a:pt x="3248" y="497"/>
                    <a:pt x="3249" y="498"/>
                  </a:cubicBezTo>
                  <a:cubicBezTo>
                    <a:pt x="3271" y="498"/>
                    <a:pt x="3271" y="498"/>
                    <a:pt x="3271" y="498"/>
                  </a:cubicBezTo>
                  <a:cubicBezTo>
                    <a:pt x="3266" y="496"/>
                    <a:pt x="3260" y="494"/>
                    <a:pt x="3255" y="494"/>
                  </a:cubicBezTo>
                  <a:moveTo>
                    <a:pt x="2613" y="491"/>
                  </a:moveTo>
                  <a:cubicBezTo>
                    <a:pt x="2612" y="491"/>
                    <a:pt x="2611" y="491"/>
                    <a:pt x="2610" y="491"/>
                  </a:cubicBezTo>
                  <a:cubicBezTo>
                    <a:pt x="2610" y="494"/>
                    <a:pt x="2612" y="496"/>
                    <a:pt x="2614" y="498"/>
                  </a:cubicBezTo>
                  <a:cubicBezTo>
                    <a:pt x="2640" y="498"/>
                    <a:pt x="2640" y="498"/>
                    <a:pt x="2640" y="498"/>
                  </a:cubicBezTo>
                  <a:cubicBezTo>
                    <a:pt x="2633" y="493"/>
                    <a:pt x="2624" y="491"/>
                    <a:pt x="2613" y="491"/>
                  </a:cubicBezTo>
                  <a:moveTo>
                    <a:pt x="3329" y="474"/>
                  </a:moveTo>
                  <a:cubicBezTo>
                    <a:pt x="3329" y="474"/>
                    <a:pt x="3328" y="474"/>
                    <a:pt x="3328" y="474"/>
                  </a:cubicBezTo>
                  <a:cubicBezTo>
                    <a:pt x="3323" y="476"/>
                    <a:pt x="3320" y="480"/>
                    <a:pt x="3317" y="482"/>
                  </a:cubicBezTo>
                  <a:cubicBezTo>
                    <a:pt x="3316" y="489"/>
                    <a:pt x="3312" y="494"/>
                    <a:pt x="3308" y="498"/>
                  </a:cubicBezTo>
                  <a:cubicBezTo>
                    <a:pt x="3334" y="498"/>
                    <a:pt x="3334" y="498"/>
                    <a:pt x="3334" y="498"/>
                  </a:cubicBezTo>
                  <a:cubicBezTo>
                    <a:pt x="3330" y="496"/>
                    <a:pt x="3326" y="494"/>
                    <a:pt x="3324" y="491"/>
                  </a:cubicBezTo>
                  <a:cubicBezTo>
                    <a:pt x="3324" y="483"/>
                    <a:pt x="3333" y="483"/>
                    <a:pt x="3333" y="476"/>
                  </a:cubicBezTo>
                  <a:cubicBezTo>
                    <a:pt x="3331" y="475"/>
                    <a:pt x="3331" y="474"/>
                    <a:pt x="3329" y="474"/>
                  </a:cubicBezTo>
                  <a:moveTo>
                    <a:pt x="208" y="446"/>
                  </a:moveTo>
                  <a:cubicBezTo>
                    <a:pt x="206" y="446"/>
                    <a:pt x="203" y="447"/>
                    <a:pt x="201" y="448"/>
                  </a:cubicBezTo>
                  <a:cubicBezTo>
                    <a:pt x="195" y="451"/>
                    <a:pt x="199" y="456"/>
                    <a:pt x="194" y="460"/>
                  </a:cubicBezTo>
                  <a:cubicBezTo>
                    <a:pt x="192" y="462"/>
                    <a:pt x="187" y="460"/>
                    <a:pt x="185" y="462"/>
                  </a:cubicBezTo>
                  <a:cubicBezTo>
                    <a:pt x="179" y="470"/>
                    <a:pt x="173" y="493"/>
                    <a:pt x="187" y="494"/>
                  </a:cubicBezTo>
                  <a:cubicBezTo>
                    <a:pt x="188" y="494"/>
                    <a:pt x="188" y="494"/>
                    <a:pt x="188" y="494"/>
                  </a:cubicBezTo>
                  <a:cubicBezTo>
                    <a:pt x="192" y="494"/>
                    <a:pt x="200" y="492"/>
                    <a:pt x="204" y="491"/>
                  </a:cubicBezTo>
                  <a:cubicBezTo>
                    <a:pt x="212" y="488"/>
                    <a:pt x="218" y="484"/>
                    <a:pt x="223" y="480"/>
                  </a:cubicBezTo>
                  <a:cubicBezTo>
                    <a:pt x="225" y="472"/>
                    <a:pt x="226" y="466"/>
                    <a:pt x="227" y="458"/>
                  </a:cubicBezTo>
                  <a:cubicBezTo>
                    <a:pt x="225" y="452"/>
                    <a:pt x="217" y="446"/>
                    <a:pt x="208" y="446"/>
                  </a:cubicBezTo>
                  <a:moveTo>
                    <a:pt x="477" y="415"/>
                  </a:moveTo>
                  <a:cubicBezTo>
                    <a:pt x="469" y="415"/>
                    <a:pt x="468" y="425"/>
                    <a:pt x="470" y="429"/>
                  </a:cubicBezTo>
                  <a:cubicBezTo>
                    <a:pt x="471" y="430"/>
                    <a:pt x="471" y="430"/>
                    <a:pt x="472" y="430"/>
                  </a:cubicBezTo>
                  <a:cubicBezTo>
                    <a:pt x="480" y="430"/>
                    <a:pt x="479" y="420"/>
                    <a:pt x="478" y="415"/>
                  </a:cubicBezTo>
                  <a:cubicBezTo>
                    <a:pt x="477" y="415"/>
                    <a:pt x="477" y="415"/>
                    <a:pt x="477" y="415"/>
                  </a:cubicBezTo>
                  <a:moveTo>
                    <a:pt x="217" y="407"/>
                  </a:moveTo>
                  <a:cubicBezTo>
                    <a:pt x="212" y="407"/>
                    <a:pt x="209" y="412"/>
                    <a:pt x="208" y="417"/>
                  </a:cubicBezTo>
                  <a:cubicBezTo>
                    <a:pt x="211" y="418"/>
                    <a:pt x="213" y="419"/>
                    <a:pt x="216" y="419"/>
                  </a:cubicBezTo>
                  <a:cubicBezTo>
                    <a:pt x="217" y="419"/>
                    <a:pt x="218" y="419"/>
                    <a:pt x="218" y="419"/>
                  </a:cubicBezTo>
                  <a:cubicBezTo>
                    <a:pt x="219" y="416"/>
                    <a:pt x="221" y="413"/>
                    <a:pt x="222" y="410"/>
                  </a:cubicBezTo>
                  <a:cubicBezTo>
                    <a:pt x="220" y="408"/>
                    <a:pt x="218" y="407"/>
                    <a:pt x="217" y="407"/>
                  </a:cubicBezTo>
                  <a:moveTo>
                    <a:pt x="517" y="400"/>
                  </a:moveTo>
                  <a:cubicBezTo>
                    <a:pt x="511" y="400"/>
                    <a:pt x="503" y="408"/>
                    <a:pt x="517" y="411"/>
                  </a:cubicBezTo>
                  <a:cubicBezTo>
                    <a:pt x="518" y="410"/>
                    <a:pt x="518" y="410"/>
                    <a:pt x="519" y="410"/>
                  </a:cubicBezTo>
                  <a:cubicBezTo>
                    <a:pt x="519" y="410"/>
                    <a:pt x="520" y="410"/>
                    <a:pt x="520" y="410"/>
                  </a:cubicBezTo>
                  <a:cubicBezTo>
                    <a:pt x="522" y="403"/>
                    <a:pt x="520" y="400"/>
                    <a:pt x="517" y="400"/>
                  </a:cubicBezTo>
                  <a:moveTo>
                    <a:pt x="252" y="396"/>
                  </a:moveTo>
                  <a:cubicBezTo>
                    <a:pt x="252" y="396"/>
                    <a:pt x="252" y="396"/>
                    <a:pt x="252" y="396"/>
                  </a:cubicBezTo>
                  <a:cubicBezTo>
                    <a:pt x="253" y="404"/>
                    <a:pt x="245" y="408"/>
                    <a:pt x="234" y="408"/>
                  </a:cubicBezTo>
                  <a:cubicBezTo>
                    <a:pt x="233" y="417"/>
                    <a:pt x="216" y="417"/>
                    <a:pt x="218" y="426"/>
                  </a:cubicBezTo>
                  <a:cubicBezTo>
                    <a:pt x="219" y="426"/>
                    <a:pt x="220" y="426"/>
                    <a:pt x="220" y="426"/>
                  </a:cubicBezTo>
                  <a:cubicBezTo>
                    <a:pt x="222" y="426"/>
                    <a:pt x="223" y="425"/>
                    <a:pt x="224" y="424"/>
                  </a:cubicBezTo>
                  <a:cubicBezTo>
                    <a:pt x="224" y="423"/>
                    <a:pt x="225" y="422"/>
                    <a:pt x="227" y="422"/>
                  </a:cubicBezTo>
                  <a:cubicBezTo>
                    <a:pt x="227" y="422"/>
                    <a:pt x="227" y="422"/>
                    <a:pt x="227" y="422"/>
                  </a:cubicBezTo>
                  <a:cubicBezTo>
                    <a:pt x="232" y="428"/>
                    <a:pt x="220" y="434"/>
                    <a:pt x="223" y="444"/>
                  </a:cubicBezTo>
                  <a:cubicBezTo>
                    <a:pt x="231" y="454"/>
                    <a:pt x="254" y="451"/>
                    <a:pt x="256" y="467"/>
                  </a:cubicBezTo>
                  <a:cubicBezTo>
                    <a:pt x="256" y="474"/>
                    <a:pt x="240" y="469"/>
                    <a:pt x="237" y="474"/>
                  </a:cubicBezTo>
                  <a:cubicBezTo>
                    <a:pt x="236" y="479"/>
                    <a:pt x="240" y="479"/>
                    <a:pt x="239" y="482"/>
                  </a:cubicBezTo>
                  <a:cubicBezTo>
                    <a:pt x="238" y="484"/>
                    <a:pt x="234" y="485"/>
                    <a:pt x="232" y="486"/>
                  </a:cubicBezTo>
                  <a:cubicBezTo>
                    <a:pt x="233" y="491"/>
                    <a:pt x="240" y="489"/>
                    <a:pt x="241" y="494"/>
                  </a:cubicBezTo>
                  <a:cubicBezTo>
                    <a:pt x="240" y="496"/>
                    <a:pt x="239" y="497"/>
                    <a:pt x="238" y="498"/>
                  </a:cubicBezTo>
                  <a:cubicBezTo>
                    <a:pt x="293" y="498"/>
                    <a:pt x="293" y="498"/>
                    <a:pt x="293" y="498"/>
                  </a:cubicBezTo>
                  <a:cubicBezTo>
                    <a:pt x="300" y="495"/>
                    <a:pt x="304" y="490"/>
                    <a:pt x="304" y="481"/>
                  </a:cubicBezTo>
                  <a:cubicBezTo>
                    <a:pt x="296" y="474"/>
                    <a:pt x="281" y="473"/>
                    <a:pt x="283" y="458"/>
                  </a:cubicBezTo>
                  <a:cubicBezTo>
                    <a:pt x="275" y="453"/>
                    <a:pt x="256" y="444"/>
                    <a:pt x="257" y="436"/>
                  </a:cubicBezTo>
                  <a:cubicBezTo>
                    <a:pt x="258" y="428"/>
                    <a:pt x="271" y="433"/>
                    <a:pt x="270" y="422"/>
                  </a:cubicBezTo>
                  <a:cubicBezTo>
                    <a:pt x="269" y="421"/>
                    <a:pt x="266" y="421"/>
                    <a:pt x="264" y="421"/>
                  </a:cubicBezTo>
                  <a:cubicBezTo>
                    <a:pt x="262" y="421"/>
                    <a:pt x="261" y="421"/>
                    <a:pt x="260" y="421"/>
                  </a:cubicBezTo>
                  <a:cubicBezTo>
                    <a:pt x="258" y="421"/>
                    <a:pt x="257" y="421"/>
                    <a:pt x="255" y="421"/>
                  </a:cubicBezTo>
                  <a:cubicBezTo>
                    <a:pt x="252" y="421"/>
                    <a:pt x="249" y="421"/>
                    <a:pt x="247" y="419"/>
                  </a:cubicBezTo>
                  <a:cubicBezTo>
                    <a:pt x="254" y="412"/>
                    <a:pt x="254" y="405"/>
                    <a:pt x="262" y="400"/>
                  </a:cubicBezTo>
                  <a:cubicBezTo>
                    <a:pt x="258" y="399"/>
                    <a:pt x="256" y="396"/>
                    <a:pt x="252" y="396"/>
                  </a:cubicBezTo>
                  <a:moveTo>
                    <a:pt x="489" y="385"/>
                  </a:moveTo>
                  <a:cubicBezTo>
                    <a:pt x="487" y="385"/>
                    <a:pt x="484" y="386"/>
                    <a:pt x="484" y="389"/>
                  </a:cubicBezTo>
                  <a:cubicBezTo>
                    <a:pt x="484" y="391"/>
                    <a:pt x="487" y="392"/>
                    <a:pt x="489" y="392"/>
                  </a:cubicBezTo>
                  <a:cubicBezTo>
                    <a:pt x="491" y="392"/>
                    <a:pt x="492" y="391"/>
                    <a:pt x="493" y="391"/>
                  </a:cubicBezTo>
                  <a:cubicBezTo>
                    <a:pt x="494" y="388"/>
                    <a:pt x="494" y="389"/>
                    <a:pt x="493" y="386"/>
                  </a:cubicBezTo>
                  <a:cubicBezTo>
                    <a:pt x="492" y="385"/>
                    <a:pt x="491" y="385"/>
                    <a:pt x="489" y="385"/>
                  </a:cubicBezTo>
                  <a:moveTo>
                    <a:pt x="270" y="382"/>
                  </a:moveTo>
                  <a:cubicBezTo>
                    <a:pt x="267" y="382"/>
                    <a:pt x="265" y="385"/>
                    <a:pt x="265" y="388"/>
                  </a:cubicBezTo>
                  <a:cubicBezTo>
                    <a:pt x="265" y="391"/>
                    <a:pt x="268" y="394"/>
                    <a:pt x="273" y="394"/>
                  </a:cubicBezTo>
                  <a:cubicBezTo>
                    <a:pt x="274" y="394"/>
                    <a:pt x="275" y="394"/>
                    <a:pt x="276" y="394"/>
                  </a:cubicBezTo>
                  <a:cubicBezTo>
                    <a:pt x="278" y="391"/>
                    <a:pt x="278" y="387"/>
                    <a:pt x="276" y="384"/>
                  </a:cubicBezTo>
                  <a:cubicBezTo>
                    <a:pt x="274" y="383"/>
                    <a:pt x="272" y="382"/>
                    <a:pt x="270" y="382"/>
                  </a:cubicBezTo>
                  <a:moveTo>
                    <a:pt x="3064" y="335"/>
                  </a:moveTo>
                  <a:cubicBezTo>
                    <a:pt x="3059" y="335"/>
                    <a:pt x="3053" y="337"/>
                    <a:pt x="3051" y="340"/>
                  </a:cubicBezTo>
                  <a:cubicBezTo>
                    <a:pt x="3050" y="345"/>
                    <a:pt x="3054" y="347"/>
                    <a:pt x="3058" y="347"/>
                  </a:cubicBezTo>
                  <a:cubicBezTo>
                    <a:pt x="3064" y="347"/>
                    <a:pt x="3071" y="344"/>
                    <a:pt x="3072" y="339"/>
                  </a:cubicBezTo>
                  <a:cubicBezTo>
                    <a:pt x="3070" y="336"/>
                    <a:pt x="3067" y="335"/>
                    <a:pt x="3064" y="335"/>
                  </a:cubicBezTo>
                  <a:moveTo>
                    <a:pt x="3034" y="302"/>
                  </a:moveTo>
                  <a:cubicBezTo>
                    <a:pt x="3033" y="302"/>
                    <a:pt x="3033" y="302"/>
                    <a:pt x="3032" y="302"/>
                  </a:cubicBezTo>
                  <a:cubicBezTo>
                    <a:pt x="3028" y="309"/>
                    <a:pt x="3023" y="320"/>
                    <a:pt x="3025" y="328"/>
                  </a:cubicBezTo>
                  <a:cubicBezTo>
                    <a:pt x="3031" y="331"/>
                    <a:pt x="3036" y="333"/>
                    <a:pt x="3043" y="335"/>
                  </a:cubicBezTo>
                  <a:cubicBezTo>
                    <a:pt x="3049" y="331"/>
                    <a:pt x="3047" y="326"/>
                    <a:pt x="3054" y="325"/>
                  </a:cubicBezTo>
                  <a:cubicBezTo>
                    <a:pt x="3055" y="325"/>
                    <a:pt x="3056" y="324"/>
                    <a:pt x="3057" y="324"/>
                  </a:cubicBezTo>
                  <a:cubicBezTo>
                    <a:pt x="3060" y="324"/>
                    <a:pt x="3064" y="326"/>
                    <a:pt x="3068" y="327"/>
                  </a:cubicBezTo>
                  <a:cubicBezTo>
                    <a:pt x="3071" y="328"/>
                    <a:pt x="3075" y="329"/>
                    <a:pt x="3078" y="329"/>
                  </a:cubicBezTo>
                  <a:cubicBezTo>
                    <a:pt x="3082" y="329"/>
                    <a:pt x="3085" y="327"/>
                    <a:pt x="3085" y="318"/>
                  </a:cubicBezTo>
                  <a:cubicBezTo>
                    <a:pt x="3068" y="313"/>
                    <a:pt x="3056" y="302"/>
                    <a:pt x="3034" y="302"/>
                  </a:cubicBezTo>
                  <a:moveTo>
                    <a:pt x="55" y="302"/>
                  </a:moveTo>
                  <a:cubicBezTo>
                    <a:pt x="53" y="302"/>
                    <a:pt x="51" y="302"/>
                    <a:pt x="50" y="302"/>
                  </a:cubicBezTo>
                  <a:cubicBezTo>
                    <a:pt x="50" y="306"/>
                    <a:pt x="52" y="307"/>
                    <a:pt x="53" y="309"/>
                  </a:cubicBezTo>
                  <a:cubicBezTo>
                    <a:pt x="49" y="313"/>
                    <a:pt x="40" y="314"/>
                    <a:pt x="37" y="319"/>
                  </a:cubicBezTo>
                  <a:cubicBezTo>
                    <a:pt x="37" y="322"/>
                    <a:pt x="37" y="322"/>
                    <a:pt x="37" y="322"/>
                  </a:cubicBezTo>
                  <a:cubicBezTo>
                    <a:pt x="37" y="325"/>
                    <a:pt x="44" y="324"/>
                    <a:pt x="45" y="327"/>
                  </a:cubicBezTo>
                  <a:cubicBezTo>
                    <a:pt x="44" y="330"/>
                    <a:pt x="42" y="330"/>
                    <a:pt x="43" y="333"/>
                  </a:cubicBezTo>
                  <a:cubicBezTo>
                    <a:pt x="44" y="333"/>
                    <a:pt x="45" y="333"/>
                    <a:pt x="45" y="333"/>
                  </a:cubicBezTo>
                  <a:cubicBezTo>
                    <a:pt x="46" y="333"/>
                    <a:pt x="47" y="333"/>
                    <a:pt x="48" y="333"/>
                  </a:cubicBezTo>
                  <a:cubicBezTo>
                    <a:pt x="49" y="333"/>
                    <a:pt x="50" y="333"/>
                    <a:pt x="51" y="333"/>
                  </a:cubicBezTo>
                  <a:cubicBezTo>
                    <a:pt x="54" y="333"/>
                    <a:pt x="57" y="333"/>
                    <a:pt x="58" y="336"/>
                  </a:cubicBezTo>
                  <a:cubicBezTo>
                    <a:pt x="55" y="338"/>
                    <a:pt x="55" y="343"/>
                    <a:pt x="58" y="345"/>
                  </a:cubicBezTo>
                  <a:cubicBezTo>
                    <a:pt x="59" y="345"/>
                    <a:pt x="61" y="345"/>
                    <a:pt x="63" y="345"/>
                  </a:cubicBezTo>
                  <a:cubicBezTo>
                    <a:pt x="68" y="345"/>
                    <a:pt x="74" y="346"/>
                    <a:pt x="79" y="347"/>
                  </a:cubicBezTo>
                  <a:cubicBezTo>
                    <a:pt x="85" y="348"/>
                    <a:pt x="91" y="350"/>
                    <a:pt x="96" y="350"/>
                  </a:cubicBezTo>
                  <a:cubicBezTo>
                    <a:pt x="101" y="350"/>
                    <a:pt x="107" y="348"/>
                    <a:pt x="111" y="343"/>
                  </a:cubicBezTo>
                  <a:cubicBezTo>
                    <a:pt x="129" y="342"/>
                    <a:pt x="137" y="334"/>
                    <a:pt x="149" y="328"/>
                  </a:cubicBezTo>
                  <a:cubicBezTo>
                    <a:pt x="145" y="319"/>
                    <a:pt x="139" y="312"/>
                    <a:pt x="131" y="307"/>
                  </a:cubicBezTo>
                  <a:cubicBezTo>
                    <a:pt x="127" y="308"/>
                    <a:pt x="124" y="308"/>
                    <a:pt x="120" y="308"/>
                  </a:cubicBezTo>
                  <a:cubicBezTo>
                    <a:pt x="117" y="308"/>
                    <a:pt x="114" y="308"/>
                    <a:pt x="111" y="308"/>
                  </a:cubicBezTo>
                  <a:cubicBezTo>
                    <a:pt x="108" y="308"/>
                    <a:pt x="105" y="307"/>
                    <a:pt x="102" y="307"/>
                  </a:cubicBezTo>
                  <a:cubicBezTo>
                    <a:pt x="99" y="307"/>
                    <a:pt x="97" y="308"/>
                    <a:pt x="94" y="308"/>
                  </a:cubicBezTo>
                  <a:cubicBezTo>
                    <a:pt x="84" y="310"/>
                    <a:pt x="84" y="319"/>
                    <a:pt x="76" y="321"/>
                  </a:cubicBezTo>
                  <a:cubicBezTo>
                    <a:pt x="67" y="317"/>
                    <a:pt x="66" y="306"/>
                    <a:pt x="58" y="302"/>
                  </a:cubicBezTo>
                  <a:cubicBezTo>
                    <a:pt x="57" y="302"/>
                    <a:pt x="56" y="302"/>
                    <a:pt x="55" y="302"/>
                  </a:cubicBezTo>
                  <a:moveTo>
                    <a:pt x="433" y="279"/>
                  </a:moveTo>
                  <a:cubicBezTo>
                    <a:pt x="423" y="279"/>
                    <a:pt x="412" y="283"/>
                    <a:pt x="416" y="292"/>
                  </a:cubicBezTo>
                  <a:cubicBezTo>
                    <a:pt x="421" y="291"/>
                    <a:pt x="426" y="289"/>
                    <a:pt x="432" y="289"/>
                  </a:cubicBezTo>
                  <a:cubicBezTo>
                    <a:pt x="434" y="286"/>
                    <a:pt x="435" y="282"/>
                    <a:pt x="433" y="279"/>
                  </a:cubicBezTo>
                  <a:moveTo>
                    <a:pt x="3732" y="279"/>
                  </a:moveTo>
                  <a:cubicBezTo>
                    <a:pt x="3725" y="281"/>
                    <a:pt x="3718" y="281"/>
                    <a:pt x="3710" y="281"/>
                  </a:cubicBezTo>
                  <a:cubicBezTo>
                    <a:pt x="3709" y="281"/>
                    <a:pt x="3709" y="281"/>
                    <a:pt x="3708" y="281"/>
                  </a:cubicBezTo>
                  <a:cubicBezTo>
                    <a:pt x="3707" y="281"/>
                    <a:pt x="3706" y="281"/>
                    <a:pt x="3705" y="281"/>
                  </a:cubicBezTo>
                  <a:cubicBezTo>
                    <a:pt x="3692" y="281"/>
                    <a:pt x="3679" y="281"/>
                    <a:pt x="3673" y="289"/>
                  </a:cubicBezTo>
                  <a:cubicBezTo>
                    <a:pt x="3668" y="287"/>
                    <a:pt x="3667" y="281"/>
                    <a:pt x="3660" y="281"/>
                  </a:cubicBezTo>
                  <a:cubicBezTo>
                    <a:pt x="3660" y="281"/>
                    <a:pt x="3659" y="281"/>
                    <a:pt x="3659" y="281"/>
                  </a:cubicBezTo>
                  <a:cubicBezTo>
                    <a:pt x="3655" y="287"/>
                    <a:pt x="3647" y="290"/>
                    <a:pt x="3645" y="298"/>
                  </a:cubicBezTo>
                  <a:cubicBezTo>
                    <a:pt x="3649" y="304"/>
                    <a:pt x="3655" y="310"/>
                    <a:pt x="3663" y="314"/>
                  </a:cubicBezTo>
                  <a:cubicBezTo>
                    <a:pt x="3661" y="316"/>
                    <a:pt x="3658" y="318"/>
                    <a:pt x="3659" y="324"/>
                  </a:cubicBezTo>
                  <a:cubicBezTo>
                    <a:pt x="3661" y="325"/>
                    <a:pt x="3662" y="325"/>
                    <a:pt x="3664" y="325"/>
                  </a:cubicBezTo>
                  <a:cubicBezTo>
                    <a:pt x="3670" y="325"/>
                    <a:pt x="3673" y="319"/>
                    <a:pt x="3679" y="318"/>
                  </a:cubicBezTo>
                  <a:cubicBezTo>
                    <a:pt x="3683" y="320"/>
                    <a:pt x="3688" y="321"/>
                    <a:pt x="3692" y="321"/>
                  </a:cubicBezTo>
                  <a:cubicBezTo>
                    <a:pt x="3701" y="321"/>
                    <a:pt x="3710" y="318"/>
                    <a:pt x="3717" y="316"/>
                  </a:cubicBezTo>
                  <a:cubicBezTo>
                    <a:pt x="3733" y="313"/>
                    <a:pt x="3754" y="314"/>
                    <a:pt x="3758" y="301"/>
                  </a:cubicBezTo>
                  <a:cubicBezTo>
                    <a:pt x="3751" y="292"/>
                    <a:pt x="3742" y="285"/>
                    <a:pt x="3732" y="279"/>
                  </a:cubicBezTo>
                  <a:moveTo>
                    <a:pt x="3132" y="261"/>
                  </a:moveTo>
                  <a:cubicBezTo>
                    <a:pt x="3126" y="261"/>
                    <a:pt x="3117" y="266"/>
                    <a:pt x="3114" y="270"/>
                  </a:cubicBezTo>
                  <a:cubicBezTo>
                    <a:pt x="3113" y="277"/>
                    <a:pt x="3115" y="281"/>
                    <a:pt x="3122" y="282"/>
                  </a:cubicBezTo>
                  <a:cubicBezTo>
                    <a:pt x="3127" y="277"/>
                    <a:pt x="3141" y="274"/>
                    <a:pt x="3138" y="265"/>
                  </a:cubicBezTo>
                  <a:cubicBezTo>
                    <a:pt x="3137" y="262"/>
                    <a:pt x="3135" y="261"/>
                    <a:pt x="3132" y="261"/>
                  </a:cubicBezTo>
                  <a:moveTo>
                    <a:pt x="465" y="257"/>
                  </a:moveTo>
                  <a:cubicBezTo>
                    <a:pt x="464" y="257"/>
                    <a:pt x="464" y="257"/>
                    <a:pt x="463" y="257"/>
                  </a:cubicBezTo>
                  <a:cubicBezTo>
                    <a:pt x="461" y="259"/>
                    <a:pt x="459" y="262"/>
                    <a:pt x="459" y="265"/>
                  </a:cubicBezTo>
                  <a:cubicBezTo>
                    <a:pt x="460" y="266"/>
                    <a:pt x="460" y="266"/>
                    <a:pt x="461" y="266"/>
                  </a:cubicBezTo>
                  <a:cubicBezTo>
                    <a:pt x="466" y="266"/>
                    <a:pt x="468" y="262"/>
                    <a:pt x="469" y="259"/>
                  </a:cubicBezTo>
                  <a:cubicBezTo>
                    <a:pt x="467" y="259"/>
                    <a:pt x="467" y="257"/>
                    <a:pt x="465" y="257"/>
                  </a:cubicBezTo>
                  <a:moveTo>
                    <a:pt x="785" y="256"/>
                  </a:moveTo>
                  <a:cubicBezTo>
                    <a:pt x="784" y="256"/>
                    <a:pt x="782" y="256"/>
                    <a:pt x="781" y="256"/>
                  </a:cubicBezTo>
                  <a:cubicBezTo>
                    <a:pt x="768" y="259"/>
                    <a:pt x="773" y="275"/>
                    <a:pt x="783" y="275"/>
                  </a:cubicBezTo>
                  <a:cubicBezTo>
                    <a:pt x="783" y="275"/>
                    <a:pt x="783" y="275"/>
                    <a:pt x="783" y="275"/>
                  </a:cubicBezTo>
                  <a:cubicBezTo>
                    <a:pt x="793" y="274"/>
                    <a:pt x="798" y="256"/>
                    <a:pt x="785" y="256"/>
                  </a:cubicBezTo>
                  <a:moveTo>
                    <a:pt x="489" y="245"/>
                  </a:moveTo>
                  <a:cubicBezTo>
                    <a:pt x="484" y="245"/>
                    <a:pt x="481" y="249"/>
                    <a:pt x="479" y="252"/>
                  </a:cubicBezTo>
                  <a:cubicBezTo>
                    <a:pt x="480" y="254"/>
                    <a:pt x="482" y="254"/>
                    <a:pt x="484" y="254"/>
                  </a:cubicBezTo>
                  <a:cubicBezTo>
                    <a:pt x="488" y="254"/>
                    <a:pt x="493" y="250"/>
                    <a:pt x="492" y="246"/>
                  </a:cubicBezTo>
                  <a:cubicBezTo>
                    <a:pt x="491" y="245"/>
                    <a:pt x="490" y="245"/>
                    <a:pt x="489" y="245"/>
                  </a:cubicBezTo>
                  <a:moveTo>
                    <a:pt x="2912" y="241"/>
                  </a:moveTo>
                  <a:cubicBezTo>
                    <a:pt x="2904" y="241"/>
                    <a:pt x="2897" y="244"/>
                    <a:pt x="2896" y="252"/>
                  </a:cubicBezTo>
                  <a:cubicBezTo>
                    <a:pt x="2906" y="253"/>
                    <a:pt x="2916" y="258"/>
                    <a:pt x="2926" y="258"/>
                  </a:cubicBezTo>
                  <a:cubicBezTo>
                    <a:pt x="2930" y="258"/>
                    <a:pt x="2934" y="257"/>
                    <a:pt x="2938" y="254"/>
                  </a:cubicBezTo>
                  <a:cubicBezTo>
                    <a:pt x="2936" y="247"/>
                    <a:pt x="2923" y="241"/>
                    <a:pt x="2912" y="241"/>
                  </a:cubicBezTo>
                  <a:moveTo>
                    <a:pt x="23" y="237"/>
                  </a:moveTo>
                  <a:cubicBezTo>
                    <a:pt x="16" y="237"/>
                    <a:pt x="6" y="240"/>
                    <a:pt x="0" y="241"/>
                  </a:cubicBezTo>
                  <a:cubicBezTo>
                    <a:pt x="2" y="247"/>
                    <a:pt x="8" y="249"/>
                    <a:pt x="15" y="249"/>
                  </a:cubicBezTo>
                  <a:cubicBezTo>
                    <a:pt x="22" y="249"/>
                    <a:pt x="30" y="247"/>
                    <a:pt x="33" y="243"/>
                  </a:cubicBezTo>
                  <a:cubicBezTo>
                    <a:pt x="32" y="239"/>
                    <a:pt x="28" y="237"/>
                    <a:pt x="23" y="237"/>
                  </a:cubicBezTo>
                  <a:moveTo>
                    <a:pt x="2951" y="212"/>
                  </a:moveTo>
                  <a:cubicBezTo>
                    <a:pt x="2938" y="212"/>
                    <a:pt x="2927" y="214"/>
                    <a:pt x="2926" y="223"/>
                  </a:cubicBezTo>
                  <a:cubicBezTo>
                    <a:pt x="2925" y="227"/>
                    <a:pt x="2931" y="233"/>
                    <a:pt x="2929" y="239"/>
                  </a:cubicBezTo>
                  <a:cubicBezTo>
                    <a:pt x="2936" y="241"/>
                    <a:pt x="2946" y="241"/>
                    <a:pt x="2951" y="246"/>
                  </a:cubicBezTo>
                  <a:cubicBezTo>
                    <a:pt x="2951" y="250"/>
                    <a:pt x="2944" y="248"/>
                    <a:pt x="2946" y="253"/>
                  </a:cubicBezTo>
                  <a:cubicBezTo>
                    <a:pt x="2946" y="257"/>
                    <a:pt x="2953" y="255"/>
                    <a:pt x="2952" y="260"/>
                  </a:cubicBezTo>
                  <a:cubicBezTo>
                    <a:pt x="2949" y="264"/>
                    <a:pt x="2940" y="264"/>
                    <a:pt x="2938" y="269"/>
                  </a:cubicBezTo>
                  <a:cubicBezTo>
                    <a:pt x="2939" y="273"/>
                    <a:pt x="2943" y="282"/>
                    <a:pt x="2935" y="282"/>
                  </a:cubicBezTo>
                  <a:cubicBezTo>
                    <a:pt x="2935" y="282"/>
                    <a:pt x="2934" y="282"/>
                    <a:pt x="2933" y="282"/>
                  </a:cubicBezTo>
                  <a:cubicBezTo>
                    <a:pt x="2929" y="279"/>
                    <a:pt x="2931" y="271"/>
                    <a:pt x="2929" y="266"/>
                  </a:cubicBezTo>
                  <a:cubicBezTo>
                    <a:pt x="2927" y="266"/>
                    <a:pt x="2925" y="265"/>
                    <a:pt x="2923" y="265"/>
                  </a:cubicBezTo>
                  <a:cubicBezTo>
                    <a:pt x="2922" y="265"/>
                    <a:pt x="2922" y="265"/>
                    <a:pt x="2921" y="265"/>
                  </a:cubicBezTo>
                  <a:cubicBezTo>
                    <a:pt x="2917" y="267"/>
                    <a:pt x="2920" y="274"/>
                    <a:pt x="2915" y="274"/>
                  </a:cubicBezTo>
                  <a:cubicBezTo>
                    <a:pt x="2915" y="274"/>
                    <a:pt x="2915" y="274"/>
                    <a:pt x="2915" y="274"/>
                  </a:cubicBezTo>
                  <a:cubicBezTo>
                    <a:pt x="2909" y="273"/>
                    <a:pt x="2909" y="268"/>
                    <a:pt x="2903" y="267"/>
                  </a:cubicBezTo>
                  <a:cubicBezTo>
                    <a:pt x="2898" y="270"/>
                    <a:pt x="2893" y="271"/>
                    <a:pt x="2887" y="271"/>
                  </a:cubicBezTo>
                  <a:cubicBezTo>
                    <a:pt x="2880" y="271"/>
                    <a:pt x="2872" y="270"/>
                    <a:pt x="2865" y="268"/>
                  </a:cubicBezTo>
                  <a:cubicBezTo>
                    <a:pt x="2858" y="267"/>
                    <a:pt x="2851" y="265"/>
                    <a:pt x="2845" y="265"/>
                  </a:cubicBezTo>
                  <a:cubicBezTo>
                    <a:pt x="2844" y="265"/>
                    <a:pt x="2843" y="265"/>
                    <a:pt x="2843" y="265"/>
                  </a:cubicBezTo>
                  <a:cubicBezTo>
                    <a:pt x="2837" y="263"/>
                    <a:pt x="2835" y="257"/>
                    <a:pt x="2828" y="255"/>
                  </a:cubicBezTo>
                  <a:cubicBezTo>
                    <a:pt x="2821" y="260"/>
                    <a:pt x="2811" y="258"/>
                    <a:pt x="2807" y="264"/>
                  </a:cubicBezTo>
                  <a:cubicBezTo>
                    <a:pt x="2808" y="266"/>
                    <a:pt x="2810" y="267"/>
                    <a:pt x="2812" y="267"/>
                  </a:cubicBezTo>
                  <a:cubicBezTo>
                    <a:pt x="2814" y="267"/>
                    <a:pt x="2816" y="266"/>
                    <a:pt x="2818" y="265"/>
                  </a:cubicBezTo>
                  <a:cubicBezTo>
                    <a:pt x="2821" y="264"/>
                    <a:pt x="2823" y="263"/>
                    <a:pt x="2825" y="263"/>
                  </a:cubicBezTo>
                  <a:cubicBezTo>
                    <a:pt x="2826" y="263"/>
                    <a:pt x="2827" y="263"/>
                    <a:pt x="2828" y="264"/>
                  </a:cubicBezTo>
                  <a:cubicBezTo>
                    <a:pt x="2825" y="269"/>
                    <a:pt x="2818" y="270"/>
                    <a:pt x="2813" y="272"/>
                  </a:cubicBezTo>
                  <a:cubicBezTo>
                    <a:pt x="2817" y="276"/>
                    <a:pt x="2823" y="288"/>
                    <a:pt x="2810" y="288"/>
                  </a:cubicBezTo>
                  <a:cubicBezTo>
                    <a:pt x="2809" y="288"/>
                    <a:pt x="2809" y="288"/>
                    <a:pt x="2808" y="288"/>
                  </a:cubicBezTo>
                  <a:cubicBezTo>
                    <a:pt x="2805" y="284"/>
                    <a:pt x="2810" y="280"/>
                    <a:pt x="2807" y="277"/>
                  </a:cubicBezTo>
                  <a:cubicBezTo>
                    <a:pt x="2801" y="275"/>
                    <a:pt x="2797" y="268"/>
                    <a:pt x="2788" y="268"/>
                  </a:cubicBezTo>
                  <a:cubicBezTo>
                    <a:pt x="2788" y="268"/>
                    <a:pt x="2788" y="268"/>
                    <a:pt x="2788" y="268"/>
                  </a:cubicBezTo>
                  <a:cubicBezTo>
                    <a:pt x="2785" y="268"/>
                    <a:pt x="2780" y="271"/>
                    <a:pt x="2776" y="272"/>
                  </a:cubicBezTo>
                  <a:cubicBezTo>
                    <a:pt x="2772" y="272"/>
                    <a:pt x="2768" y="273"/>
                    <a:pt x="2764" y="273"/>
                  </a:cubicBezTo>
                  <a:cubicBezTo>
                    <a:pt x="2756" y="273"/>
                    <a:pt x="2748" y="272"/>
                    <a:pt x="2742" y="269"/>
                  </a:cubicBezTo>
                  <a:cubicBezTo>
                    <a:pt x="2741" y="264"/>
                    <a:pt x="2747" y="265"/>
                    <a:pt x="2747" y="262"/>
                  </a:cubicBezTo>
                  <a:cubicBezTo>
                    <a:pt x="2744" y="258"/>
                    <a:pt x="2741" y="257"/>
                    <a:pt x="2738" y="257"/>
                  </a:cubicBezTo>
                  <a:cubicBezTo>
                    <a:pt x="2734" y="257"/>
                    <a:pt x="2731" y="258"/>
                    <a:pt x="2727" y="258"/>
                  </a:cubicBezTo>
                  <a:cubicBezTo>
                    <a:pt x="2727" y="258"/>
                    <a:pt x="2727" y="258"/>
                    <a:pt x="2727" y="258"/>
                  </a:cubicBezTo>
                  <a:cubicBezTo>
                    <a:pt x="2718" y="258"/>
                    <a:pt x="2714" y="252"/>
                    <a:pt x="2705" y="249"/>
                  </a:cubicBezTo>
                  <a:cubicBezTo>
                    <a:pt x="2692" y="245"/>
                    <a:pt x="2677" y="247"/>
                    <a:pt x="2662" y="244"/>
                  </a:cubicBezTo>
                  <a:cubicBezTo>
                    <a:pt x="2658" y="245"/>
                    <a:pt x="2659" y="250"/>
                    <a:pt x="2654" y="250"/>
                  </a:cubicBezTo>
                  <a:cubicBezTo>
                    <a:pt x="2654" y="250"/>
                    <a:pt x="2654" y="250"/>
                    <a:pt x="2654" y="250"/>
                  </a:cubicBezTo>
                  <a:cubicBezTo>
                    <a:pt x="2648" y="248"/>
                    <a:pt x="2650" y="239"/>
                    <a:pt x="2642" y="239"/>
                  </a:cubicBezTo>
                  <a:cubicBezTo>
                    <a:pt x="2638" y="241"/>
                    <a:pt x="2642" y="250"/>
                    <a:pt x="2636" y="250"/>
                  </a:cubicBezTo>
                  <a:cubicBezTo>
                    <a:pt x="2636" y="250"/>
                    <a:pt x="2636" y="250"/>
                    <a:pt x="2635" y="250"/>
                  </a:cubicBezTo>
                  <a:cubicBezTo>
                    <a:pt x="2627" y="249"/>
                    <a:pt x="2627" y="231"/>
                    <a:pt x="2619" y="230"/>
                  </a:cubicBezTo>
                  <a:cubicBezTo>
                    <a:pt x="2618" y="230"/>
                    <a:pt x="2618" y="230"/>
                    <a:pt x="2617" y="230"/>
                  </a:cubicBezTo>
                  <a:cubicBezTo>
                    <a:pt x="2611" y="230"/>
                    <a:pt x="2610" y="235"/>
                    <a:pt x="2609" y="242"/>
                  </a:cubicBezTo>
                  <a:cubicBezTo>
                    <a:pt x="2603" y="245"/>
                    <a:pt x="2594" y="251"/>
                    <a:pt x="2587" y="251"/>
                  </a:cubicBezTo>
                  <a:cubicBezTo>
                    <a:pt x="2585" y="251"/>
                    <a:pt x="2583" y="250"/>
                    <a:pt x="2581" y="250"/>
                  </a:cubicBezTo>
                  <a:cubicBezTo>
                    <a:pt x="2575" y="253"/>
                    <a:pt x="2572" y="261"/>
                    <a:pt x="2564" y="261"/>
                  </a:cubicBezTo>
                  <a:cubicBezTo>
                    <a:pt x="2563" y="261"/>
                    <a:pt x="2561" y="261"/>
                    <a:pt x="2560" y="261"/>
                  </a:cubicBezTo>
                  <a:cubicBezTo>
                    <a:pt x="2562" y="244"/>
                    <a:pt x="2592" y="251"/>
                    <a:pt x="2596" y="237"/>
                  </a:cubicBezTo>
                  <a:cubicBezTo>
                    <a:pt x="2583" y="238"/>
                    <a:pt x="2568" y="245"/>
                    <a:pt x="2555" y="249"/>
                  </a:cubicBezTo>
                  <a:cubicBezTo>
                    <a:pt x="2552" y="247"/>
                    <a:pt x="2549" y="246"/>
                    <a:pt x="2546" y="246"/>
                  </a:cubicBezTo>
                  <a:cubicBezTo>
                    <a:pt x="2541" y="246"/>
                    <a:pt x="2535" y="248"/>
                    <a:pt x="2531" y="251"/>
                  </a:cubicBezTo>
                  <a:cubicBezTo>
                    <a:pt x="2530" y="254"/>
                    <a:pt x="2535" y="258"/>
                    <a:pt x="2532" y="260"/>
                  </a:cubicBezTo>
                  <a:cubicBezTo>
                    <a:pt x="2520" y="257"/>
                    <a:pt x="2511" y="251"/>
                    <a:pt x="2499" y="247"/>
                  </a:cubicBezTo>
                  <a:cubicBezTo>
                    <a:pt x="2499" y="385"/>
                    <a:pt x="2499" y="385"/>
                    <a:pt x="2499" y="385"/>
                  </a:cubicBezTo>
                  <a:cubicBezTo>
                    <a:pt x="2507" y="390"/>
                    <a:pt x="2515" y="395"/>
                    <a:pt x="2522" y="400"/>
                  </a:cubicBezTo>
                  <a:cubicBezTo>
                    <a:pt x="2528" y="396"/>
                    <a:pt x="2532" y="396"/>
                    <a:pt x="2541" y="396"/>
                  </a:cubicBezTo>
                  <a:cubicBezTo>
                    <a:pt x="2551" y="408"/>
                    <a:pt x="2570" y="413"/>
                    <a:pt x="2574" y="429"/>
                  </a:cubicBezTo>
                  <a:cubicBezTo>
                    <a:pt x="2586" y="430"/>
                    <a:pt x="2592" y="438"/>
                    <a:pt x="2590" y="448"/>
                  </a:cubicBezTo>
                  <a:cubicBezTo>
                    <a:pt x="2601" y="456"/>
                    <a:pt x="2610" y="466"/>
                    <a:pt x="2623" y="472"/>
                  </a:cubicBezTo>
                  <a:cubicBezTo>
                    <a:pt x="2623" y="477"/>
                    <a:pt x="2615" y="476"/>
                    <a:pt x="2617" y="482"/>
                  </a:cubicBezTo>
                  <a:cubicBezTo>
                    <a:pt x="2627" y="486"/>
                    <a:pt x="2641" y="491"/>
                    <a:pt x="2653" y="498"/>
                  </a:cubicBezTo>
                  <a:cubicBezTo>
                    <a:pt x="3212" y="498"/>
                    <a:pt x="3212" y="498"/>
                    <a:pt x="3212" y="498"/>
                  </a:cubicBezTo>
                  <a:cubicBezTo>
                    <a:pt x="3217" y="494"/>
                    <a:pt x="3221" y="491"/>
                    <a:pt x="3226" y="487"/>
                  </a:cubicBezTo>
                  <a:cubicBezTo>
                    <a:pt x="3231" y="489"/>
                    <a:pt x="3237" y="489"/>
                    <a:pt x="3243" y="489"/>
                  </a:cubicBezTo>
                  <a:cubicBezTo>
                    <a:pt x="3247" y="489"/>
                    <a:pt x="3252" y="489"/>
                    <a:pt x="3256" y="489"/>
                  </a:cubicBezTo>
                  <a:cubicBezTo>
                    <a:pt x="3260" y="488"/>
                    <a:pt x="3264" y="488"/>
                    <a:pt x="3269" y="488"/>
                  </a:cubicBezTo>
                  <a:cubicBezTo>
                    <a:pt x="3275" y="488"/>
                    <a:pt x="3280" y="489"/>
                    <a:pt x="3286" y="490"/>
                  </a:cubicBezTo>
                  <a:cubicBezTo>
                    <a:pt x="3286" y="489"/>
                    <a:pt x="3286" y="489"/>
                    <a:pt x="3287" y="489"/>
                  </a:cubicBezTo>
                  <a:cubicBezTo>
                    <a:pt x="3287" y="489"/>
                    <a:pt x="3288" y="489"/>
                    <a:pt x="3288" y="489"/>
                  </a:cubicBezTo>
                  <a:cubicBezTo>
                    <a:pt x="3294" y="484"/>
                    <a:pt x="3296" y="478"/>
                    <a:pt x="3306" y="475"/>
                  </a:cubicBezTo>
                  <a:cubicBezTo>
                    <a:pt x="3318" y="470"/>
                    <a:pt x="3335" y="471"/>
                    <a:pt x="3332" y="456"/>
                  </a:cubicBezTo>
                  <a:cubicBezTo>
                    <a:pt x="3325" y="453"/>
                    <a:pt x="3322" y="448"/>
                    <a:pt x="3314" y="447"/>
                  </a:cubicBezTo>
                  <a:cubicBezTo>
                    <a:pt x="3313" y="447"/>
                    <a:pt x="3312" y="447"/>
                    <a:pt x="3311" y="447"/>
                  </a:cubicBezTo>
                  <a:cubicBezTo>
                    <a:pt x="3307" y="447"/>
                    <a:pt x="3303" y="449"/>
                    <a:pt x="3300" y="450"/>
                  </a:cubicBezTo>
                  <a:cubicBezTo>
                    <a:pt x="3297" y="452"/>
                    <a:pt x="3294" y="454"/>
                    <a:pt x="3291" y="454"/>
                  </a:cubicBezTo>
                  <a:cubicBezTo>
                    <a:pt x="3289" y="454"/>
                    <a:pt x="3286" y="453"/>
                    <a:pt x="3283" y="452"/>
                  </a:cubicBezTo>
                  <a:cubicBezTo>
                    <a:pt x="3283" y="446"/>
                    <a:pt x="3287" y="445"/>
                    <a:pt x="3292" y="445"/>
                  </a:cubicBezTo>
                  <a:cubicBezTo>
                    <a:pt x="3294" y="445"/>
                    <a:pt x="3296" y="445"/>
                    <a:pt x="3298" y="445"/>
                  </a:cubicBezTo>
                  <a:cubicBezTo>
                    <a:pt x="3300" y="445"/>
                    <a:pt x="3302" y="446"/>
                    <a:pt x="3304" y="446"/>
                  </a:cubicBezTo>
                  <a:cubicBezTo>
                    <a:pt x="3308" y="446"/>
                    <a:pt x="3312" y="445"/>
                    <a:pt x="3313" y="441"/>
                  </a:cubicBezTo>
                  <a:cubicBezTo>
                    <a:pt x="3310" y="432"/>
                    <a:pt x="3290" y="438"/>
                    <a:pt x="3283" y="432"/>
                  </a:cubicBezTo>
                  <a:cubicBezTo>
                    <a:pt x="3273" y="420"/>
                    <a:pt x="3269" y="403"/>
                    <a:pt x="3257" y="392"/>
                  </a:cubicBezTo>
                  <a:cubicBezTo>
                    <a:pt x="3253" y="383"/>
                    <a:pt x="3253" y="371"/>
                    <a:pt x="3240" y="368"/>
                  </a:cubicBezTo>
                  <a:cubicBezTo>
                    <a:pt x="3229" y="377"/>
                    <a:pt x="3233" y="396"/>
                    <a:pt x="3216" y="396"/>
                  </a:cubicBezTo>
                  <a:cubicBezTo>
                    <a:pt x="3215" y="396"/>
                    <a:pt x="3214" y="396"/>
                    <a:pt x="3214" y="396"/>
                  </a:cubicBezTo>
                  <a:cubicBezTo>
                    <a:pt x="3210" y="396"/>
                    <a:pt x="3207" y="392"/>
                    <a:pt x="3203" y="391"/>
                  </a:cubicBezTo>
                  <a:cubicBezTo>
                    <a:pt x="3202" y="391"/>
                    <a:pt x="3201" y="391"/>
                    <a:pt x="3201" y="391"/>
                  </a:cubicBezTo>
                  <a:cubicBezTo>
                    <a:pt x="3200" y="391"/>
                    <a:pt x="3198" y="392"/>
                    <a:pt x="3197" y="392"/>
                  </a:cubicBezTo>
                  <a:cubicBezTo>
                    <a:pt x="3196" y="392"/>
                    <a:pt x="3195" y="392"/>
                    <a:pt x="3194" y="392"/>
                  </a:cubicBezTo>
                  <a:cubicBezTo>
                    <a:pt x="3192" y="392"/>
                    <a:pt x="3191" y="392"/>
                    <a:pt x="3189" y="391"/>
                  </a:cubicBezTo>
                  <a:cubicBezTo>
                    <a:pt x="3195" y="384"/>
                    <a:pt x="3188" y="375"/>
                    <a:pt x="3194" y="366"/>
                  </a:cubicBezTo>
                  <a:cubicBezTo>
                    <a:pt x="3190" y="363"/>
                    <a:pt x="3184" y="362"/>
                    <a:pt x="3177" y="361"/>
                  </a:cubicBezTo>
                  <a:cubicBezTo>
                    <a:pt x="3169" y="353"/>
                    <a:pt x="3161" y="343"/>
                    <a:pt x="3146" y="343"/>
                  </a:cubicBezTo>
                  <a:cubicBezTo>
                    <a:pt x="3143" y="343"/>
                    <a:pt x="3139" y="344"/>
                    <a:pt x="3135" y="345"/>
                  </a:cubicBezTo>
                  <a:cubicBezTo>
                    <a:pt x="3132" y="342"/>
                    <a:pt x="3125" y="341"/>
                    <a:pt x="3119" y="341"/>
                  </a:cubicBezTo>
                  <a:cubicBezTo>
                    <a:pt x="3112" y="341"/>
                    <a:pt x="3106" y="343"/>
                    <a:pt x="3105" y="348"/>
                  </a:cubicBezTo>
                  <a:cubicBezTo>
                    <a:pt x="3111" y="356"/>
                    <a:pt x="3107" y="367"/>
                    <a:pt x="3114" y="375"/>
                  </a:cubicBezTo>
                  <a:cubicBezTo>
                    <a:pt x="3111" y="381"/>
                    <a:pt x="3103" y="383"/>
                    <a:pt x="3104" y="390"/>
                  </a:cubicBezTo>
                  <a:cubicBezTo>
                    <a:pt x="3105" y="393"/>
                    <a:pt x="3111" y="394"/>
                    <a:pt x="3114" y="398"/>
                  </a:cubicBezTo>
                  <a:cubicBezTo>
                    <a:pt x="3119" y="405"/>
                    <a:pt x="3120" y="413"/>
                    <a:pt x="3124" y="418"/>
                  </a:cubicBezTo>
                  <a:cubicBezTo>
                    <a:pt x="3120" y="429"/>
                    <a:pt x="3107" y="433"/>
                    <a:pt x="3095" y="437"/>
                  </a:cubicBezTo>
                  <a:cubicBezTo>
                    <a:pt x="3098" y="451"/>
                    <a:pt x="3112" y="477"/>
                    <a:pt x="3091" y="482"/>
                  </a:cubicBezTo>
                  <a:cubicBezTo>
                    <a:pt x="3081" y="477"/>
                    <a:pt x="3073" y="469"/>
                    <a:pt x="3066" y="460"/>
                  </a:cubicBezTo>
                  <a:cubicBezTo>
                    <a:pt x="3065" y="450"/>
                    <a:pt x="3070" y="440"/>
                    <a:pt x="3063" y="435"/>
                  </a:cubicBezTo>
                  <a:cubicBezTo>
                    <a:pt x="3026" y="434"/>
                    <a:pt x="3008" y="417"/>
                    <a:pt x="2980" y="409"/>
                  </a:cubicBezTo>
                  <a:cubicBezTo>
                    <a:pt x="2975" y="409"/>
                    <a:pt x="2974" y="412"/>
                    <a:pt x="2969" y="412"/>
                  </a:cubicBezTo>
                  <a:cubicBezTo>
                    <a:pt x="2968" y="412"/>
                    <a:pt x="2968" y="412"/>
                    <a:pt x="2968" y="412"/>
                  </a:cubicBezTo>
                  <a:cubicBezTo>
                    <a:pt x="2963" y="407"/>
                    <a:pt x="2963" y="398"/>
                    <a:pt x="2958" y="393"/>
                  </a:cubicBezTo>
                  <a:cubicBezTo>
                    <a:pt x="2956" y="393"/>
                    <a:pt x="2953" y="392"/>
                    <a:pt x="2950" y="392"/>
                  </a:cubicBezTo>
                  <a:cubicBezTo>
                    <a:pt x="2949" y="392"/>
                    <a:pt x="2948" y="392"/>
                    <a:pt x="2947" y="392"/>
                  </a:cubicBezTo>
                  <a:cubicBezTo>
                    <a:pt x="2944" y="388"/>
                    <a:pt x="2940" y="384"/>
                    <a:pt x="2940" y="379"/>
                  </a:cubicBezTo>
                  <a:cubicBezTo>
                    <a:pt x="2940" y="372"/>
                    <a:pt x="2953" y="356"/>
                    <a:pt x="2958" y="352"/>
                  </a:cubicBezTo>
                  <a:cubicBezTo>
                    <a:pt x="2966" y="344"/>
                    <a:pt x="2981" y="343"/>
                    <a:pt x="2983" y="335"/>
                  </a:cubicBezTo>
                  <a:cubicBezTo>
                    <a:pt x="2969" y="329"/>
                    <a:pt x="2949" y="330"/>
                    <a:pt x="2936" y="322"/>
                  </a:cubicBezTo>
                  <a:cubicBezTo>
                    <a:pt x="2939" y="320"/>
                    <a:pt x="2943" y="319"/>
                    <a:pt x="2947" y="319"/>
                  </a:cubicBezTo>
                  <a:cubicBezTo>
                    <a:pt x="2959" y="319"/>
                    <a:pt x="2973" y="326"/>
                    <a:pt x="2985" y="327"/>
                  </a:cubicBezTo>
                  <a:cubicBezTo>
                    <a:pt x="2988" y="323"/>
                    <a:pt x="2993" y="320"/>
                    <a:pt x="2998" y="320"/>
                  </a:cubicBezTo>
                  <a:cubicBezTo>
                    <a:pt x="3000" y="320"/>
                    <a:pt x="3003" y="321"/>
                    <a:pt x="3005" y="322"/>
                  </a:cubicBezTo>
                  <a:cubicBezTo>
                    <a:pt x="3011" y="319"/>
                    <a:pt x="3018" y="316"/>
                    <a:pt x="3018" y="308"/>
                  </a:cubicBezTo>
                  <a:cubicBezTo>
                    <a:pt x="3008" y="306"/>
                    <a:pt x="2995" y="306"/>
                    <a:pt x="2991" y="299"/>
                  </a:cubicBezTo>
                  <a:cubicBezTo>
                    <a:pt x="2993" y="297"/>
                    <a:pt x="2996" y="297"/>
                    <a:pt x="2998" y="297"/>
                  </a:cubicBezTo>
                  <a:cubicBezTo>
                    <a:pt x="3002" y="297"/>
                    <a:pt x="3006" y="298"/>
                    <a:pt x="3010" y="299"/>
                  </a:cubicBezTo>
                  <a:cubicBezTo>
                    <a:pt x="3014" y="301"/>
                    <a:pt x="3018" y="302"/>
                    <a:pt x="3021" y="302"/>
                  </a:cubicBezTo>
                  <a:cubicBezTo>
                    <a:pt x="3022" y="302"/>
                    <a:pt x="3022" y="302"/>
                    <a:pt x="3023" y="302"/>
                  </a:cubicBezTo>
                  <a:cubicBezTo>
                    <a:pt x="3028" y="297"/>
                    <a:pt x="3024" y="287"/>
                    <a:pt x="3033" y="286"/>
                  </a:cubicBezTo>
                  <a:cubicBezTo>
                    <a:pt x="3037" y="286"/>
                    <a:pt x="3038" y="290"/>
                    <a:pt x="3042" y="290"/>
                  </a:cubicBezTo>
                  <a:cubicBezTo>
                    <a:pt x="3043" y="290"/>
                    <a:pt x="3043" y="290"/>
                    <a:pt x="3043" y="290"/>
                  </a:cubicBezTo>
                  <a:cubicBezTo>
                    <a:pt x="3047" y="289"/>
                    <a:pt x="3044" y="284"/>
                    <a:pt x="3048" y="284"/>
                  </a:cubicBezTo>
                  <a:cubicBezTo>
                    <a:pt x="3048" y="284"/>
                    <a:pt x="3048" y="284"/>
                    <a:pt x="3049" y="284"/>
                  </a:cubicBezTo>
                  <a:cubicBezTo>
                    <a:pt x="3054" y="285"/>
                    <a:pt x="3054" y="290"/>
                    <a:pt x="3060" y="290"/>
                  </a:cubicBezTo>
                  <a:cubicBezTo>
                    <a:pt x="3067" y="287"/>
                    <a:pt x="3073" y="282"/>
                    <a:pt x="3076" y="275"/>
                  </a:cubicBezTo>
                  <a:cubicBezTo>
                    <a:pt x="3073" y="270"/>
                    <a:pt x="3071" y="265"/>
                    <a:pt x="3067" y="261"/>
                  </a:cubicBezTo>
                  <a:cubicBezTo>
                    <a:pt x="3069" y="258"/>
                    <a:pt x="3073" y="257"/>
                    <a:pt x="3073" y="253"/>
                  </a:cubicBezTo>
                  <a:cubicBezTo>
                    <a:pt x="3070" y="248"/>
                    <a:pt x="3065" y="244"/>
                    <a:pt x="3056" y="244"/>
                  </a:cubicBezTo>
                  <a:cubicBezTo>
                    <a:pt x="3055" y="244"/>
                    <a:pt x="3054" y="244"/>
                    <a:pt x="3053" y="244"/>
                  </a:cubicBezTo>
                  <a:cubicBezTo>
                    <a:pt x="3050" y="242"/>
                    <a:pt x="3045" y="239"/>
                    <a:pt x="3041" y="239"/>
                  </a:cubicBezTo>
                  <a:cubicBezTo>
                    <a:pt x="3039" y="239"/>
                    <a:pt x="3037" y="240"/>
                    <a:pt x="3035" y="241"/>
                  </a:cubicBezTo>
                  <a:cubicBezTo>
                    <a:pt x="3034" y="247"/>
                    <a:pt x="3041" y="247"/>
                    <a:pt x="3040" y="253"/>
                  </a:cubicBezTo>
                  <a:cubicBezTo>
                    <a:pt x="3038" y="256"/>
                    <a:pt x="3034" y="256"/>
                    <a:pt x="3031" y="258"/>
                  </a:cubicBezTo>
                  <a:cubicBezTo>
                    <a:pt x="3034" y="268"/>
                    <a:pt x="3026" y="277"/>
                    <a:pt x="3017" y="277"/>
                  </a:cubicBezTo>
                  <a:cubicBezTo>
                    <a:pt x="3017" y="277"/>
                    <a:pt x="3017" y="277"/>
                    <a:pt x="3016" y="277"/>
                  </a:cubicBezTo>
                  <a:cubicBezTo>
                    <a:pt x="3001" y="275"/>
                    <a:pt x="3012" y="262"/>
                    <a:pt x="3011" y="255"/>
                  </a:cubicBezTo>
                  <a:cubicBezTo>
                    <a:pt x="3010" y="250"/>
                    <a:pt x="3003" y="247"/>
                    <a:pt x="2998" y="247"/>
                  </a:cubicBezTo>
                  <a:cubicBezTo>
                    <a:pt x="2997" y="247"/>
                    <a:pt x="2997" y="247"/>
                    <a:pt x="2997" y="247"/>
                  </a:cubicBezTo>
                  <a:cubicBezTo>
                    <a:pt x="2988" y="249"/>
                    <a:pt x="2994" y="254"/>
                    <a:pt x="2990" y="262"/>
                  </a:cubicBezTo>
                  <a:cubicBezTo>
                    <a:pt x="2990" y="262"/>
                    <a:pt x="2990" y="262"/>
                    <a:pt x="2990" y="262"/>
                  </a:cubicBezTo>
                  <a:cubicBezTo>
                    <a:pt x="2981" y="262"/>
                    <a:pt x="2984" y="251"/>
                    <a:pt x="2979" y="248"/>
                  </a:cubicBezTo>
                  <a:cubicBezTo>
                    <a:pt x="2976" y="245"/>
                    <a:pt x="2964" y="248"/>
                    <a:pt x="2964" y="242"/>
                  </a:cubicBezTo>
                  <a:cubicBezTo>
                    <a:pt x="2964" y="237"/>
                    <a:pt x="2971" y="237"/>
                    <a:pt x="2972" y="232"/>
                  </a:cubicBezTo>
                  <a:cubicBezTo>
                    <a:pt x="2966" y="225"/>
                    <a:pt x="2961" y="217"/>
                    <a:pt x="2953" y="212"/>
                  </a:cubicBezTo>
                  <a:cubicBezTo>
                    <a:pt x="2952" y="212"/>
                    <a:pt x="2951" y="212"/>
                    <a:pt x="2951" y="212"/>
                  </a:cubicBezTo>
                  <a:moveTo>
                    <a:pt x="839" y="202"/>
                  </a:moveTo>
                  <a:cubicBezTo>
                    <a:pt x="830" y="202"/>
                    <a:pt x="820" y="205"/>
                    <a:pt x="818" y="211"/>
                  </a:cubicBezTo>
                  <a:cubicBezTo>
                    <a:pt x="820" y="218"/>
                    <a:pt x="809" y="219"/>
                    <a:pt x="808" y="226"/>
                  </a:cubicBezTo>
                  <a:cubicBezTo>
                    <a:pt x="810" y="228"/>
                    <a:pt x="814" y="228"/>
                    <a:pt x="818" y="228"/>
                  </a:cubicBezTo>
                  <a:cubicBezTo>
                    <a:pt x="819" y="228"/>
                    <a:pt x="819" y="228"/>
                    <a:pt x="820" y="228"/>
                  </a:cubicBezTo>
                  <a:cubicBezTo>
                    <a:pt x="820" y="228"/>
                    <a:pt x="821" y="228"/>
                    <a:pt x="822" y="228"/>
                  </a:cubicBezTo>
                  <a:cubicBezTo>
                    <a:pt x="827" y="228"/>
                    <a:pt x="832" y="228"/>
                    <a:pt x="833" y="234"/>
                  </a:cubicBezTo>
                  <a:cubicBezTo>
                    <a:pt x="832" y="235"/>
                    <a:pt x="830" y="236"/>
                    <a:pt x="829" y="236"/>
                  </a:cubicBezTo>
                  <a:cubicBezTo>
                    <a:pt x="827" y="236"/>
                    <a:pt x="826" y="235"/>
                    <a:pt x="824" y="233"/>
                  </a:cubicBezTo>
                  <a:cubicBezTo>
                    <a:pt x="823" y="232"/>
                    <a:pt x="821" y="231"/>
                    <a:pt x="818" y="231"/>
                  </a:cubicBezTo>
                  <a:cubicBezTo>
                    <a:pt x="818" y="231"/>
                    <a:pt x="818" y="231"/>
                    <a:pt x="818" y="231"/>
                  </a:cubicBezTo>
                  <a:cubicBezTo>
                    <a:pt x="817" y="234"/>
                    <a:pt x="817" y="235"/>
                    <a:pt x="818" y="238"/>
                  </a:cubicBezTo>
                  <a:cubicBezTo>
                    <a:pt x="826" y="238"/>
                    <a:pt x="832" y="246"/>
                    <a:pt x="842" y="247"/>
                  </a:cubicBezTo>
                  <a:cubicBezTo>
                    <a:pt x="843" y="247"/>
                    <a:pt x="844" y="247"/>
                    <a:pt x="845" y="247"/>
                  </a:cubicBezTo>
                  <a:cubicBezTo>
                    <a:pt x="851" y="247"/>
                    <a:pt x="858" y="245"/>
                    <a:pt x="865" y="244"/>
                  </a:cubicBezTo>
                  <a:cubicBezTo>
                    <a:pt x="861" y="232"/>
                    <a:pt x="841" y="222"/>
                    <a:pt x="854" y="206"/>
                  </a:cubicBezTo>
                  <a:cubicBezTo>
                    <a:pt x="851" y="203"/>
                    <a:pt x="845" y="202"/>
                    <a:pt x="839" y="202"/>
                  </a:cubicBezTo>
                  <a:moveTo>
                    <a:pt x="3096" y="176"/>
                  </a:moveTo>
                  <a:cubicBezTo>
                    <a:pt x="3090" y="176"/>
                    <a:pt x="3084" y="176"/>
                    <a:pt x="3080" y="177"/>
                  </a:cubicBezTo>
                  <a:cubicBezTo>
                    <a:pt x="3077" y="181"/>
                    <a:pt x="3080" y="183"/>
                    <a:pt x="3081" y="187"/>
                  </a:cubicBezTo>
                  <a:cubicBezTo>
                    <a:pt x="3076" y="181"/>
                    <a:pt x="3071" y="179"/>
                    <a:pt x="3064" y="179"/>
                  </a:cubicBezTo>
                  <a:cubicBezTo>
                    <a:pt x="3053" y="179"/>
                    <a:pt x="3040" y="186"/>
                    <a:pt x="3035" y="194"/>
                  </a:cubicBezTo>
                  <a:cubicBezTo>
                    <a:pt x="3038" y="195"/>
                    <a:pt x="3043" y="198"/>
                    <a:pt x="3040" y="201"/>
                  </a:cubicBezTo>
                  <a:cubicBezTo>
                    <a:pt x="3039" y="202"/>
                    <a:pt x="3039" y="202"/>
                    <a:pt x="3038" y="202"/>
                  </a:cubicBezTo>
                  <a:cubicBezTo>
                    <a:pt x="3037" y="202"/>
                    <a:pt x="3036" y="202"/>
                    <a:pt x="3036" y="202"/>
                  </a:cubicBezTo>
                  <a:cubicBezTo>
                    <a:pt x="3035" y="202"/>
                    <a:pt x="3034" y="202"/>
                    <a:pt x="3034" y="202"/>
                  </a:cubicBezTo>
                  <a:cubicBezTo>
                    <a:pt x="3033" y="202"/>
                    <a:pt x="3032" y="202"/>
                    <a:pt x="3032" y="203"/>
                  </a:cubicBezTo>
                  <a:cubicBezTo>
                    <a:pt x="3037" y="207"/>
                    <a:pt x="3054" y="219"/>
                    <a:pt x="3035" y="221"/>
                  </a:cubicBezTo>
                  <a:cubicBezTo>
                    <a:pt x="3034" y="218"/>
                    <a:pt x="3033" y="215"/>
                    <a:pt x="3033" y="212"/>
                  </a:cubicBezTo>
                  <a:cubicBezTo>
                    <a:pt x="3012" y="205"/>
                    <a:pt x="3027" y="187"/>
                    <a:pt x="3036" y="179"/>
                  </a:cubicBezTo>
                  <a:cubicBezTo>
                    <a:pt x="3034" y="177"/>
                    <a:pt x="3031" y="176"/>
                    <a:pt x="3027" y="176"/>
                  </a:cubicBezTo>
                  <a:cubicBezTo>
                    <a:pt x="3010" y="176"/>
                    <a:pt x="2985" y="199"/>
                    <a:pt x="2990" y="213"/>
                  </a:cubicBezTo>
                  <a:cubicBezTo>
                    <a:pt x="2993" y="222"/>
                    <a:pt x="3009" y="214"/>
                    <a:pt x="3014" y="222"/>
                  </a:cubicBezTo>
                  <a:cubicBezTo>
                    <a:pt x="3013" y="224"/>
                    <a:pt x="3012" y="225"/>
                    <a:pt x="3009" y="225"/>
                  </a:cubicBezTo>
                  <a:cubicBezTo>
                    <a:pt x="3008" y="225"/>
                    <a:pt x="3006" y="224"/>
                    <a:pt x="3004" y="224"/>
                  </a:cubicBezTo>
                  <a:cubicBezTo>
                    <a:pt x="3002" y="224"/>
                    <a:pt x="3001" y="224"/>
                    <a:pt x="2999" y="224"/>
                  </a:cubicBezTo>
                  <a:cubicBezTo>
                    <a:pt x="2999" y="224"/>
                    <a:pt x="2999" y="224"/>
                    <a:pt x="2999" y="224"/>
                  </a:cubicBezTo>
                  <a:cubicBezTo>
                    <a:pt x="2999" y="230"/>
                    <a:pt x="3004" y="232"/>
                    <a:pt x="3008" y="235"/>
                  </a:cubicBezTo>
                  <a:cubicBezTo>
                    <a:pt x="3013" y="234"/>
                    <a:pt x="3018" y="234"/>
                    <a:pt x="3023" y="234"/>
                  </a:cubicBezTo>
                  <a:cubicBezTo>
                    <a:pt x="3034" y="234"/>
                    <a:pt x="3045" y="235"/>
                    <a:pt x="3056" y="236"/>
                  </a:cubicBezTo>
                  <a:cubicBezTo>
                    <a:pt x="3066" y="237"/>
                    <a:pt x="3077" y="238"/>
                    <a:pt x="3087" y="238"/>
                  </a:cubicBezTo>
                  <a:cubicBezTo>
                    <a:pt x="3092" y="238"/>
                    <a:pt x="3097" y="238"/>
                    <a:pt x="3102" y="238"/>
                  </a:cubicBezTo>
                  <a:cubicBezTo>
                    <a:pt x="3104" y="232"/>
                    <a:pt x="3095" y="231"/>
                    <a:pt x="3100" y="226"/>
                  </a:cubicBezTo>
                  <a:cubicBezTo>
                    <a:pt x="3113" y="230"/>
                    <a:pt x="3115" y="242"/>
                    <a:pt x="3125" y="248"/>
                  </a:cubicBezTo>
                  <a:cubicBezTo>
                    <a:pt x="3124" y="250"/>
                    <a:pt x="3122" y="254"/>
                    <a:pt x="3124" y="256"/>
                  </a:cubicBezTo>
                  <a:cubicBezTo>
                    <a:pt x="3128" y="255"/>
                    <a:pt x="3133" y="254"/>
                    <a:pt x="3137" y="254"/>
                  </a:cubicBezTo>
                  <a:cubicBezTo>
                    <a:pt x="3148" y="254"/>
                    <a:pt x="3157" y="259"/>
                    <a:pt x="3163" y="265"/>
                  </a:cubicBezTo>
                  <a:cubicBezTo>
                    <a:pt x="3159" y="275"/>
                    <a:pt x="3152" y="283"/>
                    <a:pt x="3146" y="290"/>
                  </a:cubicBezTo>
                  <a:cubicBezTo>
                    <a:pt x="3147" y="294"/>
                    <a:pt x="3149" y="296"/>
                    <a:pt x="3148" y="300"/>
                  </a:cubicBezTo>
                  <a:cubicBezTo>
                    <a:pt x="3141" y="303"/>
                    <a:pt x="3130" y="304"/>
                    <a:pt x="3120" y="304"/>
                  </a:cubicBezTo>
                  <a:cubicBezTo>
                    <a:pt x="3117" y="304"/>
                    <a:pt x="3113" y="304"/>
                    <a:pt x="3111" y="303"/>
                  </a:cubicBezTo>
                  <a:cubicBezTo>
                    <a:pt x="3110" y="305"/>
                    <a:pt x="3109" y="306"/>
                    <a:pt x="3107" y="306"/>
                  </a:cubicBezTo>
                  <a:cubicBezTo>
                    <a:pt x="3108" y="316"/>
                    <a:pt x="3112" y="319"/>
                    <a:pt x="3118" y="319"/>
                  </a:cubicBezTo>
                  <a:cubicBezTo>
                    <a:pt x="3122" y="319"/>
                    <a:pt x="3126" y="318"/>
                    <a:pt x="3131" y="317"/>
                  </a:cubicBezTo>
                  <a:cubicBezTo>
                    <a:pt x="3136" y="316"/>
                    <a:pt x="3141" y="314"/>
                    <a:pt x="3146" y="314"/>
                  </a:cubicBezTo>
                  <a:cubicBezTo>
                    <a:pt x="3147" y="314"/>
                    <a:pt x="3148" y="315"/>
                    <a:pt x="3148" y="315"/>
                  </a:cubicBezTo>
                  <a:cubicBezTo>
                    <a:pt x="3153" y="319"/>
                    <a:pt x="3158" y="324"/>
                    <a:pt x="3167" y="325"/>
                  </a:cubicBezTo>
                  <a:cubicBezTo>
                    <a:pt x="3174" y="338"/>
                    <a:pt x="3197" y="336"/>
                    <a:pt x="3204" y="349"/>
                  </a:cubicBezTo>
                  <a:cubicBezTo>
                    <a:pt x="3206" y="349"/>
                    <a:pt x="3211" y="350"/>
                    <a:pt x="3216" y="350"/>
                  </a:cubicBezTo>
                  <a:cubicBezTo>
                    <a:pt x="3220" y="350"/>
                    <a:pt x="3224" y="349"/>
                    <a:pt x="3225" y="346"/>
                  </a:cubicBezTo>
                  <a:cubicBezTo>
                    <a:pt x="3221" y="336"/>
                    <a:pt x="3202" y="337"/>
                    <a:pt x="3199" y="326"/>
                  </a:cubicBezTo>
                  <a:cubicBezTo>
                    <a:pt x="3201" y="325"/>
                    <a:pt x="3202" y="324"/>
                    <a:pt x="3204" y="324"/>
                  </a:cubicBezTo>
                  <a:cubicBezTo>
                    <a:pt x="3209" y="324"/>
                    <a:pt x="3216" y="329"/>
                    <a:pt x="3222" y="333"/>
                  </a:cubicBezTo>
                  <a:cubicBezTo>
                    <a:pt x="3228" y="337"/>
                    <a:pt x="3234" y="342"/>
                    <a:pt x="3237" y="342"/>
                  </a:cubicBezTo>
                  <a:cubicBezTo>
                    <a:pt x="3240" y="342"/>
                    <a:pt x="3242" y="339"/>
                    <a:pt x="3241" y="330"/>
                  </a:cubicBezTo>
                  <a:cubicBezTo>
                    <a:pt x="3244" y="329"/>
                    <a:pt x="3248" y="329"/>
                    <a:pt x="3248" y="327"/>
                  </a:cubicBezTo>
                  <a:cubicBezTo>
                    <a:pt x="3241" y="316"/>
                    <a:pt x="3225" y="313"/>
                    <a:pt x="3216" y="303"/>
                  </a:cubicBezTo>
                  <a:cubicBezTo>
                    <a:pt x="3215" y="298"/>
                    <a:pt x="3215" y="295"/>
                    <a:pt x="3213" y="290"/>
                  </a:cubicBezTo>
                  <a:cubicBezTo>
                    <a:pt x="3215" y="289"/>
                    <a:pt x="3213" y="287"/>
                    <a:pt x="3216" y="287"/>
                  </a:cubicBezTo>
                  <a:cubicBezTo>
                    <a:pt x="3216" y="287"/>
                    <a:pt x="3216" y="287"/>
                    <a:pt x="3216" y="287"/>
                  </a:cubicBezTo>
                  <a:cubicBezTo>
                    <a:pt x="3217" y="287"/>
                    <a:pt x="3217" y="287"/>
                    <a:pt x="3218" y="287"/>
                  </a:cubicBezTo>
                  <a:cubicBezTo>
                    <a:pt x="3224" y="287"/>
                    <a:pt x="3232" y="289"/>
                    <a:pt x="3235" y="294"/>
                  </a:cubicBezTo>
                  <a:cubicBezTo>
                    <a:pt x="3234" y="297"/>
                    <a:pt x="3230" y="297"/>
                    <a:pt x="3231" y="302"/>
                  </a:cubicBezTo>
                  <a:cubicBezTo>
                    <a:pt x="3237" y="305"/>
                    <a:pt x="3244" y="307"/>
                    <a:pt x="3251" y="309"/>
                  </a:cubicBezTo>
                  <a:cubicBezTo>
                    <a:pt x="3251" y="301"/>
                    <a:pt x="3257" y="300"/>
                    <a:pt x="3263" y="298"/>
                  </a:cubicBezTo>
                  <a:cubicBezTo>
                    <a:pt x="3266" y="296"/>
                    <a:pt x="3265" y="292"/>
                    <a:pt x="3267" y="290"/>
                  </a:cubicBezTo>
                  <a:cubicBezTo>
                    <a:pt x="3267" y="290"/>
                    <a:pt x="3268" y="290"/>
                    <a:pt x="3269" y="290"/>
                  </a:cubicBezTo>
                  <a:cubicBezTo>
                    <a:pt x="3271" y="290"/>
                    <a:pt x="3272" y="289"/>
                    <a:pt x="3275" y="289"/>
                  </a:cubicBezTo>
                  <a:cubicBezTo>
                    <a:pt x="3274" y="275"/>
                    <a:pt x="3255" y="278"/>
                    <a:pt x="3246" y="272"/>
                  </a:cubicBezTo>
                  <a:cubicBezTo>
                    <a:pt x="3242" y="270"/>
                    <a:pt x="3243" y="266"/>
                    <a:pt x="3238" y="265"/>
                  </a:cubicBezTo>
                  <a:cubicBezTo>
                    <a:pt x="3238" y="265"/>
                    <a:pt x="3237" y="265"/>
                    <a:pt x="3237" y="265"/>
                  </a:cubicBezTo>
                  <a:cubicBezTo>
                    <a:pt x="3236" y="265"/>
                    <a:pt x="3236" y="265"/>
                    <a:pt x="3235" y="265"/>
                  </a:cubicBezTo>
                  <a:cubicBezTo>
                    <a:pt x="3235" y="265"/>
                    <a:pt x="3234" y="265"/>
                    <a:pt x="3234" y="265"/>
                  </a:cubicBezTo>
                  <a:cubicBezTo>
                    <a:pt x="3232" y="265"/>
                    <a:pt x="3230" y="266"/>
                    <a:pt x="3229" y="266"/>
                  </a:cubicBezTo>
                  <a:cubicBezTo>
                    <a:pt x="3219" y="259"/>
                    <a:pt x="3205" y="255"/>
                    <a:pt x="3198" y="246"/>
                  </a:cubicBezTo>
                  <a:cubicBezTo>
                    <a:pt x="3199" y="244"/>
                    <a:pt x="3201" y="243"/>
                    <a:pt x="3203" y="243"/>
                  </a:cubicBezTo>
                  <a:cubicBezTo>
                    <a:pt x="3205" y="243"/>
                    <a:pt x="3207" y="244"/>
                    <a:pt x="3209" y="244"/>
                  </a:cubicBezTo>
                  <a:cubicBezTo>
                    <a:pt x="3211" y="245"/>
                    <a:pt x="3213" y="245"/>
                    <a:pt x="3215" y="245"/>
                  </a:cubicBezTo>
                  <a:cubicBezTo>
                    <a:pt x="3216" y="245"/>
                    <a:pt x="3218" y="245"/>
                    <a:pt x="3219" y="243"/>
                  </a:cubicBezTo>
                  <a:cubicBezTo>
                    <a:pt x="3217" y="238"/>
                    <a:pt x="3212" y="234"/>
                    <a:pt x="3205" y="234"/>
                  </a:cubicBezTo>
                  <a:cubicBezTo>
                    <a:pt x="3204" y="234"/>
                    <a:pt x="3202" y="234"/>
                    <a:pt x="3200" y="235"/>
                  </a:cubicBezTo>
                  <a:cubicBezTo>
                    <a:pt x="3197" y="232"/>
                    <a:pt x="3197" y="227"/>
                    <a:pt x="3194" y="224"/>
                  </a:cubicBezTo>
                  <a:cubicBezTo>
                    <a:pt x="3193" y="224"/>
                    <a:pt x="3193" y="224"/>
                    <a:pt x="3192" y="224"/>
                  </a:cubicBezTo>
                  <a:cubicBezTo>
                    <a:pt x="3187" y="224"/>
                    <a:pt x="3184" y="221"/>
                    <a:pt x="3178" y="220"/>
                  </a:cubicBezTo>
                  <a:cubicBezTo>
                    <a:pt x="3175" y="220"/>
                    <a:pt x="3173" y="224"/>
                    <a:pt x="3170" y="224"/>
                  </a:cubicBezTo>
                  <a:cubicBezTo>
                    <a:pt x="3169" y="224"/>
                    <a:pt x="3168" y="223"/>
                    <a:pt x="3167" y="222"/>
                  </a:cubicBezTo>
                  <a:cubicBezTo>
                    <a:pt x="3166" y="216"/>
                    <a:pt x="3175" y="219"/>
                    <a:pt x="3175" y="214"/>
                  </a:cubicBezTo>
                  <a:cubicBezTo>
                    <a:pt x="3173" y="210"/>
                    <a:pt x="3169" y="209"/>
                    <a:pt x="3164" y="209"/>
                  </a:cubicBezTo>
                  <a:cubicBezTo>
                    <a:pt x="3160" y="209"/>
                    <a:pt x="3155" y="210"/>
                    <a:pt x="3152" y="213"/>
                  </a:cubicBezTo>
                  <a:cubicBezTo>
                    <a:pt x="3141" y="210"/>
                    <a:pt x="3137" y="202"/>
                    <a:pt x="3134" y="193"/>
                  </a:cubicBezTo>
                  <a:cubicBezTo>
                    <a:pt x="3108" y="193"/>
                    <a:pt x="3108" y="193"/>
                    <a:pt x="3108" y="193"/>
                  </a:cubicBezTo>
                  <a:cubicBezTo>
                    <a:pt x="3104" y="195"/>
                    <a:pt x="3105" y="201"/>
                    <a:pt x="3102" y="203"/>
                  </a:cubicBezTo>
                  <a:cubicBezTo>
                    <a:pt x="3094" y="203"/>
                    <a:pt x="3091" y="198"/>
                    <a:pt x="3084" y="197"/>
                  </a:cubicBezTo>
                  <a:cubicBezTo>
                    <a:pt x="3082" y="199"/>
                    <a:pt x="3084" y="204"/>
                    <a:pt x="3079" y="204"/>
                  </a:cubicBezTo>
                  <a:cubicBezTo>
                    <a:pt x="3079" y="204"/>
                    <a:pt x="3079" y="204"/>
                    <a:pt x="3079" y="204"/>
                  </a:cubicBezTo>
                  <a:cubicBezTo>
                    <a:pt x="3073" y="199"/>
                    <a:pt x="3083" y="194"/>
                    <a:pt x="3084" y="188"/>
                  </a:cubicBezTo>
                  <a:cubicBezTo>
                    <a:pt x="3088" y="189"/>
                    <a:pt x="3090" y="192"/>
                    <a:pt x="3095" y="192"/>
                  </a:cubicBezTo>
                  <a:cubicBezTo>
                    <a:pt x="3103" y="185"/>
                    <a:pt x="3119" y="189"/>
                    <a:pt x="3127" y="185"/>
                  </a:cubicBezTo>
                  <a:cubicBezTo>
                    <a:pt x="3122" y="179"/>
                    <a:pt x="3108" y="176"/>
                    <a:pt x="3096" y="176"/>
                  </a:cubicBezTo>
                  <a:moveTo>
                    <a:pt x="2892" y="174"/>
                  </a:moveTo>
                  <a:cubicBezTo>
                    <a:pt x="2886" y="174"/>
                    <a:pt x="2879" y="178"/>
                    <a:pt x="2879" y="184"/>
                  </a:cubicBezTo>
                  <a:cubicBezTo>
                    <a:pt x="2880" y="189"/>
                    <a:pt x="2886" y="188"/>
                    <a:pt x="2888" y="193"/>
                  </a:cubicBezTo>
                  <a:cubicBezTo>
                    <a:pt x="2887" y="194"/>
                    <a:pt x="2886" y="195"/>
                    <a:pt x="2885" y="196"/>
                  </a:cubicBezTo>
                  <a:cubicBezTo>
                    <a:pt x="2884" y="196"/>
                    <a:pt x="2884" y="196"/>
                    <a:pt x="2884" y="196"/>
                  </a:cubicBezTo>
                  <a:cubicBezTo>
                    <a:pt x="2878" y="196"/>
                    <a:pt x="2878" y="191"/>
                    <a:pt x="2872" y="190"/>
                  </a:cubicBezTo>
                  <a:cubicBezTo>
                    <a:pt x="2869" y="192"/>
                    <a:pt x="2864" y="194"/>
                    <a:pt x="2864" y="199"/>
                  </a:cubicBezTo>
                  <a:cubicBezTo>
                    <a:pt x="2867" y="204"/>
                    <a:pt x="2876" y="204"/>
                    <a:pt x="2885" y="205"/>
                  </a:cubicBezTo>
                  <a:cubicBezTo>
                    <a:pt x="2891" y="210"/>
                    <a:pt x="2892" y="218"/>
                    <a:pt x="2900" y="218"/>
                  </a:cubicBezTo>
                  <a:cubicBezTo>
                    <a:pt x="2900" y="218"/>
                    <a:pt x="2901" y="218"/>
                    <a:pt x="2901" y="218"/>
                  </a:cubicBezTo>
                  <a:cubicBezTo>
                    <a:pt x="2904" y="218"/>
                    <a:pt x="2906" y="217"/>
                    <a:pt x="2909" y="215"/>
                  </a:cubicBezTo>
                  <a:cubicBezTo>
                    <a:pt x="2911" y="214"/>
                    <a:pt x="2914" y="212"/>
                    <a:pt x="2917" y="212"/>
                  </a:cubicBezTo>
                  <a:cubicBezTo>
                    <a:pt x="2918" y="212"/>
                    <a:pt x="2919" y="212"/>
                    <a:pt x="2920" y="213"/>
                  </a:cubicBezTo>
                  <a:cubicBezTo>
                    <a:pt x="2923" y="209"/>
                    <a:pt x="2926" y="206"/>
                    <a:pt x="2926" y="200"/>
                  </a:cubicBezTo>
                  <a:cubicBezTo>
                    <a:pt x="2923" y="194"/>
                    <a:pt x="2913" y="194"/>
                    <a:pt x="2911" y="188"/>
                  </a:cubicBezTo>
                  <a:cubicBezTo>
                    <a:pt x="2913" y="185"/>
                    <a:pt x="2919" y="185"/>
                    <a:pt x="2918" y="179"/>
                  </a:cubicBezTo>
                  <a:cubicBezTo>
                    <a:pt x="2917" y="178"/>
                    <a:pt x="2915" y="177"/>
                    <a:pt x="2912" y="177"/>
                  </a:cubicBezTo>
                  <a:cubicBezTo>
                    <a:pt x="2909" y="177"/>
                    <a:pt x="2905" y="178"/>
                    <a:pt x="2902" y="178"/>
                  </a:cubicBezTo>
                  <a:cubicBezTo>
                    <a:pt x="2900" y="175"/>
                    <a:pt x="2896" y="174"/>
                    <a:pt x="2892" y="174"/>
                  </a:cubicBezTo>
                  <a:moveTo>
                    <a:pt x="2833" y="173"/>
                  </a:moveTo>
                  <a:cubicBezTo>
                    <a:pt x="2828" y="173"/>
                    <a:pt x="2823" y="176"/>
                    <a:pt x="2824" y="181"/>
                  </a:cubicBezTo>
                  <a:cubicBezTo>
                    <a:pt x="2824" y="185"/>
                    <a:pt x="2832" y="186"/>
                    <a:pt x="2831" y="189"/>
                  </a:cubicBezTo>
                  <a:cubicBezTo>
                    <a:pt x="2828" y="188"/>
                    <a:pt x="2822" y="187"/>
                    <a:pt x="2816" y="187"/>
                  </a:cubicBezTo>
                  <a:cubicBezTo>
                    <a:pt x="2813" y="187"/>
                    <a:pt x="2810" y="187"/>
                    <a:pt x="2808" y="188"/>
                  </a:cubicBezTo>
                  <a:cubicBezTo>
                    <a:pt x="2808" y="196"/>
                    <a:pt x="2818" y="211"/>
                    <a:pt x="2809" y="214"/>
                  </a:cubicBezTo>
                  <a:cubicBezTo>
                    <a:pt x="2803" y="205"/>
                    <a:pt x="2801" y="192"/>
                    <a:pt x="2787" y="188"/>
                  </a:cubicBezTo>
                  <a:cubicBezTo>
                    <a:pt x="2785" y="194"/>
                    <a:pt x="2782" y="204"/>
                    <a:pt x="2775" y="204"/>
                  </a:cubicBezTo>
                  <a:cubicBezTo>
                    <a:pt x="2774" y="204"/>
                    <a:pt x="2772" y="203"/>
                    <a:pt x="2771" y="202"/>
                  </a:cubicBezTo>
                  <a:cubicBezTo>
                    <a:pt x="2770" y="197"/>
                    <a:pt x="2778" y="198"/>
                    <a:pt x="2776" y="192"/>
                  </a:cubicBezTo>
                  <a:cubicBezTo>
                    <a:pt x="2774" y="191"/>
                    <a:pt x="2772" y="191"/>
                    <a:pt x="2770" y="191"/>
                  </a:cubicBezTo>
                  <a:cubicBezTo>
                    <a:pt x="2765" y="191"/>
                    <a:pt x="2758" y="194"/>
                    <a:pt x="2753" y="194"/>
                  </a:cubicBezTo>
                  <a:cubicBezTo>
                    <a:pt x="2751" y="192"/>
                    <a:pt x="2752" y="188"/>
                    <a:pt x="2750" y="187"/>
                  </a:cubicBezTo>
                  <a:cubicBezTo>
                    <a:pt x="2749" y="187"/>
                    <a:pt x="2749" y="187"/>
                    <a:pt x="2749" y="187"/>
                  </a:cubicBezTo>
                  <a:cubicBezTo>
                    <a:pt x="2729" y="187"/>
                    <a:pt x="2707" y="193"/>
                    <a:pt x="2705" y="211"/>
                  </a:cubicBezTo>
                  <a:cubicBezTo>
                    <a:pt x="2711" y="213"/>
                    <a:pt x="2712" y="218"/>
                    <a:pt x="2720" y="218"/>
                  </a:cubicBezTo>
                  <a:cubicBezTo>
                    <a:pt x="2722" y="218"/>
                    <a:pt x="2725" y="214"/>
                    <a:pt x="2728" y="214"/>
                  </a:cubicBezTo>
                  <a:cubicBezTo>
                    <a:pt x="2729" y="214"/>
                    <a:pt x="2730" y="215"/>
                    <a:pt x="2731" y="215"/>
                  </a:cubicBezTo>
                  <a:cubicBezTo>
                    <a:pt x="2730" y="224"/>
                    <a:pt x="2714" y="220"/>
                    <a:pt x="2709" y="225"/>
                  </a:cubicBezTo>
                  <a:cubicBezTo>
                    <a:pt x="2712" y="230"/>
                    <a:pt x="2718" y="231"/>
                    <a:pt x="2725" y="231"/>
                  </a:cubicBezTo>
                  <a:cubicBezTo>
                    <a:pt x="2730" y="231"/>
                    <a:pt x="2736" y="231"/>
                    <a:pt x="2741" y="230"/>
                  </a:cubicBezTo>
                  <a:cubicBezTo>
                    <a:pt x="2747" y="229"/>
                    <a:pt x="2752" y="229"/>
                    <a:pt x="2757" y="229"/>
                  </a:cubicBezTo>
                  <a:cubicBezTo>
                    <a:pt x="2764" y="229"/>
                    <a:pt x="2770" y="230"/>
                    <a:pt x="2773" y="234"/>
                  </a:cubicBezTo>
                  <a:cubicBezTo>
                    <a:pt x="2769" y="236"/>
                    <a:pt x="2765" y="237"/>
                    <a:pt x="2760" y="237"/>
                  </a:cubicBezTo>
                  <a:cubicBezTo>
                    <a:pt x="2755" y="237"/>
                    <a:pt x="2751" y="236"/>
                    <a:pt x="2747" y="236"/>
                  </a:cubicBezTo>
                  <a:cubicBezTo>
                    <a:pt x="2742" y="235"/>
                    <a:pt x="2738" y="235"/>
                    <a:pt x="2734" y="235"/>
                  </a:cubicBezTo>
                  <a:cubicBezTo>
                    <a:pt x="2727" y="235"/>
                    <a:pt x="2720" y="236"/>
                    <a:pt x="2717" y="242"/>
                  </a:cubicBezTo>
                  <a:cubicBezTo>
                    <a:pt x="2724" y="248"/>
                    <a:pt x="2734" y="251"/>
                    <a:pt x="2745" y="251"/>
                  </a:cubicBezTo>
                  <a:cubicBezTo>
                    <a:pt x="2749" y="251"/>
                    <a:pt x="2753" y="250"/>
                    <a:pt x="2757" y="250"/>
                  </a:cubicBezTo>
                  <a:cubicBezTo>
                    <a:pt x="2759" y="254"/>
                    <a:pt x="2759" y="260"/>
                    <a:pt x="2764" y="262"/>
                  </a:cubicBezTo>
                  <a:cubicBezTo>
                    <a:pt x="2775" y="261"/>
                    <a:pt x="2782" y="257"/>
                    <a:pt x="2794" y="257"/>
                  </a:cubicBezTo>
                  <a:cubicBezTo>
                    <a:pt x="2795" y="257"/>
                    <a:pt x="2797" y="257"/>
                    <a:pt x="2798" y="257"/>
                  </a:cubicBezTo>
                  <a:cubicBezTo>
                    <a:pt x="2808" y="253"/>
                    <a:pt x="2821" y="244"/>
                    <a:pt x="2832" y="244"/>
                  </a:cubicBezTo>
                  <a:cubicBezTo>
                    <a:pt x="2835" y="244"/>
                    <a:pt x="2839" y="245"/>
                    <a:pt x="2841" y="247"/>
                  </a:cubicBezTo>
                  <a:cubicBezTo>
                    <a:pt x="2841" y="249"/>
                    <a:pt x="2835" y="247"/>
                    <a:pt x="2836" y="251"/>
                  </a:cubicBezTo>
                  <a:cubicBezTo>
                    <a:pt x="2838" y="254"/>
                    <a:pt x="2842" y="255"/>
                    <a:pt x="2846" y="255"/>
                  </a:cubicBezTo>
                  <a:cubicBezTo>
                    <a:pt x="2849" y="255"/>
                    <a:pt x="2852" y="254"/>
                    <a:pt x="2856" y="253"/>
                  </a:cubicBezTo>
                  <a:cubicBezTo>
                    <a:pt x="2860" y="253"/>
                    <a:pt x="2863" y="252"/>
                    <a:pt x="2867" y="252"/>
                  </a:cubicBezTo>
                  <a:cubicBezTo>
                    <a:pt x="2868" y="252"/>
                    <a:pt x="2869" y="252"/>
                    <a:pt x="2870" y="252"/>
                  </a:cubicBezTo>
                  <a:cubicBezTo>
                    <a:pt x="2872" y="247"/>
                    <a:pt x="2863" y="249"/>
                    <a:pt x="2864" y="244"/>
                  </a:cubicBezTo>
                  <a:cubicBezTo>
                    <a:pt x="2865" y="241"/>
                    <a:pt x="2869" y="240"/>
                    <a:pt x="2873" y="240"/>
                  </a:cubicBezTo>
                  <a:cubicBezTo>
                    <a:pt x="2876" y="240"/>
                    <a:pt x="2878" y="241"/>
                    <a:pt x="2880" y="241"/>
                  </a:cubicBezTo>
                  <a:cubicBezTo>
                    <a:pt x="2883" y="239"/>
                    <a:pt x="2885" y="237"/>
                    <a:pt x="2882" y="233"/>
                  </a:cubicBezTo>
                  <a:cubicBezTo>
                    <a:pt x="2870" y="231"/>
                    <a:pt x="2860" y="226"/>
                    <a:pt x="2850" y="222"/>
                  </a:cubicBezTo>
                  <a:cubicBezTo>
                    <a:pt x="2843" y="214"/>
                    <a:pt x="2843" y="201"/>
                    <a:pt x="2837" y="192"/>
                  </a:cubicBezTo>
                  <a:cubicBezTo>
                    <a:pt x="2840" y="188"/>
                    <a:pt x="2847" y="188"/>
                    <a:pt x="2848" y="183"/>
                  </a:cubicBezTo>
                  <a:cubicBezTo>
                    <a:pt x="2847" y="177"/>
                    <a:pt x="2840" y="173"/>
                    <a:pt x="2833" y="173"/>
                  </a:cubicBezTo>
                  <a:moveTo>
                    <a:pt x="2665" y="164"/>
                  </a:moveTo>
                  <a:cubicBezTo>
                    <a:pt x="2658" y="164"/>
                    <a:pt x="2651" y="166"/>
                    <a:pt x="2645" y="171"/>
                  </a:cubicBezTo>
                  <a:cubicBezTo>
                    <a:pt x="2656" y="187"/>
                    <a:pt x="2635" y="198"/>
                    <a:pt x="2632" y="214"/>
                  </a:cubicBezTo>
                  <a:cubicBezTo>
                    <a:pt x="2636" y="217"/>
                    <a:pt x="2642" y="217"/>
                    <a:pt x="2648" y="217"/>
                  </a:cubicBezTo>
                  <a:cubicBezTo>
                    <a:pt x="2649" y="217"/>
                    <a:pt x="2651" y="217"/>
                    <a:pt x="2652" y="217"/>
                  </a:cubicBezTo>
                  <a:cubicBezTo>
                    <a:pt x="2655" y="221"/>
                    <a:pt x="2659" y="222"/>
                    <a:pt x="2662" y="222"/>
                  </a:cubicBezTo>
                  <a:cubicBezTo>
                    <a:pt x="2669" y="222"/>
                    <a:pt x="2677" y="216"/>
                    <a:pt x="2683" y="213"/>
                  </a:cubicBezTo>
                  <a:cubicBezTo>
                    <a:pt x="2696" y="197"/>
                    <a:pt x="2717" y="189"/>
                    <a:pt x="2734" y="177"/>
                  </a:cubicBezTo>
                  <a:cubicBezTo>
                    <a:pt x="2728" y="172"/>
                    <a:pt x="2718" y="171"/>
                    <a:pt x="2710" y="167"/>
                  </a:cubicBezTo>
                  <a:cubicBezTo>
                    <a:pt x="2705" y="169"/>
                    <a:pt x="2703" y="172"/>
                    <a:pt x="2697" y="173"/>
                  </a:cubicBezTo>
                  <a:cubicBezTo>
                    <a:pt x="2689" y="168"/>
                    <a:pt x="2677" y="164"/>
                    <a:pt x="2665" y="164"/>
                  </a:cubicBezTo>
                  <a:moveTo>
                    <a:pt x="1117" y="163"/>
                  </a:moveTo>
                  <a:cubicBezTo>
                    <a:pt x="1114" y="163"/>
                    <a:pt x="1113" y="165"/>
                    <a:pt x="1114" y="168"/>
                  </a:cubicBezTo>
                  <a:cubicBezTo>
                    <a:pt x="1115" y="170"/>
                    <a:pt x="1116" y="172"/>
                    <a:pt x="1119" y="172"/>
                  </a:cubicBezTo>
                  <a:cubicBezTo>
                    <a:pt x="1121" y="172"/>
                    <a:pt x="1123" y="171"/>
                    <a:pt x="1126" y="166"/>
                  </a:cubicBezTo>
                  <a:cubicBezTo>
                    <a:pt x="1122" y="164"/>
                    <a:pt x="1119" y="163"/>
                    <a:pt x="1117" y="163"/>
                  </a:cubicBezTo>
                  <a:moveTo>
                    <a:pt x="1237" y="150"/>
                  </a:moveTo>
                  <a:cubicBezTo>
                    <a:pt x="1235" y="150"/>
                    <a:pt x="1233" y="150"/>
                    <a:pt x="1231" y="150"/>
                  </a:cubicBezTo>
                  <a:cubicBezTo>
                    <a:pt x="1228" y="154"/>
                    <a:pt x="1233" y="159"/>
                    <a:pt x="1229" y="161"/>
                  </a:cubicBezTo>
                  <a:cubicBezTo>
                    <a:pt x="1224" y="158"/>
                    <a:pt x="1219" y="158"/>
                    <a:pt x="1214" y="158"/>
                  </a:cubicBezTo>
                  <a:cubicBezTo>
                    <a:pt x="1207" y="158"/>
                    <a:pt x="1200" y="159"/>
                    <a:pt x="1193" y="161"/>
                  </a:cubicBezTo>
                  <a:cubicBezTo>
                    <a:pt x="1186" y="162"/>
                    <a:pt x="1180" y="164"/>
                    <a:pt x="1174" y="164"/>
                  </a:cubicBezTo>
                  <a:cubicBezTo>
                    <a:pt x="1172" y="164"/>
                    <a:pt x="1171" y="164"/>
                    <a:pt x="1169" y="163"/>
                  </a:cubicBezTo>
                  <a:cubicBezTo>
                    <a:pt x="1165" y="167"/>
                    <a:pt x="1170" y="176"/>
                    <a:pt x="1166" y="181"/>
                  </a:cubicBezTo>
                  <a:cubicBezTo>
                    <a:pt x="1168" y="186"/>
                    <a:pt x="1174" y="188"/>
                    <a:pt x="1175" y="193"/>
                  </a:cubicBezTo>
                  <a:cubicBezTo>
                    <a:pt x="1173" y="197"/>
                    <a:pt x="1170" y="201"/>
                    <a:pt x="1163" y="201"/>
                  </a:cubicBezTo>
                  <a:cubicBezTo>
                    <a:pt x="1163" y="201"/>
                    <a:pt x="1162" y="201"/>
                    <a:pt x="1162" y="201"/>
                  </a:cubicBezTo>
                  <a:cubicBezTo>
                    <a:pt x="1158" y="198"/>
                    <a:pt x="1165" y="195"/>
                    <a:pt x="1162" y="192"/>
                  </a:cubicBezTo>
                  <a:cubicBezTo>
                    <a:pt x="1160" y="192"/>
                    <a:pt x="1158" y="192"/>
                    <a:pt x="1156" y="192"/>
                  </a:cubicBezTo>
                  <a:cubicBezTo>
                    <a:pt x="1153" y="192"/>
                    <a:pt x="1149" y="192"/>
                    <a:pt x="1145" y="192"/>
                  </a:cubicBezTo>
                  <a:cubicBezTo>
                    <a:pt x="1141" y="192"/>
                    <a:pt x="1137" y="192"/>
                    <a:pt x="1133" y="192"/>
                  </a:cubicBezTo>
                  <a:cubicBezTo>
                    <a:pt x="1115" y="192"/>
                    <a:pt x="1099" y="194"/>
                    <a:pt x="1105" y="211"/>
                  </a:cubicBezTo>
                  <a:cubicBezTo>
                    <a:pt x="1111" y="215"/>
                    <a:pt x="1134" y="220"/>
                    <a:pt x="1136" y="231"/>
                  </a:cubicBezTo>
                  <a:cubicBezTo>
                    <a:pt x="1137" y="238"/>
                    <a:pt x="1131" y="242"/>
                    <a:pt x="1126" y="242"/>
                  </a:cubicBezTo>
                  <a:cubicBezTo>
                    <a:pt x="1122" y="242"/>
                    <a:pt x="1118" y="240"/>
                    <a:pt x="1117" y="237"/>
                  </a:cubicBezTo>
                  <a:cubicBezTo>
                    <a:pt x="1118" y="232"/>
                    <a:pt x="1124" y="233"/>
                    <a:pt x="1125" y="227"/>
                  </a:cubicBezTo>
                  <a:cubicBezTo>
                    <a:pt x="1106" y="225"/>
                    <a:pt x="1100" y="214"/>
                    <a:pt x="1080" y="213"/>
                  </a:cubicBezTo>
                  <a:cubicBezTo>
                    <a:pt x="1074" y="215"/>
                    <a:pt x="1078" y="220"/>
                    <a:pt x="1074" y="222"/>
                  </a:cubicBezTo>
                  <a:cubicBezTo>
                    <a:pt x="1073" y="222"/>
                    <a:pt x="1073" y="222"/>
                    <a:pt x="1073" y="222"/>
                  </a:cubicBezTo>
                  <a:cubicBezTo>
                    <a:pt x="1071" y="222"/>
                    <a:pt x="1069" y="221"/>
                    <a:pt x="1067" y="220"/>
                  </a:cubicBezTo>
                  <a:cubicBezTo>
                    <a:pt x="1066" y="219"/>
                    <a:pt x="1064" y="218"/>
                    <a:pt x="1062" y="218"/>
                  </a:cubicBezTo>
                  <a:cubicBezTo>
                    <a:pt x="1061" y="218"/>
                    <a:pt x="1060" y="218"/>
                    <a:pt x="1059" y="219"/>
                  </a:cubicBezTo>
                  <a:cubicBezTo>
                    <a:pt x="1054" y="233"/>
                    <a:pt x="1082" y="226"/>
                    <a:pt x="1085" y="237"/>
                  </a:cubicBezTo>
                  <a:cubicBezTo>
                    <a:pt x="1082" y="237"/>
                    <a:pt x="1079" y="238"/>
                    <a:pt x="1076" y="238"/>
                  </a:cubicBezTo>
                  <a:cubicBezTo>
                    <a:pt x="1067" y="238"/>
                    <a:pt x="1058" y="235"/>
                    <a:pt x="1054" y="229"/>
                  </a:cubicBezTo>
                  <a:cubicBezTo>
                    <a:pt x="1051" y="226"/>
                    <a:pt x="1052" y="221"/>
                    <a:pt x="1047" y="218"/>
                  </a:cubicBezTo>
                  <a:cubicBezTo>
                    <a:pt x="1037" y="220"/>
                    <a:pt x="1032" y="224"/>
                    <a:pt x="1027" y="230"/>
                  </a:cubicBezTo>
                  <a:cubicBezTo>
                    <a:pt x="1035" y="238"/>
                    <a:pt x="1037" y="252"/>
                    <a:pt x="1031" y="264"/>
                  </a:cubicBezTo>
                  <a:cubicBezTo>
                    <a:pt x="1034" y="264"/>
                    <a:pt x="1037" y="265"/>
                    <a:pt x="1041" y="265"/>
                  </a:cubicBezTo>
                  <a:cubicBezTo>
                    <a:pt x="1044" y="265"/>
                    <a:pt x="1047" y="264"/>
                    <a:pt x="1049" y="264"/>
                  </a:cubicBezTo>
                  <a:cubicBezTo>
                    <a:pt x="1052" y="264"/>
                    <a:pt x="1055" y="264"/>
                    <a:pt x="1058" y="264"/>
                  </a:cubicBezTo>
                  <a:cubicBezTo>
                    <a:pt x="1067" y="264"/>
                    <a:pt x="1075" y="266"/>
                    <a:pt x="1078" y="275"/>
                  </a:cubicBezTo>
                  <a:cubicBezTo>
                    <a:pt x="1080" y="281"/>
                    <a:pt x="1076" y="285"/>
                    <a:pt x="1080" y="292"/>
                  </a:cubicBezTo>
                  <a:cubicBezTo>
                    <a:pt x="1078" y="293"/>
                    <a:pt x="1076" y="293"/>
                    <a:pt x="1075" y="293"/>
                  </a:cubicBezTo>
                  <a:cubicBezTo>
                    <a:pt x="1066" y="293"/>
                    <a:pt x="1067" y="281"/>
                    <a:pt x="1066" y="274"/>
                  </a:cubicBezTo>
                  <a:cubicBezTo>
                    <a:pt x="1063" y="272"/>
                    <a:pt x="1058" y="271"/>
                    <a:pt x="1052" y="271"/>
                  </a:cubicBezTo>
                  <a:cubicBezTo>
                    <a:pt x="1048" y="271"/>
                    <a:pt x="1044" y="271"/>
                    <a:pt x="1041" y="272"/>
                  </a:cubicBezTo>
                  <a:cubicBezTo>
                    <a:pt x="1040" y="278"/>
                    <a:pt x="1047" y="278"/>
                    <a:pt x="1047" y="283"/>
                  </a:cubicBezTo>
                  <a:cubicBezTo>
                    <a:pt x="1045" y="287"/>
                    <a:pt x="1038" y="286"/>
                    <a:pt x="1035" y="290"/>
                  </a:cubicBezTo>
                  <a:cubicBezTo>
                    <a:pt x="1036" y="302"/>
                    <a:pt x="1018" y="308"/>
                    <a:pt x="1001" y="308"/>
                  </a:cubicBezTo>
                  <a:cubicBezTo>
                    <a:pt x="989" y="308"/>
                    <a:pt x="978" y="305"/>
                    <a:pt x="974" y="300"/>
                  </a:cubicBezTo>
                  <a:cubicBezTo>
                    <a:pt x="976" y="297"/>
                    <a:pt x="980" y="296"/>
                    <a:pt x="984" y="296"/>
                  </a:cubicBezTo>
                  <a:cubicBezTo>
                    <a:pt x="991" y="296"/>
                    <a:pt x="998" y="299"/>
                    <a:pt x="1003" y="301"/>
                  </a:cubicBezTo>
                  <a:cubicBezTo>
                    <a:pt x="1016" y="296"/>
                    <a:pt x="1025" y="288"/>
                    <a:pt x="1028" y="275"/>
                  </a:cubicBezTo>
                  <a:cubicBezTo>
                    <a:pt x="1016" y="268"/>
                    <a:pt x="1026" y="250"/>
                    <a:pt x="1024" y="239"/>
                  </a:cubicBezTo>
                  <a:cubicBezTo>
                    <a:pt x="1023" y="234"/>
                    <a:pt x="1016" y="233"/>
                    <a:pt x="1017" y="228"/>
                  </a:cubicBezTo>
                  <a:cubicBezTo>
                    <a:pt x="1027" y="222"/>
                    <a:pt x="1026" y="208"/>
                    <a:pt x="1013" y="205"/>
                  </a:cubicBezTo>
                  <a:cubicBezTo>
                    <a:pt x="1011" y="201"/>
                    <a:pt x="1012" y="197"/>
                    <a:pt x="1008" y="195"/>
                  </a:cubicBezTo>
                  <a:cubicBezTo>
                    <a:pt x="1007" y="195"/>
                    <a:pt x="1005" y="195"/>
                    <a:pt x="1004" y="195"/>
                  </a:cubicBezTo>
                  <a:cubicBezTo>
                    <a:pt x="1000" y="195"/>
                    <a:pt x="997" y="195"/>
                    <a:pt x="997" y="199"/>
                  </a:cubicBezTo>
                  <a:cubicBezTo>
                    <a:pt x="998" y="204"/>
                    <a:pt x="1008" y="201"/>
                    <a:pt x="1008" y="206"/>
                  </a:cubicBezTo>
                  <a:cubicBezTo>
                    <a:pt x="1007" y="207"/>
                    <a:pt x="1005" y="207"/>
                    <a:pt x="1004" y="207"/>
                  </a:cubicBezTo>
                  <a:cubicBezTo>
                    <a:pt x="1002" y="207"/>
                    <a:pt x="1000" y="207"/>
                    <a:pt x="998" y="206"/>
                  </a:cubicBezTo>
                  <a:cubicBezTo>
                    <a:pt x="996" y="206"/>
                    <a:pt x="994" y="205"/>
                    <a:pt x="992" y="205"/>
                  </a:cubicBezTo>
                  <a:cubicBezTo>
                    <a:pt x="991" y="205"/>
                    <a:pt x="989" y="206"/>
                    <a:pt x="988" y="206"/>
                  </a:cubicBezTo>
                  <a:cubicBezTo>
                    <a:pt x="986" y="220"/>
                    <a:pt x="979" y="230"/>
                    <a:pt x="964" y="233"/>
                  </a:cubicBezTo>
                  <a:cubicBezTo>
                    <a:pt x="962" y="240"/>
                    <a:pt x="970" y="245"/>
                    <a:pt x="965" y="253"/>
                  </a:cubicBezTo>
                  <a:cubicBezTo>
                    <a:pt x="972" y="259"/>
                    <a:pt x="980" y="264"/>
                    <a:pt x="987" y="270"/>
                  </a:cubicBezTo>
                  <a:cubicBezTo>
                    <a:pt x="985" y="274"/>
                    <a:pt x="983" y="277"/>
                    <a:pt x="978" y="278"/>
                  </a:cubicBezTo>
                  <a:cubicBezTo>
                    <a:pt x="958" y="270"/>
                    <a:pt x="940" y="257"/>
                    <a:pt x="912" y="257"/>
                  </a:cubicBezTo>
                  <a:cubicBezTo>
                    <a:pt x="908" y="257"/>
                    <a:pt x="905" y="257"/>
                    <a:pt x="902" y="257"/>
                  </a:cubicBezTo>
                  <a:cubicBezTo>
                    <a:pt x="898" y="256"/>
                    <a:pt x="897" y="251"/>
                    <a:pt x="894" y="249"/>
                  </a:cubicBezTo>
                  <a:cubicBezTo>
                    <a:pt x="890" y="249"/>
                    <a:pt x="886" y="246"/>
                    <a:pt x="883" y="246"/>
                  </a:cubicBezTo>
                  <a:cubicBezTo>
                    <a:pt x="881" y="246"/>
                    <a:pt x="880" y="247"/>
                    <a:pt x="879" y="248"/>
                  </a:cubicBezTo>
                  <a:cubicBezTo>
                    <a:pt x="877" y="260"/>
                    <a:pt x="900" y="258"/>
                    <a:pt x="903" y="270"/>
                  </a:cubicBezTo>
                  <a:cubicBezTo>
                    <a:pt x="899" y="272"/>
                    <a:pt x="893" y="276"/>
                    <a:pt x="887" y="276"/>
                  </a:cubicBezTo>
                  <a:cubicBezTo>
                    <a:pt x="887" y="276"/>
                    <a:pt x="886" y="276"/>
                    <a:pt x="885" y="276"/>
                  </a:cubicBezTo>
                  <a:cubicBezTo>
                    <a:pt x="882" y="273"/>
                    <a:pt x="887" y="269"/>
                    <a:pt x="884" y="266"/>
                  </a:cubicBezTo>
                  <a:cubicBezTo>
                    <a:pt x="875" y="268"/>
                    <a:pt x="870" y="274"/>
                    <a:pt x="861" y="274"/>
                  </a:cubicBezTo>
                  <a:cubicBezTo>
                    <a:pt x="858" y="274"/>
                    <a:pt x="856" y="274"/>
                    <a:pt x="852" y="273"/>
                  </a:cubicBezTo>
                  <a:cubicBezTo>
                    <a:pt x="846" y="276"/>
                    <a:pt x="838" y="284"/>
                    <a:pt x="829" y="284"/>
                  </a:cubicBezTo>
                  <a:cubicBezTo>
                    <a:pt x="827" y="284"/>
                    <a:pt x="825" y="284"/>
                    <a:pt x="823" y="283"/>
                  </a:cubicBezTo>
                  <a:cubicBezTo>
                    <a:pt x="827" y="279"/>
                    <a:pt x="837" y="275"/>
                    <a:pt x="834" y="268"/>
                  </a:cubicBezTo>
                  <a:cubicBezTo>
                    <a:pt x="834" y="268"/>
                    <a:pt x="833" y="268"/>
                    <a:pt x="833" y="268"/>
                  </a:cubicBezTo>
                  <a:cubicBezTo>
                    <a:pt x="826" y="268"/>
                    <a:pt x="822" y="274"/>
                    <a:pt x="817" y="275"/>
                  </a:cubicBezTo>
                  <a:cubicBezTo>
                    <a:pt x="815" y="275"/>
                    <a:pt x="814" y="275"/>
                    <a:pt x="812" y="275"/>
                  </a:cubicBezTo>
                  <a:cubicBezTo>
                    <a:pt x="811" y="275"/>
                    <a:pt x="810" y="275"/>
                    <a:pt x="809" y="275"/>
                  </a:cubicBezTo>
                  <a:cubicBezTo>
                    <a:pt x="808" y="275"/>
                    <a:pt x="806" y="275"/>
                    <a:pt x="805" y="275"/>
                  </a:cubicBezTo>
                  <a:cubicBezTo>
                    <a:pt x="803" y="275"/>
                    <a:pt x="801" y="275"/>
                    <a:pt x="799" y="276"/>
                  </a:cubicBezTo>
                  <a:cubicBezTo>
                    <a:pt x="796" y="277"/>
                    <a:pt x="791" y="281"/>
                    <a:pt x="787" y="283"/>
                  </a:cubicBezTo>
                  <a:cubicBezTo>
                    <a:pt x="784" y="284"/>
                    <a:pt x="780" y="285"/>
                    <a:pt x="778" y="286"/>
                  </a:cubicBezTo>
                  <a:cubicBezTo>
                    <a:pt x="770" y="290"/>
                    <a:pt x="767" y="298"/>
                    <a:pt x="761" y="299"/>
                  </a:cubicBezTo>
                  <a:cubicBezTo>
                    <a:pt x="760" y="299"/>
                    <a:pt x="760" y="299"/>
                    <a:pt x="759" y="299"/>
                  </a:cubicBezTo>
                  <a:cubicBezTo>
                    <a:pt x="753" y="299"/>
                    <a:pt x="746" y="295"/>
                    <a:pt x="743" y="291"/>
                  </a:cubicBezTo>
                  <a:cubicBezTo>
                    <a:pt x="745" y="285"/>
                    <a:pt x="758" y="288"/>
                    <a:pt x="761" y="282"/>
                  </a:cubicBezTo>
                  <a:cubicBezTo>
                    <a:pt x="755" y="276"/>
                    <a:pt x="745" y="270"/>
                    <a:pt x="734" y="270"/>
                  </a:cubicBezTo>
                  <a:cubicBezTo>
                    <a:pt x="732" y="270"/>
                    <a:pt x="730" y="271"/>
                    <a:pt x="728" y="271"/>
                  </a:cubicBezTo>
                  <a:cubicBezTo>
                    <a:pt x="733" y="277"/>
                    <a:pt x="731" y="284"/>
                    <a:pt x="732" y="292"/>
                  </a:cubicBezTo>
                  <a:cubicBezTo>
                    <a:pt x="733" y="298"/>
                    <a:pt x="742" y="307"/>
                    <a:pt x="732" y="309"/>
                  </a:cubicBezTo>
                  <a:cubicBezTo>
                    <a:pt x="726" y="308"/>
                    <a:pt x="724" y="303"/>
                    <a:pt x="716" y="303"/>
                  </a:cubicBezTo>
                  <a:cubicBezTo>
                    <a:pt x="715" y="303"/>
                    <a:pt x="713" y="303"/>
                    <a:pt x="711" y="303"/>
                  </a:cubicBezTo>
                  <a:cubicBezTo>
                    <a:pt x="707" y="310"/>
                    <a:pt x="696" y="312"/>
                    <a:pt x="691" y="319"/>
                  </a:cubicBezTo>
                  <a:cubicBezTo>
                    <a:pt x="693" y="323"/>
                    <a:pt x="698" y="325"/>
                    <a:pt x="695" y="329"/>
                  </a:cubicBezTo>
                  <a:cubicBezTo>
                    <a:pt x="693" y="330"/>
                    <a:pt x="691" y="330"/>
                    <a:pt x="690" y="330"/>
                  </a:cubicBezTo>
                  <a:cubicBezTo>
                    <a:pt x="684" y="330"/>
                    <a:pt x="678" y="328"/>
                    <a:pt x="673" y="325"/>
                  </a:cubicBezTo>
                  <a:cubicBezTo>
                    <a:pt x="668" y="323"/>
                    <a:pt x="663" y="321"/>
                    <a:pt x="658" y="321"/>
                  </a:cubicBezTo>
                  <a:cubicBezTo>
                    <a:pt x="658" y="321"/>
                    <a:pt x="658" y="321"/>
                    <a:pt x="658" y="321"/>
                  </a:cubicBezTo>
                  <a:cubicBezTo>
                    <a:pt x="655" y="325"/>
                    <a:pt x="661" y="329"/>
                    <a:pt x="663" y="332"/>
                  </a:cubicBezTo>
                  <a:cubicBezTo>
                    <a:pt x="665" y="334"/>
                    <a:pt x="673" y="332"/>
                    <a:pt x="674" y="335"/>
                  </a:cubicBezTo>
                  <a:cubicBezTo>
                    <a:pt x="672" y="340"/>
                    <a:pt x="669" y="342"/>
                    <a:pt x="666" y="342"/>
                  </a:cubicBezTo>
                  <a:cubicBezTo>
                    <a:pt x="660" y="342"/>
                    <a:pt x="654" y="337"/>
                    <a:pt x="649" y="335"/>
                  </a:cubicBezTo>
                  <a:cubicBezTo>
                    <a:pt x="646" y="333"/>
                    <a:pt x="643" y="334"/>
                    <a:pt x="640" y="333"/>
                  </a:cubicBezTo>
                  <a:cubicBezTo>
                    <a:pt x="631" y="328"/>
                    <a:pt x="639" y="322"/>
                    <a:pt x="642" y="315"/>
                  </a:cubicBezTo>
                  <a:cubicBezTo>
                    <a:pt x="635" y="307"/>
                    <a:pt x="615" y="305"/>
                    <a:pt x="616" y="293"/>
                  </a:cubicBezTo>
                  <a:cubicBezTo>
                    <a:pt x="626" y="294"/>
                    <a:pt x="636" y="303"/>
                    <a:pt x="650" y="306"/>
                  </a:cubicBezTo>
                  <a:cubicBezTo>
                    <a:pt x="660" y="308"/>
                    <a:pt x="669" y="309"/>
                    <a:pt x="678" y="309"/>
                  </a:cubicBezTo>
                  <a:cubicBezTo>
                    <a:pt x="689" y="309"/>
                    <a:pt x="699" y="307"/>
                    <a:pt x="705" y="299"/>
                  </a:cubicBezTo>
                  <a:cubicBezTo>
                    <a:pt x="710" y="290"/>
                    <a:pt x="696" y="279"/>
                    <a:pt x="684" y="279"/>
                  </a:cubicBezTo>
                  <a:cubicBezTo>
                    <a:pt x="683" y="279"/>
                    <a:pt x="683" y="279"/>
                    <a:pt x="683" y="279"/>
                  </a:cubicBezTo>
                  <a:cubicBezTo>
                    <a:pt x="667" y="270"/>
                    <a:pt x="646" y="265"/>
                    <a:pt x="621" y="264"/>
                  </a:cubicBezTo>
                  <a:cubicBezTo>
                    <a:pt x="620" y="260"/>
                    <a:pt x="621" y="255"/>
                    <a:pt x="619" y="253"/>
                  </a:cubicBezTo>
                  <a:cubicBezTo>
                    <a:pt x="609" y="255"/>
                    <a:pt x="602" y="259"/>
                    <a:pt x="592" y="261"/>
                  </a:cubicBezTo>
                  <a:cubicBezTo>
                    <a:pt x="591" y="259"/>
                    <a:pt x="588" y="259"/>
                    <a:pt x="588" y="256"/>
                  </a:cubicBezTo>
                  <a:cubicBezTo>
                    <a:pt x="592" y="252"/>
                    <a:pt x="599" y="248"/>
                    <a:pt x="594" y="241"/>
                  </a:cubicBezTo>
                  <a:cubicBezTo>
                    <a:pt x="592" y="241"/>
                    <a:pt x="591" y="240"/>
                    <a:pt x="590" y="240"/>
                  </a:cubicBezTo>
                  <a:cubicBezTo>
                    <a:pt x="586" y="240"/>
                    <a:pt x="583" y="243"/>
                    <a:pt x="578" y="243"/>
                  </a:cubicBezTo>
                  <a:cubicBezTo>
                    <a:pt x="577" y="240"/>
                    <a:pt x="578" y="235"/>
                    <a:pt x="573" y="235"/>
                  </a:cubicBezTo>
                  <a:cubicBezTo>
                    <a:pt x="572" y="235"/>
                    <a:pt x="572" y="235"/>
                    <a:pt x="572" y="235"/>
                  </a:cubicBezTo>
                  <a:cubicBezTo>
                    <a:pt x="565" y="237"/>
                    <a:pt x="569" y="243"/>
                    <a:pt x="562" y="245"/>
                  </a:cubicBezTo>
                  <a:cubicBezTo>
                    <a:pt x="561" y="245"/>
                    <a:pt x="560" y="245"/>
                    <a:pt x="560" y="245"/>
                  </a:cubicBezTo>
                  <a:cubicBezTo>
                    <a:pt x="554" y="245"/>
                    <a:pt x="549" y="241"/>
                    <a:pt x="544" y="239"/>
                  </a:cubicBezTo>
                  <a:cubicBezTo>
                    <a:pt x="537" y="245"/>
                    <a:pt x="527" y="250"/>
                    <a:pt x="516" y="250"/>
                  </a:cubicBezTo>
                  <a:cubicBezTo>
                    <a:pt x="513" y="250"/>
                    <a:pt x="510" y="250"/>
                    <a:pt x="506" y="249"/>
                  </a:cubicBezTo>
                  <a:cubicBezTo>
                    <a:pt x="504" y="252"/>
                    <a:pt x="509" y="254"/>
                    <a:pt x="506" y="257"/>
                  </a:cubicBezTo>
                  <a:cubicBezTo>
                    <a:pt x="503" y="260"/>
                    <a:pt x="499" y="260"/>
                    <a:pt x="495" y="260"/>
                  </a:cubicBezTo>
                  <a:cubicBezTo>
                    <a:pt x="491" y="260"/>
                    <a:pt x="487" y="260"/>
                    <a:pt x="482" y="259"/>
                  </a:cubicBezTo>
                  <a:cubicBezTo>
                    <a:pt x="473" y="263"/>
                    <a:pt x="470" y="271"/>
                    <a:pt x="457" y="272"/>
                  </a:cubicBezTo>
                  <a:cubicBezTo>
                    <a:pt x="452" y="271"/>
                    <a:pt x="452" y="265"/>
                    <a:pt x="450" y="263"/>
                  </a:cubicBezTo>
                  <a:cubicBezTo>
                    <a:pt x="443" y="265"/>
                    <a:pt x="437" y="268"/>
                    <a:pt x="434" y="275"/>
                  </a:cubicBezTo>
                  <a:cubicBezTo>
                    <a:pt x="440" y="278"/>
                    <a:pt x="446" y="276"/>
                    <a:pt x="452" y="277"/>
                  </a:cubicBezTo>
                  <a:cubicBezTo>
                    <a:pt x="447" y="280"/>
                    <a:pt x="441" y="283"/>
                    <a:pt x="440" y="290"/>
                  </a:cubicBezTo>
                  <a:cubicBezTo>
                    <a:pt x="434" y="293"/>
                    <a:pt x="428" y="296"/>
                    <a:pt x="423" y="300"/>
                  </a:cubicBezTo>
                  <a:cubicBezTo>
                    <a:pt x="425" y="313"/>
                    <a:pt x="412" y="321"/>
                    <a:pt x="400" y="326"/>
                  </a:cubicBezTo>
                  <a:cubicBezTo>
                    <a:pt x="397" y="328"/>
                    <a:pt x="403" y="330"/>
                    <a:pt x="400" y="332"/>
                  </a:cubicBezTo>
                  <a:cubicBezTo>
                    <a:pt x="395" y="334"/>
                    <a:pt x="388" y="335"/>
                    <a:pt x="387" y="341"/>
                  </a:cubicBezTo>
                  <a:cubicBezTo>
                    <a:pt x="388" y="343"/>
                    <a:pt x="389" y="343"/>
                    <a:pt x="391" y="343"/>
                  </a:cubicBezTo>
                  <a:cubicBezTo>
                    <a:pt x="391" y="343"/>
                    <a:pt x="392" y="343"/>
                    <a:pt x="392" y="343"/>
                  </a:cubicBezTo>
                  <a:cubicBezTo>
                    <a:pt x="393" y="343"/>
                    <a:pt x="393" y="343"/>
                    <a:pt x="394" y="343"/>
                  </a:cubicBezTo>
                  <a:cubicBezTo>
                    <a:pt x="396" y="343"/>
                    <a:pt x="398" y="343"/>
                    <a:pt x="398" y="346"/>
                  </a:cubicBezTo>
                  <a:cubicBezTo>
                    <a:pt x="397" y="348"/>
                    <a:pt x="395" y="349"/>
                    <a:pt x="393" y="349"/>
                  </a:cubicBezTo>
                  <a:cubicBezTo>
                    <a:pt x="390" y="349"/>
                    <a:pt x="387" y="347"/>
                    <a:pt x="383" y="347"/>
                  </a:cubicBezTo>
                  <a:cubicBezTo>
                    <a:pt x="379" y="348"/>
                    <a:pt x="381" y="354"/>
                    <a:pt x="376" y="354"/>
                  </a:cubicBezTo>
                  <a:cubicBezTo>
                    <a:pt x="373" y="353"/>
                    <a:pt x="370" y="353"/>
                    <a:pt x="368" y="353"/>
                  </a:cubicBezTo>
                  <a:cubicBezTo>
                    <a:pt x="363" y="353"/>
                    <a:pt x="360" y="355"/>
                    <a:pt x="356" y="357"/>
                  </a:cubicBezTo>
                  <a:cubicBezTo>
                    <a:pt x="352" y="359"/>
                    <a:pt x="347" y="361"/>
                    <a:pt x="342" y="361"/>
                  </a:cubicBezTo>
                  <a:cubicBezTo>
                    <a:pt x="342" y="361"/>
                    <a:pt x="342" y="361"/>
                    <a:pt x="341" y="361"/>
                  </a:cubicBezTo>
                  <a:cubicBezTo>
                    <a:pt x="343" y="367"/>
                    <a:pt x="340" y="375"/>
                    <a:pt x="344" y="380"/>
                  </a:cubicBezTo>
                  <a:cubicBezTo>
                    <a:pt x="341" y="382"/>
                    <a:pt x="336" y="381"/>
                    <a:pt x="337" y="386"/>
                  </a:cubicBezTo>
                  <a:cubicBezTo>
                    <a:pt x="338" y="387"/>
                    <a:pt x="339" y="387"/>
                    <a:pt x="341" y="387"/>
                  </a:cubicBezTo>
                  <a:cubicBezTo>
                    <a:pt x="342" y="387"/>
                    <a:pt x="343" y="387"/>
                    <a:pt x="344" y="387"/>
                  </a:cubicBezTo>
                  <a:cubicBezTo>
                    <a:pt x="345" y="387"/>
                    <a:pt x="346" y="387"/>
                    <a:pt x="347" y="387"/>
                  </a:cubicBezTo>
                  <a:cubicBezTo>
                    <a:pt x="349" y="387"/>
                    <a:pt x="350" y="387"/>
                    <a:pt x="351" y="389"/>
                  </a:cubicBezTo>
                  <a:cubicBezTo>
                    <a:pt x="349" y="392"/>
                    <a:pt x="344" y="393"/>
                    <a:pt x="341" y="397"/>
                  </a:cubicBezTo>
                  <a:cubicBezTo>
                    <a:pt x="344" y="408"/>
                    <a:pt x="350" y="415"/>
                    <a:pt x="365" y="416"/>
                  </a:cubicBezTo>
                  <a:cubicBezTo>
                    <a:pt x="376" y="412"/>
                    <a:pt x="381" y="403"/>
                    <a:pt x="396" y="402"/>
                  </a:cubicBezTo>
                  <a:cubicBezTo>
                    <a:pt x="403" y="411"/>
                    <a:pt x="418" y="421"/>
                    <a:pt x="408" y="437"/>
                  </a:cubicBezTo>
                  <a:cubicBezTo>
                    <a:pt x="411" y="443"/>
                    <a:pt x="417" y="447"/>
                    <a:pt x="423" y="447"/>
                  </a:cubicBezTo>
                  <a:cubicBezTo>
                    <a:pt x="428" y="447"/>
                    <a:pt x="434" y="444"/>
                    <a:pt x="438" y="440"/>
                  </a:cubicBezTo>
                  <a:cubicBezTo>
                    <a:pt x="439" y="440"/>
                    <a:pt x="440" y="440"/>
                    <a:pt x="441" y="440"/>
                  </a:cubicBezTo>
                  <a:cubicBezTo>
                    <a:pt x="452" y="440"/>
                    <a:pt x="469" y="432"/>
                    <a:pt x="459" y="423"/>
                  </a:cubicBezTo>
                  <a:cubicBezTo>
                    <a:pt x="455" y="424"/>
                    <a:pt x="457" y="431"/>
                    <a:pt x="452" y="431"/>
                  </a:cubicBezTo>
                  <a:cubicBezTo>
                    <a:pt x="452" y="431"/>
                    <a:pt x="452" y="430"/>
                    <a:pt x="451" y="430"/>
                  </a:cubicBezTo>
                  <a:cubicBezTo>
                    <a:pt x="441" y="408"/>
                    <a:pt x="478" y="409"/>
                    <a:pt x="477" y="388"/>
                  </a:cubicBezTo>
                  <a:cubicBezTo>
                    <a:pt x="474" y="383"/>
                    <a:pt x="465" y="384"/>
                    <a:pt x="462" y="379"/>
                  </a:cubicBezTo>
                  <a:cubicBezTo>
                    <a:pt x="465" y="368"/>
                    <a:pt x="463" y="361"/>
                    <a:pt x="468" y="355"/>
                  </a:cubicBezTo>
                  <a:cubicBezTo>
                    <a:pt x="477" y="344"/>
                    <a:pt x="505" y="345"/>
                    <a:pt x="509" y="330"/>
                  </a:cubicBezTo>
                  <a:cubicBezTo>
                    <a:pt x="508" y="327"/>
                    <a:pt x="506" y="325"/>
                    <a:pt x="504" y="322"/>
                  </a:cubicBezTo>
                  <a:cubicBezTo>
                    <a:pt x="509" y="310"/>
                    <a:pt x="526" y="315"/>
                    <a:pt x="541" y="312"/>
                  </a:cubicBezTo>
                  <a:cubicBezTo>
                    <a:pt x="564" y="325"/>
                    <a:pt x="521" y="335"/>
                    <a:pt x="516" y="346"/>
                  </a:cubicBezTo>
                  <a:cubicBezTo>
                    <a:pt x="506" y="348"/>
                    <a:pt x="504" y="358"/>
                    <a:pt x="501" y="366"/>
                  </a:cubicBezTo>
                  <a:cubicBezTo>
                    <a:pt x="506" y="370"/>
                    <a:pt x="504" y="376"/>
                    <a:pt x="501" y="381"/>
                  </a:cubicBezTo>
                  <a:cubicBezTo>
                    <a:pt x="509" y="387"/>
                    <a:pt x="519" y="390"/>
                    <a:pt x="529" y="390"/>
                  </a:cubicBezTo>
                  <a:cubicBezTo>
                    <a:pt x="538" y="390"/>
                    <a:pt x="548" y="388"/>
                    <a:pt x="558" y="386"/>
                  </a:cubicBezTo>
                  <a:cubicBezTo>
                    <a:pt x="565" y="385"/>
                    <a:pt x="570" y="382"/>
                    <a:pt x="575" y="382"/>
                  </a:cubicBezTo>
                  <a:cubicBezTo>
                    <a:pt x="579" y="382"/>
                    <a:pt x="582" y="384"/>
                    <a:pt x="585" y="389"/>
                  </a:cubicBezTo>
                  <a:cubicBezTo>
                    <a:pt x="582" y="394"/>
                    <a:pt x="572" y="398"/>
                    <a:pt x="563" y="398"/>
                  </a:cubicBezTo>
                  <a:cubicBezTo>
                    <a:pt x="558" y="398"/>
                    <a:pt x="554" y="397"/>
                    <a:pt x="551" y="394"/>
                  </a:cubicBezTo>
                  <a:cubicBezTo>
                    <a:pt x="545" y="398"/>
                    <a:pt x="533" y="397"/>
                    <a:pt x="529" y="403"/>
                  </a:cubicBezTo>
                  <a:cubicBezTo>
                    <a:pt x="534" y="411"/>
                    <a:pt x="538" y="422"/>
                    <a:pt x="527" y="429"/>
                  </a:cubicBezTo>
                  <a:cubicBezTo>
                    <a:pt x="520" y="426"/>
                    <a:pt x="522" y="419"/>
                    <a:pt x="515" y="417"/>
                  </a:cubicBezTo>
                  <a:cubicBezTo>
                    <a:pt x="515" y="417"/>
                    <a:pt x="514" y="417"/>
                    <a:pt x="513" y="417"/>
                  </a:cubicBezTo>
                  <a:cubicBezTo>
                    <a:pt x="501" y="417"/>
                    <a:pt x="499" y="437"/>
                    <a:pt x="501" y="449"/>
                  </a:cubicBezTo>
                  <a:cubicBezTo>
                    <a:pt x="496" y="453"/>
                    <a:pt x="488" y="456"/>
                    <a:pt x="481" y="458"/>
                  </a:cubicBezTo>
                  <a:cubicBezTo>
                    <a:pt x="476" y="453"/>
                    <a:pt x="472" y="451"/>
                    <a:pt x="468" y="451"/>
                  </a:cubicBezTo>
                  <a:cubicBezTo>
                    <a:pt x="460" y="451"/>
                    <a:pt x="452" y="458"/>
                    <a:pt x="438" y="458"/>
                  </a:cubicBezTo>
                  <a:cubicBezTo>
                    <a:pt x="436" y="464"/>
                    <a:pt x="433" y="466"/>
                    <a:pt x="430" y="466"/>
                  </a:cubicBezTo>
                  <a:cubicBezTo>
                    <a:pt x="425" y="466"/>
                    <a:pt x="420" y="461"/>
                    <a:pt x="418" y="456"/>
                  </a:cubicBezTo>
                  <a:cubicBezTo>
                    <a:pt x="418" y="456"/>
                    <a:pt x="417" y="456"/>
                    <a:pt x="417" y="456"/>
                  </a:cubicBezTo>
                  <a:cubicBezTo>
                    <a:pt x="412" y="456"/>
                    <a:pt x="406" y="462"/>
                    <a:pt x="399" y="463"/>
                  </a:cubicBezTo>
                  <a:cubicBezTo>
                    <a:pt x="395" y="459"/>
                    <a:pt x="390" y="456"/>
                    <a:pt x="387" y="451"/>
                  </a:cubicBezTo>
                  <a:cubicBezTo>
                    <a:pt x="398" y="444"/>
                    <a:pt x="392" y="427"/>
                    <a:pt x="393" y="418"/>
                  </a:cubicBezTo>
                  <a:cubicBezTo>
                    <a:pt x="392" y="418"/>
                    <a:pt x="390" y="418"/>
                    <a:pt x="389" y="418"/>
                  </a:cubicBezTo>
                  <a:cubicBezTo>
                    <a:pt x="381" y="418"/>
                    <a:pt x="377" y="424"/>
                    <a:pt x="372" y="428"/>
                  </a:cubicBezTo>
                  <a:cubicBezTo>
                    <a:pt x="372" y="440"/>
                    <a:pt x="379" y="457"/>
                    <a:pt x="369" y="467"/>
                  </a:cubicBezTo>
                  <a:cubicBezTo>
                    <a:pt x="367" y="466"/>
                    <a:pt x="365" y="466"/>
                    <a:pt x="363" y="466"/>
                  </a:cubicBezTo>
                  <a:cubicBezTo>
                    <a:pt x="359" y="466"/>
                    <a:pt x="355" y="467"/>
                    <a:pt x="351" y="468"/>
                  </a:cubicBezTo>
                  <a:cubicBezTo>
                    <a:pt x="346" y="469"/>
                    <a:pt x="342" y="470"/>
                    <a:pt x="337" y="470"/>
                  </a:cubicBezTo>
                  <a:cubicBezTo>
                    <a:pt x="337" y="470"/>
                    <a:pt x="337" y="470"/>
                    <a:pt x="337" y="470"/>
                  </a:cubicBezTo>
                  <a:cubicBezTo>
                    <a:pt x="333" y="474"/>
                    <a:pt x="331" y="479"/>
                    <a:pt x="329" y="485"/>
                  </a:cubicBezTo>
                  <a:cubicBezTo>
                    <a:pt x="322" y="489"/>
                    <a:pt x="316" y="494"/>
                    <a:pt x="309" y="498"/>
                  </a:cubicBezTo>
                  <a:cubicBezTo>
                    <a:pt x="1237" y="498"/>
                    <a:pt x="1237" y="498"/>
                    <a:pt x="1237" y="498"/>
                  </a:cubicBezTo>
                  <a:cubicBezTo>
                    <a:pt x="1237" y="150"/>
                    <a:pt x="1237" y="150"/>
                    <a:pt x="1237" y="150"/>
                  </a:cubicBezTo>
                  <a:moveTo>
                    <a:pt x="2942" y="147"/>
                  </a:moveTo>
                  <a:cubicBezTo>
                    <a:pt x="2936" y="147"/>
                    <a:pt x="2929" y="149"/>
                    <a:pt x="2926" y="153"/>
                  </a:cubicBezTo>
                  <a:cubicBezTo>
                    <a:pt x="2927" y="161"/>
                    <a:pt x="2939" y="161"/>
                    <a:pt x="2942" y="168"/>
                  </a:cubicBezTo>
                  <a:cubicBezTo>
                    <a:pt x="2936" y="181"/>
                    <a:pt x="2926" y="198"/>
                    <a:pt x="2942" y="208"/>
                  </a:cubicBezTo>
                  <a:cubicBezTo>
                    <a:pt x="2950" y="206"/>
                    <a:pt x="2954" y="202"/>
                    <a:pt x="2952" y="196"/>
                  </a:cubicBezTo>
                  <a:cubicBezTo>
                    <a:pt x="2954" y="195"/>
                    <a:pt x="2957" y="195"/>
                    <a:pt x="2961" y="195"/>
                  </a:cubicBezTo>
                  <a:cubicBezTo>
                    <a:pt x="2962" y="195"/>
                    <a:pt x="2963" y="195"/>
                    <a:pt x="2964" y="195"/>
                  </a:cubicBezTo>
                  <a:cubicBezTo>
                    <a:pt x="2965" y="195"/>
                    <a:pt x="2966" y="195"/>
                    <a:pt x="2967" y="195"/>
                  </a:cubicBezTo>
                  <a:cubicBezTo>
                    <a:pt x="2968" y="195"/>
                    <a:pt x="2968" y="195"/>
                    <a:pt x="2969" y="195"/>
                  </a:cubicBezTo>
                  <a:cubicBezTo>
                    <a:pt x="2972" y="187"/>
                    <a:pt x="2983" y="184"/>
                    <a:pt x="2985" y="175"/>
                  </a:cubicBezTo>
                  <a:cubicBezTo>
                    <a:pt x="2979" y="168"/>
                    <a:pt x="2958" y="173"/>
                    <a:pt x="2949" y="168"/>
                  </a:cubicBezTo>
                  <a:cubicBezTo>
                    <a:pt x="2950" y="161"/>
                    <a:pt x="2957" y="162"/>
                    <a:pt x="2957" y="155"/>
                  </a:cubicBezTo>
                  <a:cubicBezTo>
                    <a:pt x="2956" y="149"/>
                    <a:pt x="2949" y="147"/>
                    <a:pt x="2942" y="147"/>
                  </a:cubicBezTo>
                  <a:moveTo>
                    <a:pt x="2710" y="140"/>
                  </a:moveTo>
                  <a:cubicBezTo>
                    <a:pt x="2706" y="140"/>
                    <a:pt x="2700" y="145"/>
                    <a:pt x="2702" y="150"/>
                  </a:cubicBezTo>
                  <a:cubicBezTo>
                    <a:pt x="2703" y="150"/>
                    <a:pt x="2704" y="150"/>
                    <a:pt x="2705" y="150"/>
                  </a:cubicBezTo>
                  <a:cubicBezTo>
                    <a:pt x="2710" y="150"/>
                    <a:pt x="2715" y="146"/>
                    <a:pt x="2714" y="143"/>
                  </a:cubicBezTo>
                  <a:cubicBezTo>
                    <a:pt x="2714" y="141"/>
                    <a:pt x="2712" y="140"/>
                    <a:pt x="2710" y="140"/>
                  </a:cubicBezTo>
                  <a:moveTo>
                    <a:pt x="973" y="138"/>
                  </a:moveTo>
                  <a:cubicBezTo>
                    <a:pt x="963" y="138"/>
                    <a:pt x="952" y="142"/>
                    <a:pt x="948" y="146"/>
                  </a:cubicBezTo>
                  <a:cubicBezTo>
                    <a:pt x="947" y="146"/>
                    <a:pt x="946" y="146"/>
                    <a:pt x="946" y="146"/>
                  </a:cubicBezTo>
                  <a:cubicBezTo>
                    <a:pt x="937" y="146"/>
                    <a:pt x="931" y="151"/>
                    <a:pt x="923" y="151"/>
                  </a:cubicBezTo>
                  <a:cubicBezTo>
                    <a:pt x="923" y="151"/>
                    <a:pt x="923" y="151"/>
                    <a:pt x="922" y="151"/>
                  </a:cubicBezTo>
                  <a:cubicBezTo>
                    <a:pt x="920" y="151"/>
                    <a:pt x="919" y="151"/>
                    <a:pt x="917" y="150"/>
                  </a:cubicBezTo>
                  <a:cubicBezTo>
                    <a:pt x="915" y="150"/>
                    <a:pt x="913" y="149"/>
                    <a:pt x="911" y="149"/>
                  </a:cubicBezTo>
                  <a:cubicBezTo>
                    <a:pt x="910" y="149"/>
                    <a:pt x="910" y="149"/>
                    <a:pt x="910" y="150"/>
                  </a:cubicBezTo>
                  <a:cubicBezTo>
                    <a:pt x="905" y="150"/>
                    <a:pt x="900" y="154"/>
                    <a:pt x="894" y="156"/>
                  </a:cubicBezTo>
                  <a:cubicBezTo>
                    <a:pt x="887" y="158"/>
                    <a:pt x="881" y="158"/>
                    <a:pt x="876" y="161"/>
                  </a:cubicBezTo>
                  <a:cubicBezTo>
                    <a:pt x="872" y="163"/>
                    <a:pt x="870" y="169"/>
                    <a:pt x="866" y="172"/>
                  </a:cubicBezTo>
                  <a:cubicBezTo>
                    <a:pt x="862" y="175"/>
                    <a:pt x="856" y="179"/>
                    <a:pt x="851" y="182"/>
                  </a:cubicBezTo>
                  <a:cubicBezTo>
                    <a:pt x="845" y="185"/>
                    <a:pt x="837" y="185"/>
                    <a:pt x="833" y="190"/>
                  </a:cubicBezTo>
                  <a:cubicBezTo>
                    <a:pt x="838" y="199"/>
                    <a:pt x="855" y="197"/>
                    <a:pt x="863" y="203"/>
                  </a:cubicBezTo>
                  <a:cubicBezTo>
                    <a:pt x="870" y="184"/>
                    <a:pt x="902" y="181"/>
                    <a:pt x="922" y="171"/>
                  </a:cubicBezTo>
                  <a:cubicBezTo>
                    <a:pt x="928" y="168"/>
                    <a:pt x="932" y="164"/>
                    <a:pt x="938" y="162"/>
                  </a:cubicBezTo>
                  <a:cubicBezTo>
                    <a:pt x="950" y="157"/>
                    <a:pt x="985" y="157"/>
                    <a:pt x="986" y="147"/>
                  </a:cubicBezTo>
                  <a:cubicBezTo>
                    <a:pt x="987" y="140"/>
                    <a:pt x="981" y="138"/>
                    <a:pt x="973" y="138"/>
                  </a:cubicBezTo>
                  <a:moveTo>
                    <a:pt x="2907" y="126"/>
                  </a:moveTo>
                  <a:cubicBezTo>
                    <a:pt x="2905" y="126"/>
                    <a:pt x="2903" y="127"/>
                    <a:pt x="2901" y="128"/>
                  </a:cubicBezTo>
                  <a:cubicBezTo>
                    <a:pt x="2901" y="128"/>
                    <a:pt x="2901" y="128"/>
                    <a:pt x="2901" y="128"/>
                  </a:cubicBezTo>
                  <a:cubicBezTo>
                    <a:pt x="2900" y="128"/>
                    <a:pt x="2899" y="128"/>
                    <a:pt x="2898" y="128"/>
                  </a:cubicBezTo>
                  <a:cubicBezTo>
                    <a:pt x="2897" y="128"/>
                    <a:pt x="2896" y="128"/>
                    <a:pt x="2895" y="128"/>
                  </a:cubicBezTo>
                  <a:cubicBezTo>
                    <a:pt x="2890" y="128"/>
                    <a:pt x="2886" y="129"/>
                    <a:pt x="2885" y="132"/>
                  </a:cubicBezTo>
                  <a:cubicBezTo>
                    <a:pt x="2887" y="134"/>
                    <a:pt x="2888" y="139"/>
                    <a:pt x="2884" y="139"/>
                  </a:cubicBezTo>
                  <a:cubicBezTo>
                    <a:pt x="2880" y="136"/>
                    <a:pt x="2879" y="130"/>
                    <a:pt x="2872" y="128"/>
                  </a:cubicBezTo>
                  <a:cubicBezTo>
                    <a:pt x="2870" y="130"/>
                    <a:pt x="2868" y="132"/>
                    <a:pt x="2866" y="134"/>
                  </a:cubicBezTo>
                  <a:cubicBezTo>
                    <a:pt x="2866" y="138"/>
                    <a:pt x="2870" y="138"/>
                    <a:pt x="2870" y="142"/>
                  </a:cubicBezTo>
                  <a:cubicBezTo>
                    <a:pt x="2867" y="144"/>
                    <a:pt x="2862" y="150"/>
                    <a:pt x="2867" y="154"/>
                  </a:cubicBezTo>
                  <a:cubicBezTo>
                    <a:pt x="2874" y="153"/>
                    <a:pt x="2881" y="148"/>
                    <a:pt x="2888" y="148"/>
                  </a:cubicBezTo>
                  <a:cubicBezTo>
                    <a:pt x="2889" y="148"/>
                    <a:pt x="2890" y="148"/>
                    <a:pt x="2891" y="149"/>
                  </a:cubicBezTo>
                  <a:cubicBezTo>
                    <a:pt x="2891" y="150"/>
                    <a:pt x="2889" y="151"/>
                    <a:pt x="2888" y="151"/>
                  </a:cubicBezTo>
                  <a:cubicBezTo>
                    <a:pt x="2888" y="151"/>
                    <a:pt x="2887" y="151"/>
                    <a:pt x="2887" y="151"/>
                  </a:cubicBezTo>
                  <a:cubicBezTo>
                    <a:pt x="2886" y="151"/>
                    <a:pt x="2886" y="151"/>
                    <a:pt x="2885" y="151"/>
                  </a:cubicBezTo>
                  <a:cubicBezTo>
                    <a:pt x="2884" y="151"/>
                    <a:pt x="2883" y="151"/>
                    <a:pt x="2882" y="151"/>
                  </a:cubicBezTo>
                  <a:cubicBezTo>
                    <a:pt x="2883" y="155"/>
                    <a:pt x="2880" y="156"/>
                    <a:pt x="2882" y="158"/>
                  </a:cubicBezTo>
                  <a:cubicBezTo>
                    <a:pt x="2888" y="157"/>
                    <a:pt x="2893" y="155"/>
                    <a:pt x="2899" y="155"/>
                  </a:cubicBezTo>
                  <a:cubicBezTo>
                    <a:pt x="2901" y="155"/>
                    <a:pt x="2903" y="156"/>
                    <a:pt x="2906" y="156"/>
                  </a:cubicBezTo>
                  <a:cubicBezTo>
                    <a:pt x="2919" y="154"/>
                    <a:pt x="2919" y="126"/>
                    <a:pt x="2907" y="126"/>
                  </a:cubicBezTo>
                  <a:moveTo>
                    <a:pt x="2786" y="124"/>
                  </a:moveTo>
                  <a:cubicBezTo>
                    <a:pt x="2782" y="124"/>
                    <a:pt x="2778" y="126"/>
                    <a:pt x="2777" y="131"/>
                  </a:cubicBezTo>
                  <a:cubicBezTo>
                    <a:pt x="2777" y="139"/>
                    <a:pt x="2791" y="139"/>
                    <a:pt x="2790" y="149"/>
                  </a:cubicBezTo>
                  <a:cubicBezTo>
                    <a:pt x="2775" y="146"/>
                    <a:pt x="2757" y="137"/>
                    <a:pt x="2738" y="133"/>
                  </a:cubicBezTo>
                  <a:cubicBezTo>
                    <a:pt x="2733" y="141"/>
                    <a:pt x="2727" y="148"/>
                    <a:pt x="2718" y="153"/>
                  </a:cubicBezTo>
                  <a:cubicBezTo>
                    <a:pt x="2722" y="157"/>
                    <a:pt x="2727" y="158"/>
                    <a:pt x="2732" y="158"/>
                  </a:cubicBezTo>
                  <a:cubicBezTo>
                    <a:pt x="2738" y="158"/>
                    <a:pt x="2745" y="157"/>
                    <a:pt x="2751" y="155"/>
                  </a:cubicBezTo>
                  <a:cubicBezTo>
                    <a:pt x="2757" y="154"/>
                    <a:pt x="2763" y="153"/>
                    <a:pt x="2767" y="153"/>
                  </a:cubicBezTo>
                  <a:cubicBezTo>
                    <a:pt x="2768" y="153"/>
                    <a:pt x="2769" y="153"/>
                    <a:pt x="2769" y="153"/>
                  </a:cubicBezTo>
                  <a:cubicBezTo>
                    <a:pt x="2766" y="162"/>
                    <a:pt x="2748" y="158"/>
                    <a:pt x="2746" y="167"/>
                  </a:cubicBezTo>
                  <a:cubicBezTo>
                    <a:pt x="2751" y="169"/>
                    <a:pt x="2755" y="170"/>
                    <a:pt x="2759" y="170"/>
                  </a:cubicBezTo>
                  <a:cubicBezTo>
                    <a:pt x="2774" y="170"/>
                    <a:pt x="2785" y="159"/>
                    <a:pt x="2802" y="157"/>
                  </a:cubicBezTo>
                  <a:cubicBezTo>
                    <a:pt x="2802" y="157"/>
                    <a:pt x="2803" y="157"/>
                    <a:pt x="2803" y="157"/>
                  </a:cubicBezTo>
                  <a:cubicBezTo>
                    <a:pt x="2804" y="157"/>
                    <a:pt x="2805" y="157"/>
                    <a:pt x="2807" y="157"/>
                  </a:cubicBezTo>
                  <a:cubicBezTo>
                    <a:pt x="2808" y="157"/>
                    <a:pt x="2809" y="157"/>
                    <a:pt x="2810" y="157"/>
                  </a:cubicBezTo>
                  <a:cubicBezTo>
                    <a:pt x="2811" y="157"/>
                    <a:pt x="2812" y="157"/>
                    <a:pt x="2813" y="157"/>
                  </a:cubicBezTo>
                  <a:cubicBezTo>
                    <a:pt x="2823" y="154"/>
                    <a:pt x="2834" y="140"/>
                    <a:pt x="2820" y="138"/>
                  </a:cubicBezTo>
                  <a:cubicBezTo>
                    <a:pt x="2820" y="138"/>
                    <a:pt x="2820" y="138"/>
                    <a:pt x="2819" y="138"/>
                  </a:cubicBezTo>
                  <a:cubicBezTo>
                    <a:pt x="2817" y="138"/>
                    <a:pt x="2816" y="139"/>
                    <a:pt x="2815" y="140"/>
                  </a:cubicBezTo>
                  <a:cubicBezTo>
                    <a:pt x="2813" y="141"/>
                    <a:pt x="2812" y="142"/>
                    <a:pt x="2810" y="142"/>
                  </a:cubicBezTo>
                  <a:cubicBezTo>
                    <a:pt x="2810" y="142"/>
                    <a:pt x="2810" y="142"/>
                    <a:pt x="2809" y="142"/>
                  </a:cubicBezTo>
                  <a:cubicBezTo>
                    <a:pt x="2800" y="142"/>
                    <a:pt x="2800" y="128"/>
                    <a:pt x="2793" y="125"/>
                  </a:cubicBezTo>
                  <a:cubicBezTo>
                    <a:pt x="2791" y="125"/>
                    <a:pt x="2788" y="124"/>
                    <a:pt x="2786" y="124"/>
                  </a:cubicBezTo>
                  <a:moveTo>
                    <a:pt x="2752" y="123"/>
                  </a:moveTo>
                  <a:cubicBezTo>
                    <a:pt x="2749" y="123"/>
                    <a:pt x="2745" y="125"/>
                    <a:pt x="2745" y="127"/>
                  </a:cubicBezTo>
                  <a:cubicBezTo>
                    <a:pt x="2746" y="130"/>
                    <a:pt x="2748" y="131"/>
                    <a:pt x="2751" y="131"/>
                  </a:cubicBezTo>
                  <a:cubicBezTo>
                    <a:pt x="2754" y="131"/>
                    <a:pt x="2757" y="129"/>
                    <a:pt x="2757" y="126"/>
                  </a:cubicBezTo>
                  <a:cubicBezTo>
                    <a:pt x="2757" y="124"/>
                    <a:pt x="2755" y="123"/>
                    <a:pt x="2752" y="123"/>
                  </a:cubicBezTo>
                  <a:moveTo>
                    <a:pt x="2931" y="120"/>
                  </a:moveTo>
                  <a:cubicBezTo>
                    <a:pt x="2926" y="120"/>
                    <a:pt x="2921" y="122"/>
                    <a:pt x="2919" y="127"/>
                  </a:cubicBezTo>
                  <a:cubicBezTo>
                    <a:pt x="2924" y="133"/>
                    <a:pt x="2935" y="138"/>
                    <a:pt x="2946" y="138"/>
                  </a:cubicBezTo>
                  <a:cubicBezTo>
                    <a:pt x="2949" y="138"/>
                    <a:pt x="2952" y="138"/>
                    <a:pt x="2956" y="137"/>
                  </a:cubicBezTo>
                  <a:cubicBezTo>
                    <a:pt x="2961" y="142"/>
                    <a:pt x="2968" y="148"/>
                    <a:pt x="2968" y="159"/>
                  </a:cubicBezTo>
                  <a:cubicBezTo>
                    <a:pt x="2976" y="161"/>
                    <a:pt x="2983" y="166"/>
                    <a:pt x="2991" y="166"/>
                  </a:cubicBezTo>
                  <a:cubicBezTo>
                    <a:pt x="2993" y="166"/>
                    <a:pt x="2996" y="166"/>
                    <a:pt x="2999" y="164"/>
                  </a:cubicBezTo>
                  <a:cubicBezTo>
                    <a:pt x="3004" y="164"/>
                    <a:pt x="3003" y="169"/>
                    <a:pt x="3008" y="169"/>
                  </a:cubicBezTo>
                  <a:cubicBezTo>
                    <a:pt x="3023" y="165"/>
                    <a:pt x="3046" y="168"/>
                    <a:pt x="3055" y="159"/>
                  </a:cubicBezTo>
                  <a:cubicBezTo>
                    <a:pt x="3060" y="160"/>
                    <a:pt x="3058" y="167"/>
                    <a:pt x="3064" y="167"/>
                  </a:cubicBezTo>
                  <a:cubicBezTo>
                    <a:pt x="3075" y="166"/>
                    <a:pt x="3083" y="161"/>
                    <a:pt x="3093" y="161"/>
                  </a:cubicBezTo>
                  <a:cubicBezTo>
                    <a:pt x="3093" y="161"/>
                    <a:pt x="3094" y="161"/>
                    <a:pt x="3094" y="161"/>
                  </a:cubicBezTo>
                  <a:cubicBezTo>
                    <a:pt x="3098" y="153"/>
                    <a:pt x="3089" y="151"/>
                    <a:pt x="3086" y="146"/>
                  </a:cubicBezTo>
                  <a:cubicBezTo>
                    <a:pt x="3079" y="144"/>
                    <a:pt x="3071" y="143"/>
                    <a:pt x="3064" y="143"/>
                  </a:cubicBezTo>
                  <a:cubicBezTo>
                    <a:pt x="3055" y="143"/>
                    <a:pt x="3046" y="144"/>
                    <a:pt x="3036" y="145"/>
                  </a:cubicBezTo>
                  <a:cubicBezTo>
                    <a:pt x="3027" y="147"/>
                    <a:pt x="3017" y="148"/>
                    <a:pt x="3007" y="148"/>
                  </a:cubicBezTo>
                  <a:cubicBezTo>
                    <a:pt x="3005" y="148"/>
                    <a:pt x="3003" y="148"/>
                    <a:pt x="3001" y="148"/>
                  </a:cubicBezTo>
                  <a:cubicBezTo>
                    <a:pt x="2996" y="142"/>
                    <a:pt x="2985" y="144"/>
                    <a:pt x="2982" y="139"/>
                  </a:cubicBezTo>
                  <a:cubicBezTo>
                    <a:pt x="2982" y="136"/>
                    <a:pt x="2989" y="139"/>
                    <a:pt x="2991" y="137"/>
                  </a:cubicBezTo>
                  <a:cubicBezTo>
                    <a:pt x="2989" y="126"/>
                    <a:pt x="2975" y="128"/>
                    <a:pt x="2963" y="126"/>
                  </a:cubicBezTo>
                  <a:cubicBezTo>
                    <a:pt x="2953" y="125"/>
                    <a:pt x="2941" y="120"/>
                    <a:pt x="2931" y="120"/>
                  </a:cubicBezTo>
                  <a:moveTo>
                    <a:pt x="2726" y="114"/>
                  </a:moveTo>
                  <a:cubicBezTo>
                    <a:pt x="2720" y="114"/>
                    <a:pt x="2714" y="116"/>
                    <a:pt x="2707" y="117"/>
                  </a:cubicBezTo>
                  <a:cubicBezTo>
                    <a:pt x="2696" y="119"/>
                    <a:pt x="2691" y="124"/>
                    <a:pt x="2682" y="128"/>
                  </a:cubicBezTo>
                  <a:cubicBezTo>
                    <a:pt x="2668" y="134"/>
                    <a:pt x="2660" y="133"/>
                    <a:pt x="2666" y="144"/>
                  </a:cubicBezTo>
                  <a:cubicBezTo>
                    <a:pt x="2667" y="144"/>
                    <a:pt x="2668" y="144"/>
                    <a:pt x="2669" y="144"/>
                  </a:cubicBezTo>
                  <a:cubicBezTo>
                    <a:pt x="2674" y="144"/>
                    <a:pt x="2676" y="141"/>
                    <a:pt x="2681" y="141"/>
                  </a:cubicBezTo>
                  <a:cubicBezTo>
                    <a:pt x="2686" y="142"/>
                    <a:pt x="2686" y="147"/>
                    <a:pt x="2692" y="147"/>
                  </a:cubicBezTo>
                  <a:cubicBezTo>
                    <a:pt x="2692" y="147"/>
                    <a:pt x="2692" y="147"/>
                    <a:pt x="2693" y="147"/>
                  </a:cubicBezTo>
                  <a:cubicBezTo>
                    <a:pt x="2697" y="146"/>
                    <a:pt x="2696" y="141"/>
                    <a:pt x="2697" y="138"/>
                  </a:cubicBezTo>
                  <a:cubicBezTo>
                    <a:pt x="2705" y="138"/>
                    <a:pt x="2705" y="138"/>
                    <a:pt x="2705" y="138"/>
                  </a:cubicBezTo>
                  <a:cubicBezTo>
                    <a:pt x="2707" y="135"/>
                    <a:pt x="2706" y="130"/>
                    <a:pt x="2711" y="130"/>
                  </a:cubicBezTo>
                  <a:cubicBezTo>
                    <a:pt x="2715" y="131"/>
                    <a:pt x="2713" y="137"/>
                    <a:pt x="2718" y="137"/>
                  </a:cubicBezTo>
                  <a:cubicBezTo>
                    <a:pt x="2727" y="133"/>
                    <a:pt x="2733" y="128"/>
                    <a:pt x="2733" y="116"/>
                  </a:cubicBezTo>
                  <a:cubicBezTo>
                    <a:pt x="2731" y="115"/>
                    <a:pt x="2728" y="114"/>
                    <a:pt x="2726" y="114"/>
                  </a:cubicBezTo>
                  <a:moveTo>
                    <a:pt x="397" y="107"/>
                  </a:moveTo>
                  <a:cubicBezTo>
                    <a:pt x="395" y="107"/>
                    <a:pt x="393" y="108"/>
                    <a:pt x="392" y="111"/>
                  </a:cubicBezTo>
                  <a:cubicBezTo>
                    <a:pt x="391" y="115"/>
                    <a:pt x="402" y="121"/>
                    <a:pt x="409" y="122"/>
                  </a:cubicBezTo>
                  <a:cubicBezTo>
                    <a:pt x="413" y="115"/>
                    <a:pt x="403" y="107"/>
                    <a:pt x="397" y="107"/>
                  </a:cubicBezTo>
                  <a:moveTo>
                    <a:pt x="3692" y="107"/>
                  </a:moveTo>
                  <a:cubicBezTo>
                    <a:pt x="3699" y="115"/>
                    <a:pt x="3714" y="122"/>
                    <a:pt x="3727" y="123"/>
                  </a:cubicBezTo>
                  <a:cubicBezTo>
                    <a:pt x="3719" y="115"/>
                    <a:pt x="3705" y="107"/>
                    <a:pt x="3692" y="107"/>
                  </a:cubicBezTo>
                  <a:moveTo>
                    <a:pt x="2777" y="102"/>
                  </a:moveTo>
                  <a:cubicBezTo>
                    <a:pt x="2769" y="102"/>
                    <a:pt x="2760" y="105"/>
                    <a:pt x="2756" y="109"/>
                  </a:cubicBezTo>
                  <a:cubicBezTo>
                    <a:pt x="2754" y="106"/>
                    <a:pt x="2750" y="104"/>
                    <a:pt x="2745" y="104"/>
                  </a:cubicBezTo>
                  <a:cubicBezTo>
                    <a:pt x="2742" y="104"/>
                    <a:pt x="2738" y="106"/>
                    <a:pt x="2738" y="111"/>
                  </a:cubicBezTo>
                  <a:cubicBezTo>
                    <a:pt x="2740" y="112"/>
                    <a:pt x="2743" y="113"/>
                    <a:pt x="2747" y="113"/>
                  </a:cubicBezTo>
                  <a:cubicBezTo>
                    <a:pt x="2750" y="113"/>
                    <a:pt x="2754" y="112"/>
                    <a:pt x="2756" y="111"/>
                  </a:cubicBezTo>
                  <a:cubicBezTo>
                    <a:pt x="2759" y="115"/>
                    <a:pt x="2767" y="117"/>
                    <a:pt x="2775" y="117"/>
                  </a:cubicBezTo>
                  <a:cubicBezTo>
                    <a:pt x="2782" y="117"/>
                    <a:pt x="2789" y="114"/>
                    <a:pt x="2788" y="109"/>
                  </a:cubicBezTo>
                  <a:cubicBezTo>
                    <a:pt x="2788" y="104"/>
                    <a:pt x="2783" y="102"/>
                    <a:pt x="2777" y="102"/>
                  </a:cubicBezTo>
                  <a:moveTo>
                    <a:pt x="2781" y="88"/>
                  </a:moveTo>
                  <a:cubicBezTo>
                    <a:pt x="2772" y="88"/>
                    <a:pt x="2763" y="91"/>
                    <a:pt x="2760" y="97"/>
                  </a:cubicBezTo>
                  <a:cubicBezTo>
                    <a:pt x="2761" y="98"/>
                    <a:pt x="2763" y="99"/>
                    <a:pt x="2766" y="99"/>
                  </a:cubicBezTo>
                  <a:cubicBezTo>
                    <a:pt x="2768" y="99"/>
                    <a:pt x="2770" y="99"/>
                    <a:pt x="2771" y="98"/>
                  </a:cubicBezTo>
                  <a:cubicBezTo>
                    <a:pt x="2773" y="98"/>
                    <a:pt x="2775" y="98"/>
                    <a:pt x="2777" y="98"/>
                  </a:cubicBezTo>
                  <a:cubicBezTo>
                    <a:pt x="2781" y="98"/>
                    <a:pt x="2784" y="99"/>
                    <a:pt x="2786" y="102"/>
                  </a:cubicBezTo>
                  <a:cubicBezTo>
                    <a:pt x="2786" y="102"/>
                    <a:pt x="2787" y="102"/>
                    <a:pt x="2787" y="102"/>
                  </a:cubicBezTo>
                  <a:cubicBezTo>
                    <a:pt x="2794" y="102"/>
                    <a:pt x="2798" y="100"/>
                    <a:pt x="2797" y="94"/>
                  </a:cubicBezTo>
                  <a:cubicBezTo>
                    <a:pt x="2794" y="90"/>
                    <a:pt x="2788" y="88"/>
                    <a:pt x="2781" y="88"/>
                  </a:cubicBezTo>
                  <a:moveTo>
                    <a:pt x="2910" y="87"/>
                  </a:moveTo>
                  <a:cubicBezTo>
                    <a:pt x="2906" y="87"/>
                    <a:pt x="2904" y="89"/>
                    <a:pt x="2903" y="96"/>
                  </a:cubicBezTo>
                  <a:cubicBezTo>
                    <a:pt x="2906" y="98"/>
                    <a:pt x="2912" y="98"/>
                    <a:pt x="2916" y="99"/>
                  </a:cubicBezTo>
                  <a:cubicBezTo>
                    <a:pt x="2914" y="102"/>
                    <a:pt x="2908" y="101"/>
                    <a:pt x="2908" y="105"/>
                  </a:cubicBezTo>
                  <a:cubicBezTo>
                    <a:pt x="2910" y="110"/>
                    <a:pt x="2915" y="111"/>
                    <a:pt x="2921" y="111"/>
                  </a:cubicBezTo>
                  <a:cubicBezTo>
                    <a:pt x="2930" y="111"/>
                    <a:pt x="2940" y="108"/>
                    <a:pt x="2946" y="106"/>
                  </a:cubicBezTo>
                  <a:cubicBezTo>
                    <a:pt x="2943" y="100"/>
                    <a:pt x="2935" y="98"/>
                    <a:pt x="2937" y="90"/>
                  </a:cubicBezTo>
                  <a:cubicBezTo>
                    <a:pt x="2935" y="91"/>
                    <a:pt x="2933" y="91"/>
                    <a:pt x="2931" y="91"/>
                  </a:cubicBezTo>
                  <a:cubicBezTo>
                    <a:pt x="2927" y="91"/>
                    <a:pt x="2923" y="90"/>
                    <a:pt x="2920" y="89"/>
                  </a:cubicBezTo>
                  <a:cubicBezTo>
                    <a:pt x="2916" y="88"/>
                    <a:pt x="2913" y="87"/>
                    <a:pt x="2910" y="87"/>
                  </a:cubicBezTo>
                  <a:moveTo>
                    <a:pt x="436" y="116"/>
                  </a:moveTo>
                  <a:cubicBezTo>
                    <a:pt x="436" y="111"/>
                    <a:pt x="442" y="109"/>
                    <a:pt x="448" y="109"/>
                  </a:cubicBezTo>
                  <a:cubicBezTo>
                    <a:pt x="452" y="109"/>
                    <a:pt x="457" y="110"/>
                    <a:pt x="459" y="112"/>
                  </a:cubicBezTo>
                  <a:cubicBezTo>
                    <a:pt x="458" y="116"/>
                    <a:pt x="454" y="116"/>
                    <a:pt x="450" y="116"/>
                  </a:cubicBezTo>
                  <a:cubicBezTo>
                    <a:pt x="448" y="116"/>
                    <a:pt x="446" y="116"/>
                    <a:pt x="444" y="116"/>
                  </a:cubicBezTo>
                  <a:cubicBezTo>
                    <a:pt x="443" y="116"/>
                    <a:pt x="441" y="116"/>
                    <a:pt x="439" y="116"/>
                  </a:cubicBezTo>
                  <a:cubicBezTo>
                    <a:pt x="438" y="116"/>
                    <a:pt x="437" y="116"/>
                    <a:pt x="436" y="116"/>
                  </a:cubicBezTo>
                  <a:moveTo>
                    <a:pt x="455" y="85"/>
                  </a:moveTo>
                  <a:cubicBezTo>
                    <a:pt x="455" y="85"/>
                    <a:pt x="454" y="85"/>
                    <a:pt x="454" y="85"/>
                  </a:cubicBezTo>
                  <a:cubicBezTo>
                    <a:pt x="445" y="85"/>
                    <a:pt x="445" y="93"/>
                    <a:pt x="450" y="101"/>
                  </a:cubicBezTo>
                  <a:cubicBezTo>
                    <a:pt x="443" y="101"/>
                    <a:pt x="443" y="101"/>
                    <a:pt x="443" y="101"/>
                  </a:cubicBezTo>
                  <a:cubicBezTo>
                    <a:pt x="441" y="99"/>
                    <a:pt x="441" y="94"/>
                    <a:pt x="439" y="91"/>
                  </a:cubicBezTo>
                  <a:cubicBezTo>
                    <a:pt x="438" y="91"/>
                    <a:pt x="438" y="91"/>
                    <a:pt x="437" y="91"/>
                  </a:cubicBezTo>
                  <a:cubicBezTo>
                    <a:pt x="436" y="91"/>
                    <a:pt x="435" y="91"/>
                    <a:pt x="434" y="91"/>
                  </a:cubicBezTo>
                  <a:cubicBezTo>
                    <a:pt x="433" y="92"/>
                    <a:pt x="432" y="92"/>
                    <a:pt x="430" y="92"/>
                  </a:cubicBezTo>
                  <a:cubicBezTo>
                    <a:pt x="430" y="92"/>
                    <a:pt x="430" y="92"/>
                    <a:pt x="430" y="92"/>
                  </a:cubicBezTo>
                  <a:cubicBezTo>
                    <a:pt x="428" y="94"/>
                    <a:pt x="430" y="99"/>
                    <a:pt x="427" y="99"/>
                  </a:cubicBezTo>
                  <a:cubicBezTo>
                    <a:pt x="423" y="99"/>
                    <a:pt x="420" y="99"/>
                    <a:pt x="420" y="96"/>
                  </a:cubicBezTo>
                  <a:cubicBezTo>
                    <a:pt x="421" y="93"/>
                    <a:pt x="427" y="93"/>
                    <a:pt x="428" y="90"/>
                  </a:cubicBezTo>
                  <a:cubicBezTo>
                    <a:pt x="425" y="89"/>
                    <a:pt x="420" y="88"/>
                    <a:pt x="416" y="88"/>
                  </a:cubicBezTo>
                  <a:cubicBezTo>
                    <a:pt x="406" y="88"/>
                    <a:pt x="396" y="92"/>
                    <a:pt x="398" y="100"/>
                  </a:cubicBezTo>
                  <a:cubicBezTo>
                    <a:pt x="400" y="103"/>
                    <a:pt x="406" y="102"/>
                    <a:pt x="408" y="105"/>
                  </a:cubicBezTo>
                  <a:cubicBezTo>
                    <a:pt x="409" y="114"/>
                    <a:pt x="416" y="118"/>
                    <a:pt x="426" y="118"/>
                  </a:cubicBezTo>
                  <a:cubicBezTo>
                    <a:pt x="428" y="118"/>
                    <a:pt x="430" y="118"/>
                    <a:pt x="432" y="118"/>
                  </a:cubicBezTo>
                  <a:cubicBezTo>
                    <a:pt x="428" y="120"/>
                    <a:pt x="429" y="125"/>
                    <a:pt x="432" y="127"/>
                  </a:cubicBezTo>
                  <a:cubicBezTo>
                    <a:pt x="433" y="127"/>
                    <a:pt x="433" y="127"/>
                    <a:pt x="433" y="127"/>
                  </a:cubicBezTo>
                  <a:cubicBezTo>
                    <a:pt x="434" y="127"/>
                    <a:pt x="435" y="127"/>
                    <a:pt x="436" y="127"/>
                  </a:cubicBezTo>
                  <a:cubicBezTo>
                    <a:pt x="437" y="126"/>
                    <a:pt x="437" y="126"/>
                    <a:pt x="438" y="126"/>
                  </a:cubicBezTo>
                  <a:cubicBezTo>
                    <a:pt x="439" y="126"/>
                    <a:pt x="439" y="126"/>
                    <a:pt x="440" y="126"/>
                  </a:cubicBezTo>
                  <a:cubicBezTo>
                    <a:pt x="440" y="129"/>
                    <a:pt x="436" y="130"/>
                    <a:pt x="439" y="132"/>
                  </a:cubicBezTo>
                  <a:cubicBezTo>
                    <a:pt x="446" y="136"/>
                    <a:pt x="446" y="149"/>
                    <a:pt x="455" y="149"/>
                  </a:cubicBezTo>
                  <a:cubicBezTo>
                    <a:pt x="455" y="149"/>
                    <a:pt x="455" y="149"/>
                    <a:pt x="455" y="149"/>
                  </a:cubicBezTo>
                  <a:cubicBezTo>
                    <a:pt x="465" y="148"/>
                    <a:pt x="465" y="132"/>
                    <a:pt x="477" y="130"/>
                  </a:cubicBezTo>
                  <a:cubicBezTo>
                    <a:pt x="476" y="119"/>
                    <a:pt x="483" y="115"/>
                    <a:pt x="491" y="111"/>
                  </a:cubicBezTo>
                  <a:cubicBezTo>
                    <a:pt x="498" y="114"/>
                    <a:pt x="499" y="121"/>
                    <a:pt x="503" y="126"/>
                  </a:cubicBezTo>
                  <a:cubicBezTo>
                    <a:pt x="503" y="130"/>
                    <a:pt x="497" y="129"/>
                    <a:pt x="499" y="135"/>
                  </a:cubicBezTo>
                  <a:cubicBezTo>
                    <a:pt x="500" y="135"/>
                    <a:pt x="501" y="136"/>
                    <a:pt x="502" y="136"/>
                  </a:cubicBezTo>
                  <a:cubicBezTo>
                    <a:pt x="506" y="136"/>
                    <a:pt x="509" y="133"/>
                    <a:pt x="512" y="133"/>
                  </a:cubicBezTo>
                  <a:cubicBezTo>
                    <a:pt x="516" y="133"/>
                    <a:pt x="514" y="138"/>
                    <a:pt x="518" y="138"/>
                  </a:cubicBezTo>
                  <a:cubicBezTo>
                    <a:pt x="518" y="138"/>
                    <a:pt x="518" y="138"/>
                    <a:pt x="519" y="138"/>
                  </a:cubicBezTo>
                  <a:cubicBezTo>
                    <a:pt x="525" y="134"/>
                    <a:pt x="535" y="132"/>
                    <a:pt x="540" y="125"/>
                  </a:cubicBezTo>
                  <a:cubicBezTo>
                    <a:pt x="524" y="120"/>
                    <a:pt x="517" y="108"/>
                    <a:pt x="496" y="107"/>
                  </a:cubicBezTo>
                  <a:cubicBezTo>
                    <a:pt x="495" y="106"/>
                    <a:pt x="493" y="105"/>
                    <a:pt x="492" y="102"/>
                  </a:cubicBezTo>
                  <a:cubicBezTo>
                    <a:pt x="491" y="102"/>
                    <a:pt x="490" y="102"/>
                    <a:pt x="489" y="102"/>
                  </a:cubicBezTo>
                  <a:cubicBezTo>
                    <a:pt x="482" y="102"/>
                    <a:pt x="475" y="98"/>
                    <a:pt x="470" y="94"/>
                  </a:cubicBezTo>
                  <a:cubicBezTo>
                    <a:pt x="464" y="89"/>
                    <a:pt x="459" y="85"/>
                    <a:pt x="455" y="85"/>
                  </a:cubicBezTo>
                  <a:moveTo>
                    <a:pt x="804" y="81"/>
                  </a:moveTo>
                  <a:cubicBezTo>
                    <a:pt x="800" y="81"/>
                    <a:pt x="796" y="83"/>
                    <a:pt x="796" y="87"/>
                  </a:cubicBezTo>
                  <a:cubicBezTo>
                    <a:pt x="797" y="89"/>
                    <a:pt x="801" y="90"/>
                    <a:pt x="805" y="90"/>
                  </a:cubicBezTo>
                  <a:cubicBezTo>
                    <a:pt x="809" y="90"/>
                    <a:pt x="812" y="89"/>
                    <a:pt x="812" y="86"/>
                  </a:cubicBezTo>
                  <a:cubicBezTo>
                    <a:pt x="812" y="83"/>
                    <a:pt x="808" y="81"/>
                    <a:pt x="804" y="81"/>
                  </a:cubicBezTo>
                  <a:moveTo>
                    <a:pt x="888" y="80"/>
                  </a:moveTo>
                  <a:cubicBezTo>
                    <a:pt x="882" y="80"/>
                    <a:pt x="876" y="82"/>
                    <a:pt x="875" y="87"/>
                  </a:cubicBezTo>
                  <a:cubicBezTo>
                    <a:pt x="877" y="89"/>
                    <a:pt x="880" y="89"/>
                    <a:pt x="883" y="89"/>
                  </a:cubicBezTo>
                  <a:cubicBezTo>
                    <a:pt x="888" y="89"/>
                    <a:pt x="894" y="88"/>
                    <a:pt x="896" y="86"/>
                  </a:cubicBezTo>
                  <a:cubicBezTo>
                    <a:pt x="896" y="81"/>
                    <a:pt x="896" y="81"/>
                    <a:pt x="896" y="81"/>
                  </a:cubicBezTo>
                  <a:cubicBezTo>
                    <a:pt x="894" y="80"/>
                    <a:pt x="891" y="80"/>
                    <a:pt x="888" y="80"/>
                  </a:cubicBezTo>
                  <a:moveTo>
                    <a:pt x="1219" y="79"/>
                  </a:moveTo>
                  <a:cubicBezTo>
                    <a:pt x="1215" y="79"/>
                    <a:pt x="1212" y="80"/>
                    <a:pt x="1210" y="81"/>
                  </a:cubicBezTo>
                  <a:cubicBezTo>
                    <a:pt x="1211" y="89"/>
                    <a:pt x="1224" y="92"/>
                    <a:pt x="1235" y="92"/>
                  </a:cubicBezTo>
                  <a:cubicBezTo>
                    <a:pt x="1236" y="92"/>
                    <a:pt x="1236" y="92"/>
                    <a:pt x="1237" y="92"/>
                  </a:cubicBezTo>
                  <a:cubicBezTo>
                    <a:pt x="1237" y="84"/>
                    <a:pt x="1237" y="84"/>
                    <a:pt x="1237" y="84"/>
                  </a:cubicBezTo>
                  <a:cubicBezTo>
                    <a:pt x="1233" y="81"/>
                    <a:pt x="1225" y="79"/>
                    <a:pt x="1219" y="79"/>
                  </a:cubicBezTo>
                  <a:moveTo>
                    <a:pt x="2851" y="77"/>
                  </a:moveTo>
                  <a:cubicBezTo>
                    <a:pt x="2844" y="77"/>
                    <a:pt x="2837" y="79"/>
                    <a:pt x="2833" y="82"/>
                  </a:cubicBezTo>
                  <a:cubicBezTo>
                    <a:pt x="2832" y="90"/>
                    <a:pt x="2844" y="88"/>
                    <a:pt x="2849" y="91"/>
                  </a:cubicBezTo>
                  <a:cubicBezTo>
                    <a:pt x="2848" y="94"/>
                    <a:pt x="2841" y="93"/>
                    <a:pt x="2840" y="98"/>
                  </a:cubicBezTo>
                  <a:cubicBezTo>
                    <a:pt x="2842" y="100"/>
                    <a:pt x="2844" y="101"/>
                    <a:pt x="2846" y="101"/>
                  </a:cubicBezTo>
                  <a:cubicBezTo>
                    <a:pt x="2850" y="101"/>
                    <a:pt x="2855" y="99"/>
                    <a:pt x="2858" y="98"/>
                  </a:cubicBezTo>
                  <a:cubicBezTo>
                    <a:pt x="2860" y="97"/>
                    <a:pt x="2862" y="97"/>
                    <a:pt x="2864" y="97"/>
                  </a:cubicBezTo>
                  <a:cubicBezTo>
                    <a:pt x="2875" y="97"/>
                    <a:pt x="2880" y="101"/>
                    <a:pt x="2886" y="108"/>
                  </a:cubicBezTo>
                  <a:cubicBezTo>
                    <a:pt x="2886" y="108"/>
                    <a:pt x="2887" y="108"/>
                    <a:pt x="2887" y="108"/>
                  </a:cubicBezTo>
                  <a:cubicBezTo>
                    <a:pt x="2893" y="108"/>
                    <a:pt x="2897" y="107"/>
                    <a:pt x="2901" y="106"/>
                  </a:cubicBezTo>
                  <a:cubicBezTo>
                    <a:pt x="2896" y="95"/>
                    <a:pt x="2886" y="84"/>
                    <a:pt x="2871" y="84"/>
                  </a:cubicBezTo>
                  <a:cubicBezTo>
                    <a:pt x="2869" y="84"/>
                    <a:pt x="2868" y="85"/>
                    <a:pt x="2867" y="85"/>
                  </a:cubicBezTo>
                  <a:cubicBezTo>
                    <a:pt x="2865" y="79"/>
                    <a:pt x="2858" y="77"/>
                    <a:pt x="2851" y="77"/>
                  </a:cubicBezTo>
                  <a:moveTo>
                    <a:pt x="825" y="76"/>
                  </a:moveTo>
                  <a:cubicBezTo>
                    <a:pt x="820" y="76"/>
                    <a:pt x="815" y="79"/>
                    <a:pt x="818" y="84"/>
                  </a:cubicBezTo>
                  <a:cubicBezTo>
                    <a:pt x="818" y="85"/>
                    <a:pt x="821" y="86"/>
                    <a:pt x="823" y="86"/>
                  </a:cubicBezTo>
                  <a:cubicBezTo>
                    <a:pt x="825" y="86"/>
                    <a:pt x="827" y="85"/>
                    <a:pt x="829" y="85"/>
                  </a:cubicBezTo>
                  <a:cubicBezTo>
                    <a:pt x="832" y="79"/>
                    <a:pt x="829" y="76"/>
                    <a:pt x="825" y="76"/>
                  </a:cubicBezTo>
                  <a:moveTo>
                    <a:pt x="490" y="68"/>
                  </a:moveTo>
                  <a:cubicBezTo>
                    <a:pt x="483" y="73"/>
                    <a:pt x="475" y="78"/>
                    <a:pt x="472" y="86"/>
                  </a:cubicBezTo>
                  <a:cubicBezTo>
                    <a:pt x="476" y="89"/>
                    <a:pt x="482" y="90"/>
                    <a:pt x="487" y="90"/>
                  </a:cubicBezTo>
                  <a:cubicBezTo>
                    <a:pt x="488" y="90"/>
                    <a:pt x="489" y="90"/>
                    <a:pt x="489" y="90"/>
                  </a:cubicBezTo>
                  <a:cubicBezTo>
                    <a:pt x="490" y="90"/>
                    <a:pt x="491" y="90"/>
                    <a:pt x="492" y="90"/>
                  </a:cubicBezTo>
                  <a:cubicBezTo>
                    <a:pt x="495" y="90"/>
                    <a:pt x="499" y="90"/>
                    <a:pt x="502" y="91"/>
                  </a:cubicBezTo>
                  <a:cubicBezTo>
                    <a:pt x="502" y="95"/>
                    <a:pt x="496" y="93"/>
                    <a:pt x="493" y="95"/>
                  </a:cubicBezTo>
                  <a:cubicBezTo>
                    <a:pt x="496" y="101"/>
                    <a:pt x="511" y="102"/>
                    <a:pt x="522" y="102"/>
                  </a:cubicBezTo>
                  <a:cubicBezTo>
                    <a:pt x="529" y="102"/>
                    <a:pt x="539" y="103"/>
                    <a:pt x="546" y="103"/>
                  </a:cubicBezTo>
                  <a:cubicBezTo>
                    <a:pt x="547" y="103"/>
                    <a:pt x="549" y="103"/>
                    <a:pt x="550" y="103"/>
                  </a:cubicBezTo>
                  <a:cubicBezTo>
                    <a:pt x="561" y="102"/>
                    <a:pt x="567" y="91"/>
                    <a:pt x="567" y="82"/>
                  </a:cubicBezTo>
                  <a:cubicBezTo>
                    <a:pt x="557" y="81"/>
                    <a:pt x="547" y="76"/>
                    <a:pt x="538" y="76"/>
                  </a:cubicBezTo>
                  <a:cubicBezTo>
                    <a:pt x="534" y="76"/>
                    <a:pt x="530" y="77"/>
                    <a:pt x="527" y="80"/>
                  </a:cubicBezTo>
                  <a:cubicBezTo>
                    <a:pt x="524" y="79"/>
                    <a:pt x="526" y="73"/>
                    <a:pt x="524" y="71"/>
                  </a:cubicBezTo>
                  <a:cubicBezTo>
                    <a:pt x="523" y="71"/>
                    <a:pt x="522" y="70"/>
                    <a:pt x="522" y="70"/>
                  </a:cubicBezTo>
                  <a:cubicBezTo>
                    <a:pt x="515" y="70"/>
                    <a:pt x="515" y="76"/>
                    <a:pt x="512" y="79"/>
                  </a:cubicBezTo>
                  <a:cubicBezTo>
                    <a:pt x="501" y="78"/>
                    <a:pt x="497" y="71"/>
                    <a:pt x="490" y="68"/>
                  </a:cubicBezTo>
                  <a:moveTo>
                    <a:pt x="752" y="66"/>
                  </a:moveTo>
                  <a:cubicBezTo>
                    <a:pt x="743" y="66"/>
                    <a:pt x="735" y="70"/>
                    <a:pt x="732" y="77"/>
                  </a:cubicBezTo>
                  <a:cubicBezTo>
                    <a:pt x="735" y="80"/>
                    <a:pt x="739" y="81"/>
                    <a:pt x="743" y="81"/>
                  </a:cubicBezTo>
                  <a:cubicBezTo>
                    <a:pt x="752" y="81"/>
                    <a:pt x="761" y="76"/>
                    <a:pt x="761" y="68"/>
                  </a:cubicBezTo>
                  <a:cubicBezTo>
                    <a:pt x="758" y="67"/>
                    <a:pt x="755" y="66"/>
                    <a:pt x="752" y="66"/>
                  </a:cubicBezTo>
                  <a:moveTo>
                    <a:pt x="796" y="65"/>
                  </a:moveTo>
                  <a:cubicBezTo>
                    <a:pt x="792" y="65"/>
                    <a:pt x="787" y="67"/>
                    <a:pt x="783" y="68"/>
                  </a:cubicBezTo>
                  <a:cubicBezTo>
                    <a:pt x="778" y="70"/>
                    <a:pt x="773" y="72"/>
                    <a:pt x="768" y="72"/>
                  </a:cubicBezTo>
                  <a:cubicBezTo>
                    <a:pt x="767" y="72"/>
                    <a:pt x="766" y="72"/>
                    <a:pt x="766" y="72"/>
                  </a:cubicBezTo>
                  <a:cubicBezTo>
                    <a:pt x="764" y="75"/>
                    <a:pt x="762" y="76"/>
                    <a:pt x="762" y="81"/>
                  </a:cubicBezTo>
                  <a:cubicBezTo>
                    <a:pt x="765" y="84"/>
                    <a:pt x="768" y="86"/>
                    <a:pt x="771" y="86"/>
                  </a:cubicBezTo>
                  <a:cubicBezTo>
                    <a:pt x="776" y="86"/>
                    <a:pt x="780" y="82"/>
                    <a:pt x="786" y="81"/>
                  </a:cubicBezTo>
                  <a:cubicBezTo>
                    <a:pt x="789" y="80"/>
                    <a:pt x="794" y="81"/>
                    <a:pt x="796" y="80"/>
                  </a:cubicBezTo>
                  <a:cubicBezTo>
                    <a:pt x="801" y="78"/>
                    <a:pt x="804" y="71"/>
                    <a:pt x="803" y="68"/>
                  </a:cubicBezTo>
                  <a:cubicBezTo>
                    <a:pt x="801" y="66"/>
                    <a:pt x="798" y="65"/>
                    <a:pt x="796" y="65"/>
                  </a:cubicBezTo>
                  <a:moveTo>
                    <a:pt x="1237" y="62"/>
                  </a:moveTo>
                  <a:cubicBezTo>
                    <a:pt x="1228" y="64"/>
                    <a:pt x="1220" y="66"/>
                    <a:pt x="1218" y="73"/>
                  </a:cubicBezTo>
                  <a:cubicBezTo>
                    <a:pt x="1225" y="75"/>
                    <a:pt x="1230" y="79"/>
                    <a:pt x="1237" y="80"/>
                  </a:cubicBezTo>
                  <a:cubicBezTo>
                    <a:pt x="1237" y="62"/>
                    <a:pt x="1237" y="62"/>
                    <a:pt x="1237" y="62"/>
                  </a:cubicBezTo>
                  <a:moveTo>
                    <a:pt x="850" y="61"/>
                  </a:moveTo>
                  <a:cubicBezTo>
                    <a:pt x="848" y="61"/>
                    <a:pt x="845" y="62"/>
                    <a:pt x="843" y="62"/>
                  </a:cubicBezTo>
                  <a:cubicBezTo>
                    <a:pt x="843" y="68"/>
                    <a:pt x="850" y="72"/>
                    <a:pt x="856" y="72"/>
                  </a:cubicBezTo>
                  <a:cubicBezTo>
                    <a:pt x="859" y="72"/>
                    <a:pt x="862" y="71"/>
                    <a:pt x="863" y="68"/>
                  </a:cubicBezTo>
                  <a:cubicBezTo>
                    <a:pt x="861" y="64"/>
                    <a:pt x="856" y="61"/>
                    <a:pt x="850" y="61"/>
                  </a:cubicBezTo>
                  <a:moveTo>
                    <a:pt x="1205" y="54"/>
                  </a:moveTo>
                  <a:cubicBezTo>
                    <a:pt x="1200" y="54"/>
                    <a:pt x="1195" y="58"/>
                    <a:pt x="1199" y="63"/>
                  </a:cubicBezTo>
                  <a:cubicBezTo>
                    <a:pt x="1201" y="63"/>
                    <a:pt x="1203" y="64"/>
                    <a:pt x="1205" y="64"/>
                  </a:cubicBezTo>
                  <a:cubicBezTo>
                    <a:pt x="1209" y="64"/>
                    <a:pt x="1212" y="63"/>
                    <a:pt x="1213" y="60"/>
                  </a:cubicBezTo>
                  <a:cubicBezTo>
                    <a:pt x="1213" y="56"/>
                    <a:pt x="1209" y="54"/>
                    <a:pt x="1205" y="54"/>
                  </a:cubicBezTo>
                  <a:moveTo>
                    <a:pt x="941" y="54"/>
                  </a:moveTo>
                  <a:cubicBezTo>
                    <a:pt x="935" y="54"/>
                    <a:pt x="926" y="57"/>
                    <a:pt x="921" y="59"/>
                  </a:cubicBezTo>
                  <a:cubicBezTo>
                    <a:pt x="919" y="61"/>
                    <a:pt x="922" y="63"/>
                    <a:pt x="920" y="65"/>
                  </a:cubicBezTo>
                  <a:cubicBezTo>
                    <a:pt x="916" y="67"/>
                    <a:pt x="913" y="67"/>
                    <a:pt x="910" y="67"/>
                  </a:cubicBezTo>
                  <a:cubicBezTo>
                    <a:pt x="908" y="67"/>
                    <a:pt x="907" y="67"/>
                    <a:pt x="905" y="67"/>
                  </a:cubicBezTo>
                  <a:cubicBezTo>
                    <a:pt x="903" y="67"/>
                    <a:pt x="901" y="66"/>
                    <a:pt x="899" y="66"/>
                  </a:cubicBezTo>
                  <a:cubicBezTo>
                    <a:pt x="896" y="66"/>
                    <a:pt x="894" y="67"/>
                    <a:pt x="891" y="68"/>
                  </a:cubicBezTo>
                  <a:cubicBezTo>
                    <a:pt x="891" y="76"/>
                    <a:pt x="895" y="79"/>
                    <a:pt x="901" y="79"/>
                  </a:cubicBezTo>
                  <a:cubicBezTo>
                    <a:pt x="909" y="79"/>
                    <a:pt x="920" y="73"/>
                    <a:pt x="925" y="70"/>
                  </a:cubicBezTo>
                  <a:cubicBezTo>
                    <a:pt x="927" y="71"/>
                    <a:pt x="930" y="71"/>
                    <a:pt x="932" y="71"/>
                  </a:cubicBezTo>
                  <a:cubicBezTo>
                    <a:pt x="938" y="71"/>
                    <a:pt x="944" y="67"/>
                    <a:pt x="952" y="66"/>
                  </a:cubicBezTo>
                  <a:cubicBezTo>
                    <a:pt x="953" y="57"/>
                    <a:pt x="948" y="54"/>
                    <a:pt x="941" y="54"/>
                  </a:cubicBezTo>
                  <a:moveTo>
                    <a:pt x="882" y="47"/>
                  </a:moveTo>
                  <a:cubicBezTo>
                    <a:pt x="872" y="47"/>
                    <a:pt x="860" y="52"/>
                    <a:pt x="860" y="61"/>
                  </a:cubicBezTo>
                  <a:cubicBezTo>
                    <a:pt x="864" y="67"/>
                    <a:pt x="872" y="68"/>
                    <a:pt x="875" y="74"/>
                  </a:cubicBezTo>
                  <a:cubicBezTo>
                    <a:pt x="864" y="76"/>
                    <a:pt x="852" y="76"/>
                    <a:pt x="848" y="84"/>
                  </a:cubicBezTo>
                  <a:cubicBezTo>
                    <a:pt x="850" y="86"/>
                    <a:pt x="852" y="86"/>
                    <a:pt x="854" y="86"/>
                  </a:cubicBezTo>
                  <a:cubicBezTo>
                    <a:pt x="856" y="86"/>
                    <a:pt x="859" y="85"/>
                    <a:pt x="861" y="84"/>
                  </a:cubicBezTo>
                  <a:cubicBezTo>
                    <a:pt x="864" y="83"/>
                    <a:pt x="867" y="82"/>
                    <a:pt x="870" y="82"/>
                  </a:cubicBezTo>
                  <a:cubicBezTo>
                    <a:pt x="872" y="82"/>
                    <a:pt x="873" y="82"/>
                    <a:pt x="875" y="83"/>
                  </a:cubicBezTo>
                  <a:cubicBezTo>
                    <a:pt x="879" y="77"/>
                    <a:pt x="884" y="73"/>
                    <a:pt x="887" y="68"/>
                  </a:cubicBezTo>
                  <a:cubicBezTo>
                    <a:pt x="882" y="64"/>
                    <a:pt x="872" y="64"/>
                    <a:pt x="868" y="60"/>
                  </a:cubicBezTo>
                  <a:cubicBezTo>
                    <a:pt x="872" y="54"/>
                    <a:pt x="889" y="58"/>
                    <a:pt x="887" y="48"/>
                  </a:cubicBezTo>
                  <a:cubicBezTo>
                    <a:pt x="886" y="47"/>
                    <a:pt x="884" y="47"/>
                    <a:pt x="882" y="47"/>
                  </a:cubicBezTo>
                  <a:moveTo>
                    <a:pt x="929" y="45"/>
                  </a:moveTo>
                  <a:cubicBezTo>
                    <a:pt x="926" y="45"/>
                    <a:pt x="923" y="47"/>
                    <a:pt x="924" y="52"/>
                  </a:cubicBezTo>
                  <a:cubicBezTo>
                    <a:pt x="925" y="53"/>
                    <a:pt x="927" y="53"/>
                    <a:pt x="929" y="53"/>
                  </a:cubicBezTo>
                  <a:cubicBezTo>
                    <a:pt x="929" y="53"/>
                    <a:pt x="930" y="53"/>
                    <a:pt x="930" y="53"/>
                  </a:cubicBezTo>
                  <a:cubicBezTo>
                    <a:pt x="931" y="53"/>
                    <a:pt x="931" y="53"/>
                    <a:pt x="932" y="53"/>
                  </a:cubicBezTo>
                  <a:cubicBezTo>
                    <a:pt x="932" y="53"/>
                    <a:pt x="933" y="53"/>
                    <a:pt x="933" y="53"/>
                  </a:cubicBezTo>
                  <a:cubicBezTo>
                    <a:pt x="936" y="48"/>
                    <a:pt x="933" y="45"/>
                    <a:pt x="929" y="45"/>
                  </a:cubicBezTo>
                  <a:moveTo>
                    <a:pt x="2955" y="34"/>
                  </a:moveTo>
                  <a:cubicBezTo>
                    <a:pt x="2951" y="34"/>
                    <a:pt x="2948" y="35"/>
                    <a:pt x="2947" y="38"/>
                  </a:cubicBezTo>
                  <a:cubicBezTo>
                    <a:pt x="2947" y="42"/>
                    <a:pt x="2956" y="39"/>
                    <a:pt x="2956" y="44"/>
                  </a:cubicBezTo>
                  <a:cubicBezTo>
                    <a:pt x="2955" y="45"/>
                    <a:pt x="2954" y="45"/>
                    <a:pt x="2953" y="45"/>
                  </a:cubicBezTo>
                  <a:cubicBezTo>
                    <a:pt x="2952" y="45"/>
                    <a:pt x="2951" y="45"/>
                    <a:pt x="2950" y="44"/>
                  </a:cubicBezTo>
                  <a:cubicBezTo>
                    <a:pt x="2949" y="44"/>
                    <a:pt x="2949" y="44"/>
                    <a:pt x="2948" y="44"/>
                  </a:cubicBezTo>
                  <a:cubicBezTo>
                    <a:pt x="2947" y="44"/>
                    <a:pt x="2946" y="44"/>
                    <a:pt x="2946" y="45"/>
                  </a:cubicBezTo>
                  <a:cubicBezTo>
                    <a:pt x="2943" y="47"/>
                    <a:pt x="2948" y="51"/>
                    <a:pt x="2944" y="53"/>
                  </a:cubicBezTo>
                  <a:cubicBezTo>
                    <a:pt x="2943" y="53"/>
                    <a:pt x="2942" y="53"/>
                    <a:pt x="2940" y="53"/>
                  </a:cubicBezTo>
                  <a:cubicBezTo>
                    <a:pt x="2934" y="53"/>
                    <a:pt x="2930" y="54"/>
                    <a:pt x="2928" y="58"/>
                  </a:cubicBezTo>
                  <a:cubicBezTo>
                    <a:pt x="2927" y="62"/>
                    <a:pt x="2930" y="61"/>
                    <a:pt x="2930" y="64"/>
                  </a:cubicBezTo>
                  <a:cubicBezTo>
                    <a:pt x="2929" y="67"/>
                    <a:pt x="2924" y="66"/>
                    <a:pt x="2925" y="70"/>
                  </a:cubicBezTo>
                  <a:cubicBezTo>
                    <a:pt x="2927" y="76"/>
                    <a:pt x="2932" y="77"/>
                    <a:pt x="2938" y="77"/>
                  </a:cubicBezTo>
                  <a:cubicBezTo>
                    <a:pt x="2942" y="77"/>
                    <a:pt x="2945" y="77"/>
                    <a:pt x="2949" y="76"/>
                  </a:cubicBezTo>
                  <a:cubicBezTo>
                    <a:pt x="2953" y="76"/>
                    <a:pt x="2957" y="75"/>
                    <a:pt x="2960" y="75"/>
                  </a:cubicBezTo>
                  <a:cubicBezTo>
                    <a:pt x="2964" y="75"/>
                    <a:pt x="2968" y="76"/>
                    <a:pt x="2971" y="79"/>
                  </a:cubicBezTo>
                  <a:cubicBezTo>
                    <a:pt x="2970" y="82"/>
                    <a:pt x="2968" y="83"/>
                    <a:pt x="2965" y="83"/>
                  </a:cubicBezTo>
                  <a:cubicBezTo>
                    <a:pt x="2961" y="83"/>
                    <a:pt x="2956" y="81"/>
                    <a:pt x="2952" y="80"/>
                  </a:cubicBezTo>
                  <a:cubicBezTo>
                    <a:pt x="2951" y="81"/>
                    <a:pt x="2951" y="84"/>
                    <a:pt x="2949" y="85"/>
                  </a:cubicBezTo>
                  <a:cubicBezTo>
                    <a:pt x="2951" y="93"/>
                    <a:pt x="2964" y="99"/>
                    <a:pt x="2976" y="99"/>
                  </a:cubicBezTo>
                  <a:cubicBezTo>
                    <a:pt x="2981" y="99"/>
                    <a:pt x="2987" y="98"/>
                    <a:pt x="2991" y="96"/>
                  </a:cubicBezTo>
                  <a:cubicBezTo>
                    <a:pt x="2995" y="97"/>
                    <a:pt x="2996" y="101"/>
                    <a:pt x="3002" y="101"/>
                  </a:cubicBezTo>
                  <a:cubicBezTo>
                    <a:pt x="3010" y="98"/>
                    <a:pt x="2998" y="88"/>
                    <a:pt x="3007" y="85"/>
                  </a:cubicBezTo>
                  <a:cubicBezTo>
                    <a:pt x="3010" y="86"/>
                    <a:pt x="3009" y="90"/>
                    <a:pt x="3014" y="90"/>
                  </a:cubicBezTo>
                  <a:cubicBezTo>
                    <a:pt x="3021" y="87"/>
                    <a:pt x="3028" y="84"/>
                    <a:pt x="3029" y="76"/>
                  </a:cubicBezTo>
                  <a:cubicBezTo>
                    <a:pt x="3016" y="76"/>
                    <a:pt x="3019" y="63"/>
                    <a:pt x="3006" y="63"/>
                  </a:cubicBezTo>
                  <a:cubicBezTo>
                    <a:pt x="3004" y="63"/>
                    <a:pt x="3003" y="63"/>
                    <a:pt x="3001" y="63"/>
                  </a:cubicBezTo>
                  <a:cubicBezTo>
                    <a:pt x="2993" y="55"/>
                    <a:pt x="2978" y="53"/>
                    <a:pt x="2976" y="41"/>
                  </a:cubicBezTo>
                  <a:cubicBezTo>
                    <a:pt x="2971" y="39"/>
                    <a:pt x="2962" y="34"/>
                    <a:pt x="2955" y="34"/>
                  </a:cubicBezTo>
                  <a:moveTo>
                    <a:pt x="3075" y="120"/>
                  </a:moveTo>
                  <a:cubicBezTo>
                    <a:pt x="3073" y="120"/>
                    <a:pt x="3070" y="120"/>
                    <a:pt x="3069" y="119"/>
                  </a:cubicBezTo>
                  <a:cubicBezTo>
                    <a:pt x="3065" y="113"/>
                    <a:pt x="3071" y="111"/>
                    <a:pt x="3077" y="111"/>
                  </a:cubicBezTo>
                  <a:cubicBezTo>
                    <a:pt x="3082" y="111"/>
                    <a:pt x="3088" y="113"/>
                    <a:pt x="3087" y="118"/>
                  </a:cubicBezTo>
                  <a:cubicBezTo>
                    <a:pt x="3085" y="119"/>
                    <a:pt x="3080" y="120"/>
                    <a:pt x="3075" y="120"/>
                  </a:cubicBezTo>
                  <a:moveTo>
                    <a:pt x="3192" y="43"/>
                  </a:moveTo>
                  <a:cubicBezTo>
                    <a:pt x="3189" y="43"/>
                    <a:pt x="3186" y="42"/>
                    <a:pt x="3184" y="41"/>
                  </a:cubicBezTo>
                  <a:cubicBezTo>
                    <a:pt x="3191" y="36"/>
                    <a:pt x="3198" y="31"/>
                    <a:pt x="3208" y="31"/>
                  </a:cubicBezTo>
                  <a:cubicBezTo>
                    <a:pt x="3211" y="31"/>
                    <a:pt x="3215" y="32"/>
                    <a:pt x="3218" y="33"/>
                  </a:cubicBezTo>
                  <a:cubicBezTo>
                    <a:pt x="3213" y="37"/>
                    <a:pt x="3201" y="43"/>
                    <a:pt x="3192" y="43"/>
                  </a:cubicBezTo>
                  <a:moveTo>
                    <a:pt x="3137" y="10"/>
                  </a:moveTo>
                  <a:cubicBezTo>
                    <a:pt x="3133" y="12"/>
                    <a:pt x="3131" y="16"/>
                    <a:pt x="3126" y="17"/>
                  </a:cubicBezTo>
                  <a:cubicBezTo>
                    <a:pt x="3122" y="15"/>
                    <a:pt x="3118" y="14"/>
                    <a:pt x="3114" y="14"/>
                  </a:cubicBezTo>
                  <a:cubicBezTo>
                    <a:pt x="3104" y="14"/>
                    <a:pt x="3092" y="19"/>
                    <a:pt x="3081" y="19"/>
                  </a:cubicBezTo>
                  <a:cubicBezTo>
                    <a:pt x="3079" y="20"/>
                    <a:pt x="3080" y="25"/>
                    <a:pt x="3077" y="25"/>
                  </a:cubicBezTo>
                  <a:cubicBezTo>
                    <a:pt x="3071" y="23"/>
                    <a:pt x="3065" y="19"/>
                    <a:pt x="3058" y="19"/>
                  </a:cubicBezTo>
                  <a:cubicBezTo>
                    <a:pt x="3055" y="19"/>
                    <a:pt x="3053" y="20"/>
                    <a:pt x="3050" y="22"/>
                  </a:cubicBezTo>
                  <a:cubicBezTo>
                    <a:pt x="3045" y="19"/>
                    <a:pt x="3041" y="16"/>
                    <a:pt x="3033" y="16"/>
                  </a:cubicBezTo>
                  <a:cubicBezTo>
                    <a:pt x="3033" y="16"/>
                    <a:pt x="3032" y="16"/>
                    <a:pt x="3031" y="16"/>
                  </a:cubicBezTo>
                  <a:cubicBezTo>
                    <a:pt x="3028" y="21"/>
                    <a:pt x="3024" y="23"/>
                    <a:pt x="3020" y="23"/>
                  </a:cubicBezTo>
                  <a:cubicBezTo>
                    <a:pt x="3017" y="23"/>
                    <a:pt x="3015" y="22"/>
                    <a:pt x="3012" y="22"/>
                  </a:cubicBezTo>
                  <a:cubicBezTo>
                    <a:pt x="3010" y="22"/>
                    <a:pt x="3007" y="21"/>
                    <a:pt x="3004" y="21"/>
                  </a:cubicBezTo>
                  <a:cubicBezTo>
                    <a:pt x="3003" y="21"/>
                    <a:pt x="3001" y="21"/>
                    <a:pt x="3000" y="22"/>
                  </a:cubicBezTo>
                  <a:cubicBezTo>
                    <a:pt x="2996" y="22"/>
                    <a:pt x="2992" y="26"/>
                    <a:pt x="2989" y="26"/>
                  </a:cubicBezTo>
                  <a:cubicBezTo>
                    <a:pt x="2988" y="26"/>
                    <a:pt x="2987" y="26"/>
                    <a:pt x="2986" y="26"/>
                  </a:cubicBezTo>
                  <a:cubicBezTo>
                    <a:pt x="2985" y="26"/>
                    <a:pt x="2984" y="26"/>
                    <a:pt x="2983" y="26"/>
                  </a:cubicBezTo>
                  <a:cubicBezTo>
                    <a:pt x="2982" y="26"/>
                    <a:pt x="2980" y="26"/>
                    <a:pt x="2979" y="26"/>
                  </a:cubicBezTo>
                  <a:cubicBezTo>
                    <a:pt x="2977" y="26"/>
                    <a:pt x="2975" y="26"/>
                    <a:pt x="2974" y="29"/>
                  </a:cubicBezTo>
                  <a:cubicBezTo>
                    <a:pt x="2975" y="33"/>
                    <a:pt x="2979" y="34"/>
                    <a:pt x="2983" y="34"/>
                  </a:cubicBezTo>
                  <a:cubicBezTo>
                    <a:pt x="2985" y="34"/>
                    <a:pt x="2986" y="34"/>
                    <a:pt x="2987" y="34"/>
                  </a:cubicBezTo>
                  <a:cubicBezTo>
                    <a:pt x="2988" y="34"/>
                    <a:pt x="2989" y="34"/>
                    <a:pt x="2991" y="34"/>
                  </a:cubicBezTo>
                  <a:cubicBezTo>
                    <a:pt x="2993" y="34"/>
                    <a:pt x="2995" y="34"/>
                    <a:pt x="2997" y="35"/>
                  </a:cubicBezTo>
                  <a:cubicBezTo>
                    <a:pt x="2993" y="41"/>
                    <a:pt x="2998" y="47"/>
                    <a:pt x="3000" y="52"/>
                  </a:cubicBezTo>
                  <a:cubicBezTo>
                    <a:pt x="3003" y="55"/>
                    <a:pt x="3007" y="55"/>
                    <a:pt x="3010" y="55"/>
                  </a:cubicBezTo>
                  <a:cubicBezTo>
                    <a:pt x="3015" y="55"/>
                    <a:pt x="3020" y="53"/>
                    <a:pt x="3025" y="51"/>
                  </a:cubicBezTo>
                  <a:cubicBezTo>
                    <a:pt x="3029" y="48"/>
                    <a:pt x="3034" y="46"/>
                    <a:pt x="3038" y="46"/>
                  </a:cubicBezTo>
                  <a:cubicBezTo>
                    <a:pt x="3039" y="46"/>
                    <a:pt x="3041" y="46"/>
                    <a:pt x="3042" y="47"/>
                  </a:cubicBezTo>
                  <a:cubicBezTo>
                    <a:pt x="3035" y="49"/>
                    <a:pt x="3026" y="50"/>
                    <a:pt x="3026" y="60"/>
                  </a:cubicBezTo>
                  <a:cubicBezTo>
                    <a:pt x="3037" y="59"/>
                    <a:pt x="3046" y="54"/>
                    <a:pt x="3056" y="54"/>
                  </a:cubicBezTo>
                  <a:cubicBezTo>
                    <a:pt x="3059" y="54"/>
                    <a:pt x="3062" y="55"/>
                    <a:pt x="3065" y="56"/>
                  </a:cubicBezTo>
                  <a:cubicBezTo>
                    <a:pt x="3076" y="53"/>
                    <a:pt x="3090" y="52"/>
                    <a:pt x="3088" y="38"/>
                  </a:cubicBezTo>
                  <a:cubicBezTo>
                    <a:pt x="3090" y="37"/>
                    <a:pt x="3093" y="35"/>
                    <a:pt x="3095" y="35"/>
                  </a:cubicBezTo>
                  <a:cubicBezTo>
                    <a:pt x="3096" y="35"/>
                    <a:pt x="3097" y="36"/>
                    <a:pt x="3098" y="36"/>
                  </a:cubicBezTo>
                  <a:cubicBezTo>
                    <a:pt x="3099" y="40"/>
                    <a:pt x="3093" y="39"/>
                    <a:pt x="3094" y="44"/>
                  </a:cubicBezTo>
                  <a:cubicBezTo>
                    <a:pt x="3095" y="47"/>
                    <a:pt x="3102" y="46"/>
                    <a:pt x="3101" y="51"/>
                  </a:cubicBezTo>
                  <a:cubicBezTo>
                    <a:pt x="3091" y="57"/>
                    <a:pt x="3076" y="59"/>
                    <a:pt x="3066" y="64"/>
                  </a:cubicBezTo>
                  <a:cubicBezTo>
                    <a:pt x="3068" y="70"/>
                    <a:pt x="3077" y="70"/>
                    <a:pt x="3079" y="75"/>
                  </a:cubicBezTo>
                  <a:cubicBezTo>
                    <a:pt x="3067" y="75"/>
                    <a:pt x="3057" y="62"/>
                    <a:pt x="3042" y="62"/>
                  </a:cubicBezTo>
                  <a:cubicBezTo>
                    <a:pt x="3041" y="62"/>
                    <a:pt x="3039" y="62"/>
                    <a:pt x="3037" y="62"/>
                  </a:cubicBezTo>
                  <a:cubicBezTo>
                    <a:pt x="3034" y="63"/>
                    <a:pt x="3028" y="67"/>
                    <a:pt x="3028" y="70"/>
                  </a:cubicBezTo>
                  <a:cubicBezTo>
                    <a:pt x="3027" y="79"/>
                    <a:pt x="3051" y="79"/>
                    <a:pt x="3055" y="87"/>
                  </a:cubicBezTo>
                  <a:cubicBezTo>
                    <a:pt x="3044" y="92"/>
                    <a:pt x="3026" y="89"/>
                    <a:pt x="3015" y="96"/>
                  </a:cubicBezTo>
                  <a:cubicBezTo>
                    <a:pt x="3015" y="99"/>
                    <a:pt x="3014" y="100"/>
                    <a:pt x="3015" y="103"/>
                  </a:cubicBezTo>
                  <a:cubicBezTo>
                    <a:pt x="3022" y="102"/>
                    <a:pt x="3031" y="99"/>
                    <a:pt x="3037" y="99"/>
                  </a:cubicBezTo>
                  <a:cubicBezTo>
                    <a:pt x="3038" y="99"/>
                    <a:pt x="3040" y="99"/>
                    <a:pt x="3041" y="99"/>
                  </a:cubicBezTo>
                  <a:cubicBezTo>
                    <a:pt x="3041" y="105"/>
                    <a:pt x="3034" y="104"/>
                    <a:pt x="3035" y="110"/>
                  </a:cubicBezTo>
                  <a:cubicBezTo>
                    <a:pt x="3037" y="114"/>
                    <a:pt x="3039" y="115"/>
                    <a:pt x="3041" y="115"/>
                  </a:cubicBezTo>
                  <a:cubicBezTo>
                    <a:pt x="3044" y="115"/>
                    <a:pt x="3047" y="114"/>
                    <a:pt x="3050" y="112"/>
                  </a:cubicBezTo>
                  <a:cubicBezTo>
                    <a:pt x="3052" y="111"/>
                    <a:pt x="3055" y="110"/>
                    <a:pt x="3057" y="110"/>
                  </a:cubicBezTo>
                  <a:cubicBezTo>
                    <a:pt x="3058" y="110"/>
                    <a:pt x="3058" y="110"/>
                    <a:pt x="3059" y="110"/>
                  </a:cubicBezTo>
                  <a:cubicBezTo>
                    <a:pt x="3058" y="117"/>
                    <a:pt x="3048" y="118"/>
                    <a:pt x="3041" y="121"/>
                  </a:cubicBezTo>
                  <a:cubicBezTo>
                    <a:pt x="3031" y="117"/>
                    <a:pt x="3026" y="105"/>
                    <a:pt x="3013" y="105"/>
                  </a:cubicBezTo>
                  <a:cubicBezTo>
                    <a:pt x="3010" y="105"/>
                    <a:pt x="3008" y="106"/>
                    <a:pt x="3004" y="107"/>
                  </a:cubicBezTo>
                  <a:cubicBezTo>
                    <a:pt x="3003" y="114"/>
                    <a:pt x="3013" y="112"/>
                    <a:pt x="3013" y="118"/>
                  </a:cubicBezTo>
                  <a:cubicBezTo>
                    <a:pt x="3007" y="121"/>
                    <a:pt x="2996" y="122"/>
                    <a:pt x="2994" y="129"/>
                  </a:cubicBezTo>
                  <a:cubicBezTo>
                    <a:pt x="2996" y="133"/>
                    <a:pt x="3000" y="134"/>
                    <a:pt x="3005" y="134"/>
                  </a:cubicBezTo>
                  <a:cubicBezTo>
                    <a:pt x="3009" y="134"/>
                    <a:pt x="3014" y="133"/>
                    <a:pt x="3018" y="132"/>
                  </a:cubicBezTo>
                  <a:cubicBezTo>
                    <a:pt x="3024" y="134"/>
                    <a:pt x="3029" y="137"/>
                    <a:pt x="3036" y="138"/>
                  </a:cubicBezTo>
                  <a:cubicBezTo>
                    <a:pt x="3043" y="133"/>
                    <a:pt x="3051" y="132"/>
                    <a:pt x="3060" y="132"/>
                  </a:cubicBezTo>
                  <a:cubicBezTo>
                    <a:pt x="3064" y="132"/>
                    <a:pt x="3069" y="133"/>
                    <a:pt x="3074" y="133"/>
                  </a:cubicBezTo>
                  <a:cubicBezTo>
                    <a:pt x="3079" y="133"/>
                    <a:pt x="3084" y="134"/>
                    <a:pt x="3089" y="134"/>
                  </a:cubicBezTo>
                  <a:cubicBezTo>
                    <a:pt x="3098" y="134"/>
                    <a:pt x="3107" y="132"/>
                    <a:pt x="3115" y="127"/>
                  </a:cubicBezTo>
                  <a:cubicBezTo>
                    <a:pt x="3114" y="118"/>
                    <a:pt x="3093" y="125"/>
                    <a:pt x="3094" y="113"/>
                  </a:cubicBezTo>
                  <a:cubicBezTo>
                    <a:pt x="3095" y="114"/>
                    <a:pt x="3097" y="114"/>
                    <a:pt x="3098" y="114"/>
                  </a:cubicBezTo>
                  <a:cubicBezTo>
                    <a:pt x="3105" y="114"/>
                    <a:pt x="3108" y="107"/>
                    <a:pt x="3114" y="105"/>
                  </a:cubicBezTo>
                  <a:cubicBezTo>
                    <a:pt x="3115" y="105"/>
                    <a:pt x="3117" y="104"/>
                    <a:pt x="3118" y="104"/>
                  </a:cubicBezTo>
                  <a:cubicBezTo>
                    <a:pt x="3119" y="104"/>
                    <a:pt x="3120" y="104"/>
                    <a:pt x="3120" y="105"/>
                  </a:cubicBezTo>
                  <a:cubicBezTo>
                    <a:pt x="3121" y="105"/>
                    <a:pt x="3122" y="105"/>
                    <a:pt x="3122" y="105"/>
                  </a:cubicBezTo>
                  <a:cubicBezTo>
                    <a:pt x="3125" y="105"/>
                    <a:pt x="3128" y="104"/>
                    <a:pt x="3131" y="101"/>
                  </a:cubicBezTo>
                  <a:cubicBezTo>
                    <a:pt x="3131" y="98"/>
                    <a:pt x="3127" y="98"/>
                    <a:pt x="3127" y="95"/>
                  </a:cubicBezTo>
                  <a:cubicBezTo>
                    <a:pt x="3132" y="93"/>
                    <a:pt x="3139" y="94"/>
                    <a:pt x="3139" y="89"/>
                  </a:cubicBezTo>
                  <a:cubicBezTo>
                    <a:pt x="3137" y="83"/>
                    <a:pt x="3123" y="87"/>
                    <a:pt x="3122" y="80"/>
                  </a:cubicBezTo>
                  <a:cubicBezTo>
                    <a:pt x="3123" y="78"/>
                    <a:pt x="3124" y="76"/>
                    <a:pt x="3127" y="75"/>
                  </a:cubicBezTo>
                  <a:cubicBezTo>
                    <a:pt x="3132" y="76"/>
                    <a:pt x="3133" y="79"/>
                    <a:pt x="3139" y="79"/>
                  </a:cubicBezTo>
                  <a:cubicBezTo>
                    <a:pt x="3139" y="79"/>
                    <a:pt x="3140" y="79"/>
                    <a:pt x="3141" y="79"/>
                  </a:cubicBezTo>
                  <a:cubicBezTo>
                    <a:pt x="3141" y="75"/>
                    <a:pt x="3135" y="75"/>
                    <a:pt x="3137" y="70"/>
                  </a:cubicBezTo>
                  <a:cubicBezTo>
                    <a:pt x="3139" y="69"/>
                    <a:pt x="3141" y="69"/>
                    <a:pt x="3142" y="69"/>
                  </a:cubicBezTo>
                  <a:cubicBezTo>
                    <a:pt x="3147" y="69"/>
                    <a:pt x="3151" y="70"/>
                    <a:pt x="3155" y="71"/>
                  </a:cubicBezTo>
                  <a:cubicBezTo>
                    <a:pt x="3159" y="73"/>
                    <a:pt x="3163" y="74"/>
                    <a:pt x="3167" y="74"/>
                  </a:cubicBezTo>
                  <a:cubicBezTo>
                    <a:pt x="3168" y="74"/>
                    <a:pt x="3169" y="74"/>
                    <a:pt x="3170" y="73"/>
                  </a:cubicBezTo>
                  <a:cubicBezTo>
                    <a:pt x="3173" y="71"/>
                    <a:pt x="3171" y="67"/>
                    <a:pt x="3170" y="64"/>
                  </a:cubicBezTo>
                  <a:cubicBezTo>
                    <a:pt x="3173" y="63"/>
                    <a:pt x="3177" y="63"/>
                    <a:pt x="3178" y="61"/>
                  </a:cubicBezTo>
                  <a:cubicBezTo>
                    <a:pt x="3180" y="59"/>
                    <a:pt x="3176" y="55"/>
                    <a:pt x="3182" y="54"/>
                  </a:cubicBezTo>
                  <a:cubicBezTo>
                    <a:pt x="3182" y="54"/>
                    <a:pt x="3183" y="53"/>
                    <a:pt x="3184" y="53"/>
                  </a:cubicBezTo>
                  <a:cubicBezTo>
                    <a:pt x="3187" y="53"/>
                    <a:pt x="3191" y="55"/>
                    <a:pt x="3194" y="55"/>
                  </a:cubicBezTo>
                  <a:cubicBezTo>
                    <a:pt x="3203" y="43"/>
                    <a:pt x="3227" y="44"/>
                    <a:pt x="3235" y="32"/>
                  </a:cubicBezTo>
                  <a:cubicBezTo>
                    <a:pt x="3234" y="32"/>
                    <a:pt x="3233" y="31"/>
                    <a:pt x="3232" y="31"/>
                  </a:cubicBezTo>
                  <a:cubicBezTo>
                    <a:pt x="3230" y="31"/>
                    <a:pt x="3229" y="32"/>
                    <a:pt x="3227" y="33"/>
                  </a:cubicBezTo>
                  <a:cubicBezTo>
                    <a:pt x="3226" y="33"/>
                    <a:pt x="3224" y="34"/>
                    <a:pt x="3223" y="34"/>
                  </a:cubicBezTo>
                  <a:cubicBezTo>
                    <a:pt x="3222" y="34"/>
                    <a:pt x="3221" y="33"/>
                    <a:pt x="3220" y="33"/>
                  </a:cubicBezTo>
                  <a:cubicBezTo>
                    <a:pt x="3228" y="22"/>
                    <a:pt x="3260" y="34"/>
                    <a:pt x="3266" y="20"/>
                  </a:cubicBezTo>
                  <a:cubicBezTo>
                    <a:pt x="3253" y="15"/>
                    <a:pt x="3238" y="13"/>
                    <a:pt x="3222" y="13"/>
                  </a:cubicBezTo>
                  <a:cubicBezTo>
                    <a:pt x="3214" y="13"/>
                    <a:pt x="3206" y="14"/>
                    <a:pt x="3198" y="14"/>
                  </a:cubicBezTo>
                  <a:cubicBezTo>
                    <a:pt x="3190" y="14"/>
                    <a:pt x="3182" y="15"/>
                    <a:pt x="3175" y="15"/>
                  </a:cubicBezTo>
                  <a:cubicBezTo>
                    <a:pt x="3161" y="15"/>
                    <a:pt x="3148" y="14"/>
                    <a:pt x="3137" y="10"/>
                  </a:cubicBezTo>
                  <a:moveTo>
                    <a:pt x="3537" y="345"/>
                  </a:moveTo>
                  <a:cubicBezTo>
                    <a:pt x="3513" y="345"/>
                    <a:pt x="3486" y="343"/>
                    <a:pt x="3468" y="336"/>
                  </a:cubicBezTo>
                  <a:cubicBezTo>
                    <a:pt x="3467" y="329"/>
                    <a:pt x="3475" y="329"/>
                    <a:pt x="3476" y="324"/>
                  </a:cubicBezTo>
                  <a:cubicBezTo>
                    <a:pt x="3476" y="318"/>
                    <a:pt x="3472" y="312"/>
                    <a:pt x="3473" y="309"/>
                  </a:cubicBezTo>
                  <a:cubicBezTo>
                    <a:pt x="3473" y="308"/>
                    <a:pt x="3473" y="307"/>
                    <a:pt x="3474" y="307"/>
                  </a:cubicBezTo>
                  <a:cubicBezTo>
                    <a:pt x="3482" y="307"/>
                    <a:pt x="3509" y="311"/>
                    <a:pt x="3523" y="315"/>
                  </a:cubicBezTo>
                  <a:cubicBezTo>
                    <a:pt x="3537" y="318"/>
                    <a:pt x="3549" y="324"/>
                    <a:pt x="3554" y="334"/>
                  </a:cubicBezTo>
                  <a:cubicBezTo>
                    <a:pt x="3552" y="338"/>
                    <a:pt x="3549" y="342"/>
                    <a:pt x="3546" y="345"/>
                  </a:cubicBezTo>
                  <a:cubicBezTo>
                    <a:pt x="3543" y="345"/>
                    <a:pt x="3540" y="345"/>
                    <a:pt x="3537" y="345"/>
                  </a:cubicBezTo>
                  <a:moveTo>
                    <a:pt x="3376" y="0"/>
                  </a:moveTo>
                  <a:cubicBezTo>
                    <a:pt x="3372" y="0"/>
                    <a:pt x="3370" y="2"/>
                    <a:pt x="3368" y="4"/>
                  </a:cubicBezTo>
                  <a:cubicBezTo>
                    <a:pt x="3366" y="15"/>
                    <a:pt x="3373" y="19"/>
                    <a:pt x="3376" y="25"/>
                  </a:cubicBezTo>
                  <a:cubicBezTo>
                    <a:pt x="3375" y="26"/>
                    <a:pt x="3372" y="27"/>
                    <a:pt x="3370" y="27"/>
                  </a:cubicBezTo>
                  <a:cubicBezTo>
                    <a:pt x="3367" y="27"/>
                    <a:pt x="3364" y="26"/>
                    <a:pt x="3361" y="25"/>
                  </a:cubicBezTo>
                  <a:cubicBezTo>
                    <a:pt x="3358" y="24"/>
                    <a:pt x="3354" y="23"/>
                    <a:pt x="3351" y="23"/>
                  </a:cubicBezTo>
                  <a:cubicBezTo>
                    <a:pt x="3350" y="23"/>
                    <a:pt x="3350" y="23"/>
                    <a:pt x="3350" y="23"/>
                  </a:cubicBezTo>
                  <a:cubicBezTo>
                    <a:pt x="3348" y="27"/>
                    <a:pt x="3348" y="32"/>
                    <a:pt x="3343" y="33"/>
                  </a:cubicBezTo>
                  <a:cubicBezTo>
                    <a:pt x="3341" y="30"/>
                    <a:pt x="3343" y="24"/>
                    <a:pt x="3342" y="20"/>
                  </a:cubicBezTo>
                  <a:cubicBezTo>
                    <a:pt x="3339" y="14"/>
                    <a:pt x="3333" y="13"/>
                    <a:pt x="3326" y="13"/>
                  </a:cubicBezTo>
                  <a:cubicBezTo>
                    <a:pt x="3324" y="13"/>
                    <a:pt x="3323" y="13"/>
                    <a:pt x="3321" y="13"/>
                  </a:cubicBezTo>
                  <a:cubicBezTo>
                    <a:pt x="3319" y="13"/>
                    <a:pt x="3318" y="14"/>
                    <a:pt x="3316" y="14"/>
                  </a:cubicBezTo>
                  <a:cubicBezTo>
                    <a:pt x="3314" y="14"/>
                    <a:pt x="3312" y="13"/>
                    <a:pt x="3310" y="13"/>
                  </a:cubicBezTo>
                  <a:cubicBezTo>
                    <a:pt x="3303" y="12"/>
                    <a:pt x="3296" y="7"/>
                    <a:pt x="3289" y="7"/>
                  </a:cubicBezTo>
                  <a:cubicBezTo>
                    <a:pt x="3287" y="7"/>
                    <a:pt x="3284" y="8"/>
                    <a:pt x="3282" y="10"/>
                  </a:cubicBezTo>
                  <a:cubicBezTo>
                    <a:pt x="3282" y="10"/>
                    <a:pt x="3282" y="11"/>
                    <a:pt x="3281" y="11"/>
                  </a:cubicBezTo>
                  <a:cubicBezTo>
                    <a:pt x="3283" y="16"/>
                    <a:pt x="3283" y="20"/>
                    <a:pt x="3286" y="23"/>
                  </a:cubicBezTo>
                  <a:cubicBezTo>
                    <a:pt x="3290" y="29"/>
                    <a:pt x="3302" y="29"/>
                    <a:pt x="3305" y="36"/>
                  </a:cubicBezTo>
                  <a:cubicBezTo>
                    <a:pt x="3304" y="37"/>
                    <a:pt x="3303" y="37"/>
                    <a:pt x="3303" y="38"/>
                  </a:cubicBezTo>
                  <a:cubicBezTo>
                    <a:pt x="3303" y="38"/>
                    <a:pt x="3302" y="38"/>
                    <a:pt x="3302" y="38"/>
                  </a:cubicBezTo>
                  <a:cubicBezTo>
                    <a:pt x="3296" y="38"/>
                    <a:pt x="3292" y="36"/>
                    <a:pt x="3289" y="34"/>
                  </a:cubicBezTo>
                  <a:cubicBezTo>
                    <a:pt x="3285" y="32"/>
                    <a:pt x="3282" y="30"/>
                    <a:pt x="3278" y="30"/>
                  </a:cubicBezTo>
                  <a:cubicBezTo>
                    <a:pt x="3275" y="30"/>
                    <a:pt x="3272" y="30"/>
                    <a:pt x="3269" y="33"/>
                  </a:cubicBezTo>
                  <a:cubicBezTo>
                    <a:pt x="3267" y="36"/>
                    <a:pt x="3270" y="38"/>
                    <a:pt x="3267" y="41"/>
                  </a:cubicBezTo>
                  <a:cubicBezTo>
                    <a:pt x="3265" y="41"/>
                    <a:pt x="3264" y="41"/>
                    <a:pt x="3263" y="41"/>
                  </a:cubicBezTo>
                  <a:cubicBezTo>
                    <a:pt x="3256" y="41"/>
                    <a:pt x="3255" y="45"/>
                    <a:pt x="3249" y="46"/>
                  </a:cubicBezTo>
                  <a:cubicBezTo>
                    <a:pt x="3246" y="43"/>
                    <a:pt x="3243" y="42"/>
                    <a:pt x="3241" y="42"/>
                  </a:cubicBezTo>
                  <a:cubicBezTo>
                    <a:pt x="3236" y="42"/>
                    <a:pt x="3233" y="45"/>
                    <a:pt x="3229" y="48"/>
                  </a:cubicBezTo>
                  <a:cubicBezTo>
                    <a:pt x="3224" y="52"/>
                    <a:pt x="3220" y="55"/>
                    <a:pt x="3213" y="55"/>
                  </a:cubicBezTo>
                  <a:cubicBezTo>
                    <a:pt x="3212" y="55"/>
                    <a:pt x="3211" y="55"/>
                    <a:pt x="3209" y="55"/>
                  </a:cubicBezTo>
                  <a:cubicBezTo>
                    <a:pt x="3209" y="61"/>
                    <a:pt x="3209" y="61"/>
                    <a:pt x="3209" y="61"/>
                  </a:cubicBezTo>
                  <a:cubicBezTo>
                    <a:pt x="3220" y="65"/>
                    <a:pt x="3239" y="59"/>
                    <a:pt x="3240" y="71"/>
                  </a:cubicBezTo>
                  <a:cubicBezTo>
                    <a:pt x="3241" y="74"/>
                    <a:pt x="3235" y="82"/>
                    <a:pt x="3229" y="84"/>
                  </a:cubicBezTo>
                  <a:cubicBezTo>
                    <a:pt x="3228" y="84"/>
                    <a:pt x="3227" y="84"/>
                    <a:pt x="3226" y="84"/>
                  </a:cubicBezTo>
                  <a:cubicBezTo>
                    <a:pt x="3224" y="84"/>
                    <a:pt x="3221" y="83"/>
                    <a:pt x="3218" y="83"/>
                  </a:cubicBezTo>
                  <a:cubicBezTo>
                    <a:pt x="3215" y="82"/>
                    <a:pt x="3211" y="82"/>
                    <a:pt x="3208" y="82"/>
                  </a:cubicBezTo>
                  <a:cubicBezTo>
                    <a:pt x="3207" y="82"/>
                    <a:pt x="3206" y="82"/>
                    <a:pt x="3205" y="82"/>
                  </a:cubicBezTo>
                  <a:cubicBezTo>
                    <a:pt x="3193" y="83"/>
                    <a:pt x="3183" y="92"/>
                    <a:pt x="3175" y="93"/>
                  </a:cubicBezTo>
                  <a:cubicBezTo>
                    <a:pt x="3174" y="93"/>
                    <a:pt x="3174" y="93"/>
                    <a:pt x="3173" y="93"/>
                  </a:cubicBezTo>
                  <a:cubicBezTo>
                    <a:pt x="3170" y="93"/>
                    <a:pt x="3168" y="93"/>
                    <a:pt x="3166" y="92"/>
                  </a:cubicBezTo>
                  <a:cubicBezTo>
                    <a:pt x="3164" y="92"/>
                    <a:pt x="3162" y="91"/>
                    <a:pt x="3160" y="91"/>
                  </a:cubicBezTo>
                  <a:cubicBezTo>
                    <a:pt x="3158" y="91"/>
                    <a:pt x="3156" y="92"/>
                    <a:pt x="3155" y="93"/>
                  </a:cubicBezTo>
                  <a:cubicBezTo>
                    <a:pt x="3154" y="98"/>
                    <a:pt x="3158" y="106"/>
                    <a:pt x="3165" y="108"/>
                  </a:cubicBezTo>
                  <a:cubicBezTo>
                    <a:pt x="3170" y="108"/>
                    <a:pt x="3171" y="103"/>
                    <a:pt x="3176" y="103"/>
                  </a:cubicBezTo>
                  <a:cubicBezTo>
                    <a:pt x="3184" y="107"/>
                    <a:pt x="3185" y="114"/>
                    <a:pt x="3195" y="114"/>
                  </a:cubicBezTo>
                  <a:cubicBezTo>
                    <a:pt x="3195" y="114"/>
                    <a:pt x="3196" y="114"/>
                    <a:pt x="3196" y="114"/>
                  </a:cubicBezTo>
                  <a:cubicBezTo>
                    <a:pt x="3202" y="114"/>
                    <a:pt x="3210" y="108"/>
                    <a:pt x="3217" y="108"/>
                  </a:cubicBezTo>
                  <a:cubicBezTo>
                    <a:pt x="3220" y="108"/>
                    <a:pt x="3222" y="109"/>
                    <a:pt x="3224" y="114"/>
                  </a:cubicBezTo>
                  <a:cubicBezTo>
                    <a:pt x="3216" y="118"/>
                    <a:pt x="3200" y="114"/>
                    <a:pt x="3196" y="121"/>
                  </a:cubicBezTo>
                  <a:cubicBezTo>
                    <a:pt x="3191" y="119"/>
                    <a:pt x="3186" y="116"/>
                    <a:pt x="3180" y="116"/>
                  </a:cubicBezTo>
                  <a:cubicBezTo>
                    <a:pt x="3178" y="116"/>
                    <a:pt x="3176" y="116"/>
                    <a:pt x="3174" y="117"/>
                  </a:cubicBezTo>
                  <a:cubicBezTo>
                    <a:pt x="3174" y="129"/>
                    <a:pt x="3190" y="127"/>
                    <a:pt x="3201" y="129"/>
                  </a:cubicBezTo>
                  <a:cubicBezTo>
                    <a:pt x="3206" y="135"/>
                    <a:pt x="3211" y="145"/>
                    <a:pt x="3221" y="145"/>
                  </a:cubicBezTo>
                  <a:cubicBezTo>
                    <a:pt x="3222" y="145"/>
                    <a:pt x="3223" y="145"/>
                    <a:pt x="3224" y="145"/>
                  </a:cubicBezTo>
                  <a:cubicBezTo>
                    <a:pt x="3224" y="139"/>
                    <a:pt x="3218" y="139"/>
                    <a:pt x="3219" y="134"/>
                  </a:cubicBezTo>
                  <a:cubicBezTo>
                    <a:pt x="3222" y="134"/>
                    <a:pt x="3224" y="134"/>
                    <a:pt x="3227" y="134"/>
                  </a:cubicBezTo>
                  <a:cubicBezTo>
                    <a:pt x="3232" y="134"/>
                    <a:pt x="3238" y="134"/>
                    <a:pt x="3244" y="133"/>
                  </a:cubicBezTo>
                  <a:cubicBezTo>
                    <a:pt x="3250" y="133"/>
                    <a:pt x="3256" y="132"/>
                    <a:pt x="3262" y="132"/>
                  </a:cubicBezTo>
                  <a:cubicBezTo>
                    <a:pt x="3267" y="132"/>
                    <a:pt x="3272" y="132"/>
                    <a:pt x="3277" y="134"/>
                  </a:cubicBezTo>
                  <a:cubicBezTo>
                    <a:pt x="3283" y="135"/>
                    <a:pt x="3283" y="140"/>
                    <a:pt x="3288" y="145"/>
                  </a:cubicBezTo>
                  <a:cubicBezTo>
                    <a:pt x="3298" y="154"/>
                    <a:pt x="3317" y="162"/>
                    <a:pt x="3323" y="172"/>
                  </a:cubicBezTo>
                  <a:cubicBezTo>
                    <a:pt x="3323" y="176"/>
                    <a:pt x="3325" y="178"/>
                    <a:pt x="3326" y="181"/>
                  </a:cubicBezTo>
                  <a:cubicBezTo>
                    <a:pt x="3335" y="184"/>
                    <a:pt x="3348" y="196"/>
                    <a:pt x="3330" y="199"/>
                  </a:cubicBezTo>
                  <a:cubicBezTo>
                    <a:pt x="3331" y="204"/>
                    <a:pt x="3330" y="209"/>
                    <a:pt x="3331" y="213"/>
                  </a:cubicBezTo>
                  <a:cubicBezTo>
                    <a:pt x="3333" y="214"/>
                    <a:pt x="3335" y="214"/>
                    <a:pt x="3336" y="214"/>
                  </a:cubicBezTo>
                  <a:cubicBezTo>
                    <a:pt x="3343" y="214"/>
                    <a:pt x="3346" y="207"/>
                    <a:pt x="3353" y="206"/>
                  </a:cubicBezTo>
                  <a:cubicBezTo>
                    <a:pt x="3354" y="206"/>
                    <a:pt x="3355" y="206"/>
                    <a:pt x="3356" y="206"/>
                  </a:cubicBezTo>
                  <a:cubicBezTo>
                    <a:pt x="3370" y="206"/>
                    <a:pt x="3381" y="218"/>
                    <a:pt x="3378" y="229"/>
                  </a:cubicBezTo>
                  <a:cubicBezTo>
                    <a:pt x="3366" y="228"/>
                    <a:pt x="3358" y="218"/>
                    <a:pt x="3347" y="218"/>
                  </a:cubicBezTo>
                  <a:cubicBezTo>
                    <a:pt x="3345" y="218"/>
                    <a:pt x="3343" y="218"/>
                    <a:pt x="3341" y="219"/>
                  </a:cubicBezTo>
                  <a:cubicBezTo>
                    <a:pt x="3348" y="230"/>
                    <a:pt x="3371" y="228"/>
                    <a:pt x="3380" y="239"/>
                  </a:cubicBezTo>
                  <a:cubicBezTo>
                    <a:pt x="3377" y="243"/>
                    <a:pt x="3376" y="249"/>
                    <a:pt x="3372" y="252"/>
                  </a:cubicBezTo>
                  <a:cubicBezTo>
                    <a:pt x="3371" y="252"/>
                    <a:pt x="3369" y="251"/>
                    <a:pt x="3367" y="251"/>
                  </a:cubicBezTo>
                  <a:cubicBezTo>
                    <a:pt x="3364" y="251"/>
                    <a:pt x="3360" y="253"/>
                    <a:pt x="3359" y="254"/>
                  </a:cubicBezTo>
                  <a:cubicBezTo>
                    <a:pt x="3358" y="258"/>
                    <a:pt x="3364" y="257"/>
                    <a:pt x="3364" y="261"/>
                  </a:cubicBezTo>
                  <a:cubicBezTo>
                    <a:pt x="3362" y="264"/>
                    <a:pt x="3353" y="261"/>
                    <a:pt x="3354" y="266"/>
                  </a:cubicBezTo>
                  <a:cubicBezTo>
                    <a:pt x="3354" y="268"/>
                    <a:pt x="3355" y="268"/>
                    <a:pt x="3357" y="268"/>
                  </a:cubicBezTo>
                  <a:cubicBezTo>
                    <a:pt x="3358" y="268"/>
                    <a:pt x="3359" y="268"/>
                    <a:pt x="3360" y="267"/>
                  </a:cubicBezTo>
                  <a:cubicBezTo>
                    <a:pt x="3361" y="267"/>
                    <a:pt x="3362" y="267"/>
                    <a:pt x="3363" y="267"/>
                  </a:cubicBezTo>
                  <a:cubicBezTo>
                    <a:pt x="3365" y="267"/>
                    <a:pt x="3366" y="268"/>
                    <a:pt x="3367" y="269"/>
                  </a:cubicBezTo>
                  <a:cubicBezTo>
                    <a:pt x="3360" y="272"/>
                    <a:pt x="3352" y="274"/>
                    <a:pt x="3352" y="282"/>
                  </a:cubicBezTo>
                  <a:cubicBezTo>
                    <a:pt x="3354" y="285"/>
                    <a:pt x="3358" y="286"/>
                    <a:pt x="3362" y="288"/>
                  </a:cubicBezTo>
                  <a:cubicBezTo>
                    <a:pt x="3365" y="294"/>
                    <a:pt x="3359" y="308"/>
                    <a:pt x="3369" y="311"/>
                  </a:cubicBezTo>
                  <a:cubicBezTo>
                    <a:pt x="3373" y="310"/>
                    <a:pt x="3374" y="305"/>
                    <a:pt x="3379" y="305"/>
                  </a:cubicBezTo>
                  <a:cubicBezTo>
                    <a:pt x="3380" y="305"/>
                    <a:pt x="3380" y="305"/>
                    <a:pt x="3381" y="305"/>
                  </a:cubicBezTo>
                  <a:cubicBezTo>
                    <a:pt x="3381" y="307"/>
                    <a:pt x="3385" y="306"/>
                    <a:pt x="3384" y="308"/>
                  </a:cubicBezTo>
                  <a:cubicBezTo>
                    <a:pt x="3381" y="315"/>
                    <a:pt x="3371" y="316"/>
                    <a:pt x="3371" y="323"/>
                  </a:cubicBezTo>
                  <a:cubicBezTo>
                    <a:pt x="3370" y="335"/>
                    <a:pt x="3395" y="345"/>
                    <a:pt x="3401" y="353"/>
                  </a:cubicBezTo>
                  <a:cubicBezTo>
                    <a:pt x="3401" y="356"/>
                    <a:pt x="3399" y="356"/>
                    <a:pt x="3400" y="359"/>
                  </a:cubicBezTo>
                  <a:cubicBezTo>
                    <a:pt x="3402" y="361"/>
                    <a:pt x="3405" y="362"/>
                    <a:pt x="3408" y="362"/>
                  </a:cubicBezTo>
                  <a:cubicBezTo>
                    <a:pt x="3410" y="362"/>
                    <a:pt x="3412" y="361"/>
                    <a:pt x="3414" y="361"/>
                  </a:cubicBezTo>
                  <a:cubicBezTo>
                    <a:pt x="3417" y="361"/>
                    <a:pt x="3419" y="361"/>
                    <a:pt x="3422" y="361"/>
                  </a:cubicBezTo>
                  <a:cubicBezTo>
                    <a:pt x="3422" y="361"/>
                    <a:pt x="3423" y="361"/>
                    <a:pt x="3424" y="361"/>
                  </a:cubicBezTo>
                  <a:cubicBezTo>
                    <a:pt x="3429" y="367"/>
                    <a:pt x="3435" y="373"/>
                    <a:pt x="3447" y="373"/>
                  </a:cubicBezTo>
                  <a:cubicBezTo>
                    <a:pt x="3448" y="373"/>
                    <a:pt x="3449" y="373"/>
                    <a:pt x="3450" y="373"/>
                  </a:cubicBezTo>
                  <a:cubicBezTo>
                    <a:pt x="3456" y="370"/>
                    <a:pt x="3454" y="361"/>
                    <a:pt x="3462" y="359"/>
                  </a:cubicBezTo>
                  <a:cubicBezTo>
                    <a:pt x="3481" y="361"/>
                    <a:pt x="3512" y="369"/>
                    <a:pt x="3536" y="369"/>
                  </a:cubicBezTo>
                  <a:cubicBezTo>
                    <a:pt x="3546" y="369"/>
                    <a:pt x="3556" y="368"/>
                    <a:pt x="3563" y="364"/>
                  </a:cubicBezTo>
                  <a:cubicBezTo>
                    <a:pt x="3572" y="358"/>
                    <a:pt x="3583" y="341"/>
                    <a:pt x="3583" y="334"/>
                  </a:cubicBezTo>
                  <a:cubicBezTo>
                    <a:pt x="3582" y="330"/>
                    <a:pt x="3579" y="322"/>
                    <a:pt x="3577" y="319"/>
                  </a:cubicBezTo>
                  <a:cubicBezTo>
                    <a:pt x="3569" y="306"/>
                    <a:pt x="3547" y="299"/>
                    <a:pt x="3529" y="293"/>
                  </a:cubicBezTo>
                  <a:cubicBezTo>
                    <a:pt x="3540" y="283"/>
                    <a:pt x="3549" y="272"/>
                    <a:pt x="3564" y="265"/>
                  </a:cubicBezTo>
                  <a:cubicBezTo>
                    <a:pt x="3563" y="262"/>
                    <a:pt x="3561" y="255"/>
                    <a:pt x="3566" y="254"/>
                  </a:cubicBezTo>
                  <a:cubicBezTo>
                    <a:pt x="3570" y="257"/>
                    <a:pt x="3574" y="258"/>
                    <a:pt x="3578" y="258"/>
                  </a:cubicBezTo>
                  <a:cubicBezTo>
                    <a:pt x="3585" y="258"/>
                    <a:pt x="3591" y="255"/>
                    <a:pt x="3600" y="253"/>
                  </a:cubicBezTo>
                  <a:cubicBezTo>
                    <a:pt x="3609" y="251"/>
                    <a:pt x="3618" y="251"/>
                    <a:pt x="3625" y="249"/>
                  </a:cubicBezTo>
                  <a:cubicBezTo>
                    <a:pt x="3630" y="247"/>
                    <a:pt x="3633" y="242"/>
                    <a:pt x="3638" y="240"/>
                  </a:cubicBezTo>
                  <a:cubicBezTo>
                    <a:pt x="3649" y="236"/>
                    <a:pt x="3666" y="237"/>
                    <a:pt x="3667" y="227"/>
                  </a:cubicBezTo>
                  <a:cubicBezTo>
                    <a:pt x="3660" y="228"/>
                    <a:pt x="3652" y="230"/>
                    <a:pt x="3644" y="230"/>
                  </a:cubicBezTo>
                  <a:cubicBezTo>
                    <a:pt x="3639" y="230"/>
                    <a:pt x="3634" y="229"/>
                    <a:pt x="3629" y="226"/>
                  </a:cubicBezTo>
                  <a:cubicBezTo>
                    <a:pt x="3627" y="223"/>
                    <a:pt x="3628" y="219"/>
                    <a:pt x="3626" y="218"/>
                  </a:cubicBezTo>
                  <a:cubicBezTo>
                    <a:pt x="3625" y="218"/>
                    <a:pt x="3625" y="218"/>
                    <a:pt x="3624" y="218"/>
                  </a:cubicBezTo>
                  <a:cubicBezTo>
                    <a:pt x="3624" y="218"/>
                    <a:pt x="3623" y="218"/>
                    <a:pt x="3622" y="218"/>
                  </a:cubicBezTo>
                  <a:cubicBezTo>
                    <a:pt x="3622" y="218"/>
                    <a:pt x="3621" y="218"/>
                    <a:pt x="3620" y="218"/>
                  </a:cubicBezTo>
                  <a:cubicBezTo>
                    <a:pt x="3618" y="218"/>
                    <a:pt x="3617" y="218"/>
                    <a:pt x="3616" y="219"/>
                  </a:cubicBezTo>
                  <a:cubicBezTo>
                    <a:pt x="3613" y="222"/>
                    <a:pt x="3617" y="224"/>
                    <a:pt x="3615" y="227"/>
                  </a:cubicBezTo>
                  <a:cubicBezTo>
                    <a:pt x="3613" y="229"/>
                    <a:pt x="3610" y="229"/>
                    <a:pt x="3608" y="229"/>
                  </a:cubicBezTo>
                  <a:cubicBezTo>
                    <a:pt x="3602" y="229"/>
                    <a:pt x="3596" y="226"/>
                    <a:pt x="3596" y="221"/>
                  </a:cubicBezTo>
                  <a:cubicBezTo>
                    <a:pt x="3599" y="215"/>
                    <a:pt x="3607" y="213"/>
                    <a:pt x="3616" y="213"/>
                  </a:cubicBezTo>
                  <a:cubicBezTo>
                    <a:pt x="3613" y="207"/>
                    <a:pt x="3602" y="208"/>
                    <a:pt x="3601" y="201"/>
                  </a:cubicBezTo>
                  <a:cubicBezTo>
                    <a:pt x="3604" y="200"/>
                    <a:pt x="3602" y="197"/>
                    <a:pt x="3604" y="197"/>
                  </a:cubicBezTo>
                  <a:cubicBezTo>
                    <a:pt x="3604" y="197"/>
                    <a:pt x="3605" y="197"/>
                    <a:pt x="3605" y="197"/>
                  </a:cubicBezTo>
                  <a:cubicBezTo>
                    <a:pt x="3605" y="197"/>
                    <a:pt x="3606" y="197"/>
                    <a:pt x="3606" y="197"/>
                  </a:cubicBezTo>
                  <a:cubicBezTo>
                    <a:pt x="3610" y="197"/>
                    <a:pt x="3612" y="202"/>
                    <a:pt x="3616" y="204"/>
                  </a:cubicBezTo>
                  <a:cubicBezTo>
                    <a:pt x="3617" y="205"/>
                    <a:pt x="3620" y="204"/>
                    <a:pt x="3621" y="205"/>
                  </a:cubicBezTo>
                  <a:cubicBezTo>
                    <a:pt x="3623" y="206"/>
                    <a:pt x="3623" y="209"/>
                    <a:pt x="3623" y="209"/>
                  </a:cubicBezTo>
                  <a:cubicBezTo>
                    <a:pt x="3629" y="211"/>
                    <a:pt x="3635" y="209"/>
                    <a:pt x="3639" y="212"/>
                  </a:cubicBezTo>
                  <a:cubicBezTo>
                    <a:pt x="3645" y="216"/>
                    <a:pt x="3645" y="225"/>
                    <a:pt x="3653" y="226"/>
                  </a:cubicBezTo>
                  <a:cubicBezTo>
                    <a:pt x="3654" y="226"/>
                    <a:pt x="3654" y="226"/>
                    <a:pt x="3654" y="226"/>
                  </a:cubicBezTo>
                  <a:cubicBezTo>
                    <a:pt x="3659" y="226"/>
                    <a:pt x="3664" y="222"/>
                    <a:pt x="3669" y="221"/>
                  </a:cubicBezTo>
                  <a:cubicBezTo>
                    <a:pt x="3666" y="200"/>
                    <a:pt x="3636" y="201"/>
                    <a:pt x="3626" y="187"/>
                  </a:cubicBezTo>
                  <a:cubicBezTo>
                    <a:pt x="3620" y="185"/>
                    <a:pt x="3613" y="185"/>
                    <a:pt x="3612" y="179"/>
                  </a:cubicBezTo>
                  <a:cubicBezTo>
                    <a:pt x="3615" y="178"/>
                    <a:pt x="3618" y="177"/>
                    <a:pt x="3621" y="177"/>
                  </a:cubicBezTo>
                  <a:cubicBezTo>
                    <a:pt x="3632" y="177"/>
                    <a:pt x="3644" y="186"/>
                    <a:pt x="3647" y="194"/>
                  </a:cubicBezTo>
                  <a:cubicBezTo>
                    <a:pt x="3653" y="196"/>
                    <a:pt x="3658" y="202"/>
                    <a:pt x="3664" y="202"/>
                  </a:cubicBezTo>
                  <a:cubicBezTo>
                    <a:pt x="3665" y="202"/>
                    <a:pt x="3666" y="202"/>
                    <a:pt x="3667" y="201"/>
                  </a:cubicBezTo>
                  <a:cubicBezTo>
                    <a:pt x="3668" y="194"/>
                    <a:pt x="3656" y="195"/>
                    <a:pt x="3662" y="188"/>
                  </a:cubicBezTo>
                  <a:cubicBezTo>
                    <a:pt x="3656" y="182"/>
                    <a:pt x="3641" y="182"/>
                    <a:pt x="3635" y="175"/>
                  </a:cubicBezTo>
                  <a:cubicBezTo>
                    <a:pt x="3637" y="172"/>
                    <a:pt x="3640" y="171"/>
                    <a:pt x="3643" y="171"/>
                  </a:cubicBezTo>
                  <a:cubicBezTo>
                    <a:pt x="3650" y="171"/>
                    <a:pt x="3656" y="182"/>
                    <a:pt x="3662" y="183"/>
                  </a:cubicBezTo>
                  <a:cubicBezTo>
                    <a:pt x="3663" y="183"/>
                    <a:pt x="3663" y="183"/>
                    <a:pt x="3664" y="183"/>
                  </a:cubicBezTo>
                  <a:cubicBezTo>
                    <a:pt x="3669" y="183"/>
                    <a:pt x="3676" y="179"/>
                    <a:pt x="3680" y="175"/>
                  </a:cubicBezTo>
                  <a:cubicBezTo>
                    <a:pt x="3677" y="171"/>
                    <a:pt x="3664" y="174"/>
                    <a:pt x="3663" y="167"/>
                  </a:cubicBezTo>
                  <a:cubicBezTo>
                    <a:pt x="3664" y="164"/>
                    <a:pt x="3666" y="163"/>
                    <a:pt x="3669" y="163"/>
                  </a:cubicBezTo>
                  <a:cubicBezTo>
                    <a:pt x="3671" y="163"/>
                    <a:pt x="3672" y="163"/>
                    <a:pt x="3674" y="164"/>
                  </a:cubicBezTo>
                  <a:cubicBezTo>
                    <a:pt x="3677" y="164"/>
                    <a:pt x="3679" y="164"/>
                    <a:pt x="3681" y="164"/>
                  </a:cubicBezTo>
                  <a:cubicBezTo>
                    <a:pt x="3682" y="164"/>
                    <a:pt x="3684" y="164"/>
                    <a:pt x="3686" y="163"/>
                  </a:cubicBezTo>
                  <a:cubicBezTo>
                    <a:pt x="3682" y="155"/>
                    <a:pt x="3667" y="155"/>
                    <a:pt x="3668" y="143"/>
                  </a:cubicBezTo>
                  <a:cubicBezTo>
                    <a:pt x="3671" y="141"/>
                    <a:pt x="3679" y="142"/>
                    <a:pt x="3679" y="137"/>
                  </a:cubicBezTo>
                  <a:cubicBezTo>
                    <a:pt x="3675" y="132"/>
                    <a:pt x="3664" y="133"/>
                    <a:pt x="3662" y="126"/>
                  </a:cubicBezTo>
                  <a:cubicBezTo>
                    <a:pt x="3670" y="120"/>
                    <a:pt x="3694" y="126"/>
                    <a:pt x="3694" y="117"/>
                  </a:cubicBezTo>
                  <a:cubicBezTo>
                    <a:pt x="3695" y="106"/>
                    <a:pt x="3665" y="118"/>
                    <a:pt x="3666" y="103"/>
                  </a:cubicBezTo>
                  <a:cubicBezTo>
                    <a:pt x="3671" y="93"/>
                    <a:pt x="3680" y="86"/>
                    <a:pt x="3680" y="72"/>
                  </a:cubicBezTo>
                  <a:cubicBezTo>
                    <a:pt x="3683" y="66"/>
                    <a:pt x="3693" y="62"/>
                    <a:pt x="3688" y="56"/>
                  </a:cubicBezTo>
                  <a:cubicBezTo>
                    <a:pt x="3688" y="56"/>
                    <a:pt x="3687" y="56"/>
                    <a:pt x="3687" y="56"/>
                  </a:cubicBezTo>
                  <a:cubicBezTo>
                    <a:pt x="3684" y="56"/>
                    <a:pt x="3682" y="57"/>
                    <a:pt x="3680" y="59"/>
                  </a:cubicBezTo>
                  <a:cubicBezTo>
                    <a:pt x="3678" y="61"/>
                    <a:pt x="3676" y="62"/>
                    <a:pt x="3673" y="62"/>
                  </a:cubicBezTo>
                  <a:cubicBezTo>
                    <a:pt x="3672" y="62"/>
                    <a:pt x="3671" y="62"/>
                    <a:pt x="3670" y="61"/>
                  </a:cubicBezTo>
                  <a:cubicBezTo>
                    <a:pt x="3673" y="55"/>
                    <a:pt x="3675" y="51"/>
                    <a:pt x="3673" y="45"/>
                  </a:cubicBezTo>
                  <a:cubicBezTo>
                    <a:pt x="3696" y="45"/>
                    <a:pt x="3716" y="43"/>
                    <a:pt x="3725" y="32"/>
                  </a:cubicBezTo>
                  <a:cubicBezTo>
                    <a:pt x="3726" y="32"/>
                    <a:pt x="3727" y="32"/>
                    <a:pt x="3727" y="32"/>
                  </a:cubicBezTo>
                  <a:cubicBezTo>
                    <a:pt x="3730" y="32"/>
                    <a:pt x="3732" y="31"/>
                    <a:pt x="3734" y="31"/>
                  </a:cubicBezTo>
                  <a:cubicBezTo>
                    <a:pt x="3734" y="29"/>
                    <a:pt x="3735" y="28"/>
                    <a:pt x="3736" y="27"/>
                  </a:cubicBezTo>
                  <a:cubicBezTo>
                    <a:pt x="3736" y="22"/>
                    <a:pt x="3726" y="20"/>
                    <a:pt x="3716" y="20"/>
                  </a:cubicBezTo>
                  <a:cubicBezTo>
                    <a:pt x="3710" y="20"/>
                    <a:pt x="3704" y="21"/>
                    <a:pt x="3700" y="22"/>
                  </a:cubicBezTo>
                  <a:cubicBezTo>
                    <a:pt x="3692" y="23"/>
                    <a:pt x="3678" y="31"/>
                    <a:pt x="3670" y="36"/>
                  </a:cubicBezTo>
                  <a:cubicBezTo>
                    <a:pt x="3660" y="42"/>
                    <a:pt x="3653" y="51"/>
                    <a:pt x="3645" y="53"/>
                  </a:cubicBezTo>
                  <a:cubicBezTo>
                    <a:pt x="3642" y="42"/>
                    <a:pt x="3666" y="34"/>
                    <a:pt x="3654" y="22"/>
                  </a:cubicBezTo>
                  <a:cubicBezTo>
                    <a:pt x="3654" y="22"/>
                    <a:pt x="3654" y="22"/>
                    <a:pt x="3653" y="22"/>
                  </a:cubicBezTo>
                  <a:cubicBezTo>
                    <a:pt x="3646" y="22"/>
                    <a:pt x="3640" y="25"/>
                    <a:pt x="3634" y="29"/>
                  </a:cubicBezTo>
                  <a:cubicBezTo>
                    <a:pt x="3628" y="33"/>
                    <a:pt x="3622" y="37"/>
                    <a:pt x="3616" y="37"/>
                  </a:cubicBezTo>
                  <a:cubicBezTo>
                    <a:pt x="3614" y="37"/>
                    <a:pt x="3611" y="36"/>
                    <a:pt x="3608" y="34"/>
                  </a:cubicBezTo>
                  <a:cubicBezTo>
                    <a:pt x="3611" y="30"/>
                    <a:pt x="3621" y="32"/>
                    <a:pt x="3621" y="25"/>
                  </a:cubicBezTo>
                  <a:cubicBezTo>
                    <a:pt x="3617" y="24"/>
                    <a:pt x="3610" y="23"/>
                    <a:pt x="3604" y="23"/>
                  </a:cubicBezTo>
                  <a:cubicBezTo>
                    <a:pt x="3598" y="23"/>
                    <a:pt x="3591" y="24"/>
                    <a:pt x="3585" y="24"/>
                  </a:cubicBezTo>
                  <a:cubicBezTo>
                    <a:pt x="3575" y="25"/>
                    <a:pt x="3567" y="31"/>
                    <a:pt x="3560" y="31"/>
                  </a:cubicBezTo>
                  <a:cubicBezTo>
                    <a:pt x="3558" y="31"/>
                    <a:pt x="3556" y="31"/>
                    <a:pt x="3554" y="29"/>
                  </a:cubicBezTo>
                  <a:cubicBezTo>
                    <a:pt x="3555" y="27"/>
                    <a:pt x="3558" y="26"/>
                    <a:pt x="3562" y="26"/>
                  </a:cubicBezTo>
                  <a:cubicBezTo>
                    <a:pt x="3563" y="26"/>
                    <a:pt x="3564" y="26"/>
                    <a:pt x="3565" y="26"/>
                  </a:cubicBezTo>
                  <a:cubicBezTo>
                    <a:pt x="3565" y="20"/>
                    <a:pt x="3565" y="20"/>
                    <a:pt x="3565" y="20"/>
                  </a:cubicBezTo>
                  <a:cubicBezTo>
                    <a:pt x="3543" y="14"/>
                    <a:pt x="3516" y="12"/>
                    <a:pt x="3489" y="12"/>
                  </a:cubicBezTo>
                  <a:cubicBezTo>
                    <a:pt x="3482" y="12"/>
                    <a:pt x="3474" y="12"/>
                    <a:pt x="3466" y="12"/>
                  </a:cubicBezTo>
                  <a:cubicBezTo>
                    <a:pt x="3460" y="14"/>
                    <a:pt x="3462" y="22"/>
                    <a:pt x="3456" y="23"/>
                  </a:cubicBezTo>
                  <a:cubicBezTo>
                    <a:pt x="3441" y="20"/>
                    <a:pt x="3431" y="13"/>
                    <a:pt x="3416" y="10"/>
                  </a:cubicBezTo>
                  <a:cubicBezTo>
                    <a:pt x="3416" y="20"/>
                    <a:pt x="3430" y="17"/>
                    <a:pt x="3431" y="25"/>
                  </a:cubicBezTo>
                  <a:cubicBezTo>
                    <a:pt x="3429" y="28"/>
                    <a:pt x="3427" y="28"/>
                    <a:pt x="3425" y="28"/>
                  </a:cubicBezTo>
                  <a:cubicBezTo>
                    <a:pt x="3420" y="28"/>
                    <a:pt x="3417" y="22"/>
                    <a:pt x="3413" y="20"/>
                  </a:cubicBezTo>
                  <a:cubicBezTo>
                    <a:pt x="3405" y="14"/>
                    <a:pt x="3390" y="12"/>
                    <a:pt x="3384" y="8"/>
                  </a:cubicBezTo>
                  <a:cubicBezTo>
                    <a:pt x="3384" y="5"/>
                    <a:pt x="3381" y="4"/>
                    <a:pt x="3380" y="1"/>
                  </a:cubicBezTo>
                  <a:cubicBezTo>
                    <a:pt x="3378" y="1"/>
                    <a:pt x="3377" y="0"/>
                    <a:pt x="337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32" name="Freeform 50"/>
            <p:cNvSpPr>
              <a:spLocks noEditPoints="1"/>
            </p:cNvSpPr>
            <p:nvPr/>
          </p:nvSpPr>
          <p:spPr bwMode="auto">
            <a:xfrm>
              <a:off x="-627" y="1568"/>
              <a:ext cx="8343" cy="2197"/>
            </a:xfrm>
            <a:custGeom>
              <a:avLst/>
              <a:gdLst>
                <a:gd name="T0" fmla="*/ 1802 w 3529"/>
                <a:gd name="T1" fmla="*/ 846 h 928"/>
                <a:gd name="T2" fmla="*/ 1998 w 3529"/>
                <a:gd name="T3" fmla="*/ 895 h 928"/>
                <a:gd name="T4" fmla="*/ 1797 w 3529"/>
                <a:gd name="T5" fmla="*/ 812 h 928"/>
                <a:gd name="T6" fmla="*/ 2083 w 3529"/>
                <a:gd name="T7" fmla="*/ 797 h 928"/>
                <a:gd name="T8" fmla="*/ 1966 w 3529"/>
                <a:gd name="T9" fmla="*/ 639 h 928"/>
                <a:gd name="T10" fmla="*/ 1675 w 3529"/>
                <a:gd name="T11" fmla="*/ 566 h 928"/>
                <a:gd name="T12" fmla="*/ 1539 w 3529"/>
                <a:gd name="T13" fmla="*/ 619 h 928"/>
                <a:gd name="T14" fmla="*/ 1487 w 3529"/>
                <a:gd name="T15" fmla="*/ 772 h 928"/>
                <a:gd name="T16" fmla="*/ 1694 w 3529"/>
                <a:gd name="T17" fmla="*/ 758 h 928"/>
                <a:gd name="T18" fmla="*/ 1852 w 3529"/>
                <a:gd name="T19" fmla="*/ 675 h 928"/>
                <a:gd name="T20" fmla="*/ 1525 w 3529"/>
                <a:gd name="T21" fmla="*/ 555 h 928"/>
                <a:gd name="T22" fmla="*/ 1536 w 3529"/>
                <a:gd name="T23" fmla="*/ 541 h 928"/>
                <a:gd name="T24" fmla="*/ 1437 w 3529"/>
                <a:gd name="T25" fmla="*/ 538 h 928"/>
                <a:gd name="T26" fmla="*/ 1422 w 3529"/>
                <a:gd name="T27" fmla="*/ 518 h 928"/>
                <a:gd name="T28" fmla="*/ 1545 w 3529"/>
                <a:gd name="T29" fmla="*/ 499 h 928"/>
                <a:gd name="T30" fmla="*/ 1704 w 3529"/>
                <a:gd name="T31" fmla="*/ 523 h 928"/>
                <a:gd name="T32" fmla="*/ 1819 w 3529"/>
                <a:gd name="T33" fmla="*/ 552 h 928"/>
                <a:gd name="T34" fmla="*/ 1844 w 3529"/>
                <a:gd name="T35" fmla="*/ 504 h 928"/>
                <a:gd name="T36" fmla="*/ 833 w 3529"/>
                <a:gd name="T37" fmla="*/ 369 h 928"/>
                <a:gd name="T38" fmla="*/ 3244 w 3529"/>
                <a:gd name="T39" fmla="*/ 300 h 928"/>
                <a:gd name="T40" fmla="*/ 3189 w 3529"/>
                <a:gd name="T41" fmla="*/ 313 h 928"/>
                <a:gd name="T42" fmla="*/ 3153 w 3529"/>
                <a:gd name="T43" fmla="*/ 293 h 928"/>
                <a:gd name="T44" fmla="*/ 118 w 3529"/>
                <a:gd name="T45" fmla="*/ 223 h 928"/>
                <a:gd name="T46" fmla="*/ 166 w 3529"/>
                <a:gd name="T47" fmla="*/ 210 h 928"/>
                <a:gd name="T48" fmla="*/ 142 w 3529"/>
                <a:gd name="T49" fmla="*/ 181 h 928"/>
                <a:gd name="T50" fmla="*/ 449 w 3529"/>
                <a:gd name="T51" fmla="*/ 128 h 928"/>
                <a:gd name="T52" fmla="*/ 340 w 3529"/>
                <a:gd name="T53" fmla="*/ 111 h 928"/>
                <a:gd name="T54" fmla="*/ 3276 w 3529"/>
                <a:gd name="T55" fmla="*/ 35 h 928"/>
                <a:gd name="T56" fmla="*/ 330 w 3529"/>
                <a:gd name="T57" fmla="*/ 0 h 928"/>
                <a:gd name="T58" fmla="*/ 246 w 3529"/>
                <a:gd name="T59" fmla="*/ 77 h 928"/>
                <a:gd name="T60" fmla="*/ 250 w 3529"/>
                <a:gd name="T61" fmla="*/ 150 h 928"/>
                <a:gd name="T62" fmla="*/ 345 w 3529"/>
                <a:gd name="T63" fmla="*/ 81 h 928"/>
                <a:gd name="T64" fmla="*/ 484 w 3529"/>
                <a:gd name="T65" fmla="*/ 123 h 928"/>
                <a:gd name="T66" fmla="*/ 501 w 3529"/>
                <a:gd name="T67" fmla="*/ 100 h 928"/>
                <a:gd name="T68" fmla="*/ 623 w 3529"/>
                <a:gd name="T69" fmla="*/ 47 h 928"/>
                <a:gd name="T70" fmla="*/ 684 w 3529"/>
                <a:gd name="T71" fmla="*/ 61 h 928"/>
                <a:gd name="T72" fmla="*/ 588 w 3529"/>
                <a:gd name="T73" fmla="*/ 146 h 928"/>
                <a:gd name="T74" fmla="*/ 603 w 3529"/>
                <a:gd name="T75" fmla="*/ 198 h 928"/>
                <a:gd name="T76" fmla="*/ 399 w 3529"/>
                <a:gd name="T77" fmla="*/ 140 h 928"/>
                <a:gd name="T78" fmla="*/ 263 w 3529"/>
                <a:gd name="T79" fmla="*/ 160 h 928"/>
                <a:gd name="T80" fmla="*/ 176 w 3529"/>
                <a:gd name="T81" fmla="*/ 411 h 928"/>
                <a:gd name="T82" fmla="*/ 316 w 3529"/>
                <a:gd name="T83" fmla="*/ 415 h 928"/>
                <a:gd name="T84" fmla="*/ 750 w 3529"/>
                <a:gd name="T85" fmla="*/ 460 h 928"/>
                <a:gd name="T86" fmla="*/ 681 w 3529"/>
                <a:gd name="T87" fmla="*/ 283 h 928"/>
                <a:gd name="T88" fmla="*/ 716 w 3529"/>
                <a:gd name="T89" fmla="*/ 301 h 928"/>
                <a:gd name="T90" fmla="*/ 815 w 3529"/>
                <a:gd name="T91" fmla="*/ 342 h 928"/>
                <a:gd name="T92" fmla="*/ 830 w 3529"/>
                <a:gd name="T93" fmla="*/ 259 h 928"/>
                <a:gd name="T94" fmla="*/ 1005 w 3529"/>
                <a:gd name="T95" fmla="*/ 278 h 928"/>
                <a:gd name="T96" fmla="*/ 1119 w 3529"/>
                <a:gd name="T97" fmla="*/ 339 h 928"/>
                <a:gd name="T98" fmla="*/ 3257 w 3529"/>
                <a:gd name="T99" fmla="*/ 43 h 928"/>
                <a:gd name="T100" fmla="*/ 2707 w 3529"/>
                <a:gd name="T101" fmla="*/ 160 h 928"/>
                <a:gd name="T102" fmla="*/ 2820 w 3529"/>
                <a:gd name="T103" fmla="*/ 239 h 928"/>
                <a:gd name="T104" fmla="*/ 3036 w 3529"/>
                <a:gd name="T105" fmla="*/ 354 h 928"/>
                <a:gd name="T106" fmla="*/ 3529 w 3529"/>
                <a:gd name="T107" fmla="*/ 499 h 928"/>
                <a:gd name="T108" fmla="*/ 3363 w 3529"/>
                <a:gd name="T109" fmla="*/ 410 h 928"/>
                <a:gd name="T110" fmla="*/ 3197 w 3529"/>
                <a:gd name="T111" fmla="*/ 371 h 928"/>
                <a:gd name="T112" fmla="*/ 3034 w 3529"/>
                <a:gd name="T113" fmla="*/ 329 h 928"/>
                <a:gd name="T114" fmla="*/ 2936 w 3529"/>
                <a:gd name="T115" fmla="*/ 266 h 928"/>
                <a:gd name="T116" fmla="*/ 3039 w 3529"/>
                <a:gd name="T117" fmla="*/ 198 h 928"/>
                <a:gd name="T118" fmla="*/ 3097 w 3529"/>
                <a:gd name="T119" fmla="*/ 191 h 928"/>
                <a:gd name="T120" fmla="*/ 3202 w 3529"/>
                <a:gd name="T121" fmla="*/ 88 h 928"/>
                <a:gd name="T122" fmla="*/ 3272 w 3529"/>
                <a:gd name="T123" fmla="*/ 54 h 928"/>
                <a:gd name="T124" fmla="*/ 3267 w 3529"/>
                <a:gd name="T125" fmla="*/ 7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9" h="928">
                  <a:moveTo>
                    <a:pt x="1978" y="918"/>
                  </a:moveTo>
                  <a:cubicBezTo>
                    <a:pt x="1975" y="918"/>
                    <a:pt x="1971" y="921"/>
                    <a:pt x="1973" y="927"/>
                  </a:cubicBezTo>
                  <a:cubicBezTo>
                    <a:pt x="1974" y="928"/>
                    <a:pt x="1976" y="928"/>
                    <a:pt x="1979" y="928"/>
                  </a:cubicBezTo>
                  <a:cubicBezTo>
                    <a:pt x="1981" y="928"/>
                    <a:pt x="1983" y="928"/>
                    <a:pt x="1984" y="927"/>
                  </a:cubicBezTo>
                  <a:cubicBezTo>
                    <a:pt x="1987" y="922"/>
                    <a:pt x="1983" y="918"/>
                    <a:pt x="1978" y="918"/>
                  </a:cubicBezTo>
                  <a:moveTo>
                    <a:pt x="1798" y="824"/>
                  </a:moveTo>
                  <a:cubicBezTo>
                    <a:pt x="1790" y="824"/>
                    <a:pt x="1787" y="829"/>
                    <a:pt x="1780" y="830"/>
                  </a:cubicBezTo>
                  <a:cubicBezTo>
                    <a:pt x="1776" y="829"/>
                    <a:pt x="1770" y="824"/>
                    <a:pt x="1766" y="824"/>
                  </a:cubicBezTo>
                  <a:cubicBezTo>
                    <a:pt x="1764" y="824"/>
                    <a:pt x="1762" y="825"/>
                    <a:pt x="1761" y="828"/>
                  </a:cubicBezTo>
                  <a:cubicBezTo>
                    <a:pt x="1763" y="833"/>
                    <a:pt x="1769" y="834"/>
                    <a:pt x="1771" y="838"/>
                  </a:cubicBezTo>
                  <a:cubicBezTo>
                    <a:pt x="1766" y="848"/>
                    <a:pt x="1776" y="856"/>
                    <a:pt x="1786" y="859"/>
                  </a:cubicBezTo>
                  <a:cubicBezTo>
                    <a:pt x="1791" y="854"/>
                    <a:pt x="1793" y="848"/>
                    <a:pt x="1802" y="846"/>
                  </a:cubicBezTo>
                  <a:cubicBezTo>
                    <a:pt x="1804" y="841"/>
                    <a:pt x="1806" y="827"/>
                    <a:pt x="1800" y="824"/>
                  </a:cubicBezTo>
                  <a:cubicBezTo>
                    <a:pt x="1800" y="824"/>
                    <a:pt x="1799" y="824"/>
                    <a:pt x="1798" y="824"/>
                  </a:cubicBezTo>
                  <a:moveTo>
                    <a:pt x="2042" y="822"/>
                  </a:moveTo>
                  <a:cubicBezTo>
                    <a:pt x="2038" y="822"/>
                    <a:pt x="2038" y="822"/>
                    <a:pt x="2038" y="822"/>
                  </a:cubicBezTo>
                  <a:cubicBezTo>
                    <a:pt x="2032" y="854"/>
                    <a:pt x="1986" y="851"/>
                    <a:pt x="1979" y="882"/>
                  </a:cubicBezTo>
                  <a:cubicBezTo>
                    <a:pt x="1980" y="883"/>
                    <a:pt x="1983" y="883"/>
                    <a:pt x="1985" y="883"/>
                  </a:cubicBezTo>
                  <a:cubicBezTo>
                    <a:pt x="1986" y="883"/>
                    <a:pt x="1986" y="883"/>
                    <a:pt x="1987" y="883"/>
                  </a:cubicBezTo>
                  <a:cubicBezTo>
                    <a:pt x="1988" y="883"/>
                    <a:pt x="1988" y="883"/>
                    <a:pt x="1989" y="883"/>
                  </a:cubicBezTo>
                  <a:cubicBezTo>
                    <a:pt x="1991" y="883"/>
                    <a:pt x="1994" y="884"/>
                    <a:pt x="1996" y="885"/>
                  </a:cubicBezTo>
                  <a:cubicBezTo>
                    <a:pt x="1995" y="888"/>
                    <a:pt x="1990" y="887"/>
                    <a:pt x="1991" y="891"/>
                  </a:cubicBezTo>
                  <a:cubicBezTo>
                    <a:pt x="1994" y="892"/>
                    <a:pt x="1994" y="895"/>
                    <a:pt x="1997" y="895"/>
                  </a:cubicBezTo>
                  <a:cubicBezTo>
                    <a:pt x="1998" y="895"/>
                    <a:pt x="1998" y="895"/>
                    <a:pt x="1998" y="895"/>
                  </a:cubicBezTo>
                  <a:cubicBezTo>
                    <a:pt x="2001" y="893"/>
                    <a:pt x="2000" y="889"/>
                    <a:pt x="2002" y="887"/>
                  </a:cubicBezTo>
                  <a:cubicBezTo>
                    <a:pt x="2004" y="888"/>
                    <a:pt x="2005" y="888"/>
                    <a:pt x="2007" y="888"/>
                  </a:cubicBezTo>
                  <a:cubicBezTo>
                    <a:pt x="2028" y="888"/>
                    <a:pt x="2025" y="862"/>
                    <a:pt x="2044" y="858"/>
                  </a:cubicBezTo>
                  <a:cubicBezTo>
                    <a:pt x="2045" y="845"/>
                    <a:pt x="2057" y="843"/>
                    <a:pt x="2060" y="833"/>
                  </a:cubicBezTo>
                  <a:cubicBezTo>
                    <a:pt x="2053" y="830"/>
                    <a:pt x="2047" y="827"/>
                    <a:pt x="2042" y="822"/>
                  </a:cubicBezTo>
                  <a:moveTo>
                    <a:pt x="1759" y="814"/>
                  </a:moveTo>
                  <a:cubicBezTo>
                    <a:pt x="1755" y="814"/>
                    <a:pt x="1753" y="816"/>
                    <a:pt x="1753" y="820"/>
                  </a:cubicBezTo>
                  <a:cubicBezTo>
                    <a:pt x="1754" y="821"/>
                    <a:pt x="1756" y="822"/>
                    <a:pt x="1758" y="822"/>
                  </a:cubicBezTo>
                  <a:cubicBezTo>
                    <a:pt x="1759" y="822"/>
                    <a:pt x="1760" y="822"/>
                    <a:pt x="1760" y="821"/>
                  </a:cubicBezTo>
                  <a:cubicBezTo>
                    <a:pt x="1762" y="820"/>
                    <a:pt x="1761" y="816"/>
                    <a:pt x="1760" y="814"/>
                  </a:cubicBezTo>
                  <a:cubicBezTo>
                    <a:pt x="1760" y="814"/>
                    <a:pt x="1760" y="814"/>
                    <a:pt x="1759" y="814"/>
                  </a:cubicBezTo>
                  <a:moveTo>
                    <a:pt x="1797" y="812"/>
                  </a:moveTo>
                  <a:cubicBezTo>
                    <a:pt x="1793" y="812"/>
                    <a:pt x="1790" y="818"/>
                    <a:pt x="1797" y="820"/>
                  </a:cubicBezTo>
                  <a:cubicBezTo>
                    <a:pt x="1799" y="818"/>
                    <a:pt x="1801" y="817"/>
                    <a:pt x="1801" y="814"/>
                  </a:cubicBezTo>
                  <a:cubicBezTo>
                    <a:pt x="1800" y="813"/>
                    <a:pt x="1798" y="812"/>
                    <a:pt x="1797" y="812"/>
                  </a:cubicBezTo>
                  <a:moveTo>
                    <a:pt x="2043" y="759"/>
                  </a:moveTo>
                  <a:cubicBezTo>
                    <a:pt x="2040" y="759"/>
                    <a:pt x="2039" y="761"/>
                    <a:pt x="2038" y="763"/>
                  </a:cubicBezTo>
                  <a:cubicBezTo>
                    <a:pt x="2035" y="775"/>
                    <a:pt x="2070" y="782"/>
                    <a:pt x="2064" y="800"/>
                  </a:cubicBezTo>
                  <a:cubicBezTo>
                    <a:pt x="2063" y="804"/>
                    <a:pt x="2057" y="804"/>
                    <a:pt x="2057" y="809"/>
                  </a:cubicBezTo>
                  <a:cubicBezTo>
                    <a:pt x="2064" y="814"/>
                    <a:pt x="2068" y="822"/>
                    <a:pt x="2073" y="828"/>
                  </a:cubicBezTo>
                  <a:cubicBezTo>
                    <a:pt x="2082" y="828"/>
                    <a:pt x="2082" y="819"/>
                    <a:pt x="2087" y="814"/>
                  </a:cubicBezTo>
                  <a:cubicBezTo>
                    <a:pt x="2093" y="809"/>
                    <a:pt x="2105" y="806"/>
                    <a:pt x="2103" y="795"/>
                  </a:cubicBezTo>
                  <a:cubicBezTo>
                    <a:pt x="2101" y="793"/>
                    <a:pt x="2099" y="792"/>
                    <a:pt x="2097" y="792"/>
                  </a:cubicBezTo>
                  <a:cubicBezTo>
                    <a:pt x="2092" y="792"/>
                    <a:pt x="2088" y="797"/>
                    <a:pt x="2083" y="797"/>
                  </a:cubicBezTo>
                  <a:cubicBezTo>
                    <a:pt x="2078" y="796"/>
                    <a:pt x="2079" y="791"/>
                    <a:pt x="2079" y="786"/>
                  </a:cubicBezTo>
                  <a:cubicBezTo>
                    <a:pt x="2078" y="785"/>
                    <a:pt x="2077" y="785"/>
                    <a:pt x="2075" y="785"/>
                  </a:cubicBezTo>
                  <a:cubicBezTo>
                    <a:pt x="2074" y="785"/>
                    <a:pt x="2074" y="785"/>
                    <a:pt x="2073" y="785"/>
                  </a:cubicBezTo>
                  <a:cubicBezTo>
                    <a:pt x="2072" y="785"/>
                    <a:pt x="2072" y="785"/>
                    <a:pt x="2071" y="785"/>
                  </a:cubicBezTo>
                  <a:cubicBezTo>
                    <a:pt x="2071" y="785"/>
                    <a:pt x="2071" y="785"/>
                    <a:pt x="2070" y="785"/>
                  </a:cubicBezTo>
                  <a:cubicBezTo>
                    <a:pt x="2064" y="775"/>
                    <a:pt x="2053" y="768"/>
                    <a:pt x="2045" y="759"/>
                  </a:cubicBezTo>
                  <a:cubicBezTo>
                    <a:pt x="2044" y="759"/>
                    <a:pt x="2044" y="759"/>
                    <a:pt x="2043" y="759"/>
                  </a:cubicBezTo>
                  <a:moveTo>
                    <a:pt x="1966" y="639"/>
                  </a:moveTo>
                  <a:cubicBezTo>
                    <a:pt x="1963" y="639"/>
                    <a:pt x="1961" y="641"/>
                    <a:pt x="1962" y="645"/>
                  </a:cubicBezTo>
                  <a:cubicBezTo>
                    <a:pt x="1962" y="649"/>
                    <a:pt x="1972" y="655"/>
                    <a:pt x="1980" y="655"/>
                  </a:cubicBezTo>
                  <a:cubicBezTo>
                    <a:pt x="1983" y="655"/>
                    <a:pt x="1987" y="654"/>
                    <a:pt x="1988" y="650"/>
                  </a:cubicBezTo>
                  <a:cubicBezTo>
                    <a:pt x="1985" y="647"/>
                    <a:pt x="1973" y="639"/>
                    <a:pt x="1966" y="639"/>
                  </a:cubicBezTo>
                  <a:moveTo>
                    <a:pt x="1745" y="556"/>
                  </a:moveTo>
                  <a:cubicBezTo>
                    <a:pt x="1720" y="564"/>
                    <a:pt x="1746" y="613"/>
                    <a:pt x="1717" y="613"/>
                  </a:cubicBezTo>
                  <a:cubicBezTo>
                    <a:pt x="1716" y="613"/>
                    <a:pt x="1716" y="613"/>
                    <a:pt x="1715" y="613"/>
                  </a:cubicBezTo>
                  <a:cubicBezTo>
                    <a:pt x="1709" y="612"/>
                    <a:pt x="1706" y="607"/>
                    <a:pt x="1702" y="605"/>
                  </a:cubicBezTo>
                  <a:cubicBezTo>
                    <a:pt x="1701" y="604"/>
                    <a:pt x="1700" y="604"/>
                    <a:pt x="1698" y="604"/>
                  </a:cubicBezTo>
                  <a:cubicBezTo>
                    <a:pt x="1698" y="604"/>
                    <a:pt x="1698" y="604"/>
                    <a:pt x="1698" y="604"/>
                  </a:cubicBezTo>
                  <a:cubicBezTo>
                    <a:pt x="1697" y="604"/>
                    <a:pt x="1697" y="604"/>
                    <a:pt x="1697" y="604"/>
                  </a:cubicBezTo>
                  <a:cubicBezTo>
                    <a:pt x="1696" y="604"/>
                    <a:pt x="1695" y="604"/>
                    <a:pt x="1694" y="604"/>
                  </a:cubicBezTo>
                  <a:cubicBezTo>
                    <a:pt x="1685" y="600"/>
                    <a:pt x="1678" y="592"/>
                    <a:pt x="1673" y="587"/>
                  </a:cubicBezTo>
                  <a:cubicBezTo>
                    <a:pt x="1677" y="580"/>
                    <a:pt x="1686" y="577"/>
                    <a:pt x="1688" y="568"/>
                  </a:cubicBezTo>
                  <a:cubicBezTo>
                    <a:pt x="1686" y="566"/>
                    <a:pt x="1684" y="565"/>
                    <a:pt x="1682" y="565"/>
                  </a:cubicBezTo>
                  <a:cubicBezTo>
                    <a:pt x="1680" y="565"/>
                    <a:pt x="1677" y="566"/>
                    <a:pt x="1675" y="566"/>
                  </a:cubicBezTo>
                  <a:cubicBezTo>
                    <a:pt x="1672" y="567"/>
                    <a:pt x="1670" y="568"/>
                    <a:pt x="1667" y="568"/>
                  </a:cubicBezTo>
                  <a:cubicBezTo>
                    <a:pt x="1666" y="568"/>
                    <a:pt x="1666" y="568"/>
                    <a:pt x="1665" y="567"/>
                  </a:cubicBezTo>
                  <a:cubicBezTo>
                    <a:pt x="1658" y="566"/>
                    <a:pt x="1651" y="556"/>
                    <a:pt x="1643" y="556"/>
                  </a:cubicBezTo>
                  <a:cubicBezTo>
                    <a:pt x="1641" y="556"/>
                    <a:pt x="1638" y="558"/>
                    <a:pt x="1635" y="561"/>
                  </a:cubicBezTo>
                  <a:cubicBezTo>
                    <a:pt x="1637" y="564"/>
                    <a:pt x="1645" y="564"/>
                    <a:pt x="1642" y="568"/>
                  </a:cubicBezTo>
                  <a:cubicBezTo>
                    <a:pt x="1639" y="568"/>
                    <a:pt x="1637" y="568"/>
                    <a:pt x="1635" y="568"/>
                  </a:cubicBezTo>
                  <a:cubicBezTo>
                    <a:pt x="1619" y="568"/>
                    <a:pt x="1618" y="585"/>
                    <a:pt x="1607" y="592"/>
                  </a:cubicBezTo>
                  <a:cubicBezTo>
                    <a:pt x="1596" y="589"/>
                    <a:pt x="1595" y="580"/>
                    <a:pt x="1585" y="580"/>
                  </a:cubicBezTo>
                  <a:cubicBezTo>
                    <a:pt x="1584" y="580"/>
                    <a:pt x="1583" y="580"/>
                    <a:pt x="1582" y="580"/>
                  </a:cubicBezTo>
                  <a:cubicBezTo>
                    <a:pt x="1569" y="582"/>
                    <a:pt x="1566" y="599"/>
                    <a:pt x="1555" y="605"/>
                  </a:cubicBezTo>
                  <a:cubicBezTo>
                    <a:pt x="1546" y="605"/>
                    <a:pt x="1546" y="605"/>
                    <a:pt x="1546" y="605"/>
                  </a:cubicBezTo>
                  <a:cubicBezTo>
                    <a:pt x="1539" y="608"/>
                    <a:pt x="1541" y="615"/>
                    <a:pt x="1539" y="619"/>
                  </a:cubicBezTo>
                  <a:cubicBezTo>
                    <a:pt x="1534" y="629"/>
                    <a:pt x="1513" y="638"/>
                    <a:pt x="1497" y="640"/>
                  </a:cubicBezTo>
                  <a:cubicBezTo>
                    <a:pt x="1496" y="640"/>
                    <a:pt x="1496" y="640"/>
                    <a:pt x="1495" y="640"/>
                  </a:cubicBezTo>
                  <a:cubicBezTo>
                    <a:pt x="1494" y="640"/>
                    <a:pt x="1493" y="640"/>
                    <a:pt x="1491" y="640"/>
                  </a:cubicBezTo>
                  <a:cubicBezTo>
                    <a:pt x="1490" y="639"/>
                    <a:pt x="1488" y="639"/>
                    <a:pt x="1487" y="639"/>
                  </a:cubicBezTo>
                  <a:cubicBezTo>
                    <a:pt x="1486" y="639"/>
                    <a:pt x="1485" y="639"/>
                    <a:pt x="1483" y="640"/>
                  </a:cubicBezTo>
                  <a:cubicBezTo>
                    <a:pt x="1474" y="642"/>
                    <a:pt x="1468" y="653"/>
                    <a:pt x="1457" y="653"/>
                  </a:cubicBezTo>
                  <a:cubicBezTo>
                    <a:pt x="1456" y="653"/>
                    <a:pt x="1455" y="653"/>
                    <a:pt x="1453" y="653"/>
                  </a:cubicBezTo>
                  <a:cubicBezTo>
                    <a:pt x="1449" y="664"/>
                    <a:pt x="1446" y="676"/>
                    <a:pt x="1457" y="686"/>
                  </a:cubicBezTo>
                  <a:cubicBezTo>
                    <a:pt x="1447" y="694"/>
                    <a:pt x="1456" y="700"/>
                    <a:pt x="1459" y="707"/>
                  </a:cubicBezTo>
                  <a:cubicBezTo>
                    <a:pt x="1464" y="719"/>
                    <a:pt x="1473" y="738"/>
                    <a:pt x="1470" y="750"/>
                  </a:cubicBezTo>
                  <a:cubicBezTo>
                    <a:pt x="1469" y="756"/>
                    <a:pt x="1462" y="759"/>
                    <a:pt x="1465" y="767"/>
                  </a:cubicBezTo>
                  <a:cubicBezTo>
                    <a:pt x="1470" y="771"/>
                    <a:pt x="1478" y="772"/>
                    <a:pt x="1487" y="772"/>
                  </a:cubicBezTo>
                  <a:cubicBezTo>
                    <a:pt x="1489" y="772"/>
                    <a:pt x="1491" y="772"/>
                    <a:pt x="1492" y="772"/>
                  </a:cubicBezTo>
                  <a:cubicBezTo>
                    <a:pt x="1505" y="765"/>
                    <a:pt x="1514" y="756"/>
                    <a:pt x="1530" y="756"/>
                  </a:cubicBezTo>
                  <a:cubicBezTo>
                    <a:pt x="1531" y="756"/>
                    <a:pt x="1532" y="756"/>
                    <a:pt x="1533" y="757"/>
                  </a:cubicBezTo>
                  <a:cubicBezTo>
                    <a:pt x="1537" y="757"/>
                    <a:pt x="1541" y="759"/>
                    <a:pt x="1545" y="759"/>
                  </a:cubicBezTo>
                  <a:cubicBezTo>
                    <a:pt x="1545" y="759"/>
                    <a:pt x="1546" y="759"/>
                    <a:pt x="1546" y="759"/>
                  </a:cubicBezTo>
                  <a:cubicBezTo>
                    <a:pt x="1557" y="759"/>
                    <a:pt x="1560" y="751"/>
                    <a:pt x="1570" y="748"/>
                  </a:cubicBezTo>
                  <a:cubicBezTo>
                    <a:pt x="1575" y="747"/>
                    <a:pt x="1583" y="747"/>
                    <a:pt x="1589" y="745"/>
                  </a:cubicBezTo>
                  <a:cubicBezTo>
                    <a:pt x="1599" y="742"/>
                    <a:pt x="1611" y="739"/>
                    <a:pt x="1625" y="737"/>
                  </a:cubicBezTo>
                  <a:cubicBezTo>
                    <a:pt x="1634" y="742"/>
                    <a:pt x="1644" y="741"/>
                    <a:pt x="1652" y="745"/>
                  </a:cubicBezTo>
                  <a:cubicBezTo>
                    <a:pt x="1662" y="752"/>
                    <a:pt x="1663" y="764"/>
                    <a:pt x="1674" y="770"/>
                  </a:cubicBezTo>
                  <a:cubicBezTo>
                    <a:pt x="1682" y="768"/>
                    <a:pt x="1682" y="758"/>
                    <a:pt x="1690" y="758"/>
                  </a:cubicBezTo>
                  <a:cubicBezTo>
                    <a:pt x="1691" y="758"/>
                    <a:pt x="1692" y="758"/>
                    <a:pt x="1694" y="758"/>
                  </a:cubicBezTo>
                  <a:cubicBezTo>
                    <a:pt x="1697" y="764"/>
                    <a:pt x="1686" y="765"/>
                    <a:pt x="1686" y="771"/>
                  </a:cubicBezTo>
                  <a:cubicBezTo>
                    <a:pt x="1695" y="773"/>
                    <a:pt x="1698" y="779"/>
                    <a:pt x="1707" y="780"/>
                  </a:cubicBezTo>
                  <a:cubicBezTo>
                    <a:pt x="1712" y="785"/>
                    <a:pt x="1717" y="798"/>
                    <a:pt x="1727" y="803"/>
                  </a:cubicBezTo>
                  <a:cubicBezTo>
                    <a:pt x="1729" y="804"/>
                    <a:pt x="1734" y="803"/>
                    <a:pt x="1737" y="805"/>
                  </a:cubicBezTo>
                  <a:cubicBezTo>
                    <a:pt x="1742" y="807"/>
                    <a:pt x="1741" y="810"/>
                    <a:pt x="1746" y="810"/>
                  </a:cubicBezTo>
                  <a:cubicBezTo>
                    <a:pt x="1746" y="810"/>
                    <a:pt x="1746" y="810"/>
                    <a:pt x="1747" y="810"/>
                  </a:cubicBezTo>
                  <a:cubicBezTo>
                    <a:pt x="1754" y="810"/>
                    <a:pt x="1757" y="805"/>
                    <a:pt x="1764" y="802"/>
                  </a:cubicBezTo>
                  <a:cubicBezTo>
                    <a:pt x="1768" y="805"/>
                    <a:pt x="1772" y="809"/>
                    <a:pt x="1779" y="809"/>
                  </a:cubicBezTo>
                  <a:cubicBezTo>
                    <a:pt x="1787" y="801"/>
                    <a:pt x="1793" y="801"/>
                    <a:pt x="1806" y="798"/>
                  </a:cubicBezTo>
                  <a:cubicBezTo>
                    <a:pt x="1819" y="795"/>
                    <a:pt x="1817" y="785"/>
                    <a:pt x="1820" y="775"/>
                  </a:cubicBezTo>
                  <a:cubicBezTo>
                    <a:pt x="1824" y="760"/>
                    <a:pt x="1841" y="751"/>
                    <a:pt x="1846" y="739"/>
                  </a:cubicBezTo>
                  <a:cubicBezTo>
                    <a:pt x="1853" y="718"/>
                    <a:pt x="1844" y="693"/>
                    <a:pt x="1852" y="675"/>
                  </a:cubicBezTo>
                  <a:cubicBezTo>
                    <a:pt x="1851" y="674"/>
                    <a:pt x="1851" y="674"/>
                    <a:pt x="1850" y="674"/>
                  </a:cubicBezTo>
                  <a:cubicBezTo>
                    <a:pt x="1849" y="674"/>
                    <a:pt x="1848" y="675"/>
                    <a:pt x="1847" y="676"/>
                  </a:cubicBezTo>
                  <a:cubicBezTo>
                    <a:pt x="1846" y="678"/>
                    <a:pt x="1845" y="679"/>
                    <a:pt x="1843" y="679"/>
                  </a:cubicBezTo>
                  <a:cubicBezTo>
                    <a:pt x="1843" y="679"/>
                    <a:pt x="1843" y="679"/>
                    <a:pt x="1842" y="679"/>
                  </a:cubicBezTo>
                  <a:cubicBezTo>
                    <a:pt x="1836" y="672"/>
                    <a:pt x="1822" y="669"/>
                    <a:pt x="1825" y="657"/>
                  </a:cubicBezTo>
                  <a:cubicBezTo>
                    <a:pt x="1817" y="655"/>
                    <a:pt x="1811" y="651"/>
                    <a:pt x="1813" y="641"/>
                  </a:cubicBezTo>
                  <a:cubicBezTo>
                    <a:pt x="1794" y="631"/>
                    <a:pt x="1772" y="620"/>
                    <a:pt x="1775" y="595"/>
                  </a:cubicBezTo>
                  <a:cubicBezTo>
                    <a:pt x="1772" y="588"/>
                    <a:pt x="1761" y="588"/>
                    <a:pt x="1755" y="583"/>
                  </a:cubicBezTo>
                  <a:cubicBezTo>
                    <a:pt x="1759" y="571"/>
                    <a:pt x="1752" y="562"/>
                    <a:pt x="1745" y="556"/>
                  </a:cubicBezTo>
                  <a:moveTo>
                    <a:pt x="1512" y="541"/>
                  </a:moveTo>
                  <a:cubicBezTo>
                    <a:pt x="1508" y="541"/>
                    <a:pt x="1505" y="543"/>
                    <a:pt x="1506" y="549"/>
                  </a:cubicBezTo>
                  <a:cubicBezTo>
                    <a:pt x="1513" y="550"/>
                    <a:pt x="1517" y="555"/>
                    <a:pt x="1525" y="555"/>
                  </a:cubicBezTo>
                  <a:cubicBezTo>
                    <a:pt x="1526" y="555"/>
                    <a:pt x="1526" y="554"/>
                    <a:pt x="1527" y="554"/>
                  </a:cubicBezTo>
                  <a:cubicBezTo>
                    <a:pt x="1527" y="554"/>
                    <a:pt x="1527" y="554"/>
                    <a:pt x="1528" y="554"/>
                  </a:cubicBezTo>
                  <a:cubicBezTo>
                    <a:pt x="1529" y="553"/>
                    <a:pt x="1529" y="550"/>
                    <a:pt x="1529" y="547"/>
                  </a:cubicBezTo>
                  <a:cubicBezTo>
                    <a:pt x="1525" y="545"/>
                    <a:pt x="1518" y="541"/>
                    <a:pt x="1512" y="541"/>
                  </a:cubicBezTo>
                  <a:moveTo>
                    <a:pt x="1577" y="534"/>
                  </a:moveTo>
                  <a:cubicBezTo>
                    <a:pt x="1566" y="534"/>
                    <a:pt x="1553" y="541"/>
                    <a:pt x="1553" y="550"/>
                  </a:cubicBezTo>
                  <a:cubicBezTo>
                    <a:pt x="1555" y="550"/>
                    <a:pt x="1556" y="551"/>
                    <a:pt x="1556" y="553"/>
                  </a:cubicBezTo>
                  <a:cubicBezTo>
                    <a:pt x="1571" y="551"/>
                    <a:pt x="1581" y="547"/>
                    <a:pt x="1590" y="541"/>
                  </a:cubicBezTo>
                  <a:cubicBezTo>
                    <a:pt x="1588" y="536"/>
                    <a:pt x="1583" y="534"/>
                    <a:pt x="1577" y="534"/>
                  </a:cubicBezTo>
                  <a:moveTo>
                    <a:pt x="1529" y="531"/>
                  </a:moveTo>
                  <a:cubicBezTo>
                    <a:pt x="1523" y="531"/>
                    <a:pt x="1519" y="532"/>
                    <a:pt x="1517" y="535"/>
                  </a:cubicBezTo>
                  <a:cubicBezTo>
                    <a:pt x="1520" y="539"/>
                    <a:pt x="1528" y="541"/>
                    <a:pt x="1536" y="541"/>
                  </a:cubicBezTo>
                  <a:cubicBezTo>
                    <a:pt x="1542" y="541"/>
                    <a:pt x="1548" y="539"/>
                    <a:pt x="1550" y="534"/>
                  </a:cubicBezTo>
                  <a:cubicBezTo>
                    <a:pt x="1545" y="533"/>
                    <a:pt x="1536" y="531"/>
                    <a:pt x="1529" y="531"/>
                  </a:cubicBezTo>
                  <a:moveTo>
                    <a:pt x="1390" y="516"/>
                  </a:moveTo>
                  <a:cubicBezTo>
                    <a:pt x="1381" y="516"/>
                    <a:pt x="1371" y="518"/>
                    <a:pt x="1366" y="521"/>
                  </a:cubicBezTo>
                  <a:cubicBezTo>
                    <a:pt x="1366" y="527"/>
                    <a:pt x="1374" y="526"/>
                    <a:pt x="1379" y="528"/>
                  </a:cubicBezTo>
                  <a:cubicBezTo>
                    <a:pt x="1384" y="529"/>
                    <a:pt x="1389" y="532"/>
                    <a:pt x="1394" y="533"/>
                  </a:cubicBezTo>
                  <a:cubicBezTo>
                    <a:pt x="1395" y="533"/>
                    <a:pt x="1396" y="533"/>
                    <a:pt x="1397" y="533"/>
                  </a:cubicBezTo>
                  <a:cubicBezTo>
                    <a:pt x="1399" y="533"/>
                    <a:pt x="1401" y="533"/>
                    <a:pt x="1403" y="533"/>
                  </a:cubicBezTo>
                  <a:cubicBezTo>
                    <a:pt x="1405" y="533"/>
                    <a:pt x="1407" y="533"/>
                    <a:pt x="1409" y="533"/>
                  </a:cubicBezTo>
                  <a:cubicBezTo>
                    <a:pt x="1410" y="533"/>
                    <a:pt x="1411" y="533"/>
                    <a:pt x="1412" y="533"/>
                  </a:cubicBezTo>
                  <a:cubicBezTo>
                    <a:pt x="1418" y="534"/>
                    <a:pt x="1424" y="537"/>
                    <a:pt x="1429" y="538"/>
                  </a:cubicBezTo>
                  <a:cubicBezTo>
                    <a:pt x="1432" y="538"/>
                    <a:pt x="1434" y="538"/>
                    <a:pt x="1437" y="538"/>
                  </a:cubicBezTo>
                  <a:cubicBezTo>
                    <a:pt x="1440" y="538"/>
                    <a:pt x="1443" y="538"/>
                    <a:pt x="1446" y="538"/>
                  </a:cubicBezTo>
                  <a:cubicBezTo>
                    <a:pt x="1449" y="538"/>
                    <a:pt x="1452" y="537"/>
                    <a:pt x="1454" y="537"/>
                  </a:cubicBezTo>
                  <a:cubicBezTo>
                    <a:pt x="1459" y="537"/>
                    <a:pt x="1464" y="538"/>
                    <a:pt x="1468" y="541"/>
                  </a:cubicBezTo>
                  <a:cubicBezTo>
                    <a:pt x="1470" y="540"/>
                    <a:pt x="1471" y="538"/>
                    <a:pt x="1474" y="538"/>
                  </a:cubicBezTo>
                  <a:cubicBezTo>
                    <a:pt x="1474" y="538"/>
                    <a:pt x="1474" y="538"/>
                    <a:pt x="1475" y="538"/>
                  </a:cubicBezTo>
                  <a:cubicBezTo>
                    <a:pt x="1477" y="540"/>
                    <a:pt x="1483" y="542"/>
                    <a:pt x="1490" y="542"/>
                  </a:cubicBezTo>
                  <a:cubicBezTo>
                    <a:pt x="1500" y="542"/>
                    <a:pt x="1510" y="539"/>
                    <a:pt x="1512" y="534"/>
                  </a:cubicBezTo>
                  <a:cubicBezTo>
                    <a:pt x="1509" y="532"/>
                    <a:pt x="1503" y="531"/>
                    <a:pt x="1497" y="531"/>
                  </a:cubicBezTo>
                  <a:cubicBezTo>
                    <a:pt x="1489" y="531"/>
                    <a:pt x="1480" y="533"/>
                    <a:pt x="1476" y="537"/>
                  </a:cubicBezTo>
                  <a:cubicBezTo>
                    <a:pt x="1477" y="531"/>
                    <a:pt x="1468" y="534"/>
                    <a:pt x="1466" y="532"/>
                  </a:cubicBezTo>
                  <a:cubicBezTo>
                    <a:pt x="1462" y="530"/>
                    <a:pt x="1463" y="524"/>
                    <a:pt x="1458" y="523"/>
                  </a:cubicBezTo>
                  <a:cubicBezTo>
                    <a:pt x="1447" y="521"/>
                    <a:pt x="1435" y="518"/>
                    <a:pt x="1422" y="518"/>
                  </a:cubicBezTo>
                  <a:cubicBezTo>
                    <a:pt x="1418" y="518"/>
                    <a:pt x="1413" y="518"/>
                    <a:pt x="1409" y="519"/>
                  </a:cubicBezTo>
                  <a:cubicBezTo>
                    <a:pt x="1405" y="517"/>
                    <a:pt x="1398" y="516"/>
                    <a:pt x="1390" y="516"/>
                  </a:cubicBezTo>
                  <a:moveTo>
                    <a:pt x="1375" y="499"/>
                  </a:moveTo>
                  <a:cubicBezTo>
                    <a:pt x="1336" y="499"/>
                    <a:pt x="1336" y="499"/>
                    <a:pt x="1336" y="499"/>
                  </a:cubicBezTo>
                  <a:cubicBezTo>
                    <a:pt x="1346" y="507"/>
                    <a:pt x="1359" y="514"/>
                    <a:pt x="1367" y="514"/>
                  </a:cubicBezTo>
                  <a:cubicBezTo>
                    <a:pt x="1374" y="514"/>
                    <a:pt x="1377" y="510"/>
                    <a:pt x="1375" y="499"/>
                  </a:cubicBezTo>
                  <a:moveTo>
                    <a:pt x="1522" y="499"/>
                  </a:moveTo>
                  <a:cubicBezTo>
                    <a:pt x="1511" y="499"/>
                    <a:pt x="1511" y="499"/>
                    <a:pt x="1511" y="499"/>
                  </a:cubicBezTo>
                  <a:cubicBezTo>
                    <a:pt x="1512" y="500"/>
                    <a:pt x="1512" y="501"/>
                    <a:pt x="1512" y="502"/>
                  </a:cubicBezTo>
                  <a:cubicBezTo>
                    <a:pt x="1509" y="507"/>
                    <a:pt x="1505" y="516"/>
                    <a:pt x="1513" y="519"/>
                  </a:cubicBezTo>
                  <a:cubicBezTo>
                    <a:pt x="1529" y="518"/>
                    <a:pt x="1523" y="507"/>
                    <a:pt x="1522" y="499"/>
                  </a:cubicBezTo>
                  <a:moveTo>
                    <a:pt x="1545" y="499"/>
                  </a:moveTo>
                  <a:cubicBezTo>
                    <a:pt x="1530" y="499"/>
                    <a:pt x="1530" y="499"/>
                    <a:pt x="1530" y="499"/>
                  </a:cubicBezTo>
                  <a:cubicBezTo>
                    <a:pt x="1531" y="502"/>
                    <a:pt x="1532" y="505"/>
                    <a:pt x="1537" y="506"/>
                  </a:cubicBezTo>
                  <a:cubicBezTo>
                    <a:pt x="1542" y="505"/>
                    <a:pt x="1544" y="502"/>
                    <a:pt x="1545" y="499"/>
                  </a:cubicBezTo>
                  <a:moveTo>
                    <a:pt x="1652" y="499"/>
                  </a:moveTo>
                  <a:cubicBezTo>
                    <a:pt x="1642" y="499"/>
                    <a:pt x="1642" y="499"/>
                    <a:pt x="1642" y="499"/>
                  </a:cubicBezTo>
                  <a:cubicBezTo>
                    <a:pt x="1644" y="501"/>
                    <a:pt x="1645" y="502"/>
                    <a:pt x="1647" y="503"/>
                  </a:cubicBezTo>
                  <a:cubicBezTo>
                    <a:pt x="1650" y="502"/>
                    <a:pt x="1651" y="500"/>
                    <a:pt x="1652" y="499"/>
                  </a:cubicBezTo>
                  <a:moveTo>
                    <a:pt x="1767" y="499"/>
                  </a:moveTo>
                  <a:cubicBezTo>
                    <a:pt x="1657" y="499"/>
                    <a:pt x="1657" y="499"/>
                    <a:pt x="1657" y="499"/>
                  </a:cubicBezTo>
                  <a:cubicBezTo>
                    <a:pt x="1663" y="503"/>
                    <a:pt x="1671" y="506"/>
                    <a:pt x="1681" y="506"/>
                  </a:cubicBezTo>
                  <a:cubicBezTo>
                    <a:pt x="1683" y="506"/>
                    <a:pt x="1685" y="506"/>
                    <a:pt x="1687" y="505"/>
                  </a:cubicBezTo>
                  <a:cubicBezTo>
                    <a:pt x="1693" y="511"/>
                    <a:pt x="1700" y="516"/>
                    <a:pt x="1704" y="523"/>
                  </a:cubicBezTo>
                  <a:cubicBezTo>
                    <a:pt x="1701" y="529"/>
                    <a:pt x="1693" y="530"/>
                    <a:pt x="1693" y="539"/>
                  </a:cubicBezTo>
                  <a:cubicBezTo>
                    <a:pt x="1694" y="539"/>
                    <a:pt x="1695" y="539"/>
                    <a:pt x="1697" y="539"/>
                  </a:cubicBezTo>
                  <a:cubicBezTo>
                    <a:pt x="1702" y="539"/>
                    <a:pt x="1703" y="535"/>
                    <a:pt x="1709" y="535"/>
                  </a:cubicBezTo>
                  <a:cubicBezTo>
                    <a:pt x="1710" y="535"/>
                    <a:pt x="1710" y="535"/>
                    <a:pt x="1710" y="535"/>
                  </a:cubicBezTo>
                  <a:cubicBezTo>
                    <a:pt x="1716" y="535"/>
                    <a:pt x="1721" y="538"/>
                    <a:pt x="1725" y="540"/>
                  </a:cubicBezTo>
                  <a:cubicBezTo>
                    <a:pt x="1730" y="543"/>
                    <a:pt x="1734" y="546"/>
                    <a:pt x="1740" y="546"/>
                  </a:cubicBezTo>
                  <a:cubicBezTo>
                    <a:pt x="1742" y="546"/>
                    <a:pt x="1744" y="545"/>
                    <a:pt x="1747" y="544"/>
                  </a:cubicBezTo>
                  <a:cubicBezTo>
                    <a:pt x="1750" y="542"/>
                    <a:pt x="1750" y="537"/>
                    <a:pt x="1751" y="533"/>
                  </a:cubicBezTo>
                  <a:cubicBezTo>
                    <a:pt x="1755" y="531"/>
                    <a:pt x="1759" y="531"/>
                    <a:pt x="1762" y="531"/>
                  </a:cubicBezTo>
                  <a:cubicBezTo>
                    <a:pt x="1772" y="531"/>
                    <a:pt x="1778" y="537"/>
                    <a:pt x="1785" y="542"/>
                  </a:cubicBezTo>
                  <a:cubicBezTo>
                    <a:pt x="1792" y="548"/>
                    <a:pt x="1799" y="554"/>
                    <a:pt x="1808" y="554"/>
                  </a:cubicBezTo>
                  <a:cubicBezTo>
                    <a:pt x="1811" y="554"/>
                    <a:pt x="1815" y="553"/>
                    <a:pt x="1819" y="552"/>
                  </a:cubicBezTo>
                  <a:cubicBezTo>
                    <a:pt x="1819" y="545"/>
                    <a:pt x="1814" y="543"/>
                    <a:pt x="1811" y="539"/>
                  </a:cubicBezTo>
                  <a:cubicBezTo>
                    <a:pt x="1797" y="536"/>
                    <a:pt x="1796" y="525"/>
                    <a:pt x="1790" y="516"/>
                  </a:cubicBezTo>
                  <a:cubicBezTo>
                    <a:pt x="1785" y="508"/>
                    <a:pt x="1776" y="504"/>
                    <a:pt x="1767" y="499"/>
                  </a:cubicBezTo>
                  <a:moveTo>
                    <a:pt x="1850" y="499"/>
                  </a:moveTo>
                  <a:cubicBezTo>
                    <a:pt x="1839" y="499"/>
                    <a:pt x="1839" y="499"/>
                    <a:pt x="1839" y="499"/>
                  </a:cubicBezTo>
                  <a:cubicBezTo>
                    <a:pt x="1840" y="500"/>
                    <a:pt x="1840" y="500"/>
                    <a:pt x="1840" y="501"/>
                  </a:cubicBezTo>
                  <a:cubicBezTo>
                    <a:pt x="1833" y="502"/>
                    <a:pt x="1824" y="508"/>
                    <a:pt x="1814" y="508"/>
                  </a:cubicBezTo>
                  <a:cubicBezTo>
                    <a:pt x="1811" y="508"/>
                    <a:pt x="1808" y="508"/>
                    <a:pt x="1805" y="506"/>
                  </a:cubicBezTo>
                  <a:cubicBezTo>
                    <a:pt x="1803" y="507"/>
                    <a:pt x="1803" y="510"/>
                    <a:pt x="1803" y="513"/>
                  </a:cubicBezTo>
                  <a:cubicBezTo>
                    <a:pt x="1808" y="516"/>
                    <a:pt x="1814" y="518"/>
                    <a:pt x="1819" y="518"/>
                  </a:cubicBezTo>
                  <a:cubicBezTo>
                    <a:pt x="1830" y="518"/>
                    <a:pt x="1840" y="512"/>
                    <a:pt x="1843" y="504"/>
                  </a:cubicBezTo>
                  <a:cubicBezTo>
                    <a:pt x="1844" y="504"/>
                    <a:pt x="1844" y="504"/>
                    <a:pt x="1844" y="504"/>
                  </a:cubicBezTo>
                  <a:cubicBezTo>
                    <a:pt x="1845" y="504"/>
                    <a:pt x="1846" y="505"/>
                    <a:pt x="1847" y="505"/>
                  </a:cubicBezTo>
                  <a:cubicBezTo>
                    <a:pt x="1847" y="505"/>
                    <a:pt x="1848" y="505"/>
                    <a:pt x="1849" y="505"/>
                  </a:cubicBezTo>
                  <a:cubicBezTo>
                    <a:pt x="1850" y="505"/>
                    <a:pt x="1850" y="505"/>
                    <a:pt x="1851" y="504"/>
                  </a:cubicBezTo>
                  <a:cubicBezTo>
                    <a:pt x="1852" y="503"/>
                    <a:pt x="1851" y="501"/>
                    <a:pt x="1850" y="499"/>
                  </a:cubicBezTo>
                  <a:moveTo>
                    <a:pt x="1122" y="382"/>
                  </a:moveTo>
                  <a:cubicBezTo>
                    <a:pt x="1115" y="382"/>
                    <a:pt x="1109" y="391"/>
                    <a:pt x="1108" y="398"/>
                  </a:cubicBezTo>
                  <a:cubicBezTo>
                    <a:pt x="1106" y="407"/>
                    <a:pt x="1112" y="421"/>
                    <a:pt x="1120" y="421"/>
                  </a:cubicBezTo>
                  <a:cubicBezTo>
                    <a:pt x="1120" y="421"/>
                    <a:pt x="1120" y="421"/>
                    <a:pt x="1120" y="421"/>
                  </a:cubicBezTo>
                  <a:cubicBezTo>
                    <a:pt x="1127" y="421"/>
                    <a:pt x="1134" y="412"/>
                    <a:pt x="1134" y="406"/>
                  </a:cubicBezTo>
                  <a:cubicBezTo>
                    <a:pt x="1135" y="397"/>
                    <a:pt x="1122" y="390"/>
                    <a:pt x="1122" y="382"/>
                  </a:cubicBezTo>
                  <a:moveTo>
                    <a:pt x="836" y="361"/>
                  </a:moveTo>
                  <a:cubicBezTo>
                    <a:pt x="833" y="361"/>
                    <a:pt x="830" y="364"/>
                    <a:pt x="833" y="369"/>
                  </a:cubicBezTo>
                  <a:cubicBezTo>
                    <a:pt x="834" y="369"/>
                    <a:pt x="835" y="370"/>
                    <a:pt x="836" y="370"/>
                  </a:cubicBezTo>
                  <a:cubicBezTo>
                    <a:pt x="839" y="370"/>
                    <a:pt x="842" y="368"/>
                    <a:pt x="842" y="365"/>
                  </a:cubicBezTo>
                  <a:cubicBezTo>
                    <a:pt x="841" y="363"/>
                    <a:pt x="839" y="361"/>
                    <a:pt x="836" y="361"/>
                  </a:cubicBezTo>
                  <a:moveTo>
                    <a:pt x="853" y="357"/>
                  </a:moveTo>
                  <a:cubicBezTo>
                    <a:pt x="849" y="357"/>
                    <a:pt x="844" y="359"/>
                    <a:pt x="843" y="363"/>
                  </a:cubicBezTo>
                  <a:cubicBezTo>
                    <a:pt x="845" y="364"/>
                    <a:pt x="849" y="365"/>
                    <a:pt x="853" y="365"/>
                  </a:cubicBezTo>
                  <a:cubicBezTo>
                    <a:pt x="857" y="365"/>
                    <a:pt x="860" y="364"/>
                    <a:pt x="861" y="361"/>
                  </a:cubicBezTo>
                  <a:cubicBezTo>
                    <a:pt x="860" y="358"/>
                    <a:pt x="857" y="357"/>
                    <a:pt x="853" y="357"/>
                  </a:cubicBezTo>
                  <a:moveTo>
                    <a:pt x="1258" y="322"/>
                  </a:moveTo>
                  <a:cubicBezTo>
                    <a:pt x="1258" y="325"/>
                    <a:pt x="1258" y="328"/>
                    <a:pt x="1258" y="330"/>
                  </a:cubicBezTo>
                  <a:cubicBezTo>
                    <a:pt x="1258" y="322"/>
                    <a:pt x="1258" y="322"/>
                    <a:pt x="1258" y="322"/>
                  </a:cubicBezTo>
                  <a:moveTo>
                    <a:pt x="3244" y="300"/>
                  </a:moveTo>
                  <a:cubicBezTo>
                    <a:pt x="3238" y="300"/>
                    <a:pt x="3232" y="302"/>
                    <a:pt x="3230" y="304"/>
                  </a:cubicBezTo>
                  <a:cubicBezTo>
                    <a:pt x="3230" y="311"/>
                    <a:pt x="3237" y="315"/>
                    <a:pt x="3243" y="315"/>
                  </a:cubicBezTo>
                  <a:cubicBezTo>
                    <a:pt x="3249" y="315"/>
                    <a:pt x="3255" y="311"/>
                    <a:pt x="3255" y="303"/>
                  </a:cubicBezTo>
                  <a:cubicBezTo>
                    <a:pt x="3253" y="301"/>
                    <a:pt x="3248" y="300"/>
                    <a:pt x="3244" y="300"/>
                  </a:cubicBezTo>
                  <a:moveTo>
                    <a:pt x="3191" y="290"/>
                  </a:moveTo>
                  <a:cubicBezTo>
                    <a:pt x="3179" y="290"/>
                    <a:pt x="3168" y="294"/>
                    <a:pt x="3166" y="304"/>
                  </a:cubicBezTo>
                  <a:cubicBezTo>
                    <a:pt x="3167" y="306"/>
                    <a:pt x="3168" y="306"/>
                    <a:pt x="3169" y="306"/>
                  </a:cubicBezTo>
                  <a:cubicBezTo>
                    <a:pt x="3170" y="306"/>
                    <a:pt x="3171" y="306"/>
                    <a:pt x="3172" y="306"/>
                  </a:cubicBezTo>
                  <a:cubicBezTo>
                    <a:pt x="3173" y="306"/>
                    <a:pt x="3174" y="306"/>
                    <a:pt x="3175" y="306"/>
                  </a:cubicBezTo>
                  <a:cubicBezTo>
                    <a:pt x="3176" y="306"/>
                    <a:pt x="3177" y="306"/>
                    <a:pt x="3178" y="306"/>
                  </a:cubicBezTo>
                  <a:cubicBezTo>
                    <a:pt x="3184" y="308"/>
                    <a:pt x="3183" y="313"/>
                    <a:pt x="3189" y="313"/>
                  </a:cubicBezTo>
                  <a:cubicBezTo>
                    <a:pt x="3189" y="313"/>
                    <a:pt x="3189" y="313"/>
                    <a:pt x="3189" y="313"/>
                  </a:cubicBezTo>
                  <a:cubicBezTo>
                    <a:pt x="3196" y="312"/>
                    <a:pt x="3196" y="306"/>
                    <a:pt x="3204" y="305"/>
                  </a:cubicBezTo>
                  <a:cubicBezTo>
                    <a:pt x="3207" y="306"/>
                    <a:pt x="3213" y="308"/>
                    <a:pt x="3218" y="308"/>
                  </a:cubicBezTo>
                  <a:cubicBezTo>
                    <a:pt x="3222" y="308"/>
                    <a:pt x="3225" y="307"/>
                    <a:pt x="3226" y="302"/>
                  </a:cubicBezTo>
                  <a:cubicBezTo>
                    <a:pt x="3220" y="296"/>
                    <a:pt x="3205" y="290"/>
                    <a:pt x="3191" y="290"/>
                  </a:cubicBezTo>
                  <a:moveTo>
                    <a:pt x="3091" y="260"/>
                  </a:moveTo>
                  <a:cubicBezTo>
                    <a:pt x="3088" y="260"/>
                    <a:pt x="3085" y="260"/>
                    <a:pt x="3082" y="262"/>
                  </a:cubicBezTo>
                  <a:cubicBezTo>
                    <a:pt x="3082" y="263"/>
                    <a:pt x="3080" y="263"/>
                    <a:pt x="3081" y="264"/>
                  </a:cubicBezTo>
                  <a:cubicBezTo>
                    <a:pt x="3089" y="272"/>
                    <a:pt x="3105" y="273"/>
                    <a:pt x="3116" y="278"/>
                  </a:cubicBezTo>
                  <a:cubicBezTo>
                    <a:pt x="3121" y="283"/>
                    <a:pt x="3131" y="285"/>
                    <a:pt x="3133" y="293"/>
                  </a:cubicBezTo>
                  <a:cubicBezTo>
                    <a:pt x="3134" y="293"/>
                    <a:pt x="3136" y="293"/>
                    <a:pt x="3138" y="293"/>
                  </a:cubicBezTo>
                  <a:cubicBezTo>
                    <a:pt x="3140" y="293"/>
                    <a:pt x="3143" y="293"/>
                    <a:pt x="3145" y="293"/>
                  </a:cubicBezTo>
                  <a:cubicBezTo>
                    <a:pt x="3148" y="293"/>
                    <a:pt x="3151" y="293"/>
                    <a:pt x="3153" y="293"/>
                  </a:cubicBezTo>
                  <a:cubicBezTo>
                    <a:pt x="3160" y="293"/>
                    <a:pt x="3165" y="292"/>
                    <a:pt x="3165" y="287"/>
                  </a:cubicBezTo>
                  <a:cubicBezTo>
                    <a:pt x="3157" y="281"/>
                    <a:pt x="3148" y="277"/>
                    <a:pt x="3138" y="274"/>
                  </a:cubicBezTo>
                  <a:cubicBezTo>
                    <a:pt x="3134" y="272"/>
                    <a:pt x="3131" y="268"/>
                    <a:pt x="3128" y="267"/>
                  </a:cubicBezTo>
                  <a:cubicBezTo>
                    <a:pt x="3128" y="267"/>
                    <a:pt x="3127" y="267"/>
                    <a:pt x="3126" y="267"/>
                  </a:cubicBezTo>
                  <a:cubicBezTo>
                    <a:pt x="3125" y="267"/>
                    <a:pt x="3124" y="267"/>
                    <a:pt x="3123" y="267"/>
                  </a:cubicBezTo>
                  <a:cubicBezTo>
                    <a:pt x="3122" y="267"/>
                    <a:pt x="3120" y="267"/>
                    <a:pt x="3119" y="267"/>
                  </a:cubicBezTo>
                  <a:cubicBezTo>
                    <a:pt x="3119" y="267"/>
                    <a:pt x="3118" y="267"/>
                    <a:pt x="3117" y="267"/>
                  </a:cubicBezTo>
                  <a:cubicBezTo>
                    <a:pt x="3109" y="266"/>
                    <a:pt x="3101" y="260"/>
                    <a:pt x="3091" y="260"/>
                  </a:cubicBezTo>
                  <a:moveTo>
                    <a:pt x="135" y="221"/>
                  </a:moveTo>
                  <a:cubicBezTo>
                    <a:pt x="133" y="221"/>
                    <a:pt x="131" y="222"/>
                    <a:pt x="129" y="225"/>
                  </a:cubicBezTo>
                  <a:cubicBezTo>
                    <a:pt x="128" y="223"/>
                    <a:pt x="125" y="221"/>
                    <a:pt x="122" y="221"/>
                  </a:cubicBezTo>
                  <a:cubicBezTo>
                    <a:pt x="120" y="221"/>
                    <a:pt x="119" y="221"/>
                    <a:pt x="118" y="223"/>
                  </a:cubicBezTo>
                  <a:cubicBezTo>
                    <a:pt x="120" y="227"/>
                    <a:pt x="118" y="231"/>
                    <a:pt x="119" y="234"/>
                  </a:cubicBezTo>
                  <a:cubicBezTo>
                    <a:pt x="120" y="234"/>
                    <a:pt x="120" y="234"/>
                    <a:pt x="121" y="234"/>
                  </a:cubicBezTo>
                  <a:cubicBezTo>
                    <a:pt x="124" y="234"/>
                    <a:pt x="127" y="232"/>
                    <a:pt x="130" y="230"/>
                  </a:cubicBezTo>
                  <a:cubicBezTo>
                    <a:pt x="133" y="228"/>
                    <a:pt x="136" y="226"/>
                    <a:pt x="141" y="226"/>
                  </a:cubicBezTo>
                  <a:cubicBezTo>
                    <a:pt x="141" y="226"/>
                    <a:pt x="141" y="226"/>
                    <a:pt x="141" y="226"/>
                  </a:cubicBezTo>
                  <a:cubicBezTo>
                    <a:pt x="142" y="228"/>
                    <a:pt x="143" y="231"/>
                    <a:pt x="146" y="231"/>
                  </a:cubicBezTo>
                  <a:cubicBezTo>
                    <a:pt x="146" y="231"/>
                    <a:pt x="146" y="231"/>
                    <a:pt x="146" y="231"/>
                  </a:cubicBezTo>
                  <a:cubicBezTo>
                    <a:pt x="147" y="231"/>
                    <a:pt x="147" y="231"/>
                    <a:pt x="147" y="231"/>
                  </a:cubicBezTo>
                  <a:cubicBezTo>
                    <a:pt x="151" y="231"/>
                    <a:pt x="152" y="229"/>
                    <a:pt x="152" y="226"/>
                  </a:cubicBezTo>
                  <a:cubicBezTo>
                    <a:pt x="146" y="225"/>
                    <a:pt x="140" y="221"/>
                    <a:pt x="135" y="221"/>
                  </a:cubicBezTo>
                  <a:moveTo>
                    <a:pt x="167" y="209"/>
                  </a:moveTo>
                  <a:cubicBezTo>
                    <a:pt x="167" y="209"/>
                    <a:pt x="167" y="210"/>
                    <a:pt x="166" y="210"/>
                  </a:cubicBezTo>
                  <a:cubicBezTo>
                    <a:pt x="164" y="213"/>
                    <a:pt x="161" y="215"/>
                    <a:pt x="163" y="219"/>
                  </a:cubicBezTo>
                  <a:cubicBezTo>
                    <a:pt x="160" y="220"/>
                    <a:pt x="157" y="221"/>
                    <a:pt x="156" y="224"/>
                  </a:cubicBezTo>
                  <a:cubicBezTo>
                    <a:pt x="158" y="225"/>
                    <a:pt x="160" y="227"/>
                    <a:pt x="162" y="227"/>
                  </a:cubicBezTo>
                  <a:cubicBezTo>
                    <a:pt x="165" y="224"/>
                    <a:pt x="165" y="223"/>
                    <a:pt x="164" y="219"/>
                  </a:cubicBezTo>
                  <a:cubicBezTo>
                    <a:pt x="164" y="219"/>
                    <a:pt x="164" y="219"/>
                    <a:pt x="164" y="219"/>
                  </a:cubicBezTo>
                  <a:cubicBezTo>
                    <a:pt x="169" y="219"/>
                    <a:pt x="171" y="216"/>
                    <a:pt x="171" y="211"/>
                  </a:cubicBezTo>
                  <a:cubicBezTo>
                    <a:pt x="169" y="211"/>
                    <a:pt x="169" y="209"/>
                    <a:pt x="167" y="209"/>
                  </a:cubicBezTo>
                  <a:moveTo>
                    <a:pt x="142" y="181"/>
                  </a:moveTo>
                  <a:cubicBezTo>
                    <a:pt x="138" y="181"/>
                    <a:pt x="135" y="185"/>
                    <a:pt x="139" y="189"/>
                  </a:cubicBezTo>
                  <a:cubicBezTo>
                    <a:pt x="139" y="189"/>
                    <a:pt x="140" y="189"/>
                    <a:pt x="141" y="189"/>
                  </a:cubicBezTo>
                  <a:cubicBezTo>
                    <a:pt x="145" y="189"/>
                    <a:pt x="147" y="187"/>
                    <a:pt x="146" y="183"/>
                  </a:cubicBezTo>
                  <a:cubicBezTo>
                    <a:pt x="145" y="181"/>
                    <a:pt x="144" y="181"/>
                    <a:pt x="142" y="181"/>
                  </a:cubicBezTo>
                  <a:moveTo>
                    <a:pt x="15" y="155"/>
                  </a:moveTo>
                  <a:cubicBezTo>
                    <a:pt x="10" y="155"/>
                    <a:pt x="6" y="160"/>
                    <a:pt x="0" y="160"/>
                  </a:cubicBezTo>
                  <a:cubicBezTo>
                    <a:pt x="0" y="165"/>
                    <a:pt x="3" y="167"/>
                    <a:pt x="7" y="167"/>
                  </a:cubicBezTo>
                  <a:cubicBezTo>
                    <a:pt x="12" y="167"/>
                    <a:pt x="20" y="162"/>
                    <a:pt x="18" y="156"/>
                  </a:cubicBezTo>
                  <a:cubicBezTo>
                    <a:pt x="17" y="156"/>
                    <a:pt x="16" y="155"/>
                    <a:pt x="15" y="155"/>
                  </a:cubicBezTo>
                  <a:moveTo>
                    <a:pt x="560" y="154"/>
                  </a:moveTo>
                  <a:cubicBezTo>
                    <a:pt x="553" y="154"/>
                    <a:pt x="547" y="155"/>
                    <a:pt x="543" y="155"/>
                  </a:cubicBezTo>
                  <a:cubicBezTo>
                    <a:pt x="543" y="156"/>
                    <a:pt x="541" y="157"/>
                    <a:pt x="542" y="159"/>
                  </a:cubicBezTo>
                  <a:cubicBezTo>
                    <a:pt x="545" y="162"/>
                    <a:pt x="553" y="165"/>
                    <a:pt x="560" y="165"/>
                  </a:cubicBezTo>
                  <a:cubicBezTo>
                    <a:pt x="566" y="165"/>
                    <a:pt x="573" y="163"/>
                    <a:pt x="576" y="159"/>
                  </a:cubicBezTo>
                  <a:cubicBezTo>
                    <a:pt x="574" y="155"/>
                    <a:pt x="567" y="154"/>
                    <a:pt x="560" y="154"/>
                  </a:cubicBezTo>
                  <a:moveTo>
                    <a:pt x="449" y="128"/>
                  </a:moveTo>
                  <a:cubicBezTo>
                    <a:pt x="442" y="128"/>
                    <a:pt x="434" y="129"/>
                    <a:pt x="429" y="130"/>
                  </a:cubicBezTo>
                  <a:cubicBezTo>
                    <a:pt x="429" y="135"/>
                    <a:pt x="429" y="135"/>
                    <a:pt x="429" y="135"/>
                  </a:cubicBezTo>
                  <a:cubicBezTo>
                    <a:pt x="440" y="139"/>
                    <a:pt x="450" y="149"/>
                    <a:pt x="461" y="150"/>
                  </a:cubicBezTo>
                  <a:cubicBezTo>
                    <a:pt x="467" y="145"/>
                    <a:pt x="459" y="138"/>
                    <a:pt x="461" y="130"/>
                  </a:cubicBezTo>
                  <a:cubicBezTo>
                    <a:pt x="458" y="128"/>
                    <a:pt x="454" y="128"/>
                    <a:pt x="449" y="128"/>
                  </a:cubicBezTo>
                  <a:moveTo>
                    <a:pt x="320" y="122"/>
                  </a:moveTo>
                  <a:cubicBezTo>
                    <a:pt x="319" y="122"/>
                    <a:pt x="319" y="122"/>
                    <a:pt x="318" y="122"/>
                  </a:cubicBezTo>
                  <a:cubicBezTo>
                    <a:pt x="316" y="125"/>
                    <a:pt x="317" y="130"/>
                    <a:pt x="322" y="130"/>
                  </a:cubicBezTo>
                  <a:cubicBezTo>
                    <a:pt x="322" y="130"/>
                    <a:pt x="323" y="130"/>
                    <a:pt x="324" y="130"/>
                  </a:cubicBezTo>
                  <a:cubicBezTo>
                    <a:pt x="326" y="127"/>
                    <a:pt x="325" y="122"/>
                    <a:pt x="320" y="122"/>
                  </a:cubicBezTo>
                  <a:moveTo>
                    <a:pt x="345" y="109"/>
                  </a:moveTo>
                  <a:cubicBezTo>
                    <a:pt x="344" y="109"/>
                    <a:pt x="342" y="110"/>
                    <a:pt x="340" y="111"/>
                  </a:cubicBezTo>
                  <a:cubicBezTo>
                    <a:pt x="341" y="116"/>
                    <a:pt x="344" y="118"/>
                    <a:pt x="348" y="120"/>
                  </a:cubicBezTo>
                  <a:cubicBezTo>
                    <a:pt x="356" y="117"/>
                    <a:pt x="351" y="109"/>
                    <a:pt x="345" y="109"/>
                  </a:cubicBezTo>
                  <a:moveTo>
                    <a:pt x="399" y="102"/>
                  </a:moveTo>
                  <a:cubicBezTo>
                    <a:pt x="394" y="102"/>
                    <a:pt x="388" y="104"/>
                    <a:pt x="386" y="108"/>
                  </a:cubicBezTo>
                  <a:cubicBezTo>
                    <a:pt x="393" y="113"/>
                    <a:pt x="385" y="126"/>
                    <a:pt x="396" y="127"/>
                  </a:cubicBezTo>
                  <a:cubicBezTo>
                    <a:pt x="396" y="127"/>
                    <a:pt x="396" y="127"/>
                    <a:pt x="396" y="127"/>
                  </a:cubicBezTo>
                  <a:cubicBezTo>
                    <a:pt x="404" y="127"/>
                    <a:pt x="409" y="117"/>
                    <a:pt x="408" y="106"/>
                  </a:cubicBezTo>
                  <a:cubicBezTo>
                    <a:pt x="406" y="103"/>
                    <a:pt x="402" y="102"/>
                    <a:pt x="399" y="102"/>
                  </a:cubicBezTo>
                  <a:moveTo>
                    <a:pt x="3270" y="26"/>
                  </a:moveTo>
                  <a:cubicBezTo>
                    <a:pt x="3266" y="28"/>
                    <a:pt x="3269" y="33"/>
                    <a:pt x="3271" y="35"/>
                  </a:cubicBezTo>
                  <a:cubicBezTo>
                    <a:pt x="3272" y="35"/>
                    <a:pt x="3273" y="35"/>
                    <a:pt x="3273" y="35"/>
                  </a:cubicBezTo>
                  <a:cubicBezTo>
                    <a:pt x="3274" y="35"/>
                    <a:pt x="3275" y="35"/>
                    <a:pt x="3276" y="35"/>
                  </a:cubicBezTo>
                  <a:cubicBezTo>
                    <a:pt x="3277" y="35"/>
                    <a:pt x="3278" y="35"/>
                    <a:pt x="3279" y="35"/>
                  </a:cubicBezTo>
                  <a:cubicBezTo>
                    <a:pt x="3283" y="35"/>
                    <a:pt x="3286" y="35"/>
                    <a:pt x="3287" y="32"/>
                  </a:cubicBezTo>
                  <a:cubicBezTo>
                    <a:pt x="3280" y="30"/>
                    <a:pt x="3274" y="29"/>
                    <a:pt x="3270" y="26"/>
                  </a:cubicBezTo>
                  <a:moveTo>
                    <a:pt x="314" y="0"/>
                  </a:moveTo>
                  <a:cubicBezTo>
                    <a:pt x="259" y="0"/>
                    <a:pt x="259" y="0"/>
                    <a:pt x="259" y="0"/>
                  </a:cubicBezTo>
                  <a:cubicBezTo>
                    <a:pt x="256" y="2"/>
                    <a:pt x="250" y="3"/>
                    <a:pt x="246" y="5"/>
                  </a:cubicBezTo>
                  <a:cubicBezTo>
                    <a:pt x="246" y="8"/>
                    <a:pt x="249" y="7"/>
                    <a:pt x="251" y="9"/>
                  </a:cubicBezTo>
                  <a:cubicBezTo>
                    <a:pt x="255" y="9"/>
                    <a:pt x="259" y="8"/>
                    <a:pt x="262" y="8"/>
                  </a:cubicBezTo>
                  <a:cubicBezTo>
                    <a:pt x="265" y="8"/>
                    <a:pt x="267" y="8"/>
                    <a:pt x="269" y="9"/>
                  </a:cubicBezTo>
                  <a:cubicBezTo>
                    <a:pt x="281" y="3"/>
                    <a:pt x="302" y="6"/>
                    <a:pt x="314" y="0"/>
                  </a:cubicBezTo>
                  <a:moveTo>
                    <a:pt x="1258" y="0"/>
                  </a:moveTo>
                  <a:cubicBezTo>
                    <a:pt x="330" y="0"/>
                    <a:pt x="330" y="0"/>
                    <a:pt x="330" y="0"/>
                  </a:cubicBezTo>
                  <a:cubicBezTo>
                    <a:pt x="321" y="7"/>
                    <a:pt x="311" y="13"/>
                    <a:pt x="300" y="19"/>
                  </a:cubicBezTo>
                  <a:cubicBezTo>
                    <a:pt x="296" y="18"/>
                    <a:pt x="296" y="14"/>
                    <a:pt x="291" y="14"/>
                  </a:cubicBezTo>
                  <a:cubicBezTo>
                    <a:pt x="290" y="14"/>
                    <a:pt x="290" y="14"/>
                    <a:pt x="290" y="14"/>
                  </a:cubicBezTo>
                  <a:cubicBezTo>
                    <a:pt x="288" y="17"/>
                    <a:pt x="293" y="24"/>
                    <a:pt x="287" y="25"/>
                  </a:cubicBezTo>
                  <a:cubicBezTo>
                    <a:pt x="284" y="24"/>
                    <a:pt x="277" y="23"/>
                    <a:pt x="270" y="23"/>
                  </a:cubicBezTo>
                  <a:cubicBezTo>
                    <a:pt x="264" y="23"/>
                    <a:pt x="259" y="24"/>
                    <a:pt x="257" y="29"/>
                  </a:cubicBezTo>
                  <a:cubicBezTo>
                    <a:pt x="259" y="34"/>
                    <a:pt x="263" y="37"/>
                    <a:pt x="268" y="39"/>
                  </a:cubicBezTo>
                  <a:cubicBezTo>
                    <a:pt x="270" y="38"/>
                    <a:pt x="272" y="38"/>
                    <a:pt x="274" y="38"/>
                  </a:cubicBezTo>
                  <a:cubicBezTo>
                    <a:pt x="288" y="38"/>
                    <a:pt x="298" y="52"/>
                    <a:pt x="297" y="62"/>
                  </a:cubicBezTo>
                  <a:cubicBezTo>
                    <a:pt x="297" y="67"/>
                    <a:pt x="290" y="78"/>
                    <a:pt x="286" y="80"/>
                  </a:cubicBezTo>
                  <a:cubicBezTo>
                    <a:pt x="283" y="81"/>
                    <a:pt x="280" y="81"/>
                    <a:pt x="276" y="81"/>
                  </a:cubicBezTo>
                  <a:cubicBezTo>
                    <a:pt x="265" y="81"/>
                    <a:pt x="250" y="78"/>
                    <a:pt x="246" y="77"/>
                  </a:cubicBezTo>
                  <a:cubicBezTo>
                    <a:pt x="245" y="77"/>
                    <a:pt x="244" y="77"/>
                    <a:pt x="242" y="77"/>
                  </a:cubicBezTo>
                  <a:cubicBezTo>
                    <a:pt x="241" y="77"/>
                    <a:pt x="239" y="77"/>
                    <a:pt x="238" y="77"/>
                  </a:cubicBezTo>
                  <a:cubicBezTo>
                    <a:pt x="237" y="77"/>
                    <a:pt x="235" y="77"/>
                    <a:pt x="234" y="77"/>
                  </a:cubicBezTo>
                  <a:cubicBezTo>
                    <a:pt x="230" y="77"/>
                    <a:pt x="227" y="77"/>
                    <a:pt x="225" y="74"/>
                  </a:cubicBezTo>
                  <a:cubicBezTo>
                    <a:pt x="221" y="80"/>
                    <a:pt x="211" y="78"/>
                    <a:pt x="209" y="84"/>
                  </a:cubicBezTo>
                  <a:cubicBezTo>
                    <a:pt x="208" y="89"/>
                    <a:pt x="218" y="96"/>
                    <a:pt x="218" y="103"/>
                  </a:cubicBezTo>
                  <a:cubicBezTo>
                    <a:pt x="219" y="113"/>
                    <a:pt x="214" y="114"/>
                    <a:pt x="209" y="123"/>
                  </a:cubicBezTo>
                  <a:cubicBezTo>
                    <a:pt x="217" y="128"/>
                    <a:pt x="211" y="141"/>
                    <a:pt x="218" y="147"/>
                  </a:cubicBezTo>
                  <a:cubicBezTo>
                    <a:pt x="219" y="148"/>
                    <a:pt x="220" y="148"/>
                    <a:pt x="220" y="148"/>
                  </a:cubicBezTo>
                  <a:cubicBezTo>
                    <a:pt x="228" y="148"/>
                    <a:pt x="230" y="143"/>
                    <a:pt x="236" y="141"/>
                  </a:cubicBezTo>
                  <a:cubicBezTo>
                    <a:pt x="241" y="143"/>
                    <a:pt x="244" y="150"/>
                    <a:pt x="249" y="150"/>
                  </a:cubicBezTo>
                  <a:cubicBezTo>
                    <a:pt x="250" y="150"/>
                    <a:pt x="250" y="150"/>
                    <a:pt x="250" y="150"/>
                  </a:cubicBezTo>
                  <a:cubicBezTo>
                    <a:pt x="253" y="150"/>
                    <a:pt x="256" y="149"/>
                    <a:pt x="258" y="148"/>
                  </a:cubicBezTo>
                  <a:cubicBezTo>
                    <a:pt x="261" y="147"/>
                    <a:pt x="264" y="146"/>
                    <a:pt x="268" y="146"/>
                  </a:cubicBezTo>
                  <a:cubicBezTo>
                    <a:pt x="268" y="146"/>
                    <a:pt x="268" y="146"/>
                    <a:pt x="268" y="146"/>
                  </a:cubicBezTo>
                  <a:cubicBezTo>
                    <a:pt x="273" y="146"/>
                    <a:pt x="279" y="150"/>
                    <a:pt x="283" y="150"/>
                  </a:cubicBezTo>
                  <a:cubicBezTo>
                    <a:pt x="284" y="150"/>
                    <a:pt x="284" y="150"/>
                    <a:pt x="285" y="149"/>
                  </a:cubicBezTo>
                  <a:cubicBezTo>
                    <a:pt x="291" y="148"/>
                    <a:pt x="287" y="143"/>
                    <a:pt x="291" y="138"/>
                  </a:cubicBezTo>
                  <a:cubicBezTo>
                    <a:pt x="295" y="134"/>
                    <a:pt x="302" y="134"/>
                    <a:pt x="306" y="131"/>
                  </a:cubicBezTo>
                  <a:cubicBezTo>
                    <a:pt x="307" y="126"/>
                    <a:pt x="305" y="124"/>
                    <a:pt x="304" y="122"/>
                  </a:cubicBezTo>
                  <a:cubicBezTo>
                    <a:pt x="310" y="116"/>
                    <a:pt x="313" y="109"/>
                    <a:pt x="321" y="105"/>
                  </a:cubicBezTo>
                  <a:cubicBezTo>
                    <a:pt x="328" y="102"/>
                    <a:pt x="339" y="102"/>
                    <a:pt x="340" y="94"/>
                  </a:cubicBezTo>
                  <a:cubicBezTo>
                    <a:pt x="341" y="89"/>
                    <a:pt x="336" y="89"/>
                    <a:pt x="337" y="84"/>
                  </a:cubicBezTo>
                  <a:cubicBezTo>
                    <a:pt x="340" y="82"/>
                    <a:pt x="342" y="81"/>
                    <a:pt x="345" y="81"/>
                  </a:cubicBezTo>
                  <a:cubicBezTo>
                    <a:pt x="348" y="81"/>
                    <a:pt x="351" y="82"/>
                    <a:pt x="354" y="83"/>
                  </a:cubicBezTo>
                  <a:cubicBezTo>
                    <a:pt x="357" y="84"/>
                    <a:pt x="361" y="85"/>
                    <a:pt x="364" y="85"/>
                  </a:cubicBezTo>
                  <a:cubicBezTo>
                    <a:pt x="365" y="85"/>
                    <a:pt x="366" y="85"/>
                    <a:pt x="367" y="84"/>
                  </a:cubicBezTo>
                  <a:cubicBezTo>
                    <a:pt x="375" y="83"/>
                    <a:pt x="388" y="73"/>
                    <a:pt x="399" y="73"/>
                  </a:cubicBezTo>
                  <a:cubicBezTo>
                    <a:pt x="404" y="73"/>
                    <a:pt x="409" y="75"/>
                    <a:pt x="412" y="83"/>
                  </a:cubicBezTo>
                  <a:cubicBezTo>
                    <a:pt x="406" y="87"/>
                    <a:pt x="392" y="85"/>
                    <a:pt x="393" y="96"/>
                  </a:cubicBezTo>
                  <a:cubicBezTo>
                    <a:pt x="396" y="96"/>
                    <a:pt x="397" y="98"/>
                    <a:pt x="400" y="98"/>
                  </a:cubicBezTo>
                  <a:cubicBezTo>
                    <a:pt x="400" y="98"/>
                    <a:pt x="400" y="98"/>
                    <a:pt x="400" y="98"/>
                  </a:cubicBezTo>
                  <a:cubicBezTo>
                    <a:pt x="405" y="97"/>
                    <a:pt x="404" y="90"/>
                    <a:pt x="410" y="89"/>
                  </a:cubicBezTo>
                  <a:cubicBezTo>
                    <a:pt x="433" y="97"/>
                    <a:pt x="454" y="107"/>
                    <a:pt x="468" y="123"/>
                  </a:cubicBezTo>
                  <a:cubicBezTo>
                    <a:pt x="465" y="127"/>
                    <a:pt x="465" y="132"/>
                    <a:pt x="469" y="135"/>
                  </a:cubicBezTo>
                  <a:cubicBezTo>
                    <a:pt x="474" y="129"/>
                    <a:pt x="484" y="129"/>
                    <a:pt x="484" y="123"/>
                  </a:cubicBezTo>
                  <a:cubicBezTo>
                    <a:pt x="485" y="118"/>
                    <a:pt x="474" y="118"/>
                    <a:pt x="475" y="110"/>
                  </a:cubicBezTo>
                  <a:cubicBezTo>
                    <a:pt x="476" y="110"/>
                    <a:pt x="477" y="110"/>
                    <a:pt x="478" y="110"/>
                  </a:cubicBezTo>
                  <a:cubicBezTo>
                    <a:pt x="480" y="110"/>
                    <a:pt x="482" y="111"/>
                    <a:pt x="483" y="111"/>
                  </a:cubicBezTo>
                  <a:cubicBezTo>
                    <a:pt x="485" y="112"/>
                    <a:pt x="487" y="113"/>
                    <a:pt x="488" y="113"/>
                  </a:cubicBezTo>
                  <a:cubicBezTo>
                    <a:pt x="490" y="113"/>
                    <a:pt x="491" y="113"/>
                    <a:pt x="492" y="112"/>
                  </a:cubicBezTo>
                  <a:cubicBezTo>
                    <a:pt x="489" y="103"/>
                    <a:pt x="473" y="97"/>
                    <a:pt x="459" y="94"/>
                  </a:cubicBezTo>
                  <a:cubicBezTo>
                    <a:pt x="453" y="87"/>
                    <a:pt x="432" y="76"/>
                    <a:pt x="432" y="65"/>
                  </a:cubicBezTo>
                  <a:cubicBezTo>
                    <a:pt x="432" y="59"/>
                    <a:pt x="437" y="55"/>
                    <a:pt x="443" y="55"/>
                  </a:cubicBezTo>
                  <a:cubicBezTo>
                    <a:pt x="443" y="55"/>
                    <a:pt x="444" y="55"/>
                    <a:pt x="444" y="55"/>
                  </a:cubicBezTo>
                  <a:cubicBezTo>
                    <a:pt x="455" y="55"/>
                    <a:pt x="457" y="66"/>
                    <a:pt x="463" y="72"/>
                  </a:cubicBezTo>
                  <a:cubicBezTo>
                    <a:pt x="471" y="73"/>
                    <a:pt x="474" y="81"/>
                    <a:pt x="481" y="85"/>
                  </a:cubicBezTo>
                  <a:cubicBezTo>
                    <a:pt x="488" y="90"/>
                    <a:pt x="499" y="92"/>
                    <a:pt x="501" y="100"/>
                  </a:cubicBezTo>
                  <a:cubicBezTo>
                    <a:pt x="504" y="122"/>
                    <a:pt x="531" y="124"/>
                    <a:pt x="525" y="145"/>
                  </a:cubicBezTo>
                  <a:cubicBezTo>
                    <a:pt x="530" y="147"/>
                    <a:pt x="534" y="149"/>
                    <a:pt x="540" y="150"/>
                  </a:cubicBezTo>
                  <a:cubicBezTo>
                    <a:pt x="552" y="146"/>
                    <a:pt x="546" y="125"/>
                    <a:pt x="544" y="114"/>
                  </a:cubicBezTo>
                  <a:cubicBezTo>
                    <a:pt x="550" y="109"/>
                    <a:pt x="556" y="105"/>
                    <a:pt x="564" y="102"/>
                  </a:cubicBezTo>
                  <a:cubicBezTo>
                    <a:pt x="567" y="104"/>
                    <a:pt x="569" y="106"/>
                    <a:pt x="573" y="108"/>
                  </a:cubicBezTo>
                  <a:cubicBezTo>
                    <a:pt x="581" y="105"/>
                    <a:pt x="587" y="100"/>
                    <a:pt x="594" y="96"/>
                  </a:cubicBezTo>
                  <a:cubicBezTo>
                    <a:pt x="594" y="90"/>
                    <a:pt x="587" y="91"/>
                    <a:pt x="587" y="85"/>
                  </a:cubicBezTo>
                  <a:cubicBezTo>
                    <a:pt x="588" y="80"/>
                    <a:pt x="596" y="81"/>
                    <a:pt x="596" y="76"/>
                  </a:cubicBezTo>
                  <a:cubicBezTo>
                    <a:pt x="592" y="72"/>
                    <a:pt x="578" y="65"/>
                    <a:pt x="587" y="58"/>
                  </a:cubicBezTo>
                  <a:cubicBezTo>
                    <a:pt x="594" y="60"/>
                    <a:pt x="597" y="64"/>
                    <a:pt x="606" y="64"/>
                  </a:cubicBezTo>
                  <a:cubicBezTo>
                    <a:pt x="606" y="64"/>
                    <a:pt x="607" y="64"/>
                    <a:pt x="607" y="64"/>
                  </a:cubicBezTo>
                  <a:cubicBezTo>
                    <a:pt x="609" y="56"/>
                    <a:pt x="614" y="48"/>
                    <a:pt x="623" y="47"/>
                  </a:cubicBezTo>
                  <a:cubicBezTo>
                    <a:pt x="623" y="47"/>
                    <a:pt x="624" y="47"/>
                    <a:pt x="624" y="47"/>
                  </a:cubicBezTo>
                  <a:cubicBezTo>
                    <a:pt x="627" y="47"/>
                    <a:pt x="629" y="48"/>
                    <a:pt x="632" y="49"/>
                  </a:cubicBezTo>
                  <a:cubicBezTo>
                    <a:pt x="635" y="50"/>
                    <a:pt x="637" y="50"/>
                    <a:pt x="640" y="50"/>
                  </a:cubicBezTo>
                  <a:cubicBezTo>
                    <a:pt x="640" y="50"/>
                    <a:pt x="641" y="50"/>
                    <a:pt x="642" y="50"/>
                  </a:cubicBezTo>
                  <a:cubicBezTo>
                    <a:pt x="635" y="57"/>
                    <a:pt x="644" y="63"/>
                    <a:pt x="647" y="70"/>
                  </a:cubicBezTo>
                  <a:cubicBezTo>
                    <a:pt x="657" y="67"/>
                    <a:pt x="665" y="63"/>
                    <a:pt x="675" y="60"/>
                  </a:cubicBezTo>
                  <a:cubicBezTo>
                    <a:pt x="673" y="52"/>
                    <a:pt x="654" y="57"/>
                    <a:pt x="654" y="47"/>
                  </a:cubicBezTo>
                  <a:cubicBezTo>
                    <a:pt x="655" y="48"/>
                    <a:pt x="656" y="48"/>
                    <a:pt x="657" y="48"/>
                  </a:cubicBezTo>
                  <a:cubicBezTo>
                    <a:pt x="664" y="48"/>
                    <a:pt x="670" y="46"/>
                    <a:pt x="676" y="44"/>
                  </a:cubicBezTo>
                  <a:cubicBezTo>
                    <a:pt x="682" y="42"/>
                    <a:pt x="688" y="40"/>
                    <a:pt x="695" y="40"/>
                  </a:cubicBezTo>
                  <a:cubicBezTo>
                    <a:pt x="696" y="40"/>
                    <a:pt x="697" y="40"/>
                    <a:pt x="698" y="40"/>
                  </a:cubicBezTo>
                  <a:cubicBezTo>
                    <a:pt x="700" y="54"/>
                    <a:pt x="681" y="50"/>
                    <a:pt x="684" y="61"/>
                  </a:cubicBezTo>
                  <a:cubicBezTo>
                    <a:pt x="685" y="67"/>
                    <a:pt x="701" y="72"/>
                    <a:pt x="709" y="76"/>
                  </a:cubicBezTo>
                  <a:cubicBezTo>
                    <a:pt x="719" y="81"/>
                    <a:pt x="729" y="87"/>
                    <a:pt x="732" y="93"/>
                  </a:cubicBezTo>
                  <a:cubicBezTo>
                    <a:pt x="727" y="102"/>
                    <a:pt x="716" y="99"/>
                    <a:pt x="705" y="100"/>
                  </a:cubicBezTo>
                  <a:cubicBezTo>
                    <a:pt x="702" y="100"/>
                    <a:pt x="700" y="101"/>
                    <a:pt x="699" y="101"/>
                  </a:cubicBezTo>
                  <a:cubicBezTo>
                    <a:pt x="689" y="101"/>
                    <a:pt x="687" y="97"/>
                    <a:pt x="676" y="94"/>
                  </a:cubicBezTo>
                  <a:cubicBezTo>
                    <a:pt x="669" y="91"/>
                    <a:pt x="661" y="91"/>
                    <a:pt x="654" y="91"/>
                  </a:cubicBezTo>
                  <a:cubicBezTo>
                    <a:pt x="646" y="91"/>
                    <a:pt x="638" y="92"/>
                    <a:pt x="630" y="93"/>
                  </a:cubicBezTo>
                  <a:cubicBezTo>
                    <a:pt x="626" y="97"/>
                    <a:pt x="619" y="100"/>
                    <a:pt x="609" y="100"/>
                  </a:cubicBezTo>
                  <a:cubicBezTo>
                    <a:pt x="608" y="100"/>
                    <a:pt x="607" y="100"/>
                    <a:pt x="606" y="100"/>
                  </a:cubicBezTo>
                  <a:cubicBezTo>
                    <a:pt x="605" y="112"/>
                    <a:pt x="584" y="108"/>
                    <a:pt x="574" y="113"/>
                  </a:cubicBezTo>
                  <a:cubicBezTo>
                    <a:pt x="571" y="118"/>
                    <a:pt x="576" y="124"/>
                    <a:pt x="573" y="130"/>
                  </a:cubicBezTo>
                  <a:cubicBezTo>
                    <a:pt x="578" y="135"/>
                    <a:pt x="582" y="141"/>
                    <a:pt x="588" y="146"/>
                  </a:cubicBezTo>
                  <a:cubicBezTo>
                    <a:pt x="589" y="146"/>
                    <a:pt x="589" y="146"/>
                    <a:pt x="589" y="146"/>
                  </a:cubicBezTo>
                  <a:cubicBezTo>
                    <a:pt x="598" y="146"/>
                    <a:pt x="602" y="150"/>
                    <a:pt x="608" y="152"/>
                  </a:cubicBezTo>
                  <a:cubicBezTo>
                    <a:pt x="615" y="151"/>
                    <a:pt x="619" y="147"/>
                    <a:pt x="625" y="147"/>
                  </a:cubicBezTo>
                  <a:cubicBezTo>
                    <a:pt x="625" y="147"/>
                    <a:pt x="626" y="147"/>
                    <a:pt x="626" y="147"/>
                  </a:cubicBezTo>
                  <a:cubicBezTo>
                    <a:pt x="631" y="147"/>
                    <a:pt x="635" y="152"/>
                    <a:pt x="640" y="152"/>
                  </a:cubicBezTo>
                  <a:cubicBezTo>
                    <a:pt x="641" y="152"/>
                    <a:pt x="642" y="152"/>
                    <a:pt x="643" y="152"/>
                  </a:cubicBezTo>
                  <a:cubicBezTo>
                    <a:pt x="653" y="152"/>
                    <a:pt x="656" y="147"/>
                    <a:pt x="667" y="146"/>
                  </a:cubicBezTo>
                  <a:cubicBezTo>
                    <a:pt x="677" y="153"/>
                    <a:pt x="667" y="169"/>
                    <a:pt x="663" y="176"/>
                  </a:cubicBezTo>
                  <a:cubicBezTo>
                    <a:pt x="663" y="180"/>
                    <a:pt x="668" y="180"/>
                    <a:pt x="668" y="185"/>
                  </a:cubicBezTo>
                  <a:cubicBezTo>
                    <a:pt x="656" y="185"/>
                    <a:pt x="646" y="195"/>
                    <a:pt x="633" y="195"/>
                  </a:cubicBezTo>
                  <a:cubicBezTo>
                    <a:pt x="629" y="195"/>
                    <a:pt x="625" y="194"/>
                    <a:pt x="620" y="192"/>
                  </a:cubicBezTo>
                  <a:cubicBezTo>
                    <a:pt x="615" y="197"/>
                    <a:pt x="610" y="198"/>
                    <a:pt x="603" y="198"/>
                  </a:cubicBezTo>
                  <a:cubicBezTo>
                    <a:pt x="598" y="198"/>
                    <a:pt x="592" y="197"/>
                    <a:pt x="586" y="196"/>
                  </a:cubicBezTo>
                  <a:cubicBezTo>
                    <a:pt x="580" y="195"/>
                    <a:pt x="574" y="194"/>
                    <a:pt x="569" y="194"/>
                  </a:cubicBezTo>
                  <a:cubicBezTo>
                    <a:pt x="567" y="194"/>
                    <a:pt x="565" y="194"/>
                    <a:pt x="564" y="194"/>
                  </a:cubicBezTo>
                  <a:cubicBezTo>
                    <a:pt x="553" y="190"/>
                    <a:pt x="538" y="182"/>
                    <a:pt x="525" y="182"/>
                  </a:cubicBezTo>
                  <a:cubicBezTo>
                    <a:pt x="517" y="182"/>
                    <a:pt x="511" y="185"/>
                    <a:pt x="506" y="192"/>
                  </a:cubicBezTo>
                  <a:cubicBezTo>
                    <a:pt x="509" y="201"/>
                    <a:pt x="503" y="205"/>
                    <a:pt x="497" y="205"/>
                  </a:cubicBezTo>
                  <a:cubicBezTo>
                    <a:pt x="492" y="205"/>
                    <a:pt x="486" y="203"/>
                    <a:pt x="484" y="198"/>
                  </a:cubicBezTo>
                  <a:cubicBezTo>
                    <a:pt x="483" y="199"/>
                    <a:pt x="482" y="199"/>
                    <a:pt x="481" y="199"/>
                  </a:cubicBezTo>
                  <a:cubicBezTo>
                    <a:pt x="475" y="199"/>
                    <a:pt x="472" y="196"/>
                    <a:pt x="465" y="196"/>
                  </a:cubicBezTo>
                  <a:cubicBezTo>
                    <a:pt x="460" y="176"/>
                    <a:pt x="418" y="186"/>
                    <a:pt x="408" y="171"/>
                  </a:cubicBezTo>
                  <a:cubicBezTo>
                    <a:pt x="415" y="163"/>
                    <a:pt x="422" y="156"/>
                    <a:pt x="414" y="143"/>
                  </a:cubicBezTo>
                  <a:cubicBezTo>
                    <a:pt x="409" y="141"/>
                    <a:pt x="404" y="140"/>
                    <a:pt x="399" y="140"/>
                  </a:cubicBezTo>
                  <a:cubicBezTo>
                    <a:pt x="391" y="140"/>
                    <a:pt x="384" y="141"/>
                    <a:pt x="377" y="143"/>
                  </a:cubicBezTo>
                  <a:cubicBezTo>
                    <a:pt x="370" y="145"/>
                    <a:pt x="363" y="147"/>
                    <a:pt x="356" y="147"/>
                  </a:cubicBezTo>
                  <a:cubicBezTo>
                    <a:pt x="355" y="147"/>
                    <a:pt x="354" y="147"/>
                    <a:pt x="352" y="147"/>
                  </a:cubicBezTo>
                  <a:cubicBezTo>
                    <a:pt x="348" y="146"/>
                    <a:pt x="344" y="143"/>
                    <a:pt x="339" y="143"/>
                  </a:cubicBezTo>
                  <a:cubicBezTo>
                    <a:pt x="339" y="143"/>
                    <a:pt x="339" y="143"/>
                    <a:pt x="339" y="143"/>
                  </a:cubicBezTo>
                  <a:cubicBezTo>
                    <a:pt x="330" y="143"/>
                    <a:pt x="318" y="152"/>
                    <a:pt x="306" y="155"/>
                  </a:cubicBezTo>
                  <a:cubicBezTo>
                    <a:pt x="303" y="156"/>
                    <a:pt x="298" y="155"/>
                    <a:pt x="296" y="156"/>
                  </a:cubicBezTo>
                  <a:cubicBezTo>
                    <a:pt x="292" y="157"/>
                    <a:pt x="291" y="161"/>
                    <a:pt x="287" y="161"/>
                  </a:cubicBezTo>
                  <a:cubicBezTo>
                    <a:pt x="287" y="161"/>
                    <a:pt x="286" y="162"/>
                    <a:pt x="285" y="162"/>
                  </a:cubicBezTo>
                  <a:cubicBezTo>
                    <a:pt x="281" y="162"/>
                    <a:pt x="277" y="160"/>
                    <a:pt x="270" y="160"/>
                  </a:cubicBezTo>
                  <a:cubicBezTo>
                    <a:pt x="270" y="160"/>
                    <a:pt x="269" y="160"/>
                    <a:pt x="269" y="160"/>
                  </a:cubicBezTo>
                  <a:cubicBezTo>
                    <a:pt x="267" y="160"/>
                    <a:pt x="265" y="160"/>
                    <a:pt x="263" y="160"/>
                  </a:cubicBezTo>
                  <a:cubicBezTo>
                    <a:pt x="262" y="160"/>
                    <a:pt x="260" y="160"/>
                    <a:pt x="259" y="160"/>
                  </a:cubicBezTo>
                  <a:cubicBezTo>
                    <a:pt x="255" y="160"/>
                    <a:pt x="251" y="159"/>
                    <a:pt x="248" y="157"/>
                  </a:cubicBezTo>
                  <a:cubicBezTo>
                    <a:pt x="238" y="167"/>
                    <a:pt x="227" y="177"/>
                    <a:pt x="212" y="183"/>
                  </a:cubicBezTo>
                  <a:cubicBezTo>
                    <a:pt x="210" y="189"/>
                    <a:pt x="209" y="195"/>
                    <a:pt x="208" y="201"/>
                  </a:cubicBezTo>
                  <a:cubicBezTo>
                    <a:pt x="200" y="206"/>
                    <a:pt x="198" y="215"/>
                    <a:pt x="190" y="221"/>
                  </a:cubicBezTo>
                  <a:cubicBezTo>
                    <a:pt x="185" y="224"/>
                    <a:pt x="177" y="225"/>
                    <a:pt x="173" y="228"/>
                  </a:cubicBezTo>
                  <a:cubicBezTo>
                    <a:pt x="165" y="234"/>
                    <a:pt x="160" y="245"/>
                    <a:pt x="153" y="254"/>
                  </a:cubicBezTo>
                  <a:cubicBezTo>
                    <a:pt x="146" y="263"/>
                    <a:pt x="135" y="270"/>
                    <a:pt x="131" y="278"/>
                  </a:cubicBezTo>
                  <a:cubicBezTo>
                    <a:pt x="127" y="286"/>
                    <a:pt x="133" y="290"/>
                    <a:pt x="134" y="296"/>
                  </a:cubicBezTo>
                  <a:cubicBezTo>
                    <a:pt x="140" y="318"/>
                    <a:pt x="131" y="332"/>
                    <a:pt x="128" y="351"/>
                  </a:cubicBezTo>
                  <a:cubicBezTo>
                    <a:pt x="131" y="368"/>
                    <a:pt x="146" y="375"/>
                    <a:pt x="156" y="385"/>
                  </a:cubicBezTo>
                  <a:cubicBezTo>
                    <a:pt x="165" y="393"/>
                    <a:pt x="170" y="403"/>
                    <a:pt x="176" y="411"/>
                  </a:cubicBezTo>
                  <a:cubicBezTo>
                    <a:pt x="183" y="416"/>
                    <a:pt x="194" y="415"/>
                    <a:pt x="204" y="421"/>
                  </a:cubicBezTo>
                  <a:cubicBezTo>
                    <a:pt x="209" y="424"/>
                    <a:pt x="211" y="432"/>
                    <a:pt x="219" y="433"/>
                  </a:cubicBezTo>
                  <a:cubicBezTo>
                    <a:pt x="220" y="433"/>
                    <a:pt x="220" y="433"/>
                    <a:pt x="220" y="433"/>
                  </a:cubicBezTo>
                  <a:cubicBezTo>
                    <a:pt x="227" y="433"/>
                    <a:pt x="239" y="428"/>
                    <a:pt x="247" y="427"/>
                  </a:cubicBezTo>
                  <a:cubicBezTo>
                    <a:pt x="250" y="426"/>
                    <a:pt x="254" y="426"/>
                    <a:pt x="257" y="426"/>
                  </a:cubicBezTo>
                  <a:cubicBezTo>
                    <a:pt x="263" y="426"/>
                    <a:pt x="269" y="426"/>
                    <a:pt x="275" y="427"/>
                  </a:cubicBezTo>
                  <a:cubicBezTo>
                    <a:pt x="281" y="428"/>
                    <a:pt x="287" y="428"/>
                    <a:pt x="293" y="428"/>
                  </a:cubicBezTo>
                  <a:cubicBezTo>
                    <a:pt x="303" y="428"/>
                    <a:pt x="311" y="426"/>
                    <a:pt x="314" y="418"/>
                  </a:cubicBezTo>
                  <a:cubicBezTo>
                    <a:pt x="309" y="416"/>
                    <a:pt x="304" y="415"/>
                    <a:pt x="301" y="411"/>
                  </a:cubicBezTo>
                  <a:cubicBezTo>
                    <a:pt x="306" y="402"/>
                    <a:pt x="293" y="402"/>
                    <a:pt x="291" y="395"/>
                  </a:cubicBezTo>
                  <a:cubicBezTo>
                    <a:pt x="294" y="393"/>
                    <a:pt x="296" y="393"/>
                    <a:pt x="298" y="393"/>
                  </a:cubicBezTo>
                  <a:cubicBezTo>
                    <a:pt x="308" y="393"/>
                    <a:pt x="311" y="409"/>
                    <a:pt x="316" y="415"/>
                  </a:cubicBezTo>
                  <a:cubicBezTo>
                    <a:pt x="319" y="417"/>
                    <a:pt x="323" y="417"/>
                    <a:pt x="326" y="417"/>
                  </a:cubicBezTo>
                  <a:cubicBezTo>
                    <a:pt x="328" y="417"/>
                    <a:pt x="330" y="417"/>
                    <a:pt x="332" y="417"/>
                  </a:cubicBezTo>
                  <a:cubicBezTo>
                    <a:pt x="334" y="416"/>
                    <a:pt x="336" y="416"/>
                    <a:pt x="338" y="416"/>
                  </a:cubicBezTo>
                  <a:cubicBezTo>
                    <a:pt x="341" y="416"/>
                    <a:pt x="343" y="417"/>
                    <a:pt x="346" y="417"/>
                  </a:cubicBezTo>
                  <a:cubicBezTo>
                    <a:pt x="356" y="420"/>
                    <a:pt x="357" y="430"/>
                    <a:pt x="366" y="433"/>
                  </a:cubicBezTo>
                  <a:cubicBezTo>
                    <a:pt x="370" y="432"/>
                    <a:pt x="369" y="426"/>
                    <a:pt x="373" y="425"/>
                  </a:cubicBezTo>
                  <a:cubicBezTo>
                    <a:pt x="380" y="432"/>
                    <a:pt x="392" y="428"/>
                    <a:pt x="398" y="437"/>
                  </a:cubicBezTo>
                  <a:cubicBezTo>
                    <a:pt x="407" y="450"/>
                    <a:pt x="401" y="470"/>
                    <a:pt x="393" y="482"/>
                  </a:cubicBezTo>
                  <a:cubicBezTo>
                    <a:pt x="397" y="491"/>
                    <a:pt x="406" y="495"/>
                    <a:pt x="414" y="499"/>
                  </a:cubicBezTo>
                  <a:cubicBezTo>
                    <a:pt x="708" y="499"/>
                    <a:pt x="708" y="499"/>
                    <a:pt x="708" y="499"/>
                  </a:cubicBezTo>
                  <a:cubicBezTo>
                    <a:pt x="716" y="490"/>
                    <a:pt x="727" y="482"/>
                    <a:pt x="732" y="477"/>
                  </a:cubicBezTo>
                  <a:cubicBezTo>
                    <a:pt x="738" y="471"/>
                    <a:pt x="744" y="465"/>
                    <a:pt x="750" y="460"/>
                  </a:cubicBezTo>
                  <a:cubicBezTo>
                    <a:pt x="756" y="456"/>
                    <a:pt x="763" y="454"/>
                    <a:pt x="769" y="451"/>
                  </a:cubicBezTo>
                  <a:cubicBezTo>
                    <a:pt x="791" y="437"/>
                    <a:pt x="804" y="417"/>
                    <a:pt x="814" y="396"/>
                  </a:cubicBezTo>
                  <a:cubicBezTo>
                    <a:pt x="818" y="387"/>
                    <a:pt x="824" y="379"/>
                    <a:pt x="826" y="370"/>
                  </a:cubicBezTo>
                  <a:cubicBezTo>
                    <a:pt x="823" y="369"/>
                    <a:pt x="819" y="369"/>
                    <a:pt x="815" y="369"/>
                  </a:cubicBezTo>
                  <a:cubicBezTo>
                    <a:pt x="806" y="369"/>
                    <a:pt x="796" y="371"/>
                    <a:pt x="787" y="373"/>
                  </a:cubicBezTo>
                  <a:cubicBezTo>
                    <a:pt x="777" y="375"/>
                    <a:pt x="767" y="377"/>
                    <a:pt x="756" y="377"/>
                  </a:cubicBezTo>
                  <a:cubicBezTo>
                    <a:pt x="755" y="377"/>
                    <a:pt x="754" y="377"/>
                    <a:pt x="752" y="376"/>
                  </a:cubicBezTo>
                  <a:cubicBezTo>
                    <a:pt x="749" y="374"/>
                    <a:pt x="745" y="372"/>
                    <a:pt x="742" y="369"/>
                  </a:cubicBezTo>
                  <a:cubicBezTo>
                    <a:pt x="742" y="360"/>
                    <a:pt x="737" y="355"/>
                    <a:pt x="728" y="353"/>
                  </a:cubicBezTo>
                  <a:cubicBezTo>
                    <a:pt x="721" y="342"/>
                    <a:pt x="706" y="337"/>
                    <a:pt x="700" y="325"/>
                  </a:cubicBezTo>
                  <a:cubicBezTo>
                    <a:pt x="697" y="317"/>
                    <a:pt x="691" y="314"/>
                    <a:pt x="688" y="309"/>
                  </a:cubicBezTo>
                  <a:cubicBezTo>
                    <a:pt x="683" y="301"/>
                    <a:pt x="686" y="292"/>
                    <a:pt x="681" y="283"/>
                  </a:cubicBezTo>
                  <a:cubicBezTo>
                    <a:pt x="679" y="277"/>
                    <a:pt x="669" y="274"/>
                    <a:pt x="667" y="268"/>
                  </a:cubicBezTo>
                  <a:cubicBezTo>
                    <a:pt x="665" y="267"/>
                    <a:pt x="666" y="264"/>
                    <a:pt x="666" y="262"/>
                  </a:cubicBezTo>
                  <a:cubicBezTo>
                    <a:pt x="663" y="259"/>
                    <a:pt x="660" y="256"/>
                    <a:pt x="658" y="253"/>
                  </a:cubicBezTo>
                  <a:cubicBezTo>
                    <a:pt x="654" y="236"/>
                    <a:pt x="640" y="227"/>
                    <a:pt x="634" y="211"/>
                  </a:cubicBezTo>
                  <a:cubicBezTo>
                    <a:pt x="635" y="211"/>
                    <a:pt x="636" y="211"/>
                    <a:pt x="637" y="211"/>
                  </a:cubicBezTo>
                  <a:cubicBezTo>
                    <a:pt x="645" y="211"/>
                    <a:pt x="645" y="222"/>
                    <a:pt x="653" y="223"/>
                  </a:cubicBezTo>
                  <a:cubicBezTo>
                    <a:pt x="655" y="221"/>
                    <a:pt x="652" y="213"/>
                    <a:pt x="657" y="213"/>
                  </a:cubicBezTo>
                  <a:cubicBezTo>
                    <a:pt x="658" y="213"/>
                    <a:pt x="658" y="213"/>
                    <a:pt x="658" y="213"/>
                  </a:cubicBezTo>
                  <a:cubicBezTo>
                    <a:pt x="665" y="213"/>
                    <a:pt x="662" y="223"/>
                    <a:pt x="663" y="228"/>
                  </a:cubicBezTo>
                  <a:cubicBezTo>
                    <a:pt x="669" y="239"/>
                    <a:pt x="686" y="244"/>
                    <a:pt x="684" y="260"/>
                  </a:cubicBezTo>
                  <a:cubicBezTo>
                    <a:pt x="694" y="265"/>
                    <a:pt x="701" y="271"/>
                    <a:pt x="698" y="287"/>
                  </a:cubicBezTo>
                  <a:cubicBezTo>
                    <a:pt x="703" y="292"/>
                    <a:pt x="710" y="295"/>
                    <a:pt x="716" y="301"/>
                  </a:cubicBezTo>
                  <a:cubicBezTo>
                    <a:pt x="719" y="305"/>
                    <a:pt x="719" y="309"/>
                    <a:pt x="722" y="313"/>
                  </a:cubicBezTo>
                  <a:cubicBezTo>
                    <a:pt x="726" y="319"/>
                    <a:pt x="733" y="321"/>
                    <a:pt x="735" y="326"/>
                  </a:cubicBezTo>
                  <a:cubicBezTo>
                    <a:pt x="735" y="329"/>
                    <a:pt x="733" y="332"/>
                    <a:pt x="733" y="335"/>
                  </a:cubicBezTo>
                  <a:cubicBezTo>
                    <a:pt x="734" y="336"/>
                    <a:pt x="737" y="339"/>
                    <a:pt x="738" y="342"/>
                  </a:cubicBezTo>
                  <a:cubicBezTo>
                    <a:pt x="741" y="351"/>
                    <a:pt x="745" y="358"/>
                    <a:pt x="753" y="359"/>
                  </a:cubicBezTo>
                  <a:cubicBezTo>
                    <a:pt x="754" y="359"/>
                    <a:pt x="754" y="359"/>
                    <a:pt x="754" y="359"/>
                  </a:cubicBezTo>
                  <a:cubicBezTo>
                    <a:pt x="762" y="359"/>
                    <a:pt x="768" y="351"/>
                    <a:pt x="778" y="351"/>
                  </a:cubicBezTo>
                  <a:cubicBezTo>
                    <a:pt x="778" y="351"/>
                    <a:pt x="778" y="351"/>
                    <a:pt x="778" y="351"/>
                  </a:cubicBezTo>
                  <a:cubicBezTo>
                    <a:pt x="782" y="351"/>
                    <a:pt x="785" y="351"/>
                    <a:pt x="787" y="352"/>
                  </a:cubicBezTo>
                  <a:cubicBezTo>
                    <a:pt x="790" y="353"/>
                    <a:pt x="792" y="354"/>
                    <a:pt x="794" y="354"/>
                  </a:cubicBezTo>
                  <a:cubicBezTo>
                    <a:pt x="795" y="354"/>
                    <a:pt x="795" y="354"/>
                    <a:pt x="795" y="354"/>
                  </a:cubicBezTo>
                  <a:cubicBezTo>
                    <a:pt x="801" y="353"/>
                    <a:pt x="808" y="345"/>
                    <a:pt x="815" y="342"/>
                  </a:cubicBezTo>
                  <a:cubicBezTo>
                    <a:pt x="821" y="340"/>
                    <a:pt x="828" y="340"/>
                    <a:pt x="834" y="338"/>
                  </a:cubicBezTo>
                  <a:cubicBezTo>
                    <a:pt x="839" y="336"/>
                    <a:pt x="843" y="331"/>
                    <a:pt x="848" y="329"/>
                  </a:cubicBezTo>
                  <a:cubicBezTo>
                    <a:pt x="870" y="319"/>
                    <a:pt x="884" y="317"/>
                    <a:pt x="896" y="303"/>
                  </a:cubicBezTo>
                  <a:cubicBezTo>
                    <a:pt x="897" y="299"/>
                    <a:pt x="896" y="296"/>
                    <a:pt x="895" y="293"/>
                  </a:cubicBezTo>
                  <a:cubicBezTo>
                    <a:pt x="903" y="287"/>
                    <a:pt x="911" y="282"/>
                    <a:pt x="913" y="271"/>
                  </a:cubicBezTo>
                  <a:cubicBezTo>
                    <a:pt x="907" y="264"/>
                    <a:pt x="895" y="265"/>
                    <a:pt x="887" y="261"/>
                  </a:cubicBezTo>
                  <a:cubicBezTo>
                    <a:pt x="880" y="256"/>
                    <a:pt x="883" y="250"/>
                    <a:pt x="876" y="245"/>
                  </a:cubicBezTo>
                  <a:cubicBezTo>
                    <a:pt x="865" y="247"/>
                    <a:pt x="862" y="258"/>
                    <a:pt x="851" y="260"/>
                  </a:cubicBezTo>
                  <a:cubicBezTo>
                    <a:pt x="850" y="260"/>
                    <a:pt x="849" y="260"/>
                    <a:pt x="847" y="260"/>
                  </a:cubicBezTo>
                  <a:cubicBezTo>
                    <a:pt x="845" y="260"/>
                    <a:pt x="843" y="260"/>
                    <a:pt x="840" y="259"/>
                  </a:cubicBezTo>
                  <a:cubicBezTo>
                    <a:pt x="837" y="259"/>
                    <a:pt x="835" y="259"/>
                    <a:pt x="832" y="259"/>
                  </a:cubicBezTo>
                  <a:cubicBezTo>
                    <a:pt x="831" y="259"/>
                    <a:pt x="831" y="259"/>
                    <a:pt x="830" y="259"/>
                  </a:cubicBezTo>
                  <a:cubicBezTo>
                    <a:pt x="828" y="245"/>
                    <a:pt x="789" y="227"/>
                    <a:pt x="795" y="210"/>
                  </a:cubicBezTo>
                  <a:cubicBezTo>
                    <a:pt x="797" y="205"/>
                    <a:pt x="799" y="204"/>
                    <a:pt x="802" y="204"/>
                  </a:cubicBezTo>
                  <a:cubicBezTo>
                    <a:pt x="809" y="204"/>
                    <a:pt x="817" y="215"/>
                    <a:pt x="821" y="219"/>
                  </a:cubicBezTo>
                  <a:cubicBezTo>
                    <a:pt x="832" y="231"/>
                    <a:pt x="839" y="238"/>
                    <a:pt x="858" y="242"/>
                  </a:cubicBezTo>
                  <a:cubicBezTo>
                    <a:pt x="868" y="242"/>
                    <a:pt x="872" y="236"/>
                    <a:pt x="881" y="235"/>
                  </a:cubicBezTo>
                  <a:cubicBezTo>
                    <a:pt x="882" y="237"/>
                    <a:pt x="883" y="239"/>
                    <a:pt x="883" y="242"/>
                  </a:cubicBezTo>
                  <a:cubicBezTo>
                    <a:pt x="901" y="249"/>
                    <a:pt x="928" y="250"/>
                    <a:pt x="951" y="253"/>
                  </a:cubicBezTo>
                  <a:cubicBezTo>
                    <a:pt x="955" y="249"/>
                    <a:pt x="963" y="247"/>
                    <a:pt x="973" y="247"/>
                  </a:cubicBezTo>
                  <a:cubicBezTo>
                    <a:pt x="976" y="247"/>
                    <a:pt x="978" y="247"/>
                    <a:pt x="980" y="248"/>
                  </a:cubicBezTo>
                  <a:cubicBezTo>
                    <a:pt x="984" y="252"/>
                    <a:pt x="984" y="259"/>
                    <a:pt x="988" y="262"/>
                  </a:cubicBezTo>
                  <a:cubicBezTo>
                    <a:pt x="996" y="263"/>
                    <a:pt x="1005" y="267"/>
                    <a:pt x="1013" y="268"/>
                  </a:cubicBezTo>
                  <a:cubicBezTo>
                    <a:pt x="1013" y="274"/>
                    <a:pt x="1006" y="273"/>
                    <a:pt x="1005" y="278"/>
                  </a:cubicBezTo>
                  <a:cubicBezTo>
                    <a:pt x="1012" y="281"/>
                    <a:pt x="1016" y="289"/>
                    <a:pt x="1024" y="289"/>
                  </a:cubicBezTo>
                  <a:cubicBezTo>
                    <a:pt x="1025" y="289"/>
                    <a:pt x="1025" y="289"/>
                    <a:pt x="1026" y="289"/>
                  </a:cubicBezTo>
                  <a:cubicBezTo>
                    <a:pt x="1034" y="288"/>
                    <a:pt x="1031" y="281"/>
                    <a:pt x="1037" y="276"/>
                  </a:cubicBezTo>
                  <a:cubicBezTo>
                    <a:pt x="1047" y="281"/>
                    <a:pt x="1040" y="299"/>
                    <a:pt x="1041" y="309"/>
                  </a:cubicBezTo>
                  <a:cubicBezTo>
                    <a:pt x="1047" y="314"/>
                    <a:pt x="1045" y="323"/>
                    <a:pt x="1047" y="330"/>
                  </a:cubicBezTo>
                  <a:cubicBezTo>
                    <a:pt x="1051" y="346"/>
                    <a:pt x="1069" y="365"/>
                    <a:pt x="1076" y="380"/>
                  </a:cubicBezTo>
                  <a:cubicBezTo>
                    <a:pt x="1079" y="388"/>
                    <a:pt x="1082" y="400"/>
                    <a:pt x="1091" y="400"/>
                  </a:cubicBezTo>
                  <a:cubicBezTo>
                    <a:pt x="1091" y="400"/>
                    <a:pt x="1091" y="400"/>
                    <a:pt x="1091" y="400"/>
                  </a:cubicBezTo>
                  <a:cubicBezTo>
                    <a:pt x="1097" y="400"/>
                    <a:pt x="1105" y="392"/>
                    <a:pt x="1107" y="388"/>
                  </a:cubicBezTo>
                  <a:cubicBezTo>
                    <a:pt x="1107" y="386"/>
                    <a:pt x="1106" y="383"/>
                    <a:pt x="1107" y="381"/>
                  </a:cubicBezTo>
                  <a:cubicBezTo>
                    <a:pt x="1109" y="373"/>
                    <a:pt x="1118" y="366"/>
                    <a:pt x="1119" y="359"/>
                  </a:cubicBezTo>
                  <a:cubicBezTo>
                    <a:pt x="1120" y="353"/>
                    <a:pt x="1117" y="346"/>
                    <a:pt x="1119" y="339"/>
                  </a:cubicBezTo>
                  <a:cubicBezTo>
                    <a:pt x="1142" y="320"/>
                    <a:pt x="1170" y="304"/>
                    <a:pt x="1193" y="285"/>
                  </a:cubicBezTo>
                  <a:cubicBezTo>
                    <a:pt x="1208" y="283"/>
                    <a:pt x="1219" y="278"/>
                    <a:pt x="1229" y="272"/>
                  </a:cubicBezTo>
                  <a:cubicBezTo>
                    <a:pt x="1234" y="276"/>
                    <a:pt x="1231" y="280"/>
                    <a:pt x="1235" y="285"/>
                  </a:cubicBezTo>
                  <a:cubicBezTo>
                    <a:pt x="1241" y="292"/>
                    <a:pt x="1254" y="296"/>
                    <a:pt x="1258" y="302"/>
                  </a:cubicBezTo>
                  <a:cubicBezTo>
                    <a:pt x="1258" y="0"/>
                    <a:pt x="1258" y="0"/>
                    <a:pt x="1258" y="0"/>
                  </a:cubicBezTo>
                  <a:moveTo>
                    <a:pt x="3407" y="480"/>
                  </a:moveTo>
                  <a:cubicBezTo>
                    <a:pt x="3404" y="480"/>
                    <a:pt x="3402" y="480"/>
                    <a:pt x="3400" y="478"/>
                  </a:cubicBezTo>
                  <a:cubicBezTo>
                    <a:pt x="3398" y="469"/>
                    <a:pt x="3418" y="477"/>
                    <a:pt x="3423" y="470"/>
                  </a:cubicBezTo>
                  <a:cubicBezTo>
                    <a:pt x="3425" y="475"/>
                    <a:pt x="3415" y="480"/>
                    <a:pt x="3407" y="480"/>
                  </a:cubicBezTo>
                  <a:moveTo>
                    <a:pt x="3254" y="48"/>
                  </a:moveTo>
                  <a:cubicBezTo>
                    <a:pt x="3253" y="48"/>
                    <a:pt x="3251" y="48"/>
                    <a:pt x="3250" y="48"/>
                  </a:cubicBezTo>
                  <a:cubicBezTo>
                    <a:pt x="3249" y="45"/>
                    <a:pt x="3254" y="43"/>
                    <a:pt x="3257" y="43"/>
                  </a:cubicBezTo>
                  <a:cubicBezTo>
                    <a:pt x="3260" y="43"/>
                    <a:pt x="3263" y="44"/>
                    <a:pt x="3262" y="47"/>
                  </a:cubicBezTo>
                  <a:cubicBezTo>
                    <a:pt x="3260" y="48"/>
                    <a:pt x="3257" y="48"/>
                    <a:pt x="3254" y="48"/>
                  </a:cubicBezTo>
                  <a:moveTo>
                    <a:pt x="3233" y="0"/>
                  </a:moveTo>
                  <a:cubicBezTo>
                    <a:pt x="2674" y="0"/>
                    <a:pt x="2674" y="0"/>
                    <a:pt x="2674" y="0"/>
                  </a:cubicBezTo>
                  <a:cubicBezTo>
                    <a:pt x="2682" y="5"/>
                    <a:pt x="2688" y="10"/>
                    <a:pt x="2691" y="16"/>
                  </a:cubicBezTo>
                  <a:cubicBezTo>
                    <a:pt x="2692" y="19"/>
                    <a:pt x="2695" y="28"/>
                    <a:pt x="2687" y="30"/>
                  </a:cubicBezTo>
                  <a:cubicBezTo>
                    <a:pt x="2681" y="19"/>
                    <a:pt x="2673" y="7"/>
                    <a:pt x="2661" y="0"/>
                  </a:cubicBezTo>
                  <a:cubicBezTo>
                    <a:pt x="2635" y="0"/>
                    <a:pt x="2635" y="0"/>
                    <a:pt x="2635" y="0"/>
                  </a:cubicBezTo>
                  <a:cubicBezTo>
                    <a:pt x="2639" y="3"/>
                    <a:pt x="2646" y="3"/>
                    <a:pt x="2649" y="5"/>
                  </a:cubicBezTo>
                  <a:cubicBezTo>
                    <a:pt x="2661" y="11"/>
                    <a:pt x="2670" y="20"/>
                    <a:pt x="2674" y="33"/>
                  </a:cubicBezTo>
                  <a:cubicBezTo>
                    <a:pt x="2680" y="53"/>
                    <a:pt x="2664" y="74"/>
                    <a:pt x="2669" y="97"/>
                  </a:cubicBezTo>
                  <a:cubicBezTo>
                    <a:pt x="2674" y="124"/>
                    <a:pt x="2703" y="135"/>
                    <a:pt x="2707" y="160"/>
                  </a:cubicBezTo>
                  <a:cubicBezTo>
                    <a:pt x="2720" y="163"/>
                    <a:pt x="2734" y="165"/>
                    <a:pt x="2737" y="173"/>
                  </a:cubicBezTo>
                  <a:cubicBezTo>
                    <a:pt x="2743" y="190"/>
                    <a:pt x="2757" y="205"/>
                    <a:pt x="2767" y="219"/>
                  </a:cubicBezTo>
                  <a:cubicBezTo>
                    <a:pt x="2766" y="221"/>
                    <a:pt x="2763" y="222"/>
                    <a:pt x="2763" y="224"/>
                  </a:cubicBezTo>
                  <a:cubicBezTo>
                    <a:pt x="2768" y="234"/>
                    <a:pt x="2788" y="233"/>
                    <a:pt x="2785" y="250"/>
                  </a:cubicBezTo>
                  <a:cubicBezTo>
                    <a:pt x="2797" y="256"/>
                    <a:pt x="2805" y="265"/>
                    <a:pt x="2816" y="272"/>
                  </a:cubicBezTo>
                  <a:cubicBezTo>
                    <a:pt x="2827" y="264"/>
                    <a:pt x="2811" y="256"/>
                    <a:pt x="2807" y="249"/>
                  </a:cubicBezTo>
                  <a:cubicBezTo>
                    <a:pt x="2805" y="245"/>
                    <a:pt x="2805" y="241"/>
                    <a:pt x="2804" y="238"/>
                  </a:cubicBezTo>
                  <a:cubicBezTo>
                    <a:pt x="2799" y="231"/>
                    <a:pt x="2787" y="222"/>
                    <a:pt x="2779" y="213"/>
                  </a:cubicBezTo>
                  <a:cubicBezTo>
                    <a:pt x="2772" y="205"/>
                    <a:pt x="2759" y="195"/>
                    <a:pt x="2767" y="183"/>
                  </a:cubicBezTo>
                  <a:cubicBezTo>
                    <a:pt x="2787" y="190"/>
                    <a:pt x="2780" y="207"/>
                    <a:pt x="2793" y="216"/>
                  </a:cubicBezTo>
                  <a:cubicBezTo>
                    <a:pt x="2796" y="219"/>
                    <a:pt x="2801" y="218"/>
                    <a:pt x="2804" y="221"/>
                  </a:cubicBezTo>
                  <a:cubicBezTo>
                    <a:pt x="2810" y="225"/>
                    <a:pt x="2814" y="234"/>
                    <a:pt x="2820" y="239"/>
                  </a:cubicBezTo>
                  <a:cubicBezTo>
                    <a:pt x="2832" y="250"/>
                    <a:pt x="2846" y="258"/>
                    <a:pt x="2855" y="268"/>
                  </a:cubicBezTo>
                  <a:cubicBezTo>
                    <a:pt x="2857" y="271"/>
                    <a:pt x="2861" y="278"/>
                    <a:pt x="2861" y="280"/>
                  </a:cubicBezTo>
                  <a:cubicBezTo>
                    <a:pt x="2861" y="285"/>
                    <a:pt x="2854" y="290"/>
                    <a:pt x="2855" y="294"/>
                  </a:cubicBezTo>
                  <a:cubicBezTo>
                    <a:pt x="2855" y="305"/>
                    <a:pt x="2877" y="306"/>
                    <a:pt x="2889" y="311"/>
                  </a:cubicBezTo>
                  <a:cubicBezTo>
                    <a:pt x="2900" y="315"/>
                    <a:pt x="2905" y="322"/>
                    <a:pt x="2913" y="324"/>
                  </a:cubicBezTo>
                  <a:cubicBezTo>
                    <a:pt x="2927" y="326"/>
                    <a:pt x="2944" y="329"/>
                    <a:pt x="2960" y="329"/>
                  </a:cubicBezTo>
                  <a:cubicBezTo>
                    <a:pt x="2967" y="329"/>
                    <a:pt x="2973" y="328"/>
                    <a:pt x="2980" y="327"/>
                  </a:cubicBezTo>
                  <a:cubicBezTo>
                    <a:pt x="2981" y="329"/>
                    <a:pt x="2984" y="329"/>
                    <a:pt x="2984" y="331"/>
                  </a:cubicBezTo>
                  <a:cubicBezTo>
                    <a:pt x="2984" y="339"/>
                    <a:pt x="2984" y="339"/>
                    <a:pt x="2984" y="339"/>
                  </a:cubicBezTo>
                  <a:cubicBezTo>
                    <a:pt x="2994" y="349"/>
                    <a:pt x="3014" y="350"/>
                    <a:pt x="3026" y="357"/>
                  </a:cubicBezTo>
                  <a:cubicBezTo>
                    <a:pt x="3030" y="357"/>
                    <a:pt x="3031" y="354"/>
                    <a:pt x="3036" y="354"/>
                  </a:cubicBezTo>
                  <a:cubicBezTo>
                    <a:pt x="3036" y="354"/>
                    <a:pt x="3036" y="354"/>
                    <a:pt x="3036" y="354"/>
                  </a:cubicBezTo>
                  <a:cubicBezTo>
                    <a:pt x="3043" y="359"/>
                    <a:pt x="3052" y="363"/>
                    <a:pt x="3057" y="369"/>
                  </a:cubicBezTo>
                  <a:cubicBezTo>
                    <a:pt x="3056" y="374"/>
                    <a:pt x="3052" y="377"/>
                    <a:pt x="3053" y="384"/>
                  </a:cubicBezTo>
                  <a:cubicBezTo>
                    <a:pt x="3058" y="388"/>
                    <a:pt x="3063" y="386"/>
                    <a:pt x="3070" y="388"/>
                  </a:cubicBezTo>
                  <a:cubicBezTo>
                    <a:pt x="3080" y="391"/>
                    <a:pt x="3088" y="402"/>
                    <a:pt x="3099" y="402"/>
                  </a:cubicBezTo>
                  <a:cubicBezTo>
                    <a:pt x="3101" y="402"/>
                    <a:pt x="3104" y="401"/>
                    <a:pt x="3107" y="400"/>
                  </a:cubicBezTo>
                  <a:cubicBezTo>
                    <a:pt x="3110" y="397"/>
                    <a:pt x="3110" y="392"/>
                    <a:pt x="3115" y="391"/>
                  </a:cubicBezTo>
                  <a:cubicBezTo>
                    <a:pt x="3130" y="398"/>
                    <a:pt x="3138" y="411"/>
                    <a:pt x="3135" y="432"/>
                  </a:cubicBezTo>
                  <a:cubicBezTo>
                    <a:pt x="3130" y="437"/>
                    <a:pt x="3129" y="441"/>
                    <a:pt x="3124" y="447"/>
                  </a:cubicBezTo>
                  <a:cubicBezTo>
                    <a:pt x="3117" y="455"/>
                    <a:pt x="3101" y="459"/>
                    <a:pt x="3100" y="469"/>
                  </a:cubicBezTo>
                  <a:cubicBezTo>
                    <a:pt x="3099" y="475"/>
                    <a:pt x="3105" y="482"/>
                    <a:pt x="3104" y="491"/>
                  </a:cubicBezTo>
                  <a:cubicBezTo>
                    <a:pt x="3104" y="494"/>
                    <a:pt x="3103" y="497"/>
                    <a:pt x="3102" y="499"/>
                  </a:cubicBezTo>
                  <a:cubicBezTo>
                    <a:pt x="3529" y="499"/>
                    <a:pt x="3529" y="499"/>
                    <a:pt x="3529" y="499"/>
                  </a:cubicBezTo>
                  <a:cubicBezTo>
                    <a:pt x="3514" y="491"/>
                    <a:pt x="3499" y="482"/>
                    <a:pt x="3480" y="482"/>
                  </a:cubicBezTo>
                  <a:cubicBezTo>
                    <a:pt x="3476" y="482"/>
                    <a:pt x="3472" y="482"/>
                    <a:pt x="3467" y="483"/>
                  </a:cubicBezTo>
                  <a:cubicBezTo>
                    <a:pt x="3462" y="474"/>
                    <a:pt x="3450" y="468"/>
                    <a:pt x="3436" y="468"/>
                  </a:cubicBezTo>
                  <a:cubicBezTo>
                    <a:pt x="3432" y="468"/>
                    <a:pt x="3429" y="468"/>
                    <a:pt x="3425" y="469"/>
                  </a:cubicBezTo>
                  <a:cubicBezTo>
                    <a:pt x="3425" y="466"/>
                    <a:pt x="3423" y="464"/>
                    <a:pt x="3422" y="462"/>
                  </a:cubicBezTo>
                  <a:cubicBezTo>
                    <a:pt x="3421" y="462"/>
                    <a:pt x="3420" y="462"/>
                    <a:pt x="3418" y="462"/>
                  </a:cubicBezTo>
                  <a:cubicBezTo>
                    <a:pt x="3406" y="462"/>
                    <a:pt x="3401" y="469"/>
                    <a:pt x="3391" y="471"/>
                  </a:cubicBezTo>
                  <a:cubicBezTo>
                    <a:pt x="3391" y="469"/>
                    <a:pt x="3387" y="470"/>
                    <a:pt x="3388" y="468"/>
                  </a:cubicBezTo>
                  <a:cubicBezTo>
                    <a:pt x="3389" y="458"/>
                    <a:pt x="3406" y="456"/>
                    <a:pt x="3407" y="447"/>
                  </a:cubicBezTo>
                  <a:cubicBezTo>
                    <a:pt x="3408" y="441"/>
                    <a:pt x="3401" y="438"/>
                    <a:pt x="3402" y="429"/>
                  </a:cubicBezTo>
                  <a:cubicBezTo>
                    <a:pt x="3391" y="424"/>
                    <a:pt x="3383" y="411"/>
                    <a:pt x="3366" y="410"/>
                  </a:cubicBezTo>
                  <a:cubicBezTo>
                    <a:pt x="3365" y="410"/>
                    <a:pt x="3364" y="410"/>
                    <a:pt x="3363" y="410"/>
                  </a:cubicBezTo>
                  <a:cubicBezTo>
                    <a:pt x="3360" y="410"/>
                    <a:pt x="3357" y="410"/>
                    <a:pt x="3354" y="410"/>
                  </a:cubicBezTo>
                  <a:cubicBezTo>
                    <a:pt x="3351" y="411"/>
                    <a:pt x="3348" y="411"/>
                    <a:pt x="3345" y="411"/>
                  </a:cubicBezTo>
                  <a:cubicBezTo>
                    <a:pt x="3343" y="411"/>
                    <a:pt x="3342" y="411"/>
                    <a:pt x="3340" y="411"/>
                  </a:cubicBezTo>
                  <a:cubicBezTo>
                    <a:pt x="3332" y="409"/>
                    <a:pt x="3330" y="403"/>
                    <a:pt x="3322" y="402"/>
                  </a:cubicBezTo>
                  <a:cubicBezTo>
                    <a:pt x="3323" y="391"/>
                    <a:pt x="3306" y="394"/>
                    <a:pt x="3300" y="388"/>
                  </a:cubicBezTo>
                  <a:cubicBezTo>
                    <a:pt x="3300" y="378"/>
                    <a:pt x="3300" y="378"/>
                    <a:pt x="3300" y="378"/>
                  </a:cubicBezTo>
                  <a:cubicBezTo>
                    <a:pt x="3291" y="375"/>
                    <a:pt x="3283" y="370"/>
                    <a:pt x="3272" y="367"/>
                  </a:cubicBezTo>
                  <a:cubicBezTo>
                    <a:pt x="3268" y="368"/>
                    <a:pt x="3269" y="373"/>
                    <a:pt x="3265" y="374"/>
                  </a:cubicBezTo>
                  <a:cubicBezTo>
                    <a:pt x="3261" y="374"/>
                    <a:pt x="3258" y="375"/>
                    <a:pt x="3255" y="375"/>
                  </a:cubicBezTo>
                  <a:cubicBezTo>
                    <a:pt x="3247" y="375"/>
                    <a:pt x="3238" y="372"/>
                    <a:pt x="3230" y="369"/>
                  </a:cubicBezTo>
                  <a:cubicBezTo>
                    <a:pt x="3222" y="366"/>
                    <a:pt x="3215" y="364"/>
                    <a:pt x="3209" y="364"/>
                  </a:cubicBezTo>
                  <a:cubicBezTo>
                    <a:pt x="3205" y="364"/>
                    <a:pt x="3200" y="365"/>
                    <a:pt x="3197" y="371"/>
                  </a:cubicBezTo>
                  <a:cubicBezTo>
                    <a:pt x="3200" y="374"/>
                    <a:pt x="3203" y="384"/>
                    <a:pt x="3196" y="386"/>
                  </a:cubicBezTo>
                  <a:cubicBezTo>
                    <a:pt x="3180" y="378"/>
                    <a:pt x="3205" y="366"/>
                    <a:pt x="3194" y="355"/>
                  </a:cubicBezTo>
                  <a:cubicBezTo>
                    <a:pt x="3179" y="359"/>
                    <a:pt x="3169" y="366"/>
                    <a:pt x="3155" y="370"/>
                  </a:cubicBezTo>
                  <a:cubicBezTo>
                    <a:pt x="3158" y="385"/>
                    <a:pt x="3145" y="386"/>
                    <a:pt x="3135" y="390"/>
                  </a:cubicBezTo>
                  <a:cubicBezTo>
                    <a:pt x="3130" y="384"/>
                    <a:pt x="3122" y="381"/>
                    <a:pt x="3114" y="381"/>
                  </a:cubicBezTo>
                  <a:cubicBezTo>
                    <a:pt x="3108" y="381"/>
                    <a:pt x="3102" y="382"/>
                    <a:pt x="3096" y="386"/>
                  </a:cubicBezTo>
                  <a:cubicBezTo>
                    <a:pt x="3091" y="379"/>
                    <a:pt x="3078" y="374"/>
                    <a:pt x="3076" y="365"/>
                  </a:cubicBezTo>
                  <a:cubicBezTo>
                    <a:pt x="3074" y="355"/>
                    <a:pt x="3084" y="343"/>
                    <a:pt x="3081" y="334"/>
                  </a:cubicBezTo>
                  <a:cubicBezTo>
                    <a:pt x="3080" y="332"/>
                    <a:pt x="3077" y="329"/>
                    <a:pt x="3075" y="327"/>
                  </a:cubicBezTo>
                  <a:cubicBezTo>
                    <a:pt x="3071" y="325"/>
                    <a:pt x="3067" y="324"/>
                    <a:pt x="3063" y="324"/>
                  </a:cubicBezTo>
                  <a:cubicBezTo>
                    <a:pt x="3058" y="324"/>
                    <a:pt x="3054" y="325"/>
                    <a:pt x="3049" y="327"/>
                  </a:cubicBezTo>
                  <a:cubicBezTo>
                    <a:pt x="3044" y="328"/>
                    <a:pt x="3039" y="329"/>
                    <a:pt x="3034" y="329"/>
                  </a:cubicBezTo>
                  <a:cubicBezTo>
                    <a:pt x="3029" y="329"/>
                    <a:pt x="3025" y="328"/>
                    <a:pt x="3020" y="325"/>
                  </a:cubicBezTo>
                  <a:cubicBezTo>
                    <a:pt x="3021" y="321"/>
                    <a:pt x="3026" y="320"/>
                    <a:pt x="3030" y="318"/>
                  </a:cubicBezTo>
                  <a:cubicBezTo>
                    <a:pt x="3024" y="310"/>
                    <a:pt x="3037" y="307"/>
                    <a:pt x="3041" y="300"/>
                  </a:cubicBezTo>
                  <a:cubicBezTo>
                    <a:pt x="3042" y="298"/>
                    <a:pt x="3040" y="295"/>
                    <a:pt x="3041" y="293"/>
                  </a:cubicBezTo>
                  <a:cubicBezTo>
                    <a:pt x="3042" y="287"/>
                    <a:pt x="3053" y="280"/>
                    <a:pt x="3044" y="274"/>
                  </a:cubicBezTo>
                  <a:cubicBezTo>
                    <a:pt x="3025" y="275"/>
                    <a:pt x="3012" y="277"/>
                    <a:pt x="3004" y="287"/>
                  </a:cubicBezTo>
                  <a:cubicBezTo>
                    <a:pt x="3000" y="293"/>
                    <a:pt x="3001" y="299"/>
                    <a:pt x="2994" y="302"/>
                  </a:cubicBezTo>
                  <a:cubicBezTo>
                    <a:pt x="2990" y="304"/>
                    <a:pt x="2985" y="305"/>
                    <a:pt x="2980" y="305"/>
                  </a:cubicBezTo>
                  <a:cubicBezTo>
                    <a:pt x="2978" y="305"/>
                    <a:pt x="2977" y="305"/>
                    <a:pt x="2975" y="305"/>
                  </a:cubicBezTo>
                  <a:cubicBezTo>
                    <a:pt x="2974" y="305"/>
                    <a:pt x="2972" y="305"/>
                    <a:pt x="2971" y="305"/>
                  </a:cubicBezTo>
                  <a:cubicBezTo>
                    <a:pt x="2967" y="305"/>
                    <a:pt x="2964" y="305"/>
                    <a:pt x="2960" y="305"/>
                  </a:cubicBezTo>
                  <a:cubicBezTo>
                    <a:pt x="2949" y="299"/>
                    <a:pt x="2938" y="280"/>
                    <a:pt x="2936" y="266"/>
                  </a:cubicBezTo>
                  <a:cubicBezTo>
                    <a:pt x="2934" y="253"/>
                    <a:pt x="2942" y="250"/>
                    <a:pt x="2942" y="242"/>
                  </a:cubicBezTo>
                  <a:cubicBezTo>
                    <a:pt x="2943" y="234"/>
                    <a:pt x="2933" y="227"/>
                    <a:pt x="2933" y="220"/>
                  </a:cubicBezTo>
                  <a:cubicBezTo>
                    <a:pt x="2938" y="214"/>
                    <a:pt x="2947" y="217"/>
                    <a:pt x="2954" y="213"/>
                  </a:cubicBezTo>
                  <a:cubicBezTo>
                    <a:pt x="2960" y="211"/>
                    <a:pt x="2962" y="206"/>
                    <a:pt x="2968" y="205"/>
                  </a:cubicBezTo>
                  <a:cubicBezTo>
                    <a:pt x="2971" y="204"/>
                    <a:pt x="2974" y="204"/>
                    <a:pt x="2977" y="204"/>
                  </a:cubicBezTo>
                  <a:cubicBezTo>
                    <a:pt x="2983" y="204"/>
                    <a:pt x="2989" y="205"/>
                    <a:pt x="2995" y="206"/>
                  </a:cubicBezTo>
                  <a:cubicBezTo>
                    <a:pt x="3001" y="207"/>
                    <a:pt x="3007" y="208"/>
                    <a:pt x="3013" y="208"/>
                  </a:cubicBezTo>
                  <a:cubicBezTo>
                    <a:pt x="3016" y="208"/>
                    <a:pt x="3018" y="208"/>
                    <a:pt x="3021" y="208"/>
                  </a:cubicBezTo>
                  <a:cubicBezTo>
                    <a:pt x="3023" y="202"/>
                    <a:pt x="3013" y="200"/>
                    <a:pt x="3010" y="197"/>
                  </a:cubicBezTo>
                  <a:cubicBezTo>
                    <a:pt x="3013" y="196"/>
                    <a:pt x="3016" y="195"/>
                    <a:pt x="3018" y="195"/>
                  </a:cubicBezTo>
                  <a:cubicBezTo>
                    <a:pt x="3022" y="195"/>
                    <a:pt x="3025" y="196"/>
                    <a:pt x="3029" y="197"/>
                  </a:cubicBezTo>
                  <a:cubicBezTo>
                    <a:pt x="3032" y="197"/>
                    <a:pt x="3035" y="198"/>
                    <a:pt x="3039" y="198"/>
                  </a:cubicBezTo>
                  <a:cubicBezTo>
                    <a:pt x="3042" y="198"/>
                    <a:pt x="3045" y="197"/>
                    <a:pt x="3049" y="196"/>
                  </a:cubicBezTo>
                  <a:cubicBezTo>
                    <a:pt x="3054" y="198"/>
                    <a:pt x="3056" y="203"/>
                    <a:pt x="3063" y="204"/>
                  </a:cubicBezTo>
                  <a:cubicBezTo>
                    <a:pt x="3063" y="204"/>
                    <a:pt x="3063" y="204"/>
                    <a:pt x="3063" y="204"/>
                  </a:cubicBezTo>
                  <a:cubicBezTo>
                    <a:pt x="3065" y="204"/>
                    <a:pt x="3067" y="203"/>
                    <a:pt x="3068" y="202"/>
                  </a:cubicBezTo>
                  <a:cubicBezTo>
                    <a:pt x="3069" y="201"/>
                    <a:pt x="3070" y="200"/>
                    <a:pt x="3073" y="200"/>
                  </a:cubicBezTo>
                  <a:cubicBezTo>
                    <a:pt x="3073" y="200"/>
                    <a:pt x="3073" y="200"/>
                    <a:pt x="3074" y="200"/>
                  </a:cubicBezTo>
                  <a:cubicBezTo>
                    <a:pt x="3085" y="204"/>
                    <a:pt x="3080" y="212"/>
                    <a:pt x="3082" y="221"/>
                  </a:cubicBezTo>
                  <a:cubicBezTo>
                    <a:pt x="3082" y="223"/>
                    <a:pt x="3086" y="227"/>
                    <a:pt x="3088" y="230"/>
                  </a:cubicBezTo>
                  <a:cubicBezTo>
                    <a:pt x="3090" y="233"/>
                    <a:pt x="3092" y="238"/>
                    <a:pt x="3094" y="240"/>
                  </a:cubicBezTo>
                  <a:cubicBezTo>
                    <a:pt x="3097" y="243"/>
                    <a:pt x="3100" y="245"/>
                    <a:pt x="3103" y="245"/>
                  </a:cubicBezTo>
                  <a:cubicBezTo>
                    <a:pt x="3108" y="245"/>
                    <a:pt x="3112" y="239"/>
                    <a:pt x="3111" y="229"/>
                  </a:cubicBezTo>
                  <a:cubicBezTo>
                    <a:pt x="3109" y="220"/>
                    <a:pt x="3096" y="199"/>
                    <a:pt x="3097" y="191"/>
                  </a:cubicBezTo>
                  <a:cubicBezTo>
                    <a:pt x="3099" y="180"/>
                    <a:pt x="3115" y="172"/>
                    <a:pt x="3123" y="167"/>
                  </a:cubicBezTo>
                  <a:cubicBezTo>
                    <a:pt x="3130" y="163"/>
                    <a:pt x="3134" y="156"/>
                    <a:pt x="3145" y="153"/>
                  </a:cubicBezTo>
                  <a:cubicBezTo>
                    <a:pt x="3144" y="143"/>
                    <a:pt x="3149" y="139"/>
                    <a:pt x="3150" y="131"/>
                  </a:cubicBezTo>
                  <a:cubicBezTo>
                    <a:pt x="3142" y="125"/>
                    <a:pt x="3147" y="114"/>
                    <a:pt x="3152" y="107"/>
                  </a:cubicBezTo>
                  <a:cubicBezTo>
                    <a:pt x="3152" y="107"/>
                    <a:pt x="3152" y="107"/>
                    <a:pt x="3152" y="107"/>
                  </a:cubicBezTo>
                  <a:cubicBezTo>
                    <a:pt x="3153" y="107"/>
                    <a:pt x="3154" y="106"/>
                    <a:pt x="3155" y="106"/>
                  </a:cubicBezTo>
                  <a:cubicBezTo>
                    <a:pt x="3156" y="106"/>
                    <a:pt x="3157" y="106"/>
                    <a:pt x="3159" y="106"/>
                  </a:cubicBezTo>
                  <a:cubicBezTo>
                    <a:pt x="3159" y="106"/>
                    <a:pt x="3160" y="106"/>
                    <a:pt x="3160" y="106"/>
                  </a:cubicBezTo>
                  <a:cubicBezTo>
                    <a:pt x="3166" y="97"/>
                    <a:pt x="3177" y="90"/>
                    <a:pt x="3190" y="88"/>
                  </a:cubicBezTo>
                  <a:cubicBezTo>
                    <a:pt x="3191" y="88"/>
                    <a:pt x="3192" y="88"/>
                    <a:pt x="3193" y="88"/>
                  </a:cubicBezTo>
                  <a:cubicBezTo>
                    <a:pt x="3195" y="88"/>
                    <a:pt x="3196" y="88"/>
                    <a:pt x="3198" y="88"/>
                  </a:cubicBezTo>
                  <a:cubicBezTo>
                    <a:pt x="3199" y="88"/>
                    <a:pt x="3200" y="88"/>
                    <a:pt x="3202" y="88"/>
                  </a:cubicBezTo>
                  <a:cubicBezTo>
                    <a:pt x="3206" y="88"/>
                    <a:pt x="3209" y="88"/>
                    <a:pt x="3211" y="84"/>
                  </a:cubicBezTo>
                  <a:cubicBezTo>
                    <a:pt x="3211" y="78"/>
                    <a:pt x="3202" y="79"/>
                    <a:pt x="3201" y="74"/>
                  </a:cubicBezTo>
                  <a:cubicBezTo>
                    <a:pt x="3205" y="67"/>
                    <a:pt x="3211" y="59"/>
                    <a:pt x="3221" y="57"/>
                  </a:cubicBezTo>
                  <a:cubicBezTo>
                    <a:pt x="3223" y="56"/>
                    <a:pt x="3224" y="56"/>
                    <a:pt x="3226" y="56"/>
                  </a:cubicBezTo>
                  <a:cubicBezTo>
                    <a:pt x="3226" y="56"/>
                    <a:pt x="3227" y="56"/>
                    <a:pt x="3227" y="56"/>
                  </a:cubicBezTo>
                  <a:cubicBezTo>
                    <a:pt x="3227" y="56"/>
                    <a:pt x="3227" y="56"/>
                    <a:pt x="3227" y="56"/>
                  </a:cubicBezTo>
                  <a:cubicBezTo>
                    <a:pt x="3229" y="56"/>
                    <a:pt x="3231" y="56"/>
                    <a:pt x="3232" y="56"/>
                  </a:cubicBezTo>
                  <a:cubicBezTo>
                    <a:pt x="3238" y="54"/>
                    <a:pt x="3241" y="50"/>
                    <a:pt x="3246" y="50"/>
                  </a:cubicBezTo>
                  <a:cubicBezTo>
                    <a:pt x="3246" y="50"/>
                    <a:pt x="3247" y="50"/>
                    <a:pt x="3248" y="50"/>
                  </a:cubicBezTo>
                  <a:cubicBezTo>
                    <a:pt x="3246" y="54"/>
                    <a:pt x="3245" y="57"/>
                    <a:pt x="3244" y="60"/>
                  </a:cubicBezTo>
                  <a:cubicBezTo>
                    <a:pt x="3248" y="64"/>
                    <a:pt x="3249" y="70"/>
                    <a:pt x="3257" y="71"/>
                  </a:cubicBezTo>
                  <a:cubicBezTo>
                    <a:pt x="3264" y="67"/>
                    <a:pt x="3264" y="57"/>
                    <a:pt x="3272" y="54"/>
                  </a:cubicBezTo>
                  <a:cubicBezTo>
                    <a:pt x="3273" y="54"/>
                    <a:pt x="3274" y="54"/>
                    <a:pt x="3275" y="54"/>
                  </a:cubicBezTo>
                  <a:cubicBezTo>
                    <a:pt x="3287" y="54"/>
                    <a:pt x="3294" y="50"/>
                    <a:pt x="3299" y="45"/>
                  </a:cubicBezTo>
                  <a:cubicBezTo>
                    <a:pt x="3308" y="45"/>
                    <a:pt x="3318" y="41"/>
                    <a:pt x="3316" y="34"/>
                  </a:cubicBezTo>
                  <a:cubicBezTo>
                    <a:pt x="3310" y="33"/>
                    <a:pt x="3302" y="30"/>
                    <a:pt x="3297" y="30"/>
                  </a:cubicBezTo>
                  <a:cubicBezTo>
                    <a:pt x="3293" y="32"/>
                    <a:pt x="3294" y="38"/>
                    <a:pt x="3291" y="41"/>
                  </a:cubicBezTo>
                  <a:cubicBezTo>
                    <a:pt x="3290" y="41"/>
                    <a:pt x="3289" y="41"/>
                    <a:pt x="3288" y="41"/>
                  </a:cubicBezTo>
                  <a:cubicBezTo>
                    <a:pt x="3273" y="41"/>
                    <a:pt x="3259" y="34"/>
                    <a:pt x="3257" y="21"/>
                  </a:cubicBezTo>
                  <a:cubicBezTo>
                    <a:pt x="3256" y="21"/>
                    <a:pt x="3255" y="21"/>
                    <a:pt x="3254" y="21"/>
                  </a:cubicBezTo>
                  <a:cubicBezTo>
                    <a:pt x="3254" y="21"/>
                    <a:pt x="3253" y="21"/>
                    <a:pt x="3252" y="21"/>
                  </a:cubicBezTo>
                  <a:cubicBezTo>
                    <a:pt x="3252" y="21"/>
                    <a:pt x="3251" y="21"/>
                    <a:pt x="3250" y="21"/>
                  </a:cubicBezTo>
                  <a:cubicBezTo>
                    <a:pt x="3249" y="21"/>
                    <a:pt x="3248" y="21"/>
                    <a:pt x="3248" y="19"/>
                  </a:cubicBezTo>
                  <a:cubicBezTo>
                    <a:pt x="3250" y="11"/>
                    <a:pt x="3267" y="18"/>
                    <a:pt x="3267" y="7"/>
                  </a:cubicBezTo>
                  <a:cubicBezTo>
                    <a:pt x="3263" y="4"/>
                    <a:pt x="3258" y="4"/>
                    <a:pt x="3254" y="4"/>
                  </a:cubicBezTo>
                  <a:cubicBezTo>
                    <a:pt x="3243" y="4"/>
                    <a:pt x="3231" y="11"/>
                    <a:pt x="3224" y="16"/>
                  </a:cubicBezTo>
                  <a:cubicBezTo>
                    <a:pt x="3212" y="24"/>
                    <a:pt x="3202" y="36"/>
                    <a:pt x="3188" y="36"/>
                  </a:cubicBezTo>
                  <a:cubicBezTo>
                    <a:pt x="3187" y="36"/>
                    <a:pt x="3187" y="36"/>
                    <a:pt x="3186" y="36"/>
                  </a:cubicBezTo>
                  <a:cubicBezTo>
                    <a:pt x="3186" y="28"/>
                    <a:pt x="3196" y="28"/>
                    <a:pt x="3203" y="25"/>
                  </a:cubicBezTo>
                  <a:cubicBezTo>
                    <a:pt x="3212" y="16"/>
                    <a:pt x="3223" y="8"/>
                    <a:pt x="32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grpSp>
      <p:grpSp>
        <p:nvGrpSpPr>
          <p:cNvPr id="33" name="组合 32"/>
          <p:cNvGrpSpPr/>
          <p:nvPr/>
        </p:nvGrpSpPr>
        <p:grpSpPr>
          <a:xfrm>
            <a:off x="2287145" y="1695465"/>
            <a:ext cx="269993" cy="269993"/>
            <a:chOff x="2387600" y="2311381"/>
            <a:chExt cx="1219603" cy="1219603"/>
          </a:xfrm>
        </p:grpSpPr>
        <p:sp>
          <p:nvSpPr>
            <p:cNvPr id="34" name="泪滴形 33"/>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sp>
          <p:nvSpPr>
            <p:cNvPr id="35" name="椭圆 34"/>
            <p:cNvSpPr/>
            <p:nvPr/>
          </p:nvSpPr>
          <p:spPr>
            <a:xfrm>
              <a:off x="2565783" y="2489564"/>
              <a:ext cx="863236" cy="863236"/>
            </a:xfrm>
            <a:prstGeom prst="ellipse">
              <a:avLst/>
            </a:prstGeom>
            <a:solidFill>
              <a:srgbClr val="0070C0"/>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grpSp>
      <p:grpSp>
        <p:nvGrpSpPr>
          <p:cNvPr id="36" name="组合 35"/>
          <p:cNvGrpSpPr/>
          <p:nvPr/>
        </p:nvGrpSpPr>
        <p:grpSpPr>
          <a:xfrm>
            <a:off x="1324282" y="2224986"/>
            <a:ext cx="600299" cy="408824"/>
            <a:chOff x="6205411" y="3719974"/>
            <a:chExt cx="1289050" cy="877888"/>
          </a:xfrm>
          <a:solidFill>
            <a:schemeClr val="accent1"/>
          </a:solidFill>
        </p:grpSpPr>
        <p:sp>
          <p:nvSpPr>
            <p:cNvPr id="37" name="Freeform 55"/>
            <p:cNvSpPr/>
            <p:nvPr/>
          </p:nvSpPr>
          <p:spPr bwMode="auto">
            <a:xfrm>
              <a:off x="6249861" y="3735849"/>
              <a:ext cx="22225" cy="862013"/>
            </a:xfrm>
            <a:custGeom>
              <a:avLst/>
              <a:gdLst>
                <a:gd name="T0" fmla="*/ 0 w 6"/>
                <a:gd name="T1" fmla="*/ 2 h 228"/>
                <a:gd name="T2" fmla="*/ 2 w 6"/>
                <a:gd name="T3" fmla="*/ 91 h 228"/>
                <a:gd name="T4" fmla="*/ 4 w 6"/>
                <a:gd name="T5" fmla="*/ 181 h 228"/>
                <a:gd name="T6" fmla="*/ 4 w 6"/>
                <a:gd name="T7" fmla="*/ 226 h 228"/>
                <a:gd name="T8" fmla="*/ 6 w 6"/>
                <a:gd name="T9" fmla="*/ 226 h 228"/>
                <a:gd name="T10" fmla="*/ 5 w 6"/>
                <a:gd name="T11" fmla="*/ 137 h 228"/>
                <a:gd name="T12" fmla="*/ 3 w 6"/>
                <a:gd name="T13" fmla="*/ 47 h 228"/>
                <a:gd name="T14" fmla="*/ 2 w 6"/>
                <a:gd name="T15" fmla="*/ 2 h 228"/>
                <a:gd name="T16" fmla="*/ 1 w 6"/>
                <a:gd name="T17" fmla="*/ 0 h 228"/>
                <a:gd name="T18" fmla="*/ 0 w 6"/>
                <a:gd name="T19" fmla="*/ 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28">
                  <a:moveTo>
                    <a:pt x="0" y="2"/>
                  </a:moveTo>
                  <a:cubicBezTo>
                    <a:pt x="0" y="31"/>
                    <a:pt x="1" y="61"/>
                    <a:pt x="2" y="91"/>
                  </a:cubicBezTo>
                  <a:cubicBezTo>
                    <a:pt x="2" y="121"/>
                    <a:pt x="3" y="151"/>
                    <a:pt x="4" y="181"/>
                  </a:cubicBezTo>
                  <a:cubicBezTo>
                    <a:pt x="4" y="196"/>
                    <a:pt x="4" y="211"/>
                    <a:pt x="4" y="226"/>
                  </a:cubicBezTo>
                  <a:cubicBezTo>
                    <a:pt x="4" y="228"/>
                    <a:pt x="6" y="228"/>
                    <a:pt x="6" y="226"/>
                  </a:cubicBezTo>
                  <a:cubicBezTo>
                    <a:pt x="6" y="196"/>
                    <a:pt x="6" y="167"/>
                    <a:pt x="5" y="137"/>
                  </a:cubicBezTo>
                  <a:cubicBezTo>
                    <a:pt x="4" y="107"/>
                    <a:pt x="3" y="77"/>
                    <a:pt x="3" y="47"/>
                  </a:cubicBezTo>
                  <a:cubicBezTo>
                    <a:pt x="2" y="32"/>
                    <a:pt x="2" y="17"/>
                    <a:pt x="2" y="2"/>
                  </a:cubicBezTo>
                  <a:cubicBezTo>
                    <a:pt x="2" y="1"/>
                    <a:pt x="2" y="0"/>
                    <a:pt x="1"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38" name="Freeform 56"/>
            <p:cNvSpPr/>
            <p:nvPr/>
          </p:nvSpPr>
          <p:spPr bwMode="auto">
            <a:xfrm>
              <a:off x="6205411" y="4491499"/>
              <a:ext cx="1250950" cy="38100"/>
            </a:xfrm>
            <a:custGeom>
              <a:avLst/>
              <a:gdLst>
                <a:gd name="T0" fmla="*/ 197 w 333"/>
                <a:gd name="T1" fmla="*/ 1 h 10"/>
                <a:gd name="T2" fmla="*/ 130 w 333"/>
                <a:gd name="T3" fmla="*/ 2 h 10"/>
                <a:gd name="T4" fmla="*/ 67 w 333"/>
                <a:gd name="T5" fmla="*/ 5 h 10"/>
                <a:gd name="T6" fmla="*/ 3 w 333"/>
                <a:gd name="T7" fmla="*/ 6 h 10"/>
                <a:gd name="T8" fmla="*/ 0 w 333"/>
                <a:gd name="T9" fmla="*/ 5 h 10"/>
                <a:gd name="T10" fmla="*/ 0 w 333"/>
                <a:gd name="T11" fmla="*/ 7 h 10"/>
                <a:gd name="T12" fmla="*/ 55 w 333"/>
                <a:gd name="T13" fmla="*/ 8 h 10"/>
                <a:gd name="T14" fmla="*/ 85 w 333"/>
                <a:gd name="T15" fmla="*/ 6 h 10"/>
                <a:gd name="T16" fmla="*/ 118 w 333"/>
                <a:gd name="T17" fmla="*/ 5 h 10"/>
                <a:gd name="T18" fmla="*/ 185 w 333"/>
                <a:gd name="T19" fmla="*/ 3 h 10"/>
                <a:gd name="T20" fmla="*/ 252 w 333"/>
                <a:gd name="T21" fmla="*/ 3 h 10"/>
                <a:gd name="T22" fmla="*/ 332 w 333"/>
                <a:gd name="T23" fmla="*/ 4 h 10"/>
                <a:gd name="T24" fmla="*/ 332 w 333"/>
                <a:gd name="T25" fmla="*/ 1 h 10"/>
                <a:gd name="T26" fmla="*/ 211 w 333"/>
                <a:gd name="T27" fmla="*/ 0 h 10"/>
                <a:gd name="T28" fmla="*/ 197 w 333"/>
                <a:gd name="T2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10">
                  <a:moveTo>
                    <a:pt x="197" y="1"/>
                  </a:moveTo>
                  <a:cubicBezTo>
                    <a:pt x="175" y="1"/>
                    <a:pt x="153" y="1"/>
                    <a:pt x="130" y="2"/>
                  </a:cubicBezTo>
                  <a:cubicBezTo>
                    <a:pt x="109" y="3"/>
                    <a:pt x="88" y="4"/>
                    <a:pt x="67" y="5"/>
                  </a:cubicBezTo>
                  <a:cubicBezTo>
                    <a:pt x="45" y="7"/>
                    <a:pt x="24" y="8"/>
                    <a:pt x="3" y="6"/>
                  </a:cubicBezTo>
                  <a:cubicBezTo>
                    <a:pt x="2" y="5"/>
                    <a:pt x="1" y="5"/>
                    <a:pt x="0" y="5"/>
                  </a:cubicBezTo>
                  <a:cubicBezTo>
                    <a:pt x="0" y="6"/>
                    <a:pt x="0" y="7"/>
                    <a:pt x="0" y="7"/>
                  </a:cubicBezTo>
                  <a:cubicBezTo>
                    <a:pt x="18" y="10"/>
                    <a:pt x="37" y="9"/>
                    <a:pt x="55" y="8"/>
                  </a:cubicBezTo>
                  <a:cubicBezTo>
                    <a:pt x="65" y="7"/>
                    <a:pt x="75" y="7"/>
                    <a:pt x="85" y="6"/>
                  </a:cubicBezTo>
                  <a:cubicBezTo>
                    <a:pt x="96" y="6"/>
                    <a:pt x="107" y="5"/>
                    <a:pt x="118" y="5"/>
                  </a:cubicBezTo>
                  <a:cubicBezTo>
                    <a:pt x="140" y="4"/>
                    <a:pt x="162" y="3"/>
                    <a:pt x="185" y="3"/>
                  </a:cubicBezTo>
                  <a:cubicBezTo>
                    <a:pt x="207" y="3"/>
                    <a:pt x="229" y="3"/>
                    <a:pt x="252" y="3"/>
                  </a:cubicBezTo>
                  <a:cubicBezTo>
                    <a:pt x="278" y="3"/>
                    <a:pt x="305" y="4"/>
                    <a:pt x="332" y="4"/>
                  </a:cubicBezTo>
                  <a:cubicBezTo>
                    <a:pt x="333" y="4"/>
                    <a:pt x="333" y="1"/>
                    <a:pt x="332" y="1"/>
                  </a:cubicBezTo>
                  <a:cubicBezTo>
                    <a:pt x="291" y="1"/>
                    <a:pt x="251" y="0"/>
                    <a:pt x="211" y="0"/>
                  </a:cubicBezTo>
                  <a:cubicBezTo>
                    <a:pt x="206" y="0"/>
                    <a:pt x="202" y="0"/>
                    <a:pt x="19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39" name="Freeform 57"/>
            <p:cNvSpPr/>
            <p:nvPr/>
          </p:nvSpPr>
          <p:spPr bwMode="auto">
            <a:xfrm>
              <a:off x="6238749" y="3719974"/>
              <a:ext cx="19050" cy="52388"/>
            </a:xfrm>
            <a:custGeom>
              <a:avLst/>
              <a:gdLst>
                <a:gd name="T0" fmla="*/ 3 w 5"/>
                <a:gd name="T1" fmla="*/ 1 h 14"/>
                <a:gd name="T2" fmla="*/ 0 w 5"/>
                <a:gd name="T3" fmla="*/ 12 h 14"/>
                <a:gd name="T4" fmla="*/ 2 w 5"/>
                <a:gd name="T5" fmla="*/ 13 h 14"/>
                <a:gd name="T6" fmla="*/ 5 w 5"/>
                <a:gd name="T7" fmla="*/ 2 h 14"/>
                <a:gd name="T8" fmla="*/ 4 w 5"/>
                <a:gd name="T9" fmla="*/ 0 h 14"/>
                <a:gd name="T10" fmla="*/ 3 w 5"/>
                <a:gd name="T11" fmla="*/ 1 h 14"/>
              </a:gdLst>
              <a:ahLst/>
              <a:cxnLst>
                <a:cxn ang="0">
                  <a:pos x="T0" y="T1"/>
                </a:cxn>
                <a:cxn ang="0">
                  <a:pos x="T2" y="T3"/>
                </a:cxn>
                <a:cxn ang="0">
                  <a:pos x="T4" y="T5"/>
                </a:cxn>
                <a:cxn ang="0">
                  <a:pos x="T6" y="T7"/>
                </a:cxn>
                <a:cxn ang="0">
                  <a:pos x="T8" y="T9"/>
                </a:cxn>
                <a:cxn ang="0">
                  <a:pos x="T10" y="T11"/>
                </a:cxn>
              </a:cxnLst>
              <a:rect l="0" t="0" r="r" b="b"/>
              <a:pathLst>
                <a:path w="5" h="14">
                  <a:moveTo>
                    <a:pt x="3" y="1"/>
                  </a:moveTo>
                  <a:cubicBezTo>
                    <a:pt x="2" y="5"/>
                    <a:pt x="1" y="8"/>
                    <a:pt x="0" y="12"/>
                  </a:cubicBezTo>
                  <a:cubicBezTo>
                    <a:pt x="0" y="13"/>
                    <a:pt x="2" y="14"/>
                    <a:pt x="2" y="13"/>
                  </a:cubicBezTo>
                  <a:cubicBezTo>
                    <a:pt x="3" y="9"/>
                    <a:pt x="5" y="5"/>
                    <a:pt x="5" y="2"/>
                  </a:cubicBezTo>
                  <a:cubicBezTo>
                    <a:pt x="5" y="1"/>
                    <a:pt x="5" y="0"/>
                    <a:pt x="4" y="0"/>
                  </a:cubicBezTo>
                  <a:cubicBezTo>
                    <a:pt x="3" y="0"/>
                    <a:pt x="3" y="0"/>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40" name="Freeform 58"/>
            <p:cNvSpPr/>
            <p:nvPr/>
          </p:nvSpPr>
          <p:spPr bwMode="auto">
            <a:xfrm>
              <a:off x="6249861" y="3719974"/>
              <a:ext cx="26988" cy="57150"/>
            </a:xfrm>
            <a:custGeom>
              <a:avLst/>
              <a:gdLst>
                <a:gd name="T0" fmla="*/ 0 w 7"/>
                <a:gd name="T1" fmla="*/ 1 h 15"/>
                <a:gd name="T2" fmla="*/ 5 w 7"/>
                <a:gd name="T3" fmla="*/ 13 h 15"/>
                <a:gd name="T4" fmla="*/ 7 w 7"/>
                <a:gd name="T5" fmla="*/ 12 h 15"/>
                <a:gd name="T6" fmla="*/ 6 w 7"/>
                <a:gd name="T7" fmla="*/ 11 h 15"/>
                <a:gd name="T8" fmla="*/ 2 w 7"/>
                <a:gd name="T9" fmla="*/ 0 h 15"/>
                <a:gd name="T10" fmla="*/ 1 w 7"/>
                <a:gd name="T11" fmla="*/ 0 h 15"/>
                <a:gd name="T12" fmla="*/ 0 w 7"/>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0" y="1"/>
                  </a:moveTo>
                  <a:cubicBezTo>
                    <a:pt x="2" y="5"/>
                    <a:pt x="3" y="9"/>
                    <a:pt x="5" y="13"/>
                  </a:cubicBezTo>
                  <a:cubicBezTo>
                    <a:pt x="5" y="15"/>
                    <a:pt x="7" y="14"/>
                    <a:pt x="7" y="12"/>
                  </a:cubicBezTo>
                  <a:cubicBezTo>
                    <a:pt x="7" y="12"/>
                    <a:pt x="6" y="11"/>
                    <a:pt x="6" y="11"/>
                  </a:cubicBezTo>
                  <a:cubicBezTo>
                    <a:pt x="5" y="8"/>
                    <a:pt x="4" y="4"/>
                    <a:pt x="2" y="0"/>
                  </a:cubicBezTo>
                  <a:cubicBezTo>
                    <a:pt x="2" y="0"/>
                    <a:pt x="2" y="0"/>
                    <a:pt x="1" y="0"/>
                  </a:cubicBezTo>
                  <a:cubicBezTo>
                    <a:pt x="1"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41" name="Freeform 59"/>
            <p:cNvSpPr/>
            <p:nvPr/>
          </p:nvSpPr>
          <p:spPr bwMode="auto">
            <a:xfrm>
              <a:off x="7411911" y="4475624"/>
              <a:ext cx="82550" cy="49213"/>
            </a:xfrm>
            <a:custGeom>
              <a:avLst/>
              <a:gdLst>
                <a:gd name="T0" fmla="*/ 4 w 22"/>
                <a:gd name="T1" fmla="*/ 2 h 13"/>
                <a:gd name="T2" fmla="*/ 16 w 22"/>
                <a:gd name="T3" fmla="*/ 6 h 13"/>
                <a:gd name="T4" fmla="*/ 1 w 22"/>
                <a:gd name="T5" fmla="*/ 10 h 13"/>
                <a:gd name="T6" fmla="*/ 2 w 22"/>
                <a:gd name="T7" fmla="*/ 13 h 13"/>
                <a:gd name="T8" fmla="*/ 19 w 22"/>
                <a:gd name="T9" fmla="*/ 7 h 13"/>
                <a:gd name="T10" fmla="*/ 20 w 22"/>
                <a:gd name="T11" fmla="*/ 7 h 13"/>
                <a:gd name="T12" fmla="*/ 21 w 22"/>
                <a:gd name="T13" fmla="*/ 5 h 13"/>
                <a:gd name="T14" fmla="*/ 4 w 22"/>
                <a:gd name="T15" fmla="*/ 0 h 13"/>
                <a:gd name="T16" fmla="*/ 4 w 22"/>
                <a:gd name="T17" fmla="*/ 0 h 13"/>
                <a:gd name="T18" fmla="*/ 4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4" y="2"/>
                  </a:moveTo>
                  <a:cubicBezTo>
                    <a:pt x="8" y="3"/>
                    <a:pt x="12" y="4"/>
                    <a:pt x="16" y="6"/>
                  </a:cubicBezTo>
                  <a:cubicBezTo>
                    <a:pt x="11" y="7"/>
                    <a:pt x="6" y="9"/>
                    <a:pt x="1" y="10"/>
                  </a:cubicBezTo>
                  <a:cubicBezTo>
                    <a:pt x="0" y="11"/>
                    <a:pt x="0" y="13"/>
                    <a:pt x="2" y="13"/>
                  </a:cubicBezTo>
                  <a:cubicBezTo>
                    <a:pt x="8" y="11"/>
                    <a:pt x="13" y="8"/>
                    <a:pt x="19" y="7"/>
                  </a:cubicBezTo>
                  <a:cubicBezTo>
                    <a:pt x="20" y="7"/>
                    <a:pt x="20" y="7"/>
                    <a:pt x="20" y="7"/>
                  </a:cubicBezTo>
                  <a:cubicBezTo>
                    <a:pt x="21" y="7"/>
                    <a:pt x="22" y="6"/>
                    <a:pt x="21" y="5"/>
                  </a:cubicBezTo>
                  <a:cubicBezTo>
                    <a:pt x="15" y="3"/>
                    <a:pt x="10" y="2"/>
                    <a:pt x="4" y="0"/>
                  </a:cubicBezTo>
                  <a:cubicBezTo>
                    <a:pt x="4" y="0"/>
                    <a:pt x="4" y="0"/>
                    <a:pt x="4" y="0"/>
                  </a:cubicBezTo>
                  <a:cubicBezTo>
                    <a:pt x="3" y="0"/>
                    <a:pt x="2" y="2"/>
                    <a:pt x="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42" name="Freeform 60"/>
            <p:cNvSpPr/>
            <p:nvPr/>
          </p:nvSpPr>
          <p:spPr bwMode="auto">
            <a:xfrm>
              <a:off x="7437311" y="4494674"/>
              <a:ext cx="46038" cy="11113"/>
            </a:xfrm>
            <a:custGeom>
              <a:avLst/>
              <a:gdLst>
                <a:gd name="T0" fmla="*/ 7 w 12"/>
                <a:gd name="T1" fmla="*/ 0 h 3"/>
                <a:gd name="T2" fmla="*/ 2 w 12"/>
                <a:gd name="T3" fmla="*/ 0 h 3"/>
                <a:gd name="T4" fmla="*/ 2 w 12"/>
                <a:gd name="T5" fmla="*/ 2 h 3"/>
                <a:gd name="T6" fmla="*/ 7 w 12"/>
                <a:gd name="T7" fmla="*/ 2 h 3"/>
                <a:gd name="T8" fmla="*/ 10 w 12"/>
                <a:gd name="T9" fmla="*/ 2 h 3"/>
                <a:gd name="T10" fmla="*/ 10 w 12"/>
                <a:gd name="T11" fmla="*/ 0 h 3"/>
                <a:gd name="T12" fmla="*/ 10 w 12"/>
                <a:gd name="T13" fmla="*/ 0 h 3"/>
                <a:gd name="T14" fmla="*/ 7 w 1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3">
                  <a:moveTo>
                    <a:pt x="7" y="0"/>
                  </a:moveTo>
                  <a:cubicBezTo>
                    <a:pt x="5" y="0"/>
                    <a:pt x="3" y="0"/>
                    <a:pt x="2" y="0"/>
                  </a:cubicBezTo>
                  <a:cubicBezTo>
                    <a:pt x="0" y="0"/>
                    <a:pt x="0" y="2"/>
                    <a:pt x="2" y="2"/>
                  </a:cubicBezTo>
                  <a:cubicBezTo>
                    <a:pt x="3" y="3"/>
                    <a:pt x="5" y="2"/>
                    <a:pt x="7" y="2"/>
                  </a:cubicBezTo>
                  <a:cubicBezTo>
                    <a:pt x="8" y="2"/>
                    <a:pt x="9" y="2"/>
                    <a:pt x="10" y="2"/>
                  </a:cubicBezTo>
                  <a:cubicBezTo>
                    <a:pt x="12" y="2"/>
                    <a:pt x="12" y="0"/>
                    <a:pt x="10" y="0"/>
                  </a:cubicBezTo>
                  <a:cubicBezTo>
                    <a:pt x="10" y="0"/>
                    <a:pt x="10" y="0"/>
                    <a:pt x="10" y="0"/>
                  </a:cubicBezTo>
                  <a:cubicBezTo>
                    <a:pt x="9"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43" name="Freeform 61"/>
            <p:cNvSpPr/>
            <p:nvPr/>
          </p:nvSpPr>
          <p:spPr bwMode="auto">
            <a:xfrm>
              <a:off x="6238749" y="4420062"/>
              <a:ext cx="60325" cy="11113"/>
            </a:xfrm>
            <a:custGeom>
              <a:avLst/>
              <a:gdLst>
                <a:gd name="T0" fmla="*/ 14 w 16"/>
                <a:gd name="T1" fmla="*/ 0 h 3"/>
                <a:gd name="T2" fmla="*/ 2 w 16"/>
                <a:gd name="T3" fmla="*/ 1 h 3"/>
                <a:gd name="T4" fmla="*/ 2 w 16"/>
                <a:gd name="T5" fmla="*/ 3 h 3"/>
                <a:gd name="T6" fmla="*/ 14 w 16"/>
                <a:gd name="T7" fmla="*/ 3 h 3"/>
                <a:gd name="T8" fmla="*/ 14 w 16"/>
                <a:gd name="T9" fmla="*/ 0 h 3"/>
                <a:gd name="T10" fmla="*/ 14 w 16"/>
                <a:gd name="T11" fmla="*/ 0 h 3"/>
              </a:gdLst>
              <a:ahLst/>
              <a:cxnLst>
                <a:cxn ang="0">
                  <a:pos x="T0" y="T1"/>
                </a:cxn>
                <a:cxn ang="0">
                  <a:pos x="T2" y="T3"/>
                </a:cxn>
                <a:cxn ang="0">
                  <a:pos x="T4" y="T5"/>
                </a:cxn>
                <a:cxn ang="0">
                  <a:pos x="T6" y="T7"/>
                </a:cxn>
                <a:cxn ang="0">
                  <a:pos x="T8" y="T9"/>
                </a:cxn>
                <a:cxn ang="0">
                  <a:pos x="T10" y="T11"/>
                </a:cxn>
              </a:cxnLst>
              <a:rect l="0" t="0" r="r" b="b"/>
              <a:pathLst>
                <a:path w="16" h="3">
                  <a:moveTo>
                    <a:pt x="14" y="0"/>
                  </a:moveTo>
                  <a:cubicBezTo>
                    <a:pt x="10" y="1"/>
                    <a:pt x="6" y="1"/>
                    <a:pt x="2" y="1"/>
                  </a:cubicBezTo>
                  <a:cubicBezTo>
                    <a:pt x="0" y="1"/>
                    <a:pt x="0" y="3"/>
                    <a:pt x="2" y="3"/>
                  </a:cubicBezTo>
                  <a:cubicBezTo>
                    <a:pt x="6" y="3"/>
                    <a:pt x="10" y="3"/>
                    <a:pt x="14" y="3"/>
                  </a:cubicBezTo>
                  <a:cubicBezTo>
                    <a:pt x="16" y="3"/>
                    <a:pt x="16" y="0"/>
                    <a:pt x="14" y="0"/>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44" name="Freeform 62"/>
            <p:cNvSpPr/>
            <p:nvPr/>
          </p:nvSpPr>
          <p:spPr bwMode="auto">
            <a:xfrm>
              <a:off x="6238749" y="4313699"/>
              <a:ext cx="52388" cy="15875"/>
            </a:xfrm>
            <a:custGeom>
              <a:avLst/>
              <a:gdLst>
                <a:gd name="T0" fmla="*/ 2 w 14"/>
                <a:gd name="T1" fmla="*/ 1 h 4"/>
                <a:gd name="T2" fmla="*/ 2 w 14"/>
                <a:gd name="T3" fmla="*/ 3 h 4"/>
                <a:gd name="T4" fmla="*/ 5 w 14"/>
                <a:gd name="T5" fmla="*/ 3 h 4"/>
                <a:gd name="T6" fmla="*/ 13 w 14"/>
                <a:gd name="T7" fmla="*/ 3 h 4"/>
                <a:gd name="T8" fmla="*/ 13 w 14"/>
                <a:gd name="T9" fmla="*/ 0 h 4"/>
                <a:gd name="T10" fmla="*/ 10 w 14"/>
                <a:gd name="T11" fmla="*/ 0 h 4"/>
                <a:gd name="T12" fmla="*/ 2 w 1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2" y="1"/>
                  </a:moveTo>
                  <a:cubicBezTo>
                    <a:pt x="0" y="2"/>
                    <a:pt x="1" y="4"/>
                    <a:pt x="2" y="3"/>
                  </a:cubicBezTo>
                  <a:cubicBezTo>
                    <a:pt x="3" y="3"/>
                    <a:pt x="4" y="3"/>
                    <a:pt x="5" y="3"/>
                  </a:cubicBezTo>
                  <a:cubicBezTo>
                    <a:pt x="8" y="2"/>
                    <a:pt x="10" y="3"/>
                    <a:pt x="13" y="3"/>
                  </a:cubicBezTo>
                  <a:cubicBezTo>
                    <a:pt x="14" y="3"/>
                    <a:pt x="14" y="0"/>
                    <a:pt x="13" y="0"/>
                  </a:cubicBezTo>
                  <a:cubicBezTo>
                    <a:pt x="12" y="0"/>
                    <a:pt x="11" y="0"/>
                    <a:pt x="10" y="0"/>
                  </a:cubicBezTo>
                  <a:cubicBezTo>
                    <a:pt x="7" y="0"/>
                    <a:pt x="4" y="0"/>
                    <a:pt x="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45" name="Freeform 63"/>
            <p:cNvSpPr/>
            <p:nvPr/>
          </p:nvSpPr>
          <p:spPr bwMode="auto">
            <a:xfrm>
              <a:off x="6235574" y="4185112"/>
              <a:ext cx="55563" cy="7938"/>
            </a:xfrm>
            <a:custGeom>
              <a:avLst/>
              <a:gdLst>
                <a:gd name="T0" fmla="*/ 2 w 15"/>
                <a:gd name="T1" fmla="*/ 0 h 2"/>
                <a:gd name="T2" fmla="*/ 2 w 15"/>
                <a:gd name="T3" fmla="*/ 2 h 2"/>
                <a:gd name="T4" fmla="*/ 13 w 15"/>
                <a:gd name="T5" fmla="*/ 2 h 2"/>
                <a:gd name="T6" fmla="*/ 13 w 15"/>
                <a:gd name="T7" fmla="*/ 0 h 2"/>
                <a:gd name="T8" fmla="*/ 2 w 15"/>
                <a:gd name="T9" fmla="*/ 0 h 2"/>
              </a:gdLst>
              <a:ahLst/>
              <a:cxnLst>
                <a:cxn ang="0">
                  <a:pos x="T0" y="T1"/>
                </a:cxn>
                <a:cxn ang="0">
                  <a:pos x="T2" y="T3"/>
                </a:cxn>
                <a:cxn ang="0">
                  <a:pos x="T4" y="T5"/>
                </a:cxn>
                <a:cxn ang="0">
                  <a:pos x="T6" y="T7"/>
                </a:cxn>
                <a:cxn ang="0">
                  <a:pos x="T8" y="T9"/>
                </a:cxn>
              </a:cxnLst>
              <a:rect l="0" t="0" r="r" b="b"/>
              <a:pathLst>
                <a:path w="15" h="2">
                  <a:moveTo>
                    <a:pt x="2" y="0"/>
                  </a:moveTo>
                  <a:cubicBezTo>
                    <a:pt x="0" y="0"/>
                    <a:pt x="0" y="2"/>
                    <a:pt x="2" y="2"/>
                  </a:cubicBezTo>
                  <a:cubicBezTo>
                    <a:pt x="6" y="2"/>
                    <a:pt x="9" y="2"/>
                    <a:pt x="13" y="2"/>
                  </a:cubicBezTo>
                  <a:cubicBezTo>
                    <a:pt x="15" y="2"/>
                    <a:pt x="15" y="0"/>
                    <a:pt x="13" y="0"/>
                  </a:cubicBezTo>
                  <a:cubicBezTo>
                    <a:pt x="9" y="0"/>
                    <a:pt x="6"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46" name="Freeform 64"/>
            <p:cNvSpPr/>
            <p:nvPr/>
          </p:nvSpPr>
          <p:spPr bwMode="auto">
            <a:xfrm>
              <a:off x="6238749" y="4056524"/>
              <a:ext cx="55563" cy="11113"/>
            </a:xfrm>
            <a:custGeom>
              <a:avLst/>
              <a:gdLst>
                <a:gd name="T0" fmla="*/ 13 w 15"/>
                <a:gd name="T1" fmla="*/ 0 h 3"/>
                <a:gd name="T2" fmla="*/ 2 w 15"/>
                <a:gd name="T3" fmla="*/ 0 h 3"/>
                <a:gd name="T4" fmla="*/ 2 w 15"/>
                <a:gd name="T5" fmla="*/ 2 h 3"/>
                <a:gd name="T6" fmla="*/ 13 w 15"/>
                <a:gd name="T7" fmla="*/ 2 h 3"/>
                <a:gd name="T8" fmla="*/ 13 w 15"/>
                <a:gd name="T9" fmla="*/ 0 h 3"/>
                <a:gd name="T10" fmla="*/ 13 w 15"/>
                <a:gd name="T11" fmla="*/ 0 h 3"/>
              </a:gdLst>
              <a:ahLst/>
              <a:cxnLst>
                <a:cxn ang="0">
                  <a:pos x="T0" y="T1"/>
                </a:cxn>
                <a:cxn ang="0">
                  <a:pos x="T2" y="T3"/>
                </a:cxn>
                <a:cxn ang="0">
                  <a:pos x="T4" y="T5"/>
                </a:cxn>
                <a:cxn ang="0">
                  <a:pos x="T6" y="T7"/>
                </a:cxn>
                <a:cxn ang="0">
                  <a:pos x="T8" y="T9"/>
                </a:cxn>
                <a:cxn ang="0">
                  <a:pos x="T10" y="T11"/>
                </a:cxn>
              </a:cxnLst>
              <a:rect l="0" t="0" r="r" b="b"/>
              <a:pathLst>
                <a:path w="15" h="3">
                  <a:moveTo>
                    <a:pt x="13" y="0"/>
                  </a:moveTo>
                  <a:cubicBezTo>
                    <a:pt x="10" y="0"/>
                    <a:pt x="6" y="0"/>
                    <a:pt x="2" y="0"/>
                  </a:cubicBezTo>
                  <a:cubicBezTo>
                    <a:pt x="0" y="0"/>
                    <a:pt x="0" y="3"/>
                    <a:pt x="2" y="2"/>
                  </a:cubicBezTo>
                  <a:cubicBezTo>
                    <a:pt x="6" y="2"/>
                    <a:pt x="10" y="2"/>
                    <a:pt x="13" y="2"/>
                  </a:cubicBezTo>
                  <a:cubicBezTo>
                    <a:pt x="15" y="2"/>
                    <a:pt x="15" y="0"/>
                    <a:pt x="13"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47" name="Freeform 65"/>
            <p:cNvSpPr/>
            <p:nvPr/>
          </p:nvSpPr>
          <p:spPr bwMode="auto">
            <a:xfrm>
              <a:off x="6227636" y="3931112"/>
              <a:ext cx="60325" cy="15875"/>
            </a:xfrm>
            <a:custGeom>
              <a:avLst/>
              <a:gdLst>
                <a:gd name="T0" fmla="*/ 14 w 16"/>
                <a:gd name="T1" fmla="*/ 0 h 4"/>
                <a:gd name="T2" fmla="*/ 13 w 16"/>
                <a:gd name="T3" fmla="*/ 0 h 4"/>
                <a:gd name="T4" fmla="*/ 2 w 16"/>
                <a:gd name="T5" fmla="*/ 1 h 4"/>
                <a:gd name="T6" fmla="*/ 2 w 16"/>
                <a:gd name="T7" fmla="*/ 3 h 4"/>
                <a:gd name="T8" fmla="*/ 4 w 16"/>
                <a:gd name="T9" fmla="*/ 3 h 4"/>
                <a:gd name="T10" fmla="*/ 15 w 16"/>
                <a:gd name="T11" fmla="*/ 2 h 4"/>
                <a:gd name="T12" fmla="*/ 14 w 16"/>
                <a:gd name="T13" fmla="*/ 0 h 4"/>
                <a:gd name="T14" fmla="*/ 14 w 1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
                  <a:moveTo>
                    <a:pt x="14" y="0"/>
                  </a:moveTo>
                  <a:cubicBezTo>
                    <a:pt x="13" y="0"/>
                    <a:pt x="13" y="0"/>
                    <a:pt x="13" y="0"/>
                  </a:cubicBezTo>
                  <a:cubicBezTo>
                    <a:pt x="9" y="1"/>
                    <a:pt x="6" y="0"/>
                    <a:pt x="2" y="1"/>
                  </a:cubicBezTo>
                  <a:cubicBezTo>
                    <a:pt x="0" y="1"/>
                    <a:pt x="1" y="4"/>
                    <a:pt x="2" y="3"/>
                  </a:cubicBezTo>
                  <a:cubicBezTo>
                    <a:pt x="3" y="3"/>
                    <a:pt x="3" y="3"/>
                    <a:pt x="4" y="3"/>
                  </a:cubicBezTo>
                  <a:cubicBezTo>
                    <a:pt x="7" y="3"/>
                    <a:pt x="11" y="3"/>
                    <a:pt x="15" y="2"/>
                  </a:cubicBezTo>
                  <a:cubicBezTo>
                    <a:pt x="16" y="2"/>
                    <a:pt x="16" y="0"/>
                    <a:pt x="14" y="0"/>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48" name="Freeform 66"/>
            <p:cNvSpPr/>
            <p:nvPr/>
          </p:nvSpPr>
          <p:spPr bwMode="auto">
            <a:xfrm>
              <a:off x="6373686" y="4483562"/>
              <a:ext cx="7938" cy="71438"/>
            </a:xfrm>
            <a:custGeom>
              <a:avLst/>
              <a:gdLst>
                <a:gd name="T0" fmla="*/ 0 w 2"/>
                <a:gd name="T1" fmla="*/ 1 h 19"/>
                <a:gd name="T2" fmla="*/ 0 w 2"/>
                <a:gd name="T3" fmla="*/ 18 h 19"/>
                <a:gd name="T4" fmla="*/ 2 w 2"/>
                <a:gd name="T5" fmla="*/ 18 h 19"/>
                <a:gd name="T6" fmla="*/ 2 w 2"/>
                <a:gd name="T7" fmla="*/ 1 h 19"/>
                <a:gd name="T8" fmla="*/ 1 w 2"/>
                <a:gd name="T9" fmla="*/ 0 h 19"/>
                <a:gd name="T10" fmla="*/ 0 w 2"/>
                <a:gd name="T11" fmla="*/ 1 h 19"/>
              </a:gdLst>
              <a:ahLst/>
              <a:cxnLst>
                <a:cxn ang="0">
                  <a:pos x="T0" y="T1"/>
                </a:cxn>
                <a:cxn ang="0">
                  <a:pos x="T2" y="T3"/>
                </a:cxn>
                <a:cxn ang="0">
                  <a:pos x="T4" y="T5"/>
                </a:cxn>
                <a:cxn ang="0">
                  <a:pos x="T6" y="T7"/>
                </a:cxn>
                <a:cxn ang="0">
                  <a:pos x="T8" y="T9"/>
                </a:cxn>
                <a:cxn ang="0">
                  <a:pos x="T10" y="T11"/>
                </a:cxn>
              </a:cxnLst>
              <a:rect l="0" t="0" r="r" b="b"/>
              <a:pathLst>
                <a:path w="2" h="19">
                  <a:moveTo>
                    <a:pt x="0" y="1"/>
                  </a:moveTo>
                  <a:cubicBezTo>
                    <a:pt x="0" y="7"/>
                    <a:pt x="0" y="12"/>
                    <a:pt x="0" y="18"/>
                  </a:cubicBezTo>
                  <a:cubicBezTo>
                    <a:pt x="0" y="19"/>
                    <a:pt x="2" y="19"/>
                    <a:pt x="2" y="18"/>
                  </a:cubicBezTo>
                  <a:cubicBezTo>
                    <a:pt x="2" y="12"/>
                    <a:pt x="2" y="7"/>
                    <a:pt x="2" y="1"/>
                  </a:cubicBezTo>
                  <a:cubicBezTo>
                    <a:pt x="2" y="0"/>
                    <a:pt x="1" y="0"/>
                    <a:pt x="1"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49" name="Freeform 67"/>
            <p:cNvSpPr/>
            <p:nvPr/>
          </p:nvSpPr>
          <p:spPr bwMode="auto">
            <a:xfrm>
              <a:off x="6554661" y="4480387"/>
              <a:ext cx="11113" cy="68263"/>
            </a:xfrm>
            <a:custGeom>
              <a:avLst/>
              <a:gdLst>
                <a:gd name="T0" fmla="*/ 1 w 3"/>
                <a:gd name="T1" fmla="*/ 2 h 18"/>
                <a:gd name="T2" fmla="*/ 1 w 3"/>
                <a:gd name="T3" fmla="*/ 16 h 18"/>
                <a:gd name="T4" fmla="*/ 3 w 3"/>
                <a:gd name="T5" fmla="*/ 16 h 18"/>
                <a:gd name="T6" fmla="*/ 3 w 3"/>
                <a:gd name="T7" fmla="*/ 2 h 18"/>
                <a:gd name="T8" fmla="*/ 2 w 3"/>
                <a:gd name="T9" fmla="*/ 0 h 18"/>
                <a:gd name="T10" fmla="*/ 1 w 3"/>
                <a:gd name="T11" fmla="*/ 2 h 18"/>
              </a:gdLst>
              <a:ahLst/>
              <a:cxnLst>
                <a:cxn ang="0">
                  <a:pos x="T0" y="T1"/>
                </a:cxn>
                <a:cxn ang="0">
                  <a:pos x="T2" y="T3"/>
                </a:cxn>
                <a:cxn ang="0">
                  <a:pos x="T4" y="T5"/>
                </a:cxn>
                <a:cxn ang="0">
                  <a:pos x="T6" y="T7"/>
                </a:cxn>
                <a:cxn ang="0">
                  <a:pos x="T8" y="T9"/>
                </a:cxn>
                <a:cxn ang="0">
                  <a:pos x="T10" y="T11"/>
                </a:cxn>
              </a:cxnLst>
              <a:rect l="0" t="0" r="r" b="b"/>
              <a:pathLst>
                <a:path w="3" h="18">
                  <a:moveTo>
                    <a:pt x="1" y="2"/>
                  </a:moveTo>
                  <a:cubicBezTo>
                    <a:pt x="1" y="6"/>
                    <a:pt x="0" y="11"/>
                    <a:pt x="1" y="16"/>
                  </a:cubicBezTo>
                  <a:cubicBezTo>
                    <a:pt x="1" y="18"/>
                    <a:pt x="3" y="18"/>
                    <a:pt x="3" y="16"/>
                  </a:cubicBezTo>
                  <a:cubicBezTo>
                    <a:pt x="3" y="11"/>
                    <a:pt x="3" y="6"/>
                    <a:pt x="3" y="2"/>
                  </a:cubicBezTo>
                  <a:cubicBezTo>
                    <a:pt x="3" y="1"/>
                    <a:pt x="2" y="0"/>
                    <a:pt x="2" y="0"/>
                  </a:cubicBezTo>
                  <a:cubicBezTo>
                    <a:pt x="1" y="0"/>
                    <a:pt x="1"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50" name="Freeform 68"/>
            <p:cNvSpPr/>
            <p:nvPr/>
          </p:nvSpPr>
          <p:spPr bwMode="auto">
            <a:xfrm>
              <a:off x="6753099" y="4472449"/>
              <a:ext cx="7938" cy="60325"/>
            </a:xfrm>
            <a:custGeom>
              <a:avLst/>
              <a:gdLst>
                <a:gd name="T0" fmla="*/ 0 w 2"/>
                <a:gd name="T1" fmla="*/ 1 h 16"/>
                <a:gd name="T2" fmla="*/ 0 w 2"/>
                <a:gd name="T3" fmla="*/ 14 h 16"/>
                <a:gd name="T4" fmla="*/ 2 w 2"/>
                <a:gd name="T5" fmla="*/ 14 h 16"/>
                <a:gd name="T6" fmla="*/ 2 w 2"/>
                <a:gd name="T7" fmla="*/ 1 h 16"/>
                <a:gd name="T8" fmla="*/ 1 w 2"/>
                <a:gd name="T9" fmla="*/ 0 h 16"/>
                <a:gd name="T10" fmla="*/ 0 w 2"/>
                <a:gd name="T11" fmla="*/ 1 h 16"/>
              </a:gdLst>
              <a:ahLst/>
              <a:cxnLst>
                <a:cxn ang="0">
                  <a:pos x="T0" y="T1"/>
                </a:cxn>
                <a:cxn ang="0">
                  <a:pos x="T2" y="T3"/>
                </a:cxn>
                <a:cxn ang="0">
                  <a:pos x="T4" y="T5"/>
                </a:cxn>
                <a:cxn ang="0">
                  <a:pos x="T6" y="T7"/>
                </a:cxn>
                <a:cxn ang="0">
                  <a:pos x="T8" y="T9"/>
                </a:cxn>
                <a:cxn ang="0">
                  <a:pos x="T10" y="T11"/>
                </a:cxn>
              </a:cxnLst>
              <a:rect l="0" t="0" r="r" b="b"/>
              <a:pathLst>
                <a:path w="2" h="16">
                  <a:moveTo>
                    <a:pt x="0" y="1"/>
                  </a:moveTo>
                  <a:cubicBezTo>
                    <a:pt x="0" y="5"/>
                    <a:pt x="0" y="10"/>
                    <a:pt x="0" y="14"/>
                  </a:cubicBezTo>
                  <a:cubicBezTo>
                    <a:pt x="0" y="16"/>
                    <a:pt x="2" y="16"/>
                    <a:pt x="2" y="14"/>
                  </a:cubicBezTo>
                  <a:cubicBezTo>
                    <a:pt x="2" y="10"/>
                    <a:pt x="2" y="5"/>
                    <a:pt x="2" y="1"/>
                  </a:cubicBezTo>
                  <a:cubicBezTo>
                    <a:pt x="2" y="0"/>
                    <a:pt x="1" y="0"/>
                    <a:pt x="1"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51" name="Freeform 69"/>
            <p:cNvSpPr/>
            <p:nvPr/>
          </p:nvSpPr>
          <p:spPr bwMode="auto">
            <a:xfrm>
              <a:off x="6991224" y="4469274"/>
              <a:ext cx="6350" cy="55563"/>
            </a:xfrm>
            <a:custGeom>
              <a:avLst/>
              <a:gdLst>
                <a:gd name="T0" fmla="*/ 0 w 2"/>
                <a:gd name="T1" fmla="*/ 1 h 15"/>
                <a:gd name="T2" fmla="*/ 0 w 2"/>
                <a:gd name="T3" fmla="*/ 13 h 15"/>
                <a:gd name="T4" fmla="*/ 2 w 2"/>
                <a:gd name="T5" fmla="*/ 13 h 15"/>
                <a:gd name="T6" fmla="*/ 2 w 2"/>
                <a:gd name="T7" fmla="*/ 1 h 15"/>
                <a:gd name="T8" fmla="*/ 1 w 2"/>
                <a:gd name="T9" fmla="*/ 0 h 15"/>
                <a:gd name="T10" fmla="*/ 0 w 2"/>
                <a:gd name="T11" fmla="*/ 1 h 15"/>
              </a:gdLst>
              <a:ahLst/>
              <a:cxnLst>
                <a:cxn ang="0">
                  <a:pos x="T0" y="T1"/>
                </a:cxn>
                <a:cxn ang="0">
                  <a:pos x="T2" y="T3"/>
                </a:cxn>
                <a:cxn ang="0">
                  <a:pos x="T4" y="T5"/>
                </a:cxn>
                <a:cxn ang="0">
                  <a:pos x="T6" y="T7"/>
                </a:cxn>
                <a:cxn ang="0">
                  <a:pos x="T8" y="T9"/>
                </a:cxn>
                <a:cxn ang="0">
                  <a:pos x="T10" y="T11"/>
                </a:cxn>
              </a:cxnLst>
              <a:rect l="0" t="0" r="r" b="b"/>
              <a:pathLst>
                <a:path w="2" h="15">
                  <a:moveTo>
                    <a:pt x="0" y="1"/>
                  </a:moveTo>
                  <a:cubicBezTo>
                    <a:pt x="0" y="5"/>
                    <a:pt x="0" y="9"/>
                    <a:pt x="0" y="13"/>
                  </a:cubicBezTo>
                  <a:cubicBezTo>
                    <a:pt x="0" y="15"/>
                    <a:pt x="2" y="15"/>
                    <a:pt x="2" y="13"/>
                  </a:cubicBezTo>
                  <a:cubicBezTo>
                    <a:pt x="2" y="9"/>
                    <a:pt x="2" y="5"/>
                    <a:pt x="2" y="1"/>
                  </a:cubicBezTo>
                  <a:cubicBezTo>
                    <a:pt x="2" y="0"/>
                    <a:pt x="2" y="0"/>
                    <a:pt x="1" y="0"/>
                  </a:cubicBezTo>
                  <a:cubicBezTo>
                    <a:pt x="1"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52" name="Freeform 70"/>
            <p:cNvSpPr/>
            <p:nvPr/>
          </p:nvSpPr>
          <p:spPr bwMode="auto">
            <a:xfrm>
              <a:off x="7253161" y="4461337"/>
              <a:ext cx="7938" cy="71438"/>
            </a:xfrm>
            <a:custGeom>
              <a:avLst/>
              <a:gdLst>
                <a:gd name="T0" fmla="*/ 0 w 2"/>
                <a:gd name="T1" fmla="*/ 2 h 19"/>
                <a:gd name="T2" fmla="*/ 0 w 2"/>
                <a:gd name="T3" fmla="*/ 17 h 19"/>
                <a:gd name="T4" fmla="*/ 2 w 2"/>
                <a:gd name="T5" fmla="*/ 17 h 19"/>
                <a:gd name="T6" fmla="*/ 2 w 2"/>
                <a:gd name="T7" fmla="*/ 2 h 19"/>
                <a:gd name="T8" fmla="*/ 1 w 2"/>
                <a:gd name="T9" fmla="*/ 0 h 19"/>
                <a:gd name="T10" fmla="*/ 0 w 2"/>
                <a:gd name="T11" fmla="*/ 2 h 19"/>
              </a:gdLst>
              <a:ahLst/>
              <a:cxnLst>
                <a:cxn ang="0">
                  <a:pos x="T0" y="T1"/>
                </a:cxn>
                <a:cxn ang="0">
                  <a:pos x="T2" y="T3"/>
                </a:cxn>
                <a:cxn ang="0">
                  <a:pos x="T4" y="T5"/>
                </a:cxn>
                <a:cxn ang="0">
                  <a:pos x="T6" y="T7"/>
                </a:cxn>
                <a:cxn ang="0">
                  <a:pos x="T8" y="T9"/>
                </a:cxn>
                <a:cxn ang="0">
                  <a:pos x="T10" y="T11"/>
                </a:cxn>
              </a:cxnLst>
              <a:rect l="0" t="0" r="r" b="b"/>
              <a:pathLst>
                <a:path w="2" h="19">
                  <a:moveTo>
                    <a:pt x="0" y="2"/>
                  </a:moveTo>
                  <a:cubicBezTo>
                    <a:pt x="0" y="7"/>
                    <a:pt x="0" y="12"/>
                    <a:pt x="0" y="17"/>
                  </a:cubicBezTo>
                  <a:cubicBezTo>
                    <a:pt x="0" y="19"/>
                    <a:pt x="2" y="19"/>
                    <a:pt x="2" y="17"/>
                  </a:cubicBezTo>
                  <a:cubicBezTo>
                    <a:pt x="2" y="12"/>
                    <a:pt x="2" y="7"/>
                    <a:pt x="2" y="2"/>
                  </a:cubicBezTo>
                  <a:cubicBezTo>
                    <a:pt x="2" y="1"/>
                    <a:pt x="1" y="0"/>
                    <a:pt x="1" y="0"/>
                  </a:cubicBezTo>
                  <a:cubicBezTo>
                    <a:pt x="0"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53" name="Freeform 71"/>
            <p:cNvSpPr>
              <a:spLocks noEditPoints="1"/>
            </p:cNvSpPr>
            <p:nvPr/>
          </p:nvSpPr>
          <p:spPr bwMode="auto">
            <a:xfrm>
              <a:off x="6257799" y="4207337"/>
              <a:ext cx="280988" cy="314325"/>
            </a:xfrm>
            <a:custGeom>
              <a:avLst/>
              <a:gdLst>
                <a:gd name="T0" fmla="*/ 71 w 75"/>
                <a:gd name="T1" fmla="*/ 0 h 83"/>
                <a:gd name="T2" fmla="*/ 24 w 75"/>
                <a:gd name="T3" fmla="*/ 52 h 83"/>
                <a:gd name="T4" fmla="*/ 1 w 75"/>
                <a:gd name="T5" fmla="*/ 80 h 83"/>
                <a:gd name="T6" fmla="*/ 4 w 75"/>
                <a:gd name="T7" fmla="*/ 81 h 83"/>
                <a:gd name="T8" fmla="*/ 12 w 75"/>
                <a:gd name="T9" fmla="*/ 70 h 83"/>
                <a:gd name="T10" fmla="*/ 59 w 75"/>
                <a:gd name="T11" fmla="*/ 18 h 83"/>
                <a:gd name="T12" fmla="*/ 74 w 75"/>
                <a:gd name="T13" fmla="*/ 2 h 83"/>
                <a:gd name="T14" fmla="*/ 72 w 75"/>
                <a:gd name="T15" fmla="*/ 0 h 83"/>
                <a:gd name="T16" fmla="*/ 71 w 75"/>
                <a:gd name="T17" fmla="*/ 0 h 83"/>
                <a:gd name="T18" fmla="*/ 12 w 75"/>
                <a:gd name="T19" fmla="*/ 70 h 83"/>
                <a:gd name="T20" fmla="*/ 12 w 75"/>
                <a:gd name="T21" fmla="*/ 70 h 83"/>
                <a:gd name="T22" fmla="*/ 12 w 75"/>
                <a:gd name="T23" fmla="*/ 7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83">
                  <a:moveTo>
                    <a:pt x="71" y="0"/>
                  </a:moveTo>
                  <a:cubicBezTo>
                    <a:pt x="56" y="18"/>
                    <a:pt x="39" y="34"/>
                    <a:pt x="24" y="52"/>
                  </a:cubicBezTo>
                  <a:cubicBezTo>
                    <a:pt x="16" y="60"/>
                    <a:pt x="8" y="70"/>
                    <a:pt x="1" y="80"/>
                  </a:cubicBezTo>
                  <a:cubicBezTo>
                    <a:pt x="0" y="81"/>
                    <a:pt x="3" y="83"/>
                    <a:pt x="4" y="81"/>
                  </a:cubicBezTo>
                  <a:cubicBezTo>
                    <a:pt x="7" y="77"/>
                    <a:pt x="9" y="74"/>
                    <a:pt x="12" y="70"/>
                  </a:cubicBezTo>
                  <a:cubicBezTo>
                    <a:pt x="27" y="51"/>
                    <a:pt x="44" y="35"/>
                    <a:pt x="59" y="18"/>
                  </a:cubicBezTo>
                  <a:cubicBezTo>
                    <a:pt x="64" y="13"/>
                    <a:pt x="69" y="8"/>
                    <a:pt x="74" y="2"/>
                  </a:cubicBezTo>
                  <a:cubicBezTo>
                    <a:pt x="75" y="1"/>
                    <a:pt x="74" y="0"/>
                    <a:pt x="72" y="0"/>
                  </a:cubicBezTo>
                  <a:cubicBezTo>
                    <a:pt x="72" y="0"/>
                    <a:pt x="72" y="0"/>
                    <a:pt x="71" y="0"/>
                  </a:cubicBezTo>
                  <a:moveTo>
                    <a:pt x="12" y="70"/>
                  </a:moveTo>
                  <a:cubicBezTo>
                    <a:pt x="12" y="70"/>
                    <a:pt x="12" y="70"/>
                    <a:pt x="12" y="70"/>
                  </a:cubicBezTo>
                  <a:cubicBezTo>
                    <a:pt x="12" y="70"/>
                    <a:pt x="12" y="70"/>
                    <a:pt x="12" y="7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54" name="Freeform 72"/>
            <p:cNvSpPr/>
            <p:nvPr/>
          </p:nvSpPr>
          <p:spPr bwMode="auto">
            <a:xfrm>
              <a:off x="6521324" y="4204162"/>
              <a:ext cx="107950" cy="150813"/>
            </a:xfrm>
            <a:custGeom>
              <a:avLst/>
              <a:gdLst>
                <a:gd name="T0" fmla="*/ 1 w 29"/>
                <a:gd name="T1" fmla="*/ 2 h 40"/>
                <a:gd name="T2" fmla="*/ 25 w 29"/>
                <a:gd name="T3" fmla="*/ 38 h 40"/>
                <a:gd name="T4" fmla="*/ 28 w 29"/>
                <a:gd name="T5" fmla="*/ 36 h 40"/>
                <a:gd name="T6" fmla="*/ 4 w 29"/>
                <a:gd name="T7" fmla="*/ 1 h 40"/>
                <a:gd name="T8" fmla="*/ 3 w 29"/>
                <a:gd name="T9" fmla="*/ 0 h 40"/>
                <a:gd name="T10" fmla="*/ 1 w 29"/>
                <a:gd name="T11" fmla="*/ 2 h 40"/>
              </a:gdLst>
              <a:ahLst/>
              <a:cxnLst>
                <a:cxn ang="0">
                  <a:pos x="T0" y="T1"/>
                </a:cxn>
                <a:cxn ang="0">
                  <a:pos x="T2" y="T3"/>
                </a:cxn>
                <a:cxn ang="0">
                  <a:pos x="T4" y="T5"/>
                </a:cxn>
                <a:cxn ang="0">
                  <a:pos x="T6" y="T7"/>
                </a:cxn>
                <a:cxn ang="0">
                  <a:pos x="T8" y="T9"/>
                </a:cxn>
                <a:cxn ang="0">
                  <a:pos x="T10" y="T11"/>
                </a:cxn>
              </a:cxnLst>
              <a:rect l="0" t="0" r="r" b="b"/>
              <a:pathLst>
                <a:path w="29" h="40">
                  <a:moveTo>
                    <a:pt x="1" y="2"/>
                  </a:moveTo>
                  <a:cubicBezTo>
                    <a:pt x="9" y="14"/>
                    <a:pt x="19" y="25"/>
                    <a:pt x="25" y="38"/>
                  </a:cubicBezTo>
                  <a:cubicBezTo>
                    <a:pt x="26" y="40"/>
                    <a:pt x="29" y="38"/>
                    <a:pt x="28" y="36"/>
                  </a:cubicBezTo>
                  <a:cubicBezTo>
                    <a:pt x="22" y="23"/>
                    <a:pt x="12" y="13"/>
                    <a:pt x="4" y="1"/>
                  </a:cubicBezTo>
                  <a:cubicBezTo>
                    <a:pt x="4" y="0"/>
                    <a:pt x="3" y="0"/>
                    <a:pt x="3" y="0"/>
                  </a:cubicBezTo>
                  <a:cubicBezTo>
                    <a:pt x="1" y="0"/>
                    <a:pt x="0"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55" name="Freeform 73"/>
            <p:cNvSpPr/>
            <p:nvPr/>
          </p:nvSpPr>
          <p:spPr bwMode="auto">
            <a:xfrm>
              <a:off x="6614986" y="4291474"/>
              <a:ext cx="74613" cy="60325"/>
            </a:xfrm>
            <a:custGeom>
              <a:avLst/>
              <a:gdLst>
                <a:gd name="T0" fmla="*/ 17 w 20"/>
                <a:gd name="T1" fmla="*/ 0 h 16"/>
                <a:gd name="T2" fmla="*/ 11 w 20"/>
                <a:gd name="T3" fmla="*/ 5 h 16"/>
                <a:gd name="T4" fmla="*/ 1 w 20"/>
                <a:gd name="T5" fmla="*/ 12 h 16"/>
                <a:gd name="T6" fmla="*/ 3 w 20"/>
                <a:gd name="T7" fmla="*/ 15 h 16"/>
                <a:gd name="T8" fmla="*/ 19 w 20"/>
                <a:gd name="T9" fmla="*/ 3 h 16"/>
                <a:gd name="T10" fmla="*/ 18 w 20"/>
                <a:gd name="T11" fmla="*/ 0 h 16"/>
                <a:gd name="T12" fmla="*/ 17 w 2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0" h="16">
                  <a:moveTo>
                    <a:pt x="17" y="0"/>
                  </a:moveTo>
                  <a:cubicBezTo>
                    <a:pt x="15" y="2"/>
                    <a:pt x="13" y="4"/>
                    <a:pt x="11" y="5"/>
                  </a:cubicBezTo>
                  <a:cubicBezTo>
                    <a:pt x="8" y="8"/>
                    <a:pt x="5" y="10"/>
                    <a:pt x="1" y="12"/>
                  </a:cubicBezTo>
                  <a:cubicBezTo>
                    <a:pt x="0" y="13"/>
                    <a:pt x="1" y="16"/>
                    <a:pt x="3" y="15"/>
                  </a:cubicBezTo>
                  <a:cubicBezTo>
                    <a:pt x="8" y="11"/>
                    <a:pt x="14" y="7"/>
                    <a:pt x="19" y="3"/>
                  </a:cubicBezTo>
                  <a:cubicBezTo>
                    <a:pt x="20" y="2"/>
                    <a:pt x="19" y="0"/>
                    <a:pt x="18"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56" name="Freeform 74"/>
            <p:cNvSpPr/>
            <p:nvPr/>
          </p:nvSpPr>
          <p:spPr bwMode="auto">
            <a:xfrm>
              <a:off x="6675311" y="4286712"/>
              <a:ext cx="85725" cy="68263"/>
            </a:xfrm>
            <a:custGeom>
              <a:avLst/>
              <a:gdLst>
                <a:gd name="T0" fmla="*/ 1 w 23"/>
                <a:gd name="T1" fmla="*/ 3 h 18"/>
                <a:gd name="T2" fmla="*/ 7 w 23"/>
                <a:gd name="T3" fmla="*/ 8 h 18"/>
                <a:gd name="T4" fmla="*/ 19 w 23"/>
                <a:gd name="T5" fmla="*/ 17 h 18"/>
                <a:gd name="T6" fmla="*/ 21 w 23"/>
                <a:gd name="T7" fmla="*/ 14 h 18"/>
                <a:gd name="T8" fmla="*/ 13 w 23"/>
                <a:gd name="T9" fmla="*/ 9 h 18"/>
                <a:gd name="T10" fmla="*/ 3 w 23"/>
                <a:gd name="T11" fmla="*/ 1 h 18"/>
                <a:gd name="T12" fmla="*/ 2 w 23"/>
                <a:gd name="T13" fmla="*/ 0 h 18"/>
                <a:gd name="T14" fmla="*/ 1 w 23"/>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8">
                  <a:moveTo>
                    <a:pt x="1" y="3"/>
                  </a:moveTo>
                  <a:cubicBezTo>
                    <a:pt x="3" y="5"/>
                    <a:pt x="5" y="6"/>
                    <a:pt x="7" y="8"/>
                  </a:cubicBezTo>
                  <a:cubicBezTo>
                    <a:pt x="11" y="11"/>
                    <a:pt x="15" y="14"/>
                    <a:pt x="19" y="17"/>
                  </a:cubicBezTo>
                  <a:cubicBezTo>
                    <a:pt x="21" y="18"/>
                    <a:pt x="23" y="15"/>
                    <a:pt x="21" y="14"/>
                  </a:cubicBezTo>
                  <a:cubicBezTo>
                    <a:pt x="18" y="13"/>
                    <a:pt x="16" y="11"/>
                    <a:pt x="13" y="9"/>
                  </a:cubicBezTo>
                  <a:cubicBezTo>
                    <a:pt x="10" y="6"/>
                    <a:pt x="6" y="3"/>
                    <a:pt x="3" y="1"/>
                  </a:cubicBezTo>
                  <a:cubicBezTo>
                    <a:pt x="2" y="0"/>
                    <a:pt x="2" y="0"/>
                    <a:pt x="2" y="0"/>
                  </a:cubicBezTo>
                  <a:cubicBezTo>
                    <a:pt x="0" y="0"/>
                    <a:pt x="0" y="2"/>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57" name="Freeform 75"/>
            <p:cNvSpPr/>
            <p:nvPr/>
          </p:nvSpPr>
          <p:spPr bwMode="auto">
            <a:xfrm>
              <a:off x="6738811" y="4207337"/>
              <a:ext cx="574675" cy="144463"/>
            </a:xfrm>
            <a:custGeom>
              <a:avLst/>
              <a:gdLst>
                <a:gd name="T0" fmla="*/ 151 w 153"/>
                <a:gd name="T1" fmla="*/ 0 h 38"/>
                <a:gd name="T2" fmla="*/ 74 w 153"/>
                <a:gd name="T3" fmla="*/ 17 h 38"/>
                <a:gd name="T4" fmla="*/ 39 w 153"/>
                <a:gd name="T5" fmla="*/ 26 h 38"/>
                <a:gd name="T6" fmla="*/ 21 w 153"/>
                <a:gd name="T7" fmla="*/ 30 h 38"/>
                <a:gd name="T8" fmla="*/ 13 w 153"/>
                <a:gd name="T9" fmla="*/ 32 h 38"/>
                <a:gd name="T10" fmla="*/ 4 w 153"/>
                <a:gd name="T11" fmla="*/ 34 h 38"/>
                <a:gd name="T12" fmla="*/ 2 w 153"/>
                <a:gd name="T13" fmla="*/ 34 h 38"/>
                <a:gd name="T14" fmla="*/ 2 w 153"/>
                <a:gd name="T15" fmla="*/ 38 h 38"/>
                <a:gd name="T16" fmla="*/ 20 w 153"/>
                <a:gd name="T17" fmla="*/ 34 h 38"/>
                <a:gd name="T18" fmla="*/ 39 w 153"/>
                <a:gd name="T19" fmla="*/ 29 h 38"/>
                <a:gd name="T20" fmla="*/ 77 w 153"/>
                <a:gd name="T21" fmla="*/ 19 h 38"/>
                <a:gd name="T22" fmla="*/ 151 w 153"/>
                <a:gd name="T23" fmla="*/ 3 h 38"/>
                <a:gd name="T24" fmla="*/ 151 w 153"/>
                <a:gd name="T25" fmla="*/ 0 h 38"/>
                <a:gd name="T26" fmla="*/ 151 w 153"/>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38">
                  <a:moveTo>
                    <a:pt x="151" y="0"/>
                  </a:moveTo>
                  <a:cubicBezTo>
                    <a:pt x="125" y="4"/>
                    <a:pt x="100" y="11"/>
                    <a:pt x="74" y="17"/>
                  </a:cubicBezTo>
                  <a:cubicBezTo>
                    <a:pt x="62" y="19"/>
                    <a:pt x="51" y="22"/>
                    <a:pt x="39" y="26"/>
                  </a:cubicBezTo>
                  <a:cubicBezTo>
                    <a:pt x="33" y="27"/>
                    <a:pt x="27" y="29"/>
                    <a:pt x="21" y="30"/>
                  </a:cubicBezTo>
                  <a:cubicBezTo>
                    <a:pt x="18" y="31"/>
                    <a:pt x="15" y="31"/>
                    <a:pt x="13" y="32"/>
                  </a:cubicBezTo>
                  <a:cubicBezTo>
                    <a:pt x="10" y="33"/>
                    <a:pt x="7" y="34"/>
                    <a:pt x="4" y="34"/>
                  </a:cubicBezTo>
                  <a:cubicBezTo>
                    <a:pt x="4" y="34"/>
                    <a:pt x="3" y="34"/>
                    <a:pt x="2" y="34"/>
                  </a:cubicBezTo>
                  <a:cubicBezTo>
                    <a:pt x="0" y="34"/>
                    <a:pt x="0" y="38"/>
                    <a:pt x="2" y="38"/>
                  </a:cubicBezTo>
                  <a:cubicBezTo>
                    <a:pt x="8" y="37"/>
                    <a:pt x="14" y="35"/>
                    <a:pt x="20" y="34"/>
                  </a:cubicBezTo>
                  <a:cubicBezTo>
                    <a:pt x="26" y="32"/>
                    <a:pt x="33" y="31"/>
                    <a:pt x="39" y="29"/>
                  </a:cubicBezTo>
                  <a:cubicBezTo>
                    <a:pt x="52" y="25"/>
                    <a:pt x="64" y="22"/>
                    <a:pt x="77" y="19"/>
                  </a:cubicBezTo>
                  <a:cubicBezTo>
                    <a:pt x="102" y="13"/>
                    <a:pt x="126" y="7"/>
                    <a:pt x="151" y="3"/>
                  </a:cubicBezTo>
                  <a:cubicBezTo>
                    <a:pt x="153" y="3"/>
                    <a:pt x="153" y="0"/>
                    <a:pt x="151" y="0"/>
                  </a:cubicBezTo>
                  <a:cubicBezTo>
                    <a:pt x="151" y="0"/>
                    <a:pt x="151" y="0"/>
                    <a:pt x="1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58" name="Freeform 76"/>
            <p:cNvSpPr/>
            <p:nvPr/>
          </p:nvSpPr>
          <p:spPr bwMode="auto">
            <a:xfrm>
              <a:off x="7257924" y="4193049"/>
              <a:ext cx="74613" cy="52388"/>
            </a:xfrm>
            <a:custGeom>
              <a:avLst/>
              <a:gdLst>
                <a:gd name="T0" fmla="*/ 2 w 20"/>
                <a:gd name="T1" fmla="*/ 3 h 14"/>
                <a:gd name="T2" fmla="*/ 13 w 20"/>
                <a:gd name="T3" fmla="*/ 4 h 14"/>
                <a:gd name="T4" fmla="*/ 13 w 20"/>
                <a:gd name="T5" fmla="*/ 4 h 14"/>
                <a:gd name="T6" fmla="*/ 10 w 20"/>
                <a:gd name="T7" fmla="*/ 6 h 14"/>
                <a:gd name="T8" fmla="*/ 4 w 20"/>
                <a:gd name="T9" fmla="*/ 10 h 14"/>
                <a:gd name="T10" fmla="*/ 4 w 20"/>
                <a:gd name="T11" fmla="*/ 10 h 14"/>
                <a:gd name="T12" fmla="*/ 4 w 20"/>
                <a:gd name="T13" fmla="*/ 13 h 14"/>
                <a:gd name="T14" fmla="*/ 19 w 20"/>
                <a:gd name="T15" fmla="*/ 3 h 14"/>
                <a:gd name="T16" fmla="*/ 18 w 20"/>
                <a:gd name="T17" fmla="*/ 0 h 14"/>
                <a:gd name="T18" fmla="*/ 13 w 20"/>
                <a:gd name="T19" fmla="*/ 0 h 14"/>
                <a:gd name="T20" fmla="*/ 2 w 20"/>
                <a:gd name="T21" fmla="*/ 0 h 14"/>
                <a:gd name="T22" fmla="*/ 2 w 20"/>
                <a:gd name="T23" fmla="*/ 0 h 14"/>
                <a:gd name="T24" fmla="*/ 2 w 20"/>
                <a:gd name="T2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4">
                  <a:moveTo>
                    <a:pt x="2" y="3"/>
                  </a:moveTo>
                  <a:cubicBezTo>
                    <a:pt x="6" y="4"/>
                    <a:pt x="9" y="4"/>
                    <a:pt x="13" y="4"/>
                  </a:cubicBezTo>
                  <a:cubicBezTo>
                    <a:pt x="13" y="4"/>
                    <a:pt x="13" y="4"/>
                    <a:pt x="13" y="4"/>
                  </a:cubicBezTo>
                  <a:cubicBezTo>
                    <a:pt x="12" y="4"/>
                    <a:pt x="11" y="5"/>
                    <a:pt x="10" y="6"/>
                  </a:cubicBezTo>
                  <a:cubicBezTo>
                    <a:pt x="8" y="7"/>
                    <a:pt x="7" y="9"/>
                    <a:pt x="4" y="10"/>
                  </a:cubicBezTo>
                  <a:cubicBezTo>
                    <a:pt x="4" y="10"/>
                    <a:pt x="4" y="10"/>
                    <a:pt x="4" y="10"/>
                  </a:cubicBezTo>
                  <a:cubicBezTo>
                    <a:pt x="2" y="11"/>
                    <a:pt x="2" y="14"/>
                    <a:pt x="4" y="13"/>
                  </a:cubicBezTo>
                  <a:cubicBezTo>
                    <a:pt x="10" y="11"/>
                    <a:pt x="14" y="7"/>
                    <a:pt x="19" y="3"/>
                  </a:cubicBezTo>
                  <a:cubicBezTo>
                    <a:pt x="20" y="2"/>
                    <a:pt x="19" y="0"/>
                    <a:pt x="18" y="0"/>
                  </a:cubicBezTo>
                  <a:cubicBezTo>
                    <a:pt x="16" y="0"/>
                    <a:pt x="15" y="0"/>
                    <a:pt x="13" y="0"/>
                  </a:cubicBezTo>
                  <a:cubicBezTo>
                    <a:pt x="9" y="0"/>
                    <a:pt x="6" y="0"/>
                    <a:pt x="2" y="0"/>
                  </a:cubicBezTo>
                  <a:cubicBezTo>
                    <a:pt x="2" y="0"/>
                    <a:pt x="2" y="0"/>
                    <a:pt x="2" y="0"/>
                  </a:cubicBezTo>
                  <a:cubicBezTo>
                    <a:pt x="0" y="0"/>
                    <a:pt x="0" y="3"/>
                    <a:pt x="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59" name="Freeform 77"/>
            <p:cNvSpPr>
              <a:spLocks noEditPoints="1"/>
            </p:cNvSpPr>
            <p:nvPr/>
          </p:nvSpPr>
          <p:spPr bwMode="auto">
            <a:xfrm>
              <a:off x="6265736" y="4067637"/>
              <a:ext cx="465138" cy="442913"/>
            </a:xfrm>
            <a:custGeom>
              <a:avLst/>
              <a:gdLst>
                <a:gd name="T0" fmla="*/ 70 w 124"/>
                <a:gd name="T1" fmla="*/ 0 h 117"/>
                <a:gd name="T2" fmla="*/ 67 w 124"/>
                <a:gd name="T3" fmla="*/ 3 h 117"/>
                <a:gd name="T4" fmla="*/ 62 w 124"/>
                <a:gd name="T5" fmla="*/ 11 h 117"/>
                <a:gd name="T6" fmla="*/ 52 w 124"/>
                <a:gd name="T7" fmla="*/ 28 h 117"/>
                <a:gd name="T8" fmla="*/ 33 w 124"/>
                <a:gd name="T9" fmla="*/ 58 h 117"/>
                <a:gd name="T10" fmla="*/ 14 w 124"/>
                <a:gd name="T11" fmla="*/ 88 h 117"/>
                <a:gd name="T12" fmla="*/ 0 w 124"/>
                <a:gd name="T13" fmla="*/ 116 h 117"/>
                <a:gd name="T14" fmla="*/ 2 w 124"/>
                <a:gd name="T15" fmla="*/ 116 h 117"/>
                <a:gd name="T16" fmla="*/ 4 w 124"/>
                <a:gd name="T17" fmla="*/ 111 h 117"/>
                <a:gd name="T18" fmla="*/ 4 w 124"/>
                <a:gd name="T19" fmla="*/ 111 h 117"/>
                <a:gd name="T20" fmla="*/ 4 w 124"/>
                <a:gd name="T21" fmla="*/ 111 h 117"/>
                <a:gd name="T22" fmla="*/ 4 w 124"/>
                <a:gd name="T23" fmla="*/ 111 h 117"/>
                <a:gd name="T24" fmla="*/ 4 w 124"/>
                <a:gd name="T25" fmla="*/ 111 h 117"/>
                <a:gd name="T26" fmla="*/ 40 w 124"/>
                <a:gd name="T27" fmla="*/ 51 h 117"/>
                <a:gd name="T28" fmla="*/ 70 w 124"/>
                <a:gd name="T29" fmla="*/ 2 h 117"/>
                <a:gd name="T30" fmla="*/ 71 w 124"/>
                <a:gd name="T31" fmla="*/ 3 h 117"/>
                <a:gd name="T32" fmla="*/ 79 w 124"/>
                <a:gd name="T33" fmla="*/ 17 h 117"/>
                <a:gd name="T34" fmla="*/ 86 w 124"/>
                <a:gd name="T35" fmla="*/ 33 h 117"/>
                <a:gd name="T36" fmla="*/ 104 w 124"/>
                <a:gd name="T37" fmla="*/ 68 h 117"/>
                <a:gd name="T38" fmla="*/ 122 w 124"/>
                <a:gd name="T39" fmla="*/ 101 h 117"/>
                <a:gd name="T40" fmla="*/ 124 w 124"/>
                <a:gd name="T41" fmla="*/ 100 h 117"/>
                <a:gd name="T42" fmla="*/ 106 w 124"/>
                <a:gd name="T43" fmla="*/ 67 h 117"/>
                <a:gd name="T44" fmla="*/ 88 w 124"/>
                <a:gd name="T45" fmla="*/ 32 h 117"/>
                <a:gd name="T46" fmla="*/ 80 w 124"/>
                <a:gd name="T47" fmla="*/ 16 h 117"/>
                <a:gd name="T48" fmla="*/ 72 w 124"/>
                <a:gd name="T49" fmla="*/ 2 h 117"/>
                <a:gd name="T50" fmla="*/ 70 w 124"/>
                <a:gd name="T51" fmla="*/ 0 h 117"/>
                <a:gd name="T52" fmla="*/ 70 w 124"/>
                <a:gd name="T53" fmla="*/ 0 h 117"/>
                <a:gd name="T54" fmla="*/ 71 w 124"/>
                <a:gd name="T55" fmla="*/ 3 h 117"/>
                <a:gd name="T56" fmla="*/ 71 w 124"/>
                <a:gd name="T57" fmla="*/ 3 h 117"/>
                <a:gd name="T58" fmla="*/ 71 w 124"/>
                <a:gd name="T59" fmla="*/ 3 h 117"/>
                <a:gd name="T60" fmla="*/ 4 w 124"/>
                <a:gd name="T61" fmla="*/ 111 h 117"/>
                <a:gd name="T62" fmla="*/ 4 w 124"/>
                <a:gd name="T63" fmla="*/ 111 h 117"/>
                <a:gd name="T64" fmla="*/ 4 w 124"/>
                <a:gd name="T65" fmla="*/ 1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70" y="0"/>
                  </a:moveTo>
                  <a:cubicBezTo>
                    <a:pt x="69" y="0"/>
                    <a:pt x="68" y="2"/>
                    <a:pt x="67" y="3"/>
                  </a:cubicBezTo>
                  <a:cubicBezTo>
                    <a:pt x="65" y="6"/>
                    <a:pt x="64" y="9"/>
                    <a:pt x="62" y="11"/>
                  </a:cubicBezTo>
                  <a:cubicBezTo>
                    <a:pt x="58" y="17"/>
                    <a:pt x="55" y="22"/>
                    <a:pt x="52" y="28"/>
                  </a:cubicBezTo>
                  <a:cubicBezTo>
                    <a:pt x="46" y="38"/>
                    <a:pt x="39" y="48"/>
                    <a:pt x="33" y="58"/>
                  </a:cubicBezTo>
                  <a:cubicBezTo>
                    <a:pt x="26" y="68"/>
                    <a:pt x="20" y="78"/>
                    <a:pt x="14" y="88"/>
                  </a:cubicBezTo>
                  <a:cubicBezTo>
                    <a:pt x="8" y="97"/>
                    <a:pt x="4" y="106"/>
                    <a:pt x="0" y="116"/>
                  </a:cubicBezTo>
                  <a:cubicBezTo>
                    <a:pt x="0" y="117"/>
                    <a:pt x="2" y="117"/>
                    <a:pt x="2" y="116"/>
                  </a:cubicBezTo>
                  <a:cubicBezTo>
                    <a:pt x="3" y="115"/>
                    <a:pt x="3" y="113"/>
                    <a:pt x="4" y="111"/>
                  </a:cubicBezTo>
                  <a:cubicBezTo>
                    <a:pt x="4" y="111"/>
                    <a:pt x="4" y="111"/>
                    <a:pt x="4" y="111"/>
                  </a:cubicBezTo>
                  <a:cubicBezTo>
                    <a:pt x="4" y="111"/>
                    <a:pt x="4" y="111"/>
                    <a:pt x="4" y="111"/>
                  </a:cubicBezTo>
                  <a:cubicBezTo>
                    <a:pt x="4" y="111"/>
                    <a:pt x="4" y="111"/>
                    <a:pt x="4" y="111"/>
                  </a:cubicBezTo>
                  <a:cubicBezTo>
                    <a:pt x="4" y="111"/>
                    <a:pt x="4" y="111"/>
                    <a:pt x="4" y="111"/>
                  </a:cubicBezTo>
                  <a:cubicBezTo>
                    <a:pt x="13" y="89"/>
                    <a:pt x="27" y="70"/>
                    <a:pt x="40" y="51"/>
                  </a:cubicBezTo>
                  <a:cubicBezTo>
                    <a:pt x="50" y="35"/>
                    <a:pt x="60" y="18"/>
                    <a:pt x="70" y="2"/>
                  </a:cubicBezTo>
                  <a:cubicBezTo>
                    <a:pt x="71" y="3"/>
                    <a:pt x="71" y="3"/>
                    <a:pt x="71" y="3"/>
                  </a:cubicBezTo>
                  <a:cubicBezTo>
                    <a:pt x="74" y="7"/>
                    <a:pt x="76" y="12"/>
                    <a:pt x="79" y="17"/>
                  </a:cubicBezTo>
                  <a:cubicBezTo>
                    <a:pt x="81" y="22"/>
                    <a:pt x="84" y="28"/>
                    <a:pt x="86" y="33"/>
                  </a:cubicBezTo>
                  <a:cubicBezTo>
                    <a:pt x="92" y="45"/>
                    <a:pt x="98" y="56"/>
                    <a:pt x="104" y="68"/>
                  </a:cubicBezTo>
                  <a:cubicBezTo>
                    <a:pt x="109" y="80"/>
                    <a:pt x="116" y="90"/>
                    <a:pt x="122" y="101"/>
                  </a:cubicBezTo>
                  <a:cubicBezTo>
                    <a:pt x="122" y="102"/>
                    <a:pt x="124" y="101"/>
                    <a:pt x="124" y="100"/>
                  </a:cubicBezTo>
                  <a:cubicBezTo>
                    <a:pt x="118" y="89"/>
                    <a:pt x="111" y="79"/>
                    <a:pt x="106" y="67"/>
                  </a:cubicBezTo>
                  <a:cubicBezTo>
                    <a:pt x="100" y="55"/>
                    <a:pt x="94" y="44"/>
                    <a:pt x="88" y="32"/>
                  </a:cubicBezTo>
                  <a:cubicBezTo>
                    <a:pt x="86" y="27"/>
                    <a:pt x="83" y="21"/>
                    <a:pt x="80" y="16"/>
                  </a:cubicBezTo>
                  <a:cubicBezTo>
                    <a:pt x="78" y="11"/>
                    <a:pt x="76" y="6"/>
                    <a:pt x="72" y="2"/>
                  </a:cubicBezTo>
                  <a:cubicBezTo>
                    <a:pt x="72" y="1"/>
                    <a:pt x="71" y="0"/>
                    <a:pt x="70" y="0"/>
                  </a:cubicBezTo>
                  <a:cubicBezTo>
                    <a:pt x="70" y="0"/>
                    <a:pt x="70" y="0"/>
                    <a:pt x="70" y="0"/>
                  </a:cubicBezTo>
                  <a:moveTo>
                    <a:pt x="71" y="3"/>
                  </a:moveTo>
                  <a:cubicBezTo>
                    <a:pt x="71" y="3"/>
                    <a:pt x="71" y="3"/>
                    <a:pt x="71" y="3"/>
                  </a:cubicBezTo>
                  <a:cubicBezTo>
                    <a:pt x="71" y="3"/>
                    <a:pt x="71" y="3"/>
                    <a:pt x="71" y="3"/>
                  </a:cubicBezTo>
                  <a:moveTo>
                    <a:pt x="4" y="111"/>
                  </a:moveTo>
                  <a:cubicBezTo>
                    <a:pt x="4" y="111"/>
                    <a:pt x="4" y="111"/>
                    <a:pt x="4" y="111"/>
                  </a:cubicBezTo>
                  <a:cubicBezTo>
                    <a:pt x="4" y="111"/>
                    <a:pt x="4" y="111"/>
                    <a:pt x="4" y="1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60" name="Freeform 78"/>
            <p:cNvSpPr>
              <a:spLocks noEditPoints="1"/>
            </p:cNvSpPr>
            <p:nvPr/>
          </p:nvSpPr>
          <p:spPr bwMode="auto">
            <a:xfrm>
              <a:off x="6719761" y="4415299"/>
              <a:ext cx="52388" cy="41275"/>
            </a:xfrm>
            <a:custGeom>
              <a:avLst/>
              <a:gdLst>
                <a:gd name="T0" fmla="*/ 12 w 14"/>
                <a:gd name="T1" fmla="*/ 0 h 11"/>
                <a:gd name="T2" fmla="*/ 4 w 14"/>
                <a:gd name="T3" fmla="*/ 6 h 11"/>
                <a:gd name="T4" fmla="*/ 1 w 14"/>
                <a:gd name="T5" fmla="*/ 8 h 11"/>
                <a:gd name="T6" fmla="*/ 2 w 14"/>
                <a:gd name="T7" fmla="*/ 10 h 11"/>
                <a:gd name="T8" fmla="*/ 13 w 14"/>
                <a:gd name="T9" fmla="*/ 1 h 11"/>
                <a:gd name="T10" fmla="*/ 12 w 14"/>
                <a:gd name="T11" fmla="*/ 0 h 11"/>
                <a:gd name="T12" fmla="*/ 12 w 14"/>
                <a:gd name="T13" fmla="*/ 0 h 11"/>
                <a:gd name="T14" fmla="*/ 4 w 14"/>
                <a:gd name="T15" fmla="*/ 6 h 11"/>
                <a:gd name="T16" fmla="*/ 4 w 14"/>
                <a:gd name="T17" fmla="*/ 6 h 11"/>
                <a:gd name="T18" fmla="*/ 4 w 14"/>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12" y="0"/>
                  </a:moveTo>
                  <a:cubicBezTo>
                    <a:pt x="9" y="2"/>
                    <a:pt x="7" y="4"/>
                    <a:pt x="4" y="6"/>
                  </a:cubicBezTo>
                  <a:cubicBezTo>
                    <a:pt x="3" y="7"/>
                    <a:pt x="2" y="8"/>
                    <a:pt x="1" y="8"/>
                  </a:cubicBezTo>
                  <a:cubicBezTo>
                    <a:pt x="0" y="9"/>
                    <a:pt x="1" y="11"/>
                    <a:pt x="2" y="10"/>
                  </a:cubicBezTo>
                  <a:cubicBezTo>
                    <a:pt x="6" y="7"/>
                    <a:pt x="10" y="4"/>
                    <a:pt x="13" y="1"/>
                  </a:cubicBezTo>
                  <a:cubicBezTo>
                    <a:pt x="14" y="1"/>
                    <a:pt x="13" y="0"/>
                    <a:pt x="12" y="0"/>
                  </a:cubicBezTo>
                  <a:cubicBezTo>
                    <a:pt x="12" y="0"/>
                    <a:pt x="12" y="0"/>
                    <a:pt x="12" y="0"/>
                  </a:cubicBezTo>
                  <a:moveTo>
                    <a:pt x="4" y="6"/>
                  </a:moveTo>
                  <a:cubicBezTo>
                    <a:pt x="4" y="6"/>
                    <a:pt x="4" y="6"/>
                    <a:pt x="4" y="6"/>
                  </a:cubicBezTo>
                  <a:cubicBezTo>
                    <a:pt x="4" y="6"/>
                    <a:pt x="4" y="6"/>
                    <a:pt x="4"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61" name="Freeform 79"/>
            <p:cNvSpPr/>
            <p:nvPr/>
          </p:nvSpPr>
          <p:spPr bwMode="auto">
            <a:xfrm>
              <a:off x="6761036" y="4415299"/>
              <a:ext cx="49213" cy="41275"/>
            </a:xfrm>
            <a:custGeom>
              <a:avLst/>
              <a:gdLst>
                <a:gd name="T0" fmla="*/ 1 w 13"/>
                <a:gd name="T1" fmla="*/ 1 h 11"/>
                <a:gd name="T2" fmla="*/ 11 w 13"/>
                <a:gd name="T3" fmla="*/ 11 h 11"/>
                <a:gd name="T4" fmla="*/ 12 w 13"/>
                <a:gd name="T5" fmla="*/ 9 h 11"/>
                <a:gd name="T6" fmla="*/ 2 w 13"/>
                <a:gd name="T7" fmla="*/ 0 h 11"/>
                <a:gd name="T8" fmla="*/ 2 w 13"/>
                <a:gd name="T9" fmla="*/ 0 h 11"/>
                <a:gd name="T10" fmla="*/ 1 w 13"/>
                <a:gd name="T11" fmla="*/ 1 h 11"/>
              </a:gdLst>
              <a:ahLst/>
              <a:cxnLst>
                <a:cxn ang="0">
                  <a:pos x="T0" y="T1"/>
                </a:cxn>
                <a:cxn ang="0">
                  <a:pos x="T2" y="T3"/>
                </a:cxn>
                <a:cxn ang="0">
                  <a:pos x="T4" y="T5"/>
                </a:cxn>
                <a:cxn ang="0">
                  <a:pos x="T6" y="T7"/>
                </a:cxn>
                <a:cxn ang="0">
                  <a:pos x="T8" y="T9"/>
                </a:cxn>
                <a:cxn ang="0">
                  <a:pos x="T10" y="T11"/>
                </a:cxn>
              </a:cxnLst>
              <a:rect l="0" t="0" r="r" b="b"/>
              <a:pathLst>
                <a:path w="13" h="11">
                  <a:moveTo>
                    <a:pt x="1" y="1"/>
                  </a:moveTo>
                  <a:cubicBezTo>
                    <a:pt x="4" y="4"/>
                    <a:pt x="7" y="7"/>
                    <a:pt x="11" y="11"/>
                  </a:cubicBezTo>
                  <a:cubicBezTo>
                    <a:pt x="11" y="11"/>
                    <a:pt x="13" y="10"/>
                    <a:pt x="12" y="9"/>
                  </a:cubicBezTo>
                  <a:cubicBezTo>
                    <a:pt x="9" y="6"/>
                    <a:pt x="5" y="3"/>
                    <a:pt x="2" y="0"/>
                  </a:cubicBezTo>
                  <a:cubicBezTo>
                    <a:pt x="2" y="0"/>
                    <a:pt x="2" y="0"/>
                    <a:pt x="2" y="0"/>
                  </a:cubicBezTo>
                  <a:cubicBezTo>
                    <a:pt x="1" y="0"/>
                    <a:pt x="0"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62" name="Freeform 80"/>
            <p:cNvSpPr/>
            <p:nvPr/>
          </p:nvSpPr>
          <p:spPr bwMode="auto">
            <a:xfrm>
              <a:off x="6794374" y="4431174"/>
              <a:ext cx="304800" cy="22225"/>
            </a:xfrm>
            <a:custGeom>
              <a:avLst/>
              <a:gdLst>
                <a:gd name="T0" fmla="*/ 58 w 81"/>
                <a:gd name="T1" fmla="*/ 1 h 6"/>
                <a:gd name="T2" fmla="*/ 38 w 81"/>
                <a:gd name="T3" fmla="*/ 2 h 6"/>
                <a:gd name="T4" fmla="*/ 18 w 81"/>
                <a:gd name="T5" fmla="*/ 3 h 6"/>
                <a:gd name="T6" fmla="*/ 2 w 81"/>
                <a:gd name="T7" fmla="*/ 4 h 6"/>
                <a:gd name="T8" fmla="*/ 2 w 81"/>
                <a:gd name="T9" fmla="*/ 6 h 6"/>
                <a:gd name="T10" fmla="*/ 21 w 81"/>
                <a:gd name="T11" fmla="*/ 4 h 6"/>
                <a:gd name="T12" fmla="*/ 41 w 81"/>
                <a:gd name="T13" fmla="*/ 4 h 6"/>
                <a:gd name="T14" fmla="*/ 60 w 81"/>
                <a:gd name="T15" fmla="*/ 3 h 6"/>
                <a:gd name="T16" fmla="*/ 80 w 81"/>
                <a:gd name="T17" fmla="*/ 1 h 6"/>
                <a:gd name="T18" fmla="*/ 81 w 81"/>
                <a:gd name="T19" fmla="*/ 1 h 6"/>
                <a:gd name="T20" fmla="*/ 81 w 81"/>
                <a:gd name="T21" fmla="*/ 1 h 6"/>
                <a:gd name="T22" fmla="*/ 81 w 81"/>
                <a:gd name="T23" fmla="*/ 0 h 6"/>
                <a:gd name="T24" fmla="*/ 58 w 81"/>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6">
                  <a:moveTo>
                    <a:pt x="58" y="1"/>
                  </a:moveTo>
                  <a:cubicBezTo>
                    <a:pt x="51" y="1"/>
                    <a:pt x="45" y="2"/>
                    <a:pt x="38" y="2"/>
                  </a:cubicBezTo>
                  <a:cubicBezTo>
                    <a:pt x="32" y="2"/>
                    <a:pt x="25" y="2"/>
                    <a:pt x="18" y="3"/>
                  </a:cubicBezTo>
                  <a:cubicBezTo>
                    <a:pt x="13" y="3"/>
                    <a:pt x="7" y="4"/>
                    <a:pt x="2" y="4"/>
                  </a:cubicBezTo>
                  <a:cubicBezTo>
                    <a:pt x="0" y="4"/>
                    <a:pt x="0" y="6"/>
                    <a:pt x="2" y="6"/>
                  </a:cubicBezTo>
                  <a:cubicBezTo>
                    <a:pt x="8" y="6"/>
                    <a:pt x="14" y="5"/>
                    <a:pt x="21" y="4"/>
                  </a:cubicBezTo>
                  <a:cubicBezTo>
                    <a:pt x="27" y="4"/>
                    <a:pt x="34" y="4"/>
                    <a:pt x="41" y="4"/>
                  </a:cubicBezTo>
                  <a:cubicBezTo>
                    <a:pt x="47" y="3"/>
                    <a:pt x="54" y="3"/>
                    <a:pt x="60" y="3"/>
                  </a:cubicBezTo>
                  <a:cubicBezTo>
                    <a:pt x="67" y="3"/>
                    <a:pt x="74" y="2"/>
                    <a:pt x="80" y="1"/>
                  </a:cubicBezTo>
                  <a:cubicBezTo>
                    <a:pt x="81" y="1"/>
                    <a:pt x="81" y="1"/>
                    <a:pt x="81" y="1"/>
                  </a:cubicBezTo>
                  <a:cubicBezTo>
                    <a:pt x="81" y="1"/>
                    <a:pt x="81" y="1"/>
                    <a:pt x="81" y="1"/>
                  </a:cubicBezTo>
                  <a:cubicBezTo>
                    <a:pt x="81" y="0"/>
                    <a:pt x="81" y="0"/>
                    <a:pt x="81" y="0"/>
                  </a:cubicBezTo>
                  <a:cubicBezTo>
                    <a:pt x="73" y="0"/>
                    <a:pt x="66" y="1"/>
                    <a:pt x="5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63" name="Freeform 81"/>
            <p:cNvSpPr/>
            <p:nvPr/>
          </p:nvSpPr>
          <p:spPr bwMode="auto">
            <a:xfrm>
              <a:off x="6265736" y="4439112"/>
              <a:ext cx="142875" cy="79375"/>
            </a:xfrm>
            <a:custGeom>
              <a:avLst/>
              <a:gdLst>
                <a:gd name="T0" fmla="*/ 37 w 38"/>
                <a:gd name="T1" fmla="*/ 0 h 21"/>
                <a:gd name="T2" fmla="*/ 1 w 38"/>
                <a:gd name="T3" fmla="*/ 19 h 21"/>
                <a:gd name="T4" fmla="*/ 2 w 38"/>
                <a:gd name="T5" fmla="*/ 20 h 21"/>
                <a:gd name="T6" fmla="*/ 38 w 38"/>
                <a:gd name="T7" fmla="*/ 1 h 21"/>
                <a:gd name="T8" fmla="*/ 38 w 38"/>
                <a:gd name="T9" fmla="*/ 0 h 21"/>
                <a:gd name="T10" fmla="*/ 37 w 38"/>
                <a:gd name="T11" fmla="*/ 0 h 21"/>
              </a:gdLst>
              <a:ahLst/>
              <a:cxnLst>
                <a:cxn ang="0">
                  <a:pos x="T0" y="T1"/>
                </a:cxn>
                <a:cxn ang="0">
                  <a:pos x="T2" y="T3"/>
                </a:cxn>
                <a:cxn ang="0">
                  <a:pos x="T4" y="T5"/>
                </a:cxn>
                <a:cxn ang="0">
                  <a:pos x="T6" y="T7"/>
                </a:cxn>
                <a:cxn ang="0">
                  <a:pos x="T8" y="T9"/>
                </a:cxn>
                <a:cxn ang="0">
                  <a:pos x="T10" y="T11"/>
                </a:cxn>
              </a:cxnLst>
              <a:rect l="0" t="0" r="r" b="b"/>
              <a:pathLst>
                <a:path w="38" h="21">
                  <a:moveTo>
                    <a:pt x="37" y="0"/>
                  </a:moveTo>
                  <a:cubicBezTo>
                    <a:pt x="25" y="6"/>
                    <a:pt x="13" y="12"/>
                    <a:pt x="1" y="19"/>
                  </a:cubicBezTo>
                  <a:cubicBezTo>
                    <a:pt x="0" y="20"/>
                    <a:pt x="1" y="21"/>
                    <a:pt x="2" y="20"/>
                  </a:cubicBezTo>
                  <a:cubicBezTo>
                    <a:pt x="13" y="13"/>
                    <a:pt x="26" y="7"/>
                    <a:pt x="38" y="1"/>
                  </a:cubicBezTo>
                  <a:cubicBezTo>
                    <a:pt x="38" y="0"/>
                    <a:pt x="38" y="0"/>
                    <a:pt x="38" y="0"/>
                  </a:cubicBezTo>
                  <a:cubicBezTo>
                    <a:pt x="37" y="0"/>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64" name="Freeform 82"/>
            <p:cNvSpPr/>
            <p:nvPr/>
          </p:nvSpPr>
          <p:spPr bwMode="auto">
            <a:xfrm>
              <a:off x="6403849" y="4434349"/>
              <a:ext cx="180975" cy="7938"/>
            </a:xfrm>
            <a:custGeom>
              <a:avLst/>
              <a:gdLst>
                <a:gd name="T0" fmla="*/ 1 w 48"/>
                <a:gd name="T1" fmla="*/ 0 h 2"/>
                <a:gd name="T2" fmla="*/ 1 w 48"/>
                <a:gd name="T3" fmla="*/ 2 h 2"/>
                <a:gd name="T4" fmla="*/ 48 w 48"/>
                <a:gd name="T5" fmla="*/ 2 h 2"/>
                <a:gd name="T6" fmla="*/ 48 w 48"/>
                <a:gd name="T7" fmla="*/ 1 h 2"/>
                <a:gd name="T8" fmla="*/ 16 w 48"/>
                <a:gd name="T9" fmla="*/ 0 h 2"/>
                <a:gd name="T10" fmla="*/ 1 w 48"/>
                <a:gd name="T11" fmla="*/ 0 h 2"/>
              </a:gdLst>
              <a:ahLst/>
              <a:cxnLst>
                <a:cxn ang="0">
                  <a:pos x="T0" y="T1"/>
                </a:cxn>
                <a:cxn ang="0">
                  <a:pos x="T2" y="T3"/>
                </a:cxn>
                <a:cxn ang="0">
                  <a:pos x="T4" y="T5"/>
                </a:cxn>
                <a:cxn ang="0">
                  <a:pos x="T6" y="T7"/>
                </a:cxn>
                <a:cxn ang="0">
                  <a:pos x="T8" y="T9"/>
                </a:cxn>
                <a:cxn ang="0">
                  <a:pos x="T10" y="T11"/>
                </a:cxn>
              </a:cxnLst>
              <a:rect l="0" t="0" r="r" b="b"/>
              <a:pathLst>
                <a:path w="48" h="2">
                  <a:moveTo>
                    <a:pt x="1" y="0"/>
                  </a:moveTo>
                  <a:cubicBezTo>
                    <a:pt x="0" y="1"/>
                    <a:pt x="0" y="2"/>
                    <a:pt x="1" y="2"/>
                  </a:cubicBezTo>
                  <a:cubicBezTo>
                    <a:pt x="16" y="0"/>
                    <a:pt x="32" y="2"/>
                    <a:pt x="48" y="2"/>
                  </a:cubicBezTo>
                  <a:cubicBezTo>
                    <a:pt x="48" y="2"/>
                    <a:pt x="48" y="1"/>
                    <a:pt x="48" y="1"/>
                  </a:cubicBezTo>
                  <a:cubicBezTo>
                    <a:pt x="37" y="1"/>
                    <a:pt x="27" y="0"/>
                    <a:pt x="16" y="0"/>
                  </a:cubicBezTo>
                  <a:cubicBezTo>
                    <a:pt x="11" y="0"/>
                    <a:pt x="6"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65" name="Freeform 83"/>
            <p:cNvSpPr/>
            <p:nvPr/>
          </p:nvSpPr>
          <p:spPr bwMode="auto">
            <a:xfrm>
              <a:off x="6580061" y="4127962"/>
              <a:ext cx="309563" cy="314325"/>
            </a:xfrm>
            <a:custGeom>
              <a:avLst/>
              <a:gdLst>
                <a:gd name="T0" fmla="*/ 81 w 82"/>
                <a:gd name="T1" fmla="*/ 1 h 83"/>
                <a:gd name="T2" fmla="*/ 28 w 82"/>
                <a:gd name="T3" fmla="*/ 57 h 83"/>
                <a:gd name="T4" fmla="*/ 6 w 82"/>
                <a:gd name="T5" fmla="*/ 78 h 83"/>
                <a:gd name="T6" fmla="*/ 0 w 82"/>
                <a:gd name="T7" fmla="*/ 82 h 83"/>
                <a:gd name="T8" fmla="*/ 1 w 82"/>
                <a:gd name="T9" fmla="*/ 83 h 83"/>
                <a:gd name="T10" fmla="*/ 26 w 82"/>
                <a:gd name="T11" fmla="*/ 61 h 83"/>
                <a:gd name="T12" fmla="*/ 53 w 82"/>
                <a:gd name="T13" fmla="*/ 33 h 83"/>
                <a:gd name="T14" fmla="*/ 82 w 82"/>
                <a:gd name="T15" fmla="*/ 1 h 83"/>
                <a:gd name="T16" fmla="*/ 81 w 82"/>
                <a:gd name="T17" fmla="*/ 0 h 83"/>
                <a:gd name="T18" fmla="*/ 81 w 82"/>
                <a:gd name="T1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3">
                  <a:moveTo>
                    <a:pt x="81" y="1"/>
                  </a:moveTo>
                  <a:cubicBezTo>
                    <a:pt x="64" y="20"/>
                    <a:pt x="47" y="39"/>
                    <a:pt x="28" y="57"/>
                  </a:cubicBezTo>
                  <a:cubicBezTo>
                    <a:pt x="21" y="64"/>
                    <a:pt x="14" y="72"/>
                    <a:pt x="6" y="78"/>
                  </a:cubicBezTo>
                  <a:cubicBezTo>
                    <a:pt x="4" y="79"/>
                    <a:pt x="2" y="81"/>
                    <a:pt x="0" y="82"/>
                  </a:cubicBezTo>
                  <a:cubicBezTo>
                    <a:pt x="0" y="82"/>
                    <a:pt x="0" y="83"/>
                    <a:pt x="1" y="83"/>
                  </a:cubicBezTo>
                  <a:cubicBezTo>
                    <a:pt x="11" y="77"/>
                    <a:pt x="18" y="68"/>
                    <a:pt x="26" y="61"/>
                  </a:cubicBezTo>
                  <a:cubicBezTo>
                    <a:pt x="35" y="52"/>
                    <a:pt x="44" y="43"/>
                    <a:pt x="53" y="33"/>
                  </a:cubicBezTo>
                  <a:cubicBezTo>
                    <a:pt x="63" y="23"/>
                    <a:pt x="72" y="12"/>
                    <a:pt x="82" y="1"/>
                  </a:cubicBezTo>
                  <a:cubicBezTo>
                    <a:pt x="82" y="1"/>
                    <a:pt x="82" y="0"/>
                    <a:pt x="81" y="0"/>
                  </a:cubicBezTo>
                  <a:cubicBezTo>
                    <a:pt x="81" y="1"/>
                    <a:pt x="81" y="1"/>
                    <a:pt x="8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66" name="Freeform 84"/>
            <p:cNvSpPr/>
            <p:nvPr/>
          </p:nvSpPr>
          <p:spPr bwMode="auto">
            <a:xfrm>
              <a:off x="6884861" y="4127962"/>
              <a:ext cx="82550" cy="7938"/>
            </a:xfrm>
            <a:custGeom>
              <a:avLst/>
              <a:gdLst>
                <a:gd name="T0" fmla="*/ 15 w 22"/>
                <a:gd name="T1" fmla="*/ 0 h 2"/>
                <a:gd name="T2" fmla="*/ 12 w 22"/>
                <a:gd name="T3" fmla="*/ 0 h 2"/>
                <a:gd name="T4" fmla="*/ 1 w 22"/>
                <a:gd name="T5" fmla="*/ 0 h 2"/>
                <a:gd name="T6" fmla="*/ 1 w 22"/>
                <a:gd name="T7" fmla="*/ 2 h 2"/>
                <a:gd name="T8" fmla="*/ 11 w 22"/>
                <a:gd name="T9" fmla="*/ 1 h 2"/>
                <a:gd name="T10" fmla="*/ 14 w 22"/>
                <a:gd name="T11" fmla="*/ 1 h 2"/>
                <a:gd name="T12" fmla="*/ 20 w 22"/>
                <a:gd name="T13" fmla="*/ 1 h 2"/>
                <a:gd name="T14" fmla="*/ 21 w 22"/>
                <a:gd name="T15" fmla="*/ 1 h 2"/>
                <a:gd name="T16" fmla="*/ 21 w 22"/>
                <a:gd name="T17" fmla="*/ 0 h 2"/>
                <a:gd name="T18" fmla="*/ 17 w 22"/>
                <a:gd name="T19" fmla="*/ 0 h 2"/>
                <a:gd name="T20" fmla="*/ 15 w 2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
                  <a:moveTo>
                    <a:pt x="15" y="0"/>
                  </a:moveTo>
                  <a:cubicBezTo>
                    <a:pt x="14" y="0"/>
                    <a:pt x="13" y="0"/>
                    <a:pt x="12" y="0"/>
                  </a:cubicBezTo>
                  <a:cubicBezTo>
                    <a:pt x="8" y="0"/>
                    <a:pt x="4" y="0"/>
                    <a:pt x="1" y="0"/>
                  </a:cubicBezTo>
                  <a:cubicBezTo>
                    <a:pt x="0" y="1"/>
                    <a:pt x="0" y="2"/>
                    <a:pt x="1" y="2"/>
                  </a:cubicBezTo>
                  <a:cubicBezTo>
                    <a:pt x="4" y="1"/>
                    <a:pt x="7" y="1"/>
                    <a:pt x="11" y="1"/>
                  </a:cubicBezTo>
                  <a:cubicBezTo>
                    <a:pt x="12" y="1"/>
                    <a:pt x="13" y="1"/>
                    <a:pt x="14" y="1"/>
                  </a:cubicBezTo>
                  <a:cubicBezTo>
                    <a:pt x="16" y="1"/>
                    <a:pt x="18" y="1"/>
                    <a:pt x="20" y="1"/>
                  </a:cubicBezTo>
                  <a:cubicBezTo>
                    <a:pt x="21" y="1"/>
                    <a:pt x="21" y="1"/>
                    <a:pt x="21" y="1"/>
                  </a:cubicBezTo>
                  <a:cubicBezTo>
                    <a:pt x="21" y="1"/>
                    <a:pt x="22" y="0"/>
                    <a:pt x="21" y="0"/>
                  </a:cubicBezTo>
                  <a:cubicBezTo>
                    <a:pt x="20" y="0"/>
                    <a:pt x="19" y="0"/>
                    <a:pt x="17" y="0"/>
                  </a:cubicBezTo>
                  <a:cubicBezTo>
                    <a:pt x="16"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67" name="Freeform 85"/>
            <p:cNvSpPr/>
            <p:nvPr/>
          </p:nvSpPr>
          <p:spPr bwMode="auto">
            <a:xfrm>
              <a:off x="6961061" y="4072399"/>
              <a:ext cx="209550" cy="112713"/>
            </a:xfrm>
            <a:custGeom>
              <a:avLst/>
              <a:gdLst>
                <a:gd name="T0" fmla="*/ 9 w 56"/>
                <a:gd name="T1" fmla="*/ 0 h 30"/>
                <a:gd name="T2" fmla="*/ 5 w 56"/>
                <a:gd name="T3" fmla="*/ 8 h 30"/>
                <a:gd name="T4" fmla="*/ 1 w 56"/>
                <a:gd name="T5" fmla="*/ 15 h 30"/>
                <a:gd name="T6" fmla="*/ 2 w 56"/>
                <a:gd name="T7" fmla="*/ 16 h 30"/>
                <a:gd name="T8" fmla="*/ 6 w 56"/>
                <a:gd name="T9" fmla="*/ 8 h 30"/>
                <a:gd name="T10" fmla="*/ 9 w 56"/>
                <a:gd name="T11" fmla="*/ 2 h 30"/>
                <a:gd name="T12" fmla="*/ 10 w 56"/>
                <a:gd name="T13" fmla="*/ 6 h 30"/>
                <a:gd name="T14" fmla="*/ 11 w 56"/>
                <a:gd name="T15" fmla="*/ 17 h 30"/>
                <a:gd name="T16" fmla="*/ 12 w 56"/>
                <a:gd name="T17" fmla="*/ 29 h 30"/>
                <a:gd name="T18" fmla="*/ 13 w 56"/>
                <a:gd name="T19" fmla="*/ 29 h 30"/>
                <a:gd name="T20" fmla="*/ 14 w 56"/>
                <a:gd name="T21" fmla="*/ 28 h 30"/>
                <a:gd name="T22" fmla="*/ 17 w 56"/>
                <a:gd name="T23" fmla="*/ 15 h 30"/>
                <a:gd name="T24" fmla="*/ 55 w 56"/>
                <a:gd name="T25" fmla="*/ 15 h 30"/>
                <a:gd name="T26" fmla="*/ 55 w 56"/>
                <a:gd name="T27" fmla="*/ 14 h 30"/>
                <a:gd name="T28" fmla="*/ 17 w 56"/>
                <a:gd name="T29" fmla="*/ 14 h 30"/>
                <a:gd name="T30" fmla="*/ 16 w 56"/>
                <a:gd name="T31" fmla="*/ 14 h 30"/>
                <a:gd name="T32" fmla="*/ 13 w 56"/>
                <a:gd name="T33" fmla="*/ 26 h 30"/>
                <a:gd name="T34" fmla="*/ 13 w 56"/>
                <a:gd name="T35" fmla="*/ 20 h 30"/>
                <a:gd name="T36" fmla="*/ 12 w 56"/>
                <a:gd name="T37" fmla="*/ 13 h 30"/>
                <a:gd name="T38" fmla="*/ 10 w 56"/>
                <a:gd name="T39" fmla="*/ 0 h 30"/>
                <a:gd name="T40" fmla="*/ 10 w 56"/>
                <a:gd name="T41" fmla="*/ 0 h 30"/>
                <a:gd name="T42" fmla="*/ 9 w 56"/>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0">
                  <a:moveTo>
                    <a:pt x="9" y="0"/>
                  </a:moveTo>
                  <a:cubicBezTo>
                    <a:pt x="8" y="3"/>
                    <a:pt x="7" y="5"/>
                    <a:pt x="5" y="8"/>
                  </a:cubicBezTo>
                  <a:cubicBezTo>
                    <a:pt x="4" y="10"/>
                    <a:pt x="2" y="13"/>
                    <a:pt x="1" y="15"/>
                  </a:cubicBezTo>
                  <a:cubicBezTo>
                    <a:pt x="0" y="16"/>
                    <a:pt x="1" y="16"/>
                    <a:pt x="2" y="16"/>
                  </a:cubicBezTo>
                  <a:cubicBezTo>
                    <a:pt x="3" y="13"/>
                    <a:pt x="5" y="11"/>
                    <a:pt x="6" y="8"/>
                  </a:cubicBezTo>
                  <a:cubicBezTo>
                    <a:pt x="7" y="6"/>
                    <a:pt x="8" y="4"/>
                    <a:pt x="9" y="2"/>
                  </a:cubicBezTo>
                  <a:cubicBezTo>
                    <a:pt x="10" y="3"/>
                    <a:pt x="10" y="5"/>
                    <a:pt x="10" y="6"/>
                  </a:cubicBezTo>
                  <a:cubicBezTo>
                    <a:pt x="11" y="10"/>
                    <a:pt x="11" y="14"/>
                    <a:pt x="11" y="17"/>
                  </a:cubicBezTo>
                  <a:cubicBezTo>
                    <a:pt x="12" y="21"/>
                    <a:pt x="11" y="25"/>
                    <a:pt x="12" y="29"/>
                  </a:cubicBezTo>
                  <a:cubicBezTo>
                    <a:pt x="13" y="30"/>
                    <a:pt x="13" y="29"/>
                    <a:pt x="13" y="29"/>
                  </a:cubicBezTo>
                  <a:cubicBezTo>
                    <a:pt x="13" y="28"/>
                    <a:pt x="14" y="28"/>
                    <a:pt x="14" y="28"/>
                  </a:cubicBezTo>
                  <a:cubicBezTo>
                    <a:pt x="14" y="23"/>
                    <a:pt x="16" y="19"/>
                    <a:pt x="17" y="15"/>
                  </a:cubicBezTo>
                  <a:cubicBezTo>
                    <a:pt x="30" y="14"/>
                    <a:pt x="43" y="15"/>
                    <a:pt x="55" y="15"/>
                  </a:cubicBezTo>
                  <a:cubicBezTo>
                    <a:pt x="56" y="15"/>
                    <a:pt x="56" y="14"/>
                    <a:pt x="55" y="14"/>
                  </a:cubicBezTo>
                  <a:cubicBezTo>
                    <a:pt x="43" y="14"/>
                    <a:pt x="30" y="13"/>
                    <a:pt x="17" y="14"/>
                  </a:cubicBezTo>
                  <a:cubicBezTo>
                    <a:pt x="16" y="14"/>
                    <a:pt x="16" y="14"/>
                    <a:pt x="16" y="14"/>
                  </a:cubicBezTo>
                  <a:cubicBezTo>
                    <a:pt x="15" y="18"/>
                    <a:pt x="14" y="22"/>
                    <a:pt x="13" y="26"/>
                  </a:cubicBezTo>
                  <a:cubicBezTo>
                    <a:pt x="13" y="24"/>
                    <a:pt x="13" y="22"/>
                    <a:pt x="13" y="20"/>
                  </a:cubicBezTo>
                  <a:cubicBezTo>
                    <a:pt x="12" y="17"/>
                    <a:pt x="12" y="15"/>
                    <a:pt x="12" y="13"/>
                  </a:cubicBezTo>
                  <a:cubicBezTo>
                    <a:pt x="12" y="9"/>
                    <a:pt x="11" y="4"/>
                    <a:pt x="10" y="0"/>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68" name="Freeform 86"/>
            <p:cNvSpPr>
              <a:spLocks noEditPoints="1"/>
            </p:cNvSpPr>
            <p:nvPr/>
          </p:nvSpPr>
          <p:spPr bwMode="auto">
            <a:xfrm>
              <a:off x="6373686" y="3837449"/>
              <a:ext cx="123825" cy="169863"/>
            </a:xfrm>
            <a:custGeom>
              <a:avLst/>
              <a:gdLst>
                <a:gd name="T0" fmla="*/ 14 w 33"/>
                <a:gd name="T1" fmla="*/ 38 h 45"/>
                <a:gd name="T2" fmla="*/ 15 w 33"/>
                <a:gd name="T3" fmla="*/ 38 h 45"/>
                <a:gd name="T4" fmla="*/ 14 w 33"/>
                <a:gd name="T5" fmla="*/ 38 h 45"/>
                <a:gd name="T6" fmla="*/ 14 w 33"/>
                <a:gd name="T7" fmla="*/ 37 h 45"/>
                <a:gd name="T8" fmla="*/ 14 w 33"/>
                <a:gd name="T9" fmla="*/ 37 h 45"/>
                <a:gd name="T10" fmla="*/ 14 w 33"/>
                <a:gd name="T11" fmla="*/ 37 h 45"/>
                <a:gd name="T12" fmla="*/ 26 w 33"/>
                <a:gd name="T13" fmla="*/ 19 h 45"/>
                <a:gd name="T14" fmla="*/ 26 w 33"/>
                <a:gd name="T15" fmla="*/ 23 h 45"/>
                <a:gd name="T16" fmla="*/ 25 w 33"/>
                <a:gd name="T17" fmla="*/ 27 h 45"/>
                <a:gd name="T18" fmla="*/ 24 w 33"/>
                <a:gd name="T19" fmla="*/ 34 h 45"/>
                <a:gd name="T20" fmla="*/ 22 w 33"/>
                <a:gd name="T21" fmla="*/ 36 h 45"/>
                <a:gd name="T22" fmla="*/ 21 w 33"/>
                <a:gd name="T23" fmla="*/ 37 h 45"/>
                <a:gd name="T24" fmla="*/ 20 w 33"/>
                <a:gd name="T25" fmla="*/ 38 h 45"/>
                <a:gd name="T26" fmla="*/ 18 w 33"/>
                <a:gd name="T27" fmla="*/ 39 h 45"/>
                <a:gd name="T28" fmla="*/ 16 w 33"/>
                <a:gd name="T29" fmla="*/ 39 h 45"/>
                <a:gd name="T30" fmla="*/ 15 w 33"/>
                <a:gd name="T31" fmla="*/ 38 h 45"/>
                <a:gd name="T32" fmla="*/ 15 w 33"/>
                <a:gd name="T33" fmla="*/ 38 h 45"/>
                <a:gd name="T34" fmla="*/ 14 w 33"/>
                <a:gd name="T35" fmla="*/ 38 h 45"/>
                <a:gd name="T36" fmla="*/ 14 w 33"/>
                <a:gd name="T37" fmla="*/ 37 h 45"/>
                <a:gd name="T38" fmla="*/ 13 w 33"/>
                <a:gd name="T39" fmla="*/ 35 h 45"/>
                <a:gd name="T40" fmla="*/ 13 w 33"/>
                <a:gd name="T41" fmla="*/ 33 h 45"/>
                <a:gd name="T42" fmla="*/ 15 w 33"/>
                <a:gd name="T43" fmla="*/ 28 h 45"/>
                <a:gd name="T44" fmla="*/ 17 w 33"/>
                <a:gd name="T45" fmla="*/ 23 h 45"/>
                <a:gd name="T46" fmla="*/ 20 w 33"/>
                <a:gd name="T47" fmla="*/ 21 h 45"/>
                <a:gd name="T48" fmla="*/ 22 w 33"/>
                <a:gd name="T49" fmla="*/ 19 h 45"/>
                <a:gd name="T50" fmla="*/ 24 w 33"/>
                <a:gd name="T51" fmla="*/ 19 h 45"/>
                <a:gd name="T52" fmla="*/ 26 w 33"/>
                <a:gd name="T53" fmla="*/ 19 h 45"/>
                <a:gd name="T54" fmla="*/ 25 w 33"/>
                <a:gd name="T55" fmla="*/ 2 h 45"/>
                <a:gd name="T56" fmla="*/ 26 w 33"/>
                <a:gd name="T57" fmla="*/ 14 h 45"/>
                <a:gd name="T58" fmla="*/ 14 w 33"/>
                <a:gd name="T59" fmla="*/ 43 h 45"/>
                <a:gd name="T60" fmla="*/ 27 w 33"/>
                <a:gd name="T61" fmla="*/ 37 h 45"/>
                <a:gd name="T62" fmla="*/ 29 w 33"/>
                <a:gd name="T63" fmla="*/ 40 h 45"/>
                <a:gd name="T64" fmla="*/ 31 w 33"/>
                <a:gd name="T65" fmla="*/ 35 h 45"/>
                <a:gd name="T66" fmla="*/ 31 w 33"/>
                <a:gd name="T67" fmla="*/ 33 h 45"/>
                <a:gd name="T68" fmla="*/ 30 w 33"/>
                <a:gd name="T69" fmla="*/ 24 h 45"/>
                <a:gd name="T70" fmla="*/ 30 w 33"/>
                <a:gd name="T71" fmla="*/ 15 h 45"/>
                <a:gd name="T72" fmla="*/ 30 w 33"/>
                <a:gd name="T73" fmla="*/ 2 h 45"/>
                <a:gd name="T74" fmla="*/ 30 w 33"/>
                <a:gd name="T75" fmla="*/ 2 h 45"/>
                <a:gd name="T76" fmla="*/ 30 w 33"/>
                <a:gd name="T77" fmla="*/ 2 h 45"/>
                <a:gd name="T78" fmla="*/ 30 w 33"/>
                <a:gd name="T79" fmla="*/ 2 h 45"/>
                <a:gd name="T80" fmla="*/ 28 w 33"/>
                <a:gd name="T81" fmla="*/ 0 h 45"/>
                <a:gd name="T82" fmla="*/ 25 w 33"/>
                <a:gd name="T83"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45">
                  <a:moveTo>
                    <a:pt x="14" y="38"/>
                  </a:moveTo>
                  <a:cubicBezTo>
                    <a:pt x="15" y="38"/>
                    <a:pt x="15" y="38"/>
                    <a:pt x="15" y="38"/>
                  </a:cubicBezTo>
                  <a:cubicBezTo>
                    <a:pt x="14" y="38"/>
                    <a:pt x="14" y="38"/>
                    <a:pt x="14" y="38"/>
                  </a:cubicBezTo>
                  <a:moveTo>
                    <a:pt x="14" y="37"/>
                  </a:moveTo>
                  <a:cubicBezTo>
                    <a:pt x="14" y="37"/>
                    <a:pt x="14" y="37"/>
                    <a:pt x="14" y="37"/>
                  </a:cubicBezTo>
                  <a:cubicBezTo>
                    <a:pt x="14" y="37"/>
                    <a:pt x="14" y="37"/>
                    <a:pt x="14" y="37"/>
                  </a:cubicBezTo>
                  <a:moveTo>
                    <a:pt x="26" y="19"/>
                  </a:moveTo>
                  <a:cubicBezTo>
                    <a:pt x="26" y="20"/>
                    <a:pt x="26" y="22"/>
                    <a:pt x="26" y="23"/>
                  </a:cubicBezTo>
                  <a:cubicBezTo>
                    <a:pt x="25" y="24"/>
                    <a:pt x="25" y="26"/>
                    <a:pt x="25" y="27"/>
                  </a:cubicBezTo>
                  <a:cubicBezTo>
                    <a:pt x="25" y="30"/>
                    <a:pt x="24" y="32"/>
                    <a:pt x="24" y="34"/>
                  </a:cubicBezTo>
                  <a:cubicBezTo>
                    <a:pt x="23" y="35"/>
                    <a:pt x="23" y="36"/>
                    <a:pt x="22" y="36"/>
                  </a:cubicBezTo>
                  <a:cubicBezTo>
                    <a:pt x="21" y="37"/>
                    <a:pt x="21" y="37"/>
                    <a:pt x="21" y="37"/>
                  </a:cubicBezTo>
                  <a:cubicBezTo>
                    <a:pt x="21" y="38"/>
                    <a:pt x="20" y="38"/>
                    <a:pt x="20" y="38"/>
                  </a:cubicBezTo>
                  <a:cubicBezTo>
                    <a:pt x="19" y="38"/>
                    <a:pt x="19" y="38"/>
                    <a:pt x="18" y="39"/>
                  </a:cubicBezTo>
                  <a:cubicBezTo>
                    <a:pt x="18" y="39"/>
                    <a:pt x="17" y="39"/>
                    <a:pt x="16" y="39"/>
                  </a:cubicBezTo>
                  <a:cubicBezTo>
                    <a:pt x="16" y="38"/>
                    <a:pt x="15" y="38"/>
                    <a:pt x="15" y="38"/>
                  </a:cubicBezTo>
                  <a:cubicBezTo>
                    <a:pt x="15" y="38"/>
                    <a:pt x="15" y="38"/>
                    <a:pt x="15" y="38"/>
                  </a:cubicBezTo>
                  <a:cubicBezTo>
                    <a:pt x="14" y="38"/>
                    <a:pt x="14" y="38"/>
                    <a:pt x="14" y="38"/>
                  </a:cubicBezTo>
                  <a:cubicBezTo>
                    <a:pt x="14" y="37"/>
                    <a:pt x="14" y="37"/>
                    <a:pt x="14" y="37"/>
                  </a:cubicBezTo>
                  <a:cubicBezTo>
                    <a:pt x="14" y="36"/>
                    <a:pt x="13" y="36"/>
                    <a:pt x="13" y="35"/>
                  </a:cubicBezTo>
                  <a:cubicBezTo>
                    <a:pt x="13" y="34"/>
                    <a:pt x="13" y="34"/>
                    <a:pt x="13" y="33"/>
                  </a:cubicBezTo>
                  <a:cubicBezTo>
                    <a:pt x="14" y="31"/>
                    <a:pt x="14" y="29"/>
                    <a:pt x="15" y="28"/>
                  </a:cubicBezTo>
                  <a:cubicBezTo>
                    <a:pt x="16" y="26"/>
                    <a:pt x="16" y="25"/>
                    <a:pt x="17" y="23"/>
                  </a:cubicBezTo>
                  <a:cubicBezTo>
                    <a:pt x="18" y="22"/>
                    <a:pt x="19" y="21"/>
                    <a:pt x="20" y="21"/>
                  </a:cubicBezTo>
                  <a:cubicBezTo>
                    <a:pt x="21" y="20"/>
                    <a:pt x="22" y="20"/>
                    <a:pt x="22" y="19"/>
                  </a:cubicBezTo>
                  <a:cubicBezTo>
                    <a:pt x="23" y="19"/>
                    <a:pt x="24" y="19"/>
                    <a:pt x="24" y="19"/>
                  </a:cubicBezTo>
                  <a:cubicBezTo>
                    <a:pt x="25" y="19"/>
                    <a:pt x="25" y="19"/>
                    <a:pt x="26" y="19"/>
                  </a:cubicBezTo>
                  <a:moveTo>
                    <a:pt x="25" y="2"/>
                  </a:moveTo>
                  <a:cubicBezTo>
                    <a:pt x="25" y="6"/>
                    <a:pt x="25" y="10"/>
                    <a:pt x="26" y="14"/>
                  </a:cubicBezTo>
                  <a:cubicBezTo>
                    <a:pt x="13" y="14"/>
                    <a:pt x="0" y="37"/>
                    <a:pt x="14" y="43"/>
                  </a:cubicBezTo>
                  <a:cubicBezTo>
                    <a:pt x="20" y="45"/>
                    <a:pt x="24" y="42"/>
                    <a:pt x="27" y="37"/>
                  </a:cubicBezTo>
                  <a:cubicBezTo>
                    <a:pt x="27" y="39"/>
                    <a:pt x="28" y="40"/>
                    <a:pt x="29" y="40"/>
                  </a:cubicBezTo>
                  <a:cubicBezTo>
                    <a:pt x="32" y="40"/>
                    <a:pt x="33" y="37"/>
                    <a:pt x="31" y="35"/>
                  </a:cubicBezTo>
                  <a:cubicBezTo>
                    <a:pt x="31" y="35"/>
                    <a:pt x="31" y="34"/>
                    <a:pt x="31" y="33"/>
                  </a:cubicBezTo>
                  <a:cubicBezTo>
                    <a:pt x="30" y="30"/>
                    <a:pt x="30" y="27"/>
                    <a:pt x="30" y="24"/>
                  </a:cubicBezTo>
                  <a:cubicBezTo>
                    <a:pt x="31" y="21"/>
                    <a:pt x="31" y="18"/>
                    <a:pt x="30" y="15"/>
                  </a:cubicBezTo>
                  <a:cubicBezTo>
                    <a:pt x="30" y="11"/>
                    <a:pt x="30" y="7"/>
                    <a:pt x="30" y="2"/>
                  </a:cubicBezTo>
                  <a:cubicBezTo>
                    <a:pt x="30" y="2"/>
                    <a:pt x="30" y="2"/>
                    <a:pt x="30" y="2"/>
                  </a:cubicBezTo>
                  <a:cubicBezTo>
                    <a:pt x="30" y="2"/>
                    <a:pt x="30" y="2"/>
                    <a:pt x="30" y="2"/>
                  </a:cubicBezTo>
                  <a:cubicBezTo>
                    <a:pt x="30" y="2"/>
                    <a:pt x="30" y="2"/>
                    <a:pt x="30" y="2"/>
                  </a:cubicBezTo>
                  <a:cubicBezTo>
                    <a:pt x="30" y="1"/>
                    <a:pt x="29" y="0"/>
                    <a:pt x="28" y="0"/>
                  </a:cubicBezTo>
                  <a:cubicBezTo>
                    <a:pt x="26" y="0"/>
                    <a:pt x="25" y="1"/>
                    <a:pt x="2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69" name="Freeform 87"/>
            <p:cNvSpPr/>
            <p:nvPr/>
          </p:nvSpPr>
          <p:spPr bwMode="auto">
            <a:xfrm>
              <a:off x="6502274" y="3889837"/>
              <a:ext cx="19050" cy="103188"/>
            </a:xfrm>
            <a:custGeom>
              <a:avLst/>
              <a:gdLst>
                <a:gd name="T0" fmla="*/ 0 w 5"/>
                <a:gd name="T1" fmla="*/ 2 h 27"/>
                <a:gd name="T2" fmla="*/ 1 w 5"/>
                <a:gd name="T3" fmla="*/ 24 h 27"/>
                <a:gd name="T4" fmla="*/ 5 w 5"/>
                <a:gd name="T5" fmla="*/ 24 h 27"/>
                <a:gd name="T6" fmla="*/ 4 w 5"/>
                <a:gd name="T7" fmla="*/ 2 h 27"/>
                <a:gd name="T8" fmla="*/ 2 w 5"/>
                <a:gd name="T9" fmla="*/ 0 h 27"/>
                <a:gd name="T10" fmla="*/ 0 w 5"/>
                <a:gd name="T11" fmla="*/ 2 h 27"/>
              </a:gdLst>
              <a:ahLst/>
              <a:cxnLst>
                <a:cxn ang="0">
                  <a:pos x="T0" y="T1"/>
                </a:cxn>
                <a:cxn ang="0">
                  <a:pos x="T2" y="T3"/>
                </a:cxn>
                <a:cxn ang="0">
                  <a:pos x="T4" y="T5"/>
                </a:cxn>
                <a:cxn ang="0">
                  <a:pos x="T6" y="T7"/>
                </a:cxn>
                <a:cxn ang="0">
                  <a:pos x="T8" y="T9"/>
                </a:cxn>
                <a:cxn ang="0">
                  <a:pos x="T10" y="T11"/>
                </a:cxn>
              </a:cxnLst>
              <a:rect l="0" t="0" r="r" b="b"/>
              <a:pathLst>
                <a:path w="5" h="27">
                  <a:moveTo>
                    <a:pt x="0" y="2"/>
                  </a:moveTo>
                  <a:cubicBezTo>
                    <a:pt x="1" y="10"/>
                    <a:pt x="1" y="17"/>
                    <a:pt x="1" y="24"/>
                  </a:cubicBezTo>
                  <a:cubicBezTo>
                    <a:pt x="1" y="27"/>
                    <a:pt x="5" y="27"/>
                    <a:pt x="5" y="24"/>
                  </a:cubicBezTo>
                  <a:cubicBezTo>
                    <a:pt x="5" y="17"/>
                    <a:pt x="5" y="10"/>
                    <a:pt x="4" y="2"/>
                  </a:cubicBezTo>
                  <a:cubicBezTo>
                    <a:pt x="4" y="1"/>
                    <a:pt x="3" y="0"/>
                    <a:pt x="2"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70" name="Freeform 88"/>
            <p:cNvSpPr/>
            <p:nvPr/>
          </p:nvSpPr>
          <p:spPr bwMode="auto">
            <a:xfrm>
              <a:off x="6505449" y="3834274"/>
              <a:ext cx="22225" cy="17463"/>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71" name="Freeform 89"/>
            <p:cNvSpPr>
              <a:spLocks noEditPoints="1"/>
            </p:cNvSpPr>
            <p:nvPr/>
          </p:nvSpPr>
          <p:spPr bwMode="auto">
            <a:xfrm>
              <a:off x="6521324" y="3870787"/>
              <a:ext cx="107950" cy="122238"/>
            </a:xfrm>
            <a:custGeom>
              <a:avLst/>
              <a:gdLst>
                <a:gd name="T0" fmla="*/ 15 w 29"/>
                <a:gd name="T1" fmla="*/ 26 h 32"/>
                <a:gd name="T2" fmla="*/ 15 w 29"/>
                <a:gd name="T3" fmla="*/ 26 h 32"/>
                <a:gd name="T4" fmla="*/ 13 w 29"/>
                <a:gd name="T5" fmla="*/ 26 h 32"/>
                <a:gd name="T6" fmla="*/ 12 w 29"/>
                <a:gd name="T7" fmla="*/ 26 h 32"/>
                <a:gd name="T8" fmla="*/ 12 w 29"/>
                <a:gd name="T9" fmla="*/ 26 h 32"/>
                <a:gd name="T10" fmla="*/ 25 w 29"/>
                <a:gd name="T11" fmla="*/ 24 h 32"/>
                <a:gd name="T12" fmla="*/ 25 w 29"/>
                <a:gd name="T13" fmla="*/ 24 h 32"/>
                <a:gd name="T14" fmla="*/ 25 w 29"/>
                <a:gd name="T15" fmla="*/ 24 h 32"/>
                <a:gd name="T16" fmla="*/ 25 w 29"/>
                <a:gd name="T17" fmla="*/ 24 h 32"/>
                <a:gd name="T18" fmla="*/ 24 w 29"/>
                <a:gd name="T19" fmla="*/ 23 h 32"/>
                <a:gd name="T20" fmla="*/ 24 w 29"/>
                <a:gd name="T21" fmla="*/ 23 h 32"/>
                <a:gd name="T22" fmla="*/ 13 w 29"/>
                <a:gd name="T23" fmla="*/ 9 h 32"/>
                <a:gd name="T24" fmla="*/ 14 w 29"/>
                <a:gd name="T25" fmla="*/ 8 h 32"/>
                <a:gd name="T26" fmla="*/ 14 w 29"/>
                <a:gd name="T27" fmla="*/ 8 h 32"/>
                <a:gd name="T28" fmla="*/ 17 w 29"/>
                <a:gd name="T29" fmla="*/ 9 h 32"/>
                <a:gd name="T30" fmla="*/ 18 w 29"/>
                <a:gd name="T31" fmla="*/ 9 h 32"/>
                <a:gd name="T32" fmla="*/ 17 w 29"/>
                <a:gd name="T33" fmla="*/ 23 h 32"/>
                <a:gd name="T34" fmla="*/ 15 w 29"/>
                <a:gd name="T35" fmla="*/ 25 h 32"/>
                <a:gd name="T36" fmla="*/ 15 w 29"/>
                <a:gd name="T37" fmla="*/ 26 h 32"/>
                <a:gd name="T38" fmla="*/ 15 w 29"/>
                <a:gd name="T39" fmla="*/ 26 h 32"/>
                <a:gd name="T40" fmla="*/ 15 w 29"/>
                <a:gd name="T41" fmla="*/ 26 h 32"/>
                <a:gd name="T42" fmla="*/ 15 w 29"/>
                <a:gd name="T43" fmla="*/ 26 h 32"/>
                <a:gd name="T44" fmla="*/ 13 w 29"/>
                <a:gd name="T45" fmla="*/ 26 h 32"/>
                <a:gd name="T46" fmla="*/ 11 w 29"/>
                <a:gd name="T47" fmla="*/ 25 h 32"/>
                <a:gd name="T48" fmla="*/ 9 w 29"/>
                <a:gd name="T49" fmla="*/ 23 h 32"/>
                <a:gd name="T50" fmla="*/ 9 w 29"/>
                <a:gd name="T51" fmla="*/ 17 h 32"/>
                <a:gd name="T52" fmla="*/ 11 w 29"/>
                <a:gd name="T53" fmla="*/ 10 h 32"/>
                <a:gd name="T54" fmla="*/ 13 w 29"/>
                <a:gd name="T55" fmla="*/ 9 h 32"/>
                <a:gd name="T56" fmla="*/ 15 w 29"/>
                <a:gd name="T57" fmla="*/ 8 h 32"/>
                <a:gd name="T58" fmla="*/ 6 w 29"/>
                <a:gd name="T59" fmla="*/ 27 h 32"/>
                <a:gd name="T60" fmla="*/ 21 w 29"/>
                <a:gd name="T61" fmla="*/ 26 h 32"/>
                <a:gd name="T62" fmla="*/ 26 w 29"/>
                <a:gd name="T63" fmla="*/ 25 h 32"/>
                <a:gd name="T64" fmla="*/ 25 w 29"/>
                <a:gd name="T65" fmla="*/ 24 h 32"/>
                <a:gd name="T66" fmla="*/ 24 w 29"/>
                <a:gd name="T67" fmla="*/ 23 h 32"/>
                <a:gd name="T68" fmla="*/ 24 w 29"/>
                <a:gd name="T69" fmla="*/ 23 h 32"/>
                <a:gd name="T70" fmla="*/ 23 w 29"/>
                <a:gd name="T71" fmla="*/ 20 h 32"/>
                <a:gd name="T72" fmla="*/ 21 w 29"/>
                <a:gd name="T73"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2">
                  <a:moveTo>
                    <a:pt x="15" y="26"/>
                  </a:moveTo>
                  <a:cubicBezTo>
                    <a:pt x="15" y="26"/>
                    <a:pt x="15" y="26"/>
                    <a:pt x="15" y="26"/>
                  </a:cubicBezTo>
                  <a:cubicBezTo>
                    <a:pt x="15" y="26"/>
                    <a:pt x="15" y="26"/>
                    <a:pt x="15" y="26"/>
                  </a:cubicBezTo>
                  <a:cubicBezTo>
                    <a:pt x="15" y="26"/>
                    <a:pt x="15" y="26"/>
                    <a:pt x="15" y="26"/>
                  </a:cubicBezTo>
                  <a:moveTo>
                    <a:pt x="13" y="26"/>
                  </a:moveTo>
                  <a:cubicBezTo>
                    <a:pt x="13" y="26"/>
                    <a:pt x="13" y="26"/>
                    <a:pt x="13" y="26"/>
                  </a:cubicBezTo>
                  <a:cubicBezTo>
                    <a:pt x="13" y="26"/>
                    <a:pt x="13" y="26"/>
                    <a:pt x="13" y="26"/>
                  </a:cubicBezTo>
                  <a:moveTo>
                    <a:pt x="12" y="26"/>
                  </a:moveTo>
                  <a:cubicBezTo>
                    <a:pt x="12" y="26"/>
                    <a:pt x="12" y="26"/>
                    <a:pt x="12" y="26"/>
                  </a:cubicBezTo>
                  <a:cubicBezTo>
                    <a:pt x="12" y="26"/>
                    <a:pt x="12" y="26"/>
                    <a:pt x="12" y="26"/>
                  </a:cubicBezTo>
                  <a:moveTo>
                    <a:pt x="25" y="24"/>
                  </a:moveTo>
                  <a:cubicBezTo>
                    <a:pt x="25" y="24"/>
                    <a:pt x="25" y="24"/>
                    <a:pt x="25" y="24"/>
                  </a:cubicBezTo>
                  <a:cubicBezTo>
                    <a:pt x="25" y="24"/>
                    <a:pt x="25" y="24"/>
                    <a:pt x="25" y="24"/>
                  </a:cubicBezTo>
                  <a:cubicBezTo>
                    <a:pt x="25" y="24"/>
                    <a:pt x="25" y="24"/>
                    <a:pt x="25" y="24"/>
                  </a:cubicBezTo>
                  <a:moveTo>
                    <a:pt x="25" y="24"/>
                  </a:moveTo>
                  <a:cubicBezTo>
                    <a:pt x="25" y="24"/>
                    <a:pt x="25" y="24"/>
                    <a:pt x="25" y="24"/>
                  </a:cubicBezTo>
                  <a:cubicBezTo>
                    <a:pt x="25" y="24"/>
                    <a:pt x="25" y="24"/>
                    <a:pt x="25" y="24"/>
                  </a:cubicBezTo>
                  <a:cubicBezTo>
                    <a:pt x="25" y="24"/>
                    <a:pt x="25" y="24"/>
                    <a:pt x="25" y="24"/>
                  </a:cubicBezTo>
                  <a:moveTo>
                    <a:pt x="24" y="23"/>
                  </a:moveTo>
                  <a:cubicBezTo>
                    <a:pt x="24" y="23"/>
                    <a:pt x="24" y="23"/>
                    <a:pt x="24" y="23"/>
                  </a:cubicBezTo>
                  <a:cubicBezTo>
                    <a:pt x="24" y="23"/>
                    <a:pt x="24" y="23"/>
                    <a:pt x="24" y="23"/>
                  </a:cubicBezTo>
                  <a:cubicBezTo>
                    <a:pt x="24" y="23"/>
                    <a:pt x="24" y="23"/>
                    <a:pt x="24" y="23"/>
                  </a:cubicBezTo>
                  <a:moveTo>
                    <a:pt x="13" y="9"/>
                  </a:moveTo>
                  <a:cubicBezTo>
                    <a:pt x="13" y="9"/>
                    <a:pt x="13" y="9"/>
                    <a:pt x="13" y="9"/>
                  </a:cubicBezTo>
                  <a:cubicBezTo>
                    <a:pt x="13" y="9"/>
                    <a:pt x="13" y="9"/>
                    <a:pt x="13" y="9"/>
                  </a:cubicBezTo>
                  <a:moveTo>
                    <a:pt x="14" y="8"/>
                  </a:moveTo>
                  <a:cubicBezTo>
                    <a:pt x="14" y="8"/>
                    <a:pt x="14" y="8"/>
                    <a:pt x="14" y="8"/>
                  </a:cubicBezTo>
                  <a:cubicBezTo>
                    <a:pt x="14" y="8"/>
                    <a:pt x="14" y="8"/>
                    <a:pt x="14" y="8"/>
                  </a:cubicBezTo>
                  <a:moveTo>
                    <a:pt x="15" y="8"/>
                  </a:moveTo>
                  <a:cubicBezTo>
                    <a:pt x="16" y="9"/>
                    <a:pt x="16" y="9"/>
                    <a:pt x="17" y="9"/>
                  </a:cubicBezTo>
                  <a:cubicBezTo>
                    <a:pt x="18" y="9"/>
                    <a:pt x="18" y="9"/>
                    <a:pt x="18" y="9"/>
                  </a:cubicBezTo>
                  <a:cubicBezTo>
                    <a:pt x="18" y="9"/>
                    <a:pt x="18" y="9"/>
                    <a:pt x="18" y="9"/>
                  </a:cubicBezTo>
                  <a:cubicBezTo>
                    <a:pt x="18" y="13"/>
                    <a:pt x="18" y="16"/>
                    <a:pt x="18" y="19"/>
                  </a:cubicBezTo>
                  <a:cubicBezTo>
                    <a:pt x="18" y="21"/>
                    <a:pt x="18" y="22"/>
                    <a:pt x="17" y="23"/>
                  </a:cubicBezTo>
                  <a:cubicBezTo>
                    <a:pt x="17" y="24"/>
                    <a:pt x="16" y="24"/>
                    <a:pt x="16" y="25"/>
                  </a:cubicBezTo>
                  <a:cubicBezTo>
                    <a:pt x="15" y="25"/>
                    <a:pt x="15" y="25"/>
                    <a:pt x="15" y="25"/>
                  </a:cubicBezTo>
                  <a:cubicBezTo>
                    <a:pt x="15" y="26"/>
                    <a:pt x="15" y="26"/>
                    <a:pt x="15" y="26"/>
                  </a:cubicBezTo>
                  <a:cubicBezTo>
                    <a:pt x="15" y="26"/>
                    <a:pt x="15" y="26"/>
                    <a:pt x="15" y="26"/>
                  </a:cubicBezTo>
                  <a:cubicBezTo>
                    <a:pt x="15" y="25"/>
                    <a:pt x="15" y="25"/>
                    <a:pt x="15" y="25"/>
                  </a:cubicBezTo>
                  <a:cubicBezTo>
                    <a:pt x="15" y="26"/>
                    <a:pt x="15" y="26"/>
                    <a:pt x="15" y="26"/>
                  </a:cubicBezTo>
                  <a:cubicBezTo>
                    <a:pt x="15" y="25"/>
                    <a:pt x="15" y="25"/>
                    <a:pt x="15" y="25"/>
                  </a:cubicBezTo>
                  <a:cubicBezTo>
                    <a:pt x="15" y="26"/>
                    <a:pt x="15" y="26"/>
                    <a:pt x="15" y="26"/>
                  </a:cubicBezTo>
                  <a:cubicBezTo>
                    <a:pt x="15" y="26"/>
                    <a:pt x="15" y="26"/>
                    <a:pt x="15" y="26"/>
                  </a:cubicBezTo>
                  <a:cubicBezTo>
                    <a:pt x="15" y="26"/>
                    <a:pt x="15" y="26"/>
                    <a:pt x="15" y="26"/>
                  </a:cubicBezTo>
                  <a:cubicBezTo>
                    <a:pt x="15" y="26"/>
                    <a:pt x="14" y="26"/>
                    <a:pt x="14" y="26"/>
                  </a:cubicBezTo>
                  <a:cubicBezTo>
                    <a:pt x="14" y="26"/>
                    <a:pt x="13" y="26"/>
                    <a:pt x="13" y="26"/>
                  </a:cubicBezTo>
                  <a:cubicBezTo>
                    <a:pt x="12" y="26"/>
                    <a:pt x="12" y="26"/>
                    <a:pt x="12" y="26"/>
                  </a:cubicBezTo>
                  <a:cubicBezTo>
                    <a:pt x="11" y="25"/>
                    <a:pt x="11" y="25"/>
                    <a:pt x="11" y="25"/>
                  </a:cubicBezTo>
                  <a:cubicBezTo>
                    <a:pt x="10" y="25"/>
                    <a:pt x="10" y="25"/>
                    <a:pt x="10" y="24"/>
                  </a:cubicBezTo>
                  <a:cubicBezTo>
                    <a:pt x="9" y="23"/>
                    <a:pt x="9" y="23"/>
                    <a:pt x="9" y="23"/>
                  </a:cubicBezTo>
                  <a:cubicBezTo>
                    <a:pt x="9" y="23"/>
                    <a:pt x="9" y="22"/>
                    <a:pt x="9" y="21"/>
                  </a:cubicBezTo>
                  <a:cubicBezTo>
                    <a:pt x="8" y="20"/>
                    <a:pt x="8" y="18"/>
                    <a:pt x="9" y="17"/>
                  </a:cubicBezTo>
                  <a:cubicBezTo>
                    <a:pt x="9" y="16"/>
                    <a:pt x="9" y="15"/>
                    <a:pt x="10" y="13"/>
                  </a:cubicBezTo>
                  <a:cubicBezTo>
                    <a:pt x="10" y="12"/>
                    <a:pt x="11" y="11"/>
                    <a:pt x="11" y="10"/>
                  </a:cubicBezTo>
                  <a:cubicBezTo>
                    <a:pt x="12" y="10"/>
                    <a:pt x="12" y="10"/>
                    <a:pt x="13" y="9"/>
                  </a:cubicBezTo>
                  <a:cubicBezTo>
                    <a:pt x="13" y="9"/>
                    <a:pt x="13" y="9"/>
                    <a:pt x="13" y="9"/>
                  </a:cubicBezTo>
                  <a:cubicBezTo>
                    <a:pt x="14" y="8"/>
                    <a:pt x="14" y="8"/>
                    <a:pt x="14" y="8"/>
                  </a:cubicBezTo>
                  <a:cubicBezTo>
                    <a:pt x="15" y="8"/>
                    <a:pt x="15" y="8"/>
                    <a:pt x="15" y="8"/>
                  </a:cubicBezTo>
                  <a:moveTo>
                    <a:pt x="19" y="5"/>
                  </a:moveTo>
                  <a:cubicBezTo>
                    <a:pt x="7" y="0"/>
                    <a:pt x="0" y="18"/>
                    <a:pt x="6" y="27"/>
                  </a:cubicBezTo>
                  <a:cubicBezTo>
                    <a:pt x="9" y="32"/>
                    <a:pt x="17" y="32"/>
                    <a:pt x="20" y="27"/>
                  </a:cubicBezTo>
                  <a:cubicBezTo>
                    <a:pt x="21" y="26"/>
                    <a:pt x="21" y="26"/>
                    <a:pt x="21" y="26"/>
                  </a:cubicBezTo>
                  <a:cubicBezTo>
                    <a:pt x="21" y="28"/>
                    <a:pt x="23" y="29"/>
                    <a:pt x="24" y="29"/>
                  </a:cubicBezTo>
                  <a:cubicBezTo>
                    <a:pt x="27" y="30"/>
                    <a:pt x="29" y="26"/>
                    <a:pt x="26" y="25"/>
                  </a:cubicBezTo>
                  <a:cubicBezTo>
                    <a:pt x="25" y="24"/>
                    <a:pt x="25" y="24"/>
                    <a:pt x="25" y="24"/>
                  </a:cubicBezTo>
                  <a:cubicBezTo>
                    <a:pt x="25" y="24"/>
                    <a:pt x="25" y="24"/>
                    <a:pt x="25" y="24"/>
                  </a:cubicBezTo>
                  <a:cubicBezTo>
                    <a:pt x="24" y="23"/>
                    <a:pt x="24" y="23"/>
                    <a:pt x="24" y="23"/>
                  </a:cubicBezTo>
                  <a:cubicBezTo>
                    <a:pt x="24" y="23"/>
                    <a:pt x="24" y="23"/>
                    <a:pt x="24" y="23"/>
                  </a:cubicBezTo>
                  <a:cubicBezTo>
                    <a:pt x="24" y="24"/>
                    <a:pt x="24" y="24"/>
                    <a:pt x="24" y="24"/>
                  </a:cubicBezTo>
                  <a:cubicBezTo>
                    <a:pt x="24" y="23"/>
                    <a:pt x="24" y="23"/>
                    <a:pt x="24" y="23"/>
                  </a:cubicBezTo>
                  <a:cubicBezTo>
                    <a:pt x="23" y="22"/>
                    <a:pt x="23" y="21"/>
                    <a:pt x="23" y="20"/>
                  </a:cubicBezTo>
                  <a:cubicBezTo>
                    <a:pt x="23" y="20"/>
                    <a:pt x="23" y="20"/>
                    <a:pt x="23" y="20"/>
                  </a:cubicBezTo>
                  <a:cubicBezTo>
                    <a:pt x="24" y="15"/>
                    <a:pt x="23" y="10"/>
                    <a:pt x="23" y="6"/>
                  </a:cubicBezTo>
                  <a:cubicBezTo>
                    <a:pt x="23" y="4"/>
                    <a:pt x="22" y="4"/>
                    <a:pt x="21" y="4"/>
                  </a:cubicBezTo>
                  <a:cubicBezTo>
                    <a:pt x="20" y="4"/>
                    <a:pt x="20" y="4"/>
                    <a:pt x="1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72" name="Freeform 90"/>
            <p:cNvSpPr>
              <a:spLocks noEditPoints="1"/>
            </p:cNvSpPr>
            <p:nvPr/>
          </p:nvSpPr>
          <p:spPr bwMode="auto">
            <a:xfrm>
              <a:off x="6603874" y="3870787"/>
              <a:ext cx="115888" cy="204788"/>
            </a:xfrm>
            <a:custGeom>
              <a:avLst/>
              <a:gdLst>
                <a:gd name="T0" fmla="*/ 17 w 31"/>
                <a:gd name="T1" fmla="*/ 48 h 54"/>
                <a:gd name="T2" fmla="*/ 16 w 31"/>
                <a:gd name="T3" fmla="*/ 48 h 54"/>
                <a:gd name="T4" fmla="*/ 17 w 31"/>
                <a:gd name="T5" fmla="*/ 48 h 54"/>
                <a:gd name="T6" fmla="*/ 20 w 31"/>
                <a:gd name="T7" fmla="*/ 40 h 54"/>
                <a:gd name="T8" fmla="*/ 20 w 31"/>
                <a:gd name="T9" fmla="*/ 41 h 54"/>
                <a:gd name="T10" fmla="*/ 20 w 31"/>
                <a:gd name="T11" fmla="*/ 40 h 54"/>
                <a:gd name="T12" fmla="*/ 13 w 31"/>
                <a:gd name="T13" fmla="*/ 23 h 54"/>
                <a:gd name="T14" fmla="*/ 13 w 31"/>
                <a:gd name="T15" fmla="*/ 24 h 54"/>
                <a:gd name="T16" fmla="*/ 13 w 31"/>
                <a:gd name="T17" fmla="*/ 23 h 54"/>
                <a:gd name="T18" fmla="*/ 11 w 31"/>
                <a:gd name="T19" fmla="*/ 23 h 54"/>
                <a:gd name="T20" fmla="*/ 11 w 31"/>
                <a:gd name="T21" fmla="*/ 23 h 54"/>
                <a:gd name="T22" fmla="*/ 12 w 31"/>
                <a:gd name="T23" fmla="*/ 23 h 54"/>
                <a:gd name="T24" fmla="*/ 11 w 31"/>
                <a:gd name="T25" fmla="*/ 23 h 54"/>
                <a:gd name="T26" fmla="*/ 11 w 31"/>
                <a:gd name="T27" fmla="*/ 23 h 54"/>
                <a:gd name="T28" fmla="*/ 11 w 31"/>
                <a:gd name="T29" fmla="*/ 23 h 54"/>
                <a:gd name="T30" fmla="*/ 11 w 31"/>
                <a:gd name="T31" fmla="*/ 23 h 54"/>
                <a:gd name="T32" fmla="*/ 11 w 31"/>
                <a:gd name="T33" fmla="*/ 23 h 54"/>
                <a:gd name="T34" fmla="*/ 14 w 31"/>
                <a:gd name="T35" fmla="*/ 23 h 54"/>
                <a:gd name="T36" fmla="*/ 13 w 31"/>
                <a:gd name="T37" fmla="*/ 23 h 54"/>
                <a:gd name="T38" fmla="*/ 14 w 31"/>
                <a:gd name="T39" fmla="*/ 23 h 54"/>
                <a:gd name="T40" fmla="*/ 10 w 31"/>
                <a:gd name="T41" fmla="*/ 22 h 54"/>
                <a:gd name="T42" fmla="*/ 10 w 31"/>
                <a:gd name="T43" fmla="*/ 22 h 54"/>
                <a:gd name="T44" fmla="*/ 10 w 31"/>
                <a:gd name="T45" fmla="*/ 22 h 54"/>
                <a:gd name="T46" fmla="*/ 18 w 31"/>
                <a:gd name="T47" fmla="*/ 5 h 54"/>
                <a:gd name="T48" fmla="*/ 19 w 31"/>
                <a:gd name="T49" fmla="*/ 5 h 54"/>
                <a:gd name="T50" fmla="*/ 15 w 31"/>
                <a:gd name="T51" fmla="*/ 20 h 54"/>
                <a:gd name="T52" fmla="*/ 14 w 31"/>
                <a:gd name="T53" fmla="*/ 23 h 54"/>
                <a:gd name="T54" fmla="*/ 14 w 31"/>
                <a:gd name="T55" fmla="*/ 22 h 54"/>
                <a:gd name="T56" fmla="*/ 13 w 31"/>
                <a:gd name="T57" fmla="*/ 23 h 54"/>
                <a:gd name="T58" fmla="*/ 13 w 31"/>
                <a:gd name="T59" fmla="*/ 23 h 54"/>
                <a:gd name="T60" fmla="*/ 13 w 31"/>
                <a:gd name="T61" fmla="*/ 23 h 54"/>
                <a:gd name="T62" fmla="*/ 12 w 31"/>
                <a:gd name="T63" fmla="*/ 23 h 54"/>
                <a:gd name="T64" fmla="*/ 11 w 31"/>
                <a:gd name="T65" fmla="*/ 23 h 54"/>
                <a:gd name="T66" fmla="*/ 11 w 31"/>
                <a:gd name="T67" fmla="*/ 23 h 54"/>
                <a:gd name="T68" fmla="*/ 11 w 31"/>
                <a:gd name="T69" fmla="*/ 23 h 54"/>
                <a:gd name="T70" fmla="*/ 11 w 31"/>
                <a:gd name="T71" fmla="*/ 23 h 54"/>
                <a:gd name="T72" fmla="*/ 11 w 31"/>
                <a:gd name="T73" fmla="*/ 23 h 54"/>
                <a:gd name="T74" fmla="*/ 10 w 31"/>
                <a:gd name="T75" fmla="*/ 22 h 54"/>
                <a:gd name="T76" fmla="*/ 10 w 31"/>
                <a:gd name="T77" fmla="*/ 21 h 54"/>
                <a:gd name="T78" fmla="*/ 10 w 31"/>
                <a:gd name="T79" fmla="*/ 19 h 54"/>
                <a:gd name="T80" fmla="*/ 12 w 31"/>
                <a:gd name="T81" fmla="*/ 13 h 54"/>
                <a:gd name="T82" fmla="*/ 15 w 31"/>
                <a:gd name="T83" fmla="*/ 8 h 54"/>
                <a:gd name="T84" fmla="*/ 17 w 31"/>
                <a:gd name="T85" fmla="*/ 6 h 54"/>
                <a:gd name="T86" fmla="*/ 18 w 31"/>
                <a:gd name="T87" fmla="*/ 5 h 54"/>
                <a:gd name="T88" fmla="*/ 19 w 31"/>
                <a:gd name="T89" fmla="*/ 2 h 54"/>
                <a:gd name="T90" fmla="*/ 19 w 31"/>
                <a:gd name="T91" fmla="*/ 3 h 54"/>
                <a:gd name="T92" fmla="*/ 16 w 31"/>
                <a:gd name="T93" fmla="*/ 1 h 54"/>
                <a:gd name="T94" fmla="*/ 9 w 31"/>
                <a:gd name="T95" fmla="*/ 27 h 54"/>
                <a:gd name="T96" fmla="*/ 20 w 31"/>
                <a:gd name="T97" fmla="*/ 20 h 54"/>
                <a:gd name="T98" fmla="*/ 20 w 31"/>
                <a:gd name="T99" fmla="*/ 40 h 54"/>
                <a:gd name="T100" fmla="*/ 19 w 31"/>
                <a:gd name="T101" fmla="*/ 46 h 54"/>
                <a:gd name="T102" fmla="*/ 18 w 31"/>
                <a:gd name="T103" fmla="*/ 47 h 54"/>
                <a:gd name="T104" fmla="*/ 17 w 31"/>
                <a:gd name="T105" fmla="*/ 48 h 54"/>
                <a:gd name="T106" fmla="*/ 17 w 31"/>
                <a:gd name="T107" fmla="*/ 48 h 54"/>
                <a:gd name="T108" fmla="*/ 17 w 31"/>
                <a:gd name="T109" fmla="*/ 48 h 54"/>
                <a:gd name="T110" fmla="*/ 16 w 31"/>
                <a:gd name="T111" fmla="*/ 48 h 54"/>
                <a:gd name="T112" fmla="*/ 16 w 31"/>
                <a:gd name="T113" fmla="*/ 53 h 54"/>
                <a:gd name="T114" fmla="*/ 24 w 31"/>
                <a:gd name="T115" fmla="*/ 3 h 54"/>
                <a:gd name="T116" fmla="*/ 22 w 31"/>
                <a:gd name="T117" fmla="*/ 0 h 54"/>
                <a:gd name="T118" fmla="*/ 19 w 31"/>
                <a:gd name="T1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 h="54">
                  <a:moveTo>
                    <a:pt x="17" y="48"/>
                  </a:moveTo>
                  <a:cubicBezTo>
                    <a:pt x="16" y="48"/>
                    <a:pt x="16" y="48"/>
                    <a:pt x="16" y="48"/>
                  </a:cubicBezTo>
                  <a:cubicBezTo>
                    <a:pt x="17" y="48"/>
                    <a:pt x="17" y="48"/>
                    <a:pt x="17" y="48"/>
                  </a:cubicBezTo>
                  <a:moveTo>
                    <a:pt x="20" y="40"/>
                  </a:moveTo>
                  <a:cubicBezTo>
                    <a:pt x="20" y="41"/>
                    <a:pt x="20" y="41"/>
                    <a:pt x="20" y="41"/>
                  </a:cubicBezTo>
                  <a:cubicBezTo>
                    <a:pt x="20" y="40"/>
                    <a:pt x="20" y="40"/>
                    <a:pt x="20" y="40"/>
                  </a:cubicBezTo>
                  <a:moveTo>
                    <a:pt x="13" y="23"/>
                  </a:moveTo>
                  <a:cubicBezTo>
                    <a:pt x="13" y="24"/>
                    <a:pt x="13" y="24"/>
                    <a:pt x="13" y="24"/>
                  </a:cubicBezTo>
                  <a:cubicBezTo>
                    <a:pt x="13" y="23"/>
                    <a:pt x="13" y="23"/>
                    <a:pt x="13" y="23"/>
                  </a:cubicBezTo>
                  <a:moveTo>
                    <a:pt x="11" y="23"/>
                  </a:moveTo>
                  <a:cubicBezTo>
                    <a:pt x="11" y="23"/>
                    <a:pt x="11" y="23"/>
                    <a:pt x="11" y="23"/>
                  </a:cubicBezTo>
                  <a:cubicBezTo>
                    <a:pt x="12" y="23"/>
                    <a:pt x="12" y="23"/>
                    <a:pt x="12" y="23"/>
                  </a:cubicBezTo>
                  <a:cubicBezTo>
                    <a:pt x="11" y="23"/>
                    <a:pt x="11" y="23"/>
                    <a:pt x="11" y="23"/>
                  </a:cubicBezTo>
                  <a:moveTo>
                    <a:pt x="11" y="23"/>
                  </a:moveTo>
                  <a:cubicBezTo>
                    <a:pt x="11" y="23"/>
                    <a:pt x="11" y="23"/>
                    <a:pt x="11" y="23"/>
                  </a:cubicBezTo>
                  <a:cubicBezTo>
                    <a:pt x="11" y="23"/>
                    <a:pt x="11" y="23"/>
                    <a:pt x="11" y="23"/>
                  </a:cubicBezTo>
                  <a:cubicBezTo>
                    <a:pt x="11" y="23"/>
                    <a:pt x="11" y="23"/>
                    <a:pt x="11" y="23"/>
                  </a:cubicBezTo>
                  <a:moveTo>
                    <a:pt x="14" y="23"/>
                  </a:moveTo>
                  <a:cubicBezTo>
                    <a:pt x="13" y="23"/>
                    <a:pt x="13" y="23"/>
                    <a:pt x="13" y="23"/>
                  </a:cubicBezTo>
                  <a:cubicBezTo>
                    <a:pt x="14" y="23"/>
                    <a:pt x="14" y="23"/>
                    <a:pt x="14" y="23"/>
                  </a:cubicBezTo>
                  <a:moveTo>
                    <a:pt x="10" y="22"/>
                  </a:moveTo>
                  <a:cubicBezTo>
                    <a:pt x="10" y="22"/>
                    <a:pt x="10" y="22"/>
                    <a:pt x="10" y="22"/>
                  </a:cubicBezTo>
                  <a:cubicBezTo>
                    <a:pt x="10" y="22"/>
                    <a:pt x="10" y="22"/>
                    <a:pt x="10" y="22"/>
                  </a:cubicBezTo>
                  <a:moveTo>
                    <a:pt x="18" y="5"/>
                  </a:moveTo>
                  <a:cubicBezTo>
                    <a:pt x="19" y="5"/>
                    <a:pt x="19" y="5"/>
                    <a:pt x="19" y="5"/>
                  </a:cubicBezTo>
                  <a:cubicBezTo>
                    <a:pt x="18" y="10"/>
                    <a:pt x="17" y="15"/>
                    <a:pt x="15" y="20"/>
                  </a:cubicBezTo>
                  <a:cubicBezTo>
                    <a:pt x="15" y="21"/>
                    <a:pt x="14" y="22"/>
                    <a:pt x="14" y="23"/>
                  </a:cubicBezTo>
                  <a:cubicBezTo>
                    <a:pt x="14" y="22"/>
                    <a:pt x="14" y="22"/>
                    <a:pt x="14" y="22"/>
                  </a:cubicBezTo>
                  <a:cubicBezTo>
                    <a:pt x="14" y="22"/>
                    <a:pt x="14" y="23"/>
                    <a:pt x="13" y="23"/>
                  </a:cubicBezTo>
                  <a:cubicBezTo>
                    <a:pt x="13" y="23"/>
                    <a:pt x="13" y="23"/>
                    <a:pt x="13" y="23"/>
                  </a:cubicBezTo>
                  <a:cubicBezTo>
                    <a:pt x="13" y="23"/>
                    <a:pt x="13" y="23"/>
                    <a:pt x="13" y="23"/>
                  </a:cubicBezTo>
                  <a:cubicBezTo>
                    <a:pt x="12" y="23"/>
                    <a:pt x="12" y="23"/>
                    <a:pt x="12" y="23"/>
                  </a:cubicBezTo>
                  <a:cubicBezTo>
                    <a:pt x="11" y="23"/>
                    <a:pt x="11" y="23"/>
                    <a:pt x="11" y="23"/>
                  </a:cubicBezTo>
                  <a:cubicBezTo>
                    <a:pt x="11" y="23"/>
                    <a:pt x="11" y="23"/>
                    <a:pt x="11" y="23"/>
                  </a:cubicBezTo>
                  <a:cubicBezTo>
                    <a:pt x="11" y="23"/>
                    <a:pt x="11" y="23"/>
                    <a:pt x="11" y="23"/>
                  </a:cubicBezTo>
                  <a:cubicBezTo>
                    <a:pt x="11" y="23"/>
                    <a:pt x="11" y="23"/>
                    <a:pt x="11" y="23"/>
                  </a:cubicBezTo>
                  <a:cubicBezTo>
                    <a:pt x="11" y="23"/>
                    <a:pt x="11" y="23"/>
                    <a:pt x="11" y="23"/>
                  </a:cubicBezTo>
                  <a:cubicBezTo>
                    <a:pt x="10" y="22"/>
                    <a:pt x="10" y="22"/>
                    <a:pt x="10" y="22"/>
                  </a:cubicBezTo>
                  <a:cubicBezTo>
                    <a:pt x="10" y="21"/>
                    <a:pt x="10" y="21"/>
                    <a:pt x="10" y="21"/>
                  </a:cubicBezTo>
                  <a:cubicBezTo>
                    <a:pt x="10" y="20"/>
                    <a:pt x="10" y="20"/>
                    <a:pt x="10" y="19"/>
                  </a:cubicBezTo>
                  <a:cubicBezTo>
                    <a:pt x="10" y="17"/>
                    <a:pt x="11" y="15"/>
                    <a:pt x="12" y="13"/>
                  </a:cubicBezTo>
                  <a:cubicBezTo>
                    <a:pt x="12" y="12"/>
                    <a:pt x="13" y="10"/>
                    <a:pt x="15" y="8"/>
                  </a:cubicBezTo>
                  <a:cubicBezTo>
                    <a:pt x="15" y="8"/>
                    <a:pt x="16" y="7"/>
                    <a:pt x="17" y="6"/>
                  </a:cubicBezTo>
                  <a:cubicBezTo>
                    <a:pt x="17" y="6"/>
                    <a:pt x="18" y="6"/>
                    <a:pt x="18" y="5"/>
                  </a:cubicBezTo>
                  <a:moveTo>
                    <a:pt x="19" y="2"/>
                  </a:moveTo>
                  <a:cubicBezTo>
                    <a:pt x="19" y="3"/>
                    <a:pt x="19" y="3"/>
                    <a:pt x="19" y="3"/>
                  </a:cubicBezTo>
                  <a:cubicBezTo>
                    <a:pt x="19" y="2"/>
                    <a:pt x="17" y="1"/>
                    <a:pt x="16" y="1"/>
                  </a:cubicBezTo>
                  <a:cubicBezTo>
                    <a:pt x="8" y="4"/>
                    <a:pt x="0" y="22"/>
                    <a:pt x="9" y="27"/>
                  </a:cubicBezTo>
                  <a:cubicBezTo>
                    <a:pt x="14" y="31"/>
                    <a:pt x="18" y="26"/>
                    <a:pt x="20" y="20"/>
                  </a:cubicBezTo>
                  <a:cubicBezTo>
                    <a:pt x="21" y="27"/>
                    <a:pt x="21" y="33"/>
                    <a:pt x="20" y="40"/>
                  </a:cubicBezTo>
                  <a:cubicBezTo>
                    <a:pt x="20" y="42"/>
                    <a:pt x="19" y="44"/>
                    <a:pt x="19" y="46"/>
                  </a:cubicBezTo>
                  <a:cubicBezTo>
                    <a:pt x="18" y="46"/>
                    <a:pt x="18" y="47"/>
                    <a:pt x="18" y="47"/>
                  </a:cubicBezTo>
                  <a:cubicBezTo>
                    <a:pt x="17" y="48"/>
                    <a:pt x="17" y="48"/>
                    <a:pt x="17" y="48"/>
                  </a:cubicBezTo>
                  <a:cubicBezTo>
                    <a:pt x="17" y="48"/>
                    <a:pt x="17" y="48"/>
                    <a:pt x="17" y="48"/>
                  </a:cubicBezTo>
                  <a:cubicBezTo>
                    <a:pt x="17" y="48"/>
                    <a:pt x="17" y="48"/>
                    <a:pt x="17" y="48"/>
                  </a:cubicBezTo>
                  <a:cubicBezTo>
                    <a:pt x="16" y="48"/>
                    <a:pt x="16" y="48"/>
                    <a:pt x="16" y="48"/>
                  </a:cubicBezTo>
                  <a:cubicBezTo>
                    <a:pt x="13" y="48"/>
                    <a:pt x="13" y="52"/>
                    <a:pt x="16" y="53"/>
                  </a:cubicBezTo>
                  <a:cubicBezTo>
                    <a:pt x="31" y="54"/>
                    <a:pt x="24" y="11"/>
                    <a:pt x="24" y="3"/>
                  </a:cubicBezTo>
                  <a:cubicBezTo>
                    <a:pt x="24" y="1"/>
                    <a:pt x="23" y="0"/>
                    <a:pt x="22" y="0"/>
                  </a:cubicBezTo>
                  <a:cubicBezTo>
                    <a:pt x="21" y="0"/>
                    <a:pt x="20" y="1"/>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73" name="Freeform 91"/>
            <p:cNvSpPr>
              <a:spLocks noEditPoints="1"/>
            </p:cNvSpPr>
            <p:nvPr/>
          </p:nvSpPr>
          <p:spPr bwMode="auto">
            <a:xfrm>
              <a:off x="6705474" y="3867612"/>
              <a:ext cx="66675" cy="109538"/>
            </a:xfrm>
            <a:custGeom>
              <a:avLst/>
              <a:gdLst>
                <a:gd name="T0" fmla="*/ 8 w 18"/>
                <a:gd name="T1" fmla="*/ 15 h 29"/>
                <a:gd name="T2" fmla="*/ 8 w 18"/>
                <a:gd name="T3" fmla="*/ 15 h 29"/>
                <a:gd name="T4" fmla="*/ 8 w 18"/>
                <a:gd name="T5" fmla="*/ 15 h 29"/>
                <a:gd name="T6" fmla="*/ 14 w 18"/>
                <a:gd name="T7" fmla="*/ 1 h 29"/>
                <a:gd name="T8" fmla="*/ 6 w 18"/>
                <a:gd name="T9" fmla="*/ 7 h 29"/>
                <a:gd name="T10" fmla="*/ 5 w 18"/>
                <a:gd name="T11" fmla="*/ 2 h 29"/>
                <a:gd name="T12" fmla="*/ 0 w 18"/>
                <a:gd name="T13" fmla="*/ 4 h 29"/>
                <a:gd name="T14" fmla="*/ 2 w 18"/>
                <a:gd name="T15" fmla="*/ 14 h 29"/>
                <a:gd name="T16" fmla="*/ 3 w 18"/>
                <a:gd name="T17" fmla="*/ 23 h 29"/>
                <a:gd name="T18" fmla="*/ 3 w 18"/>
                <a:gd name="T19" fmla="*/ 26 h 29"/>
                <a:gd name="T20" fmla="*/ 7 w 18"/>
                <a:gd name="T21" fmla="*/ 26 h 29"/>
                <a:gd name="T22" fmla="*/ 7 w 18"/>
                <a:gd name="T23" fmla="*/ 23 h 29"/>
                <a:gd name="T24" fmla="*/ 8 w 18"/>
                <a:gd name="T25" fmla="*/ 15 h 29"/>
                <a:gd name="T26" fmla="*/ 9 w 18"/>
                <a:gd name="T27" fmla="*/ 10 h 29"/>
                <a:gd name="T28" fmla="*/ 11 w 18"/>
                <a:gd name="T29" fmla="*/ 8 h 29"/>
                <a:gd name="T30" fmla="*/ 12 w 18"/>
                <a:gd name="T31" fmla="*/ 6 h 29"/>
                <a:gd name="T32" fmla="*/ 13 w 18"/>
                <a:gd name="T33" fmla="*/ 6 h 29"/>
                <a:gd name="T34" fmla="*/ 15 w 18"/>
                <a:gd name="T35" fmla="*/ 5 h 29"/>
                <a:gd name="T36" fmla="*/ 14 w 18"/>
                <a:gd name="T37" fmla="*/ 1 h 29"/>
                <a:gd name="T38" fmla="*/ 14 w 18"/>
                <a:gd name="T39"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9">
                  <a:moveTo>
                    <a:pt x="8" y="15"/>
                  </a:moveTo>
                  <a:cubicBezTo>
                    <a:pt x="8" y="15"/>
                    <a:pt x="8" y="15"/>
                    <a:pt x="8" y="15"/>
                  </a:cubicBezTo>
                  <a:cubicBezTo>
                    <a:pt x="8" y="15"/>
                    <a:pt x="8" y="15"/>
                    <a:pt x="8" y="15"/>
                  </a:cubicBezTo>
                  <a:moveTo>
                    <a:pt x="14" y="1"/>
                  </a:moveTo>
                  <a:cubicBezTo>
                    <a:pt x="10" y="1"/>
                    <a:pt x="7" y="3"/>
                    <a:pt x="6" y="7"/>
                  </a:cubicBezTo>
                  <a:cubicBezTo>
                    <a:pt x="5" y="5"/>
                    <a:pt x="5" y="4"/>
                    <a:pt x="5" y="2"/>
                  </a:cubicBezTo>
                  <a:cubicBezTo>
                    <a:pt x="4" y="0"/>
                    <a:pt x="0" y="1"/>
                    <a:pt x="0" y="4"/>
                  </a:cubicBezTo>
                  <a:cubicBezTo>
                    <a:pt x="1" y="7"/>
                    <a:pt x="2" y="10"/>
                    <a:pt x="2" y="14"/>
                  </a:cubicBezTo>
                  <a:cubicBezTo>
                    <a:pt x="2" y="17"/>
                    <a:pt x="3" y="20"/>
                    <a:pt x="3" y="23"/>
                  </a:cubicBezTo>
                  <a:cubicBezTo>
                    <a:pt x="3" y="24"/>
                    <a:pt x="3" y="25"/>
                    <a:pt x="3" y="26"/>
                  </a:cubicBezTo>
                  <a:cubicBezTo>
                    <a:pt x="3" y="29"/>
                    <a:pt x="7" y="29"/>
                    <a:pt x="7" y="26"/>
                  </a:cubicBezTo>
                  <a:cubicBezTo>
                    <a:pt x="7" y="25"/>
                    <a:pt x="7" y="24"/>
                    <a:pt x="7" y="23"/>
                  </a:cubicBezTo>
                  <a:cubicBezTo>
                    <a:pt x="7" y="20"/>
                    <a:pt x="7" y="18"/>
                    <a:pt x="8" y="15"/>
                  </a:cubicBezTo>
                  <a:cubicBezTo>
                    <a:pt x="8" y="13"/>
                    <a:pt x="9" y="12"/>
                    <a:pt x="9" y="10"/>
                  </a:cubicBezTo>
                  <a:cubicBezTo>
                    <a:pt x="10" y="9"/>
                    <a:pt x="10" y="8"/>
                    <a:pt x="11" y="8"/>
                  </a:cubicBezTo>
                  <a:cubicBezTo>
                    <a:pt x="11" y="7"/>
                    <a:pt x="11" y="7"/>
                    <a:pt x="12" y="6"/>
                  </a:cubicBezTo>
                  <a:cubicBezTo>
                    <a:pt x="13" y="6"/>
                    <a:pt x="13" y="6"/>
                    <a:pt x="13" y="6"/>
                  </a:cubicBezTo>
                  <a:cubicBezTo>
                    <a:pt x="14" y="5"/>
                    <a:pt x="14" y="5"/>
                    <a:pt x="15" y="5"/>
                  </a:cubicBezTo>
                  <a:cubicBezTo>
                    <a:pt x="18" y="5"/>
                    <a:pt x="17" y="1"/>
                    <a:pt x="14" y="1"/>
                  </a:cubicBezTo>
                  <a:cubicBezTo>
                    <a:pt x="14" y="1"/>
                    <a:pt x="14" y="1"/>
                    <a:pt x="1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74" name="Freeform 92"/>
            <p:cNvSpPr>
              <a:spLocks noEditPoints="1"/>
            </p:cNvSpPr>
            <p:nvPr/>
          </p:nvSpPr>
          <p:spPr bwMode="auto">
            <a:xfrm>
              <a:off x="6749924" y="3864437"/>
              <a:ext cx="82550" cy="104775"/>
            </a:xfrm>
            <a:custGeom>
              <a:avLst/>
              <a:gdLst>
                <a:gd name="T0" fmla="*/ 8 w 22"/>
                <a:gd name="T1" fmla="*/ 20 h 28"/>
                <a:gd name="T2" fmla="*/ 8 w 22"/>
                <a:gd name="T3" fmla="*/ 20 h 28"/>
                <a:gd name="T4" fmla="*/ 8 w 22"/>
                <a:gd name="T5" fmla="*/ 20 h 28"/>
                <a:gd name="T6" fmla="*/ 9 w 22"/>
                <a:gd name="T7" fmla="*/ 20 h 28"/>
                <a:gd name="T8" fmla="*/ 9 w 22"/>
                <a:gd name="T9" fmla="*/ 20 h 28"/>
                <a:gd name="T10" fmla="*/ 9 w 22"/>
                <a:gd name="T11" fmla="*/ 20 h 28"/>
                <a:gd name="T12" fmla="*/ 8 w 22"/>
                <a:gd name="T13" fmla="*/ 20 h 28"/>
                <a:gd name="T14" fmla="*/ 9 w 22"/>
                <a:gd name="T15" fmla="*/ 20 h 28"/>
                <a:gd name="T16" fmla="*/ 8 w 22"/>
                <a:gd name="T17" fmla="*/ 20 h 28"/>
                <a:gd name="T18" fmla="*/ 9 w 22"/>
                <a:gd name="T19" fmla="*/ 20 h 28"/>
                <a:gd name="T20" fmla="*/ 9 w 22"/>
                <a:gd name="T21" fmla="*/ 20 h 28"/>
                <a:gd name="T22" fmla="*/ 9 w 22"/>
                <a:gd name="T23" fmla="*/ 20 h 28"/>
                <a:gd name="T24" fmla="*/ 9 w 22"/>
                <a:gd name="T25" fmla="*/ 20 h 28"/>
                <a:gd name="T26" fmla="*/ 9 w 22"/>
                <a:gd name="T27" fmla="*/ 20 h 28"/>
                <a:gd name="T28" fmla="*/ 9 w 22"/>
                <a:gd name="T29" fmla="*/ 20 h 28"/>
                <a:gd name="T30" fmla="*/ 9 w 22"/>
                <a:gd name="T31" fmla="*/ 20 h 28"/>
                <a:gd name="T32" fmla="*/ 9 w 22"/>
                <a:gd name="T33" fmla="*/ 20 h 28"/>
                <a:gd name="T34" fmla="*/ 9 w 22"/>
                <a:gd name="T35" fmla="*/ 20 h 28"/>
                <a:gd name="T36" fmla="*/ 9 w 22"/>
                <a:gd name="T37" fmla="*/ 20 h 28"/>
                <a:gd name="T38" fmla="*/ 9 w 22"/>
                <a:gd name="T39" fmla="*/ 19 h 28"/>
                <a:gd name="T40" fmla="*/ 9 w 22"/>
                <a:gd name="T41" fmla="*/ 20 h 28"/>
                <a:gd name="T42" fmla="*/ 9 w 22"/>
                <a:gd name="T43" fmla="*/ 19 h 28"/>
                <a:gd name="T44" fmla="*/ 12 w 22"/>
                <a:gd name="T45" fmla="*/ 10 h 28"/>
                <a:gd name="T46" fmla="*/ 10 w 22"/>
                <a:gd name="T47" fmla="*/ 18 h 28"/>
                <a:gd name="T48" fmla="*/ 9 w 22"/>
                <a:gd name="T49" fmla="*/ 20 h 28"/>
                <a:gd name="T50" fmla="*/ 9 w 22"/>
                <a:gd name="T51" fmla="*/ 20 h 28"/>
                <a:gd name="T52" fmla="*/ 9 w 22"/>
                <a:gd name="T53" fmla="*/ 20 h 28"/>
                <a:gd name="T54" fmla="*/ 9 w 22"/>
                <a:gd name="T55" fmla="*/ 18 h 28"/>
                <a:gd name="T56" fmla="*/ 10 w 22"/>
                <a:gd name="T57" fmla="*/ 13 h 28"/>
                <a:gd name="T58" fmla="*/ 12 w 22"/>
                <a:gd name="T59" fmla="*/ 10 h 28"/>
                <a:gd name="T60" fmla="*/ 14 w 22"/>
                <a:gd name="T61" fmla="*/ 2 h 28"/>
                <a:gd name="T62" fmla="*/ 13 w 22"/>
                <a:gd name="T63" fmla="*/ 2 h 28"/>
                <a:gd name="T64" fmla="*/ 6 w 22"/>
                <a:gd name="T65" fmla="*/ 24 h 28"/>
                <a:gd name="T66" fmla="*/ 15 w 22"/>
                <a:gd name="T67" fmla="*/ 16 h 28"/>
                <a:gd name="T68" fmla="*/ 17 w 22"/>
                <a:gd name="T69" fmla="*/ 22 h 28"/>
                <a:gd name="T70" fmla="*/ 21 w 22"/>
                <a:gd name="T71" fmla="*/ 21 h 28"/>
                <a:gd name="T72" fmla="*/ 20 w 22"/>
                <a:gd name="T73" fmla="*/ 14 h 28"/>
                <a:gd name="T74" fmla="*/ 19 w 22"/>
                <a:gd name="T75" fmla="*/ 4 h 28"/>
                <a:gd name="T76" fmla="*/ 18 w 22"/>
                <a:gd name="T77" fmla="*/ 1 h 28"/>
                <a:gd name="T78" fmla="*/ 16 w 22"/>
                <a:gd name="T79" fmla="*/ 0 h 28"/>
                <a:gd name="T80" fmla="*/ 14 w 22"/>
                <a:gd name="T8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 h="28">
                  <a:moveTo>
                    <a:pt x="8" y="20"/>
                  </a:moveTo>
                  <a:cubicBezTo>
                    <a:pt x="8" y="20"/>
                    <a:pt x="8" y="20"/>
                    <a:pt x="8" y="20"/>
                  </a:cubicBezTo>
                  <a:cubicBezTo>
                    <a:pt x="8" y="20"/>
                    <a:pt x="8" y="20"/>
                    <a:pt x="8" y="20"/>
                  </a:cubicBezTo>
                  <a:moveTo>
                    <a:pt x="9" y="20"/>
                  </a:moveTo>
                  <a:cubicBezTo>
                    <a:pt x="9" y="20"/>
                    <a:pt x="9" y="20"/>
                    <a:pt x="9" y="20"/>
                  </a:cubicBezTo>
                  <a:cubicBezTo>
                    <a:pt x="9" y="20"/>
                    <a:pt x="9" y="20"/>
                    <a:pt x="9" y="20"/>
                  </a:cubicBezTo>
                  <a:moveTo>
                    <a:pt x="8" y="20"/>
                  </a:moveTo>
                  <a:cubicBezTo>
                    <a:pt x="9" y="20"/>
                    <a:pt x="9" y="20"/>
                    <a:pt x="9" y="20"/>
                  </a:cubicBezTo>
                  <a:cubicBezTo>
                    <a:pt x="8" y="20"/>
                    <a:pt x="8" y="20"/>
                    <a:pt x="8" y="20"/>
                  </a:cubicBezTo>
                  <a:moveTo>
                    <a:pt x="9" y="20"/>
                  </a:moveTo>
                  <a:cubicBezTo>
                    <a:pt x="9" y="20"/>
                    <a:pt x="9" y="20"/>
                    <a:pt x="9" y="20"/>
                  </a:cubicBezTo>
                  <a:cubicBezTo>
                    <a:pt x="9" y="20"/>
                    <a:pt x="9" y="20"/>
                    <a:pt x="9" y="20"/>
                  </a:cubicBezTo>
                  <a:moveTo>
                    <a:pt x="9" y="20"/>
                  </a:moveTo>
                  <a:cubicBezTo>
                    <a:pt x="9" y="20"/>
                    <a:pt x="9" y="20"/>
                    <a:pt x="9" y="20"/>
                  </a:cubicBezTo>
                  <a:cubicBezTo>
                    <a:pt x="9" y="20"/>
                    <a:pt x="9" y="20"/>
                    <a:pt x="9" y="20"/>
                  </a:cubicBezTo>
                  <a:moveTo>
                    <a:pt x="9" y="20"/>
                  </a:moveTo>
                  <a:cubicBezTo>
                    <a:pt x="9" y="20"/>
                    <a:pt x="9" y="20"/>
                    <a:pt x="9" y="20"/>
                  </a:cubicBezTo>
                  <a:cubicBezTo>
                    <a:pt x="9" y="20"/>
                    <a:pt x="9" y="20"/>
                    <a:pt x="9" y="20"/>
                  </a:cubicBezTo>
                  <a:cubicBezTo>
                    <a:pt x="9" y="20"/>
                    <a:pt x="9" y="20"/>
                    <a:pt x="9" y="20"/>
                  </a:cubicBezTo>
                  <a:moveTo>
                    <a:pt x="9" y="19"/>
                  </a:moveTo>
                  <a:cubicBezTo>
                    <a:pt x="9" y="20"/>
                    <a:pt x="9" y="20"/>
                    <a:pt x="9" y="20"/>
                  </a:cubicBezTo>
                  <a:cubicBezTo>
                    <a:pt x="9" y="19"/>
                    <a:pt x="9" y="19"/>
                    <a:pt x="9" y="19"/>
                  </a:cubicBezTo>
                  <a:moveTo>
                    <a:pt x="12" y="10"/>
                  </a:moveTo>
                  <a:cubicBezTo>
                    <a:pt x="11" y="12"/>
                    <a:pt x="11" y="15"/>
                    <a:pt x="10" y="18"/>
                  </a:cubicBezTo>
                  <a:cubicBezTo>
                    <a:pt x="9" y="19"/>
                    <a:pt x="9" y="19"/>
                    <a:pt x="9" y="20"/>
                  </a:cubicBezTo>
                  <a:cubicBezTo>
                    <a:pt x="9" y="20"/>
                    <a:pt x="9" y="20"/>
                    <a:pt x="9" y="20"/>
                  </a:cubicBezTo>
                  <a:cubicBezTo>
                    <a:pt x="9" y="20"/>
                    <a:pt x="9" y="20"/>
                    <a:pt x="9" y="20"/>
                  </a:cubicBezTo>
                  <a:cubicBezTo>
                    <a:pt x="9" y="19"/>
                    <a:pt x="9" y="18"/>
                    <a:pt x="9" y="18"/>
                  </a:cubicBezTo>
                  <a:cubicBezTo>
                    <a:pt x="9" y="16"/>
                    <a:pt x="9" y="15"/>
                    <a:pt x="10" y="13"/>
                  </a:cubicBezTo>
                  <a:cubicBezTo>
                    <a:pt x="10" y="12"/>
                    <a:pt x="11" y="11"/>
                    <a:pt x="12" y="10"/>
                  </a:cubicBezTo>
                  <a:moveTo>
                    <a:pt x="14" y="2"/>
                  </a:moveTo>
                  <a:cubicBezTo>
                    <a:pt x="13" y="2"/>
                    <a:pt x="13" y="2"/>
                    <a:pt x="13" y="2"/>
                  </a:cubicBezTo>
                  <a:cubicBezTo>
                    <a:pt x="7" y="6"/>
                    <a:pt x="0" y="18"/>
                    <a:pt x="6" y="24"/>
                  </a:cubicBezTo>
                  <a:cubicBezTo>
                    <a:pt x="10" y="28"/>
                    <a:pt x="13" y="22"/>
                    <a:pt x="15" y="16"/>
                  </a:cubicBezTo>
                  <a:cubicBezTo>
                    <a:pt x="16" y="18"/>
                    <a:pt x="16" y="20"/>
                    <a:pt x="17" y="22"/>
                  </a:cubicBezTo>
                  <a:cubicBezTo>
                    <a:pt x="17" y="25"/>
                    <a:pt x="22" y="24"/>
                    <a:pt x="21" y="21"/>
                  </a:cubicBezTo>
                  <a:cubicBezTo>
                    <a:pt x="20" y="18"/>
                    <a:pt x="20" y="16"/>
                    <a:pt x="20" y="14"/>
                  </a:cubicBezTo>
                  <a:cubicBezTo>
                    <a:pt x="19" y="11"/>
                    <a:pt x="19" y="8"/>
                    <a:pt x="19" y="4"/>
                  </a:cubicBezTo>
                  <a:cubicBezTo>
                    <a:pt x="19" y="3"/>
                    <a:pt x="19" y="1"/>
                    <a:pt x="18" y="1"/>
                  </a:cubicBezTo>
                  <a:cubicBezTo>
                    <a:pt x="17" y="0"/>
                    <a:pt x="17" y="0"/>
                    <a:pt x="16" y="0"/>
                  </a:cubicBezTo>
                  <a:cubicBezTo>
                    <a:pt x="15" y="0"/>
                    <a:pt x="14" y="0"/>
                    <a:pt x="1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75" name="Freeform 93"/>
            <p:cNvSpPr>
              <a:spLocks noEditPoints="1"/>
            </p:cNvSpPr>
            <p:nvPr/>
          </p:nvSpPr>
          <p:spPr bwMode="auto">
            <a:xfrm>
              <a:off x="6829299" y="3851737"/>
              <a:ext cx="138113" cy="117475"/>
            </a:xfrm>
            <a:custGeom>
              <a:avLst/>
              <a:gdLst>
                <a:gd name="T0" fmla="*/ 12 w 37"/>
                <a:gd name="T1" fmla="*/ 8 h 31"/>
                <a:gd name="T2" fmla="*/ 12 w 37"/>
                <a:gd name="T3" fmla="*/ 8 h 31"/>
                <a:gd name="T4" fmla="*/ 12 w 37"/>
                <a:gd name="T5" fmla="*/ 8 h 31"/>
                <a:gd name="T6" fmla="*/ 16 w 37"/>
                <a:gd name="T7" fmla="*/ 6 h 31"/>
                <a:gd name="T8" fmla="*/ 16 w 37"/>
                <a:gd name="T9" fmla="*/ 7 h 31"/>
                <a:gd name="T10" fmla="*/ 16 w 37"/>
                <a:gd name="T11" fmla="*/ 6 h 31"/>
                <a:gd name="T12" fmla="*/ 14 w 37"/>
                <a:gd name="T13" fmla="*/ 6 h 31"/>
                <a:gd name="T14" fmla="*/ 14 w 37"/>
                <a:gd name="T15" fmla="*/ 6 h 31"/>
                <a:gd name="T16" fmla="*/ 14 w 37"/>
                <a:gd name="T17" fmla="*/ 6 h 31"/>
                <a:gd name="T18" fmla="*/ 15 w 37"/>
                <a:gd name="T19" fmla="*/ 6 h 31"/>
                <a:gd name="T20" fmla="*/ 15 w 37"/>
                <a:gd name="T21" fmla="*/ 6 h 31"/>
                <a:gd name="T22" fmla="*/ 15 w 37"/>
                <a:gd name="T23" fmla="*/ 6 h 31"/>
                <a:gd name="T24" fmla="*/ 15 w 37"/>
                <a:gd name="T25" fmla="*/ 6 h 31"/>
                <a:gd name="T26" fmla="*/ 31 w 37"/>
                <a:gd name="T27" fmla="*/ 0 h 31"/>
                <a:gd name="T28" fmla="*/ 22 w 37"/>
                <a:gd name="T29" fmla="*/ 7 h 31"/>
                <a:gd name="T30" fmla="*/ 13 w 37"/>
                <a:gd name="T31" fmla="*/ 1 h 31"/>
                <a:gd name="T32" fmla="*/ 6 w 37"/>
                <a:gd name="T33" fmla="*/ 7 h 31"/>
                <a:gd name="T34" fmla="*/ 6 w 37"/>
                <a:gd name="T35" fmla="*/ 4 h 31"/>
                <a:gd name="T36" fmla="*/ 1 w 37"/>
                <a:gd name="T37" fmla="*/ 5 h 31"/>
                <a:gd name="T38" fmla="*/ 5 w 37"/>
                <a:gd name="T39" fmla="*/ 20 h 31"/>
                <a:gd name="T40" fmla="*/ 5 w 37"/>
                <a:gd name="T41" fmla="*/ 28 h 31"/>
                <a:gd name="T42" fmla="*/ 10 w 37"/>
                <a:gd name="T43" fmla="*/ 28 h 31"/>
                <a:gd name="T44" fmla="*/ 9 w 37"/>
                <a:gd name="T45" fmla="*/ 22 h 31"/>
                <a:gd name="T46" fmla="*/ 10 w 37"/>
                <a:gd name="T47" fmla="*/ 14 h 31"/>
                <a:gd name="T48" fmla="*/ 11 w 37"/>
                <a:gd name="T49" fmla="*/ 9 h 31"/>
                <a:gd name="T50" fmla="*/ 12 w 37"/>
                <a:gd name="T51" fmla="*/ 7 h 31"/>
                <a:gd name="T52" fmla="*/ 13 w 37"/>
                <a:gd name="T53" fmla="*/ 7 h 31"/>
                <a:gd name="T54" fmla="*/ 13 w 37"/>
                <a:gd name="T55" fmla="*/ 6 h 31"/>
                <a:gd name="T56" fmla="*/ 15 w 37"/>
                <a:gd name="T57" fmla="*/ 6 h 31"/>
                <a:gd name="T58" fmla="*/ 15 w 37"/>
                <a:gd name="T59" fmla="*/ 6 h 31"/>
                <a:gd name="T60" fmla="*/ 15 w 37"/>
                <a:gd name="T61" fmla="*/ 6 h 31"/>
                <a:gd name="T62" fmla="*/ 15 w 37"/>
                <a:gd name="T63" fmla="*/ 6 h 31"/>
                <a:gd name="T64" fmla="*/ 16 w 37"/>
                <a:gd name="T65" fmla="*/ 6 h 31"/>
                <a:gd name="T66" fmla="*/ 15 w 37"/>
                <a:gd name="T67" fmla="*/ 6 h 31"/>
                <a:gd name="T68" fmla="*/ 15 w 37"/>
                <a:gd name="T69" fmla="*/ 6 h 31"/>
                <a:gd name="T70" fmla="*/ 15 w 37"/>
                <a:gd name="T71" fmla="*/ 6 h 31"/>
                <a:gd name="T72" fmla="*/ 15 w 37"/>
                <a:gd name="T73" fmla="*/ 6 h 31"/>
                <a:gd name="T74" fmla="*/ 16 w 37"/>
                <a:gd name="T75" fmla="*/ 6 h 31"/>
                <a:gd name="T76" fmla="*/ 17 w 37"/>
                <a:gd name="T77" fmla="*/ 7 h 31"/>
                <a:gd name="T78" fmla="*/ 17 w 37"/>
                <a:gd name="T79" fmla="*/ 7 h 31"/>
                <a:gd name="T80" fmla="*/ 17 w 37"/>
                <a:gd name="T81" fmla="*/ 8 h 31"/>
                <a:gd name="T82" fmla="*/ 19 w 37"/>
                <a:gd name="T83" fmla="*/ 13 h 31"/>
                <a:gd name="T84" fmla="*/ 19 w 37"/>
                <a:gd name="T85" fmla="*/ 24 h 31"/>
                <a:gd name="T86" fmla="*/ 24 w 37"/>
                <a:gd name="T87" fmla="*/ 24 h 31"/>
                <a:gd name="T88" fmla="*/ 24 w 37"/>
                <a:gd name="T89" fmla="*/ 16 h 31"/>
                <a:gd name="T90" fmla="*/ 26 w 37"/>
                <a:gd name="T91" fmla="*/ 10 h 31"/>
                <a:gd name="T92" fmla="*/ 27 w 37"/>
                <a:gd name="T93" fmla="*/ 7 h 31"/>
                <a:gd name="T94" fmla="*/ 29 w 37"/>
                <a:gd name="T95" fmla="*/ 6 h 31"/>
                <a:gd name="T96" fmla="*/ 30 w 37"/>
                <a:gd name="T97" fmla="*/ 5 h 31"/>
                <a:gd name="T98" fmla="*/ 30 w 37"/>
                <a:gd name="T99" fmla="*/ 5 h 31"/>
                <a:gd name="T100" fmla="*/ 30 w 37"/>
                <a:gd name="T101" fmla="*/ 5 h 31"/>
                <a:gd name="T102" fmla="*/ 30 w 37"/>
                <a:gd name="T103" fmla="*/ 5 h 31"/>
                <a:gd name="T104" fmla="*/ 31 w 37"/>
                <a:gd name="T105" fmla="*/ 10 h 31"/>
                <a:gd name="T106" fmla="*/ 31 w 37"/>
                <a:gd name="T107" fmla="*/ 28 h 31"/>
                <a:gd name="T108" fmla="*/ 35 w 37"/>
                <a:gd name="T109" fmla="*/ 28 h 31"/>
                <a:gd name="T110" fmla="*/ 33 w 37"/>
                <a:gd name="T111" fmla="*/ 1 h 31"/>
                <a:gd name="T112" fmla="*/ 32 w 37"/>
                <a:gd name="T113" fmla="*/ 0 h 31"/>
                <a:gd name="T114" fmla="*/ 31 w 37"/>
                <a:gd name="T11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 h="31">
                  <a:moveTo>
                    <a:pt x="12" y="8"/>
                  </a:moveTo>
                  <a:cubicBezTo>
                    <a:pt x="12" y="8"/>
                    <a:pt x="12" y="8"/>
                    <a:pt x="12" y="8"/>
                  </a:cubicBezTo>
                  <a:cubicBezTo>
                    <a:pt x="12" y="8"/>
                    <a:pt x="12" y="8"/>
                    <a:pt x="12" y="8"/>
                  </a:cubicBezTo>
                  <a:moveTo>
                    <a:pt x="16" y="6"/>
                  </a:moveTo>
                  <a:cubicBezTo>
                    <a:pt x="16" y="7"/>
                    <a:pt x="16" y="7"/>
                    <a:pt x="16" y="7"/>
                  </a:cubicBezTo>
                  <a:cubicBezTo>
                    <a:pt x="16" y="6"/>
                    <a:pt x="16" y="6"/>
                    <a:pt x="16" y="6"/>
                  </a:cubicBezTo>
                  <a:moveTo>
                    <a:pt x="14" y="6"/>
                  </a:moveTo>
                  <a:cubicBezTo>
                    <a:pt x="14" y="6"/>
                    <a:pt x="14" y="6"/>
                    <a:pt x="14" y="6"/>
                  </a:cubicBezTo>
                  <a:cubicBezTo>
                    <a:pt x="14" y="6"/>
                    <a:pt x="14" y="6"/>
                    <a:pt x="14" y="6"/>
                  </a:cubicBezTo>
                  <a:moveTo>
                    <a:pt x="15" y="6"/>
                  </a:moveTo>
                  <a:cubicBezTo>
                    <a:pt x="15" y="6"/>
                    <a:pt x="15" y="6"/>
                    <a:pt x="15" y="6"/>
                  </a:cubicBezTo>
                  <a:cubicBezTo>
                    <a:pt x="15" y="6"/>
                    <a:pt x="15" y="6"/>
                    <a:pt x="15" y="6"/>
                  </a:cubicBezTo>
                  <a:cubicBezTo>
                    <a:pt x="15" y="6"/>
                    <a:pt x="15" y="6"/>
                    <a:pt x="15" y="6"/>
                  </a:cubicBezTo>
                  <a:moveTo>
                    <a:pt x="31" y="0"/>
                  </a:moveTo>
                  <a:cubicBezTo>
                    <a:pt x="27" y="1"/>
                    <a:pt x="24" y="3"/>
                    <a:pt x="22" y="7"/>
                  </a:cubicBezTo>
                  <a:cubicBezTo>
                    <a:pt x="21" y="3"/>
                    <a:pt x="18" y="1"/>
                    <a:pt x="13" y="1"/>
                  </a:cubicBezTo>
                  <a:cubicBezTo>
                    <a:pt x="10" y="2"/>
                    <a:pt x="8" y="4"/>
                    <a:pt x="6" y="7"/>
                  </a:cubicBezTo>
                  <a:cubicBezTo>
                    <a:pt x="6" y="6"/>
                    <a:pt x="6" y="5"/>
                    <a:pt x="6" y="4"/>
                  </a:cubicBezTo>
                  <a:cubicBezTo>
                    <a:pt x="5" y="1"/>
                    <a:pt x="0" y="3"/>
                    <a:pt x="1" y="5"/>
                  </a:cubicBezTo>
                  <a:cubicBezTo>
                    <a:pt x="3" y="10"/>
                    <a:pt x="4" y="15"/>
                    <a:pt x="5" y="20"/>
                  </a:cubicBezTo>
                  <a:cubicBezTo>
                    <a:pt x="5" y="23"/>
                    <a:pt x="5" y="26"/>
                    <a:pt x="5" y="28"/>
                  </a:cubicBezTo>
                  <a:cubicBezTo>
                    <a:pt x="5" y="31"/>
                    <a:pt x="10" y="31"/>
                    <a:pt x="10" y="28"/>
                  </a:cubicBezTo>
                  <a:cubicBezTo>
                    <a:pt x="10" y="26"/>
                    <a:pt x="10" y="24"/>
                    <a:pt x="9" y="22"/>
                  </a:cubicBezTo>
                  <a:cubicBezTo>
                    <a:pt x="9" y="19"/>
                    <a:pt x="9" y="17"/>
                    <a:pt x="10" y="14"/>
                  </a:cubicBezTo>
                  <a:cubicBezTo>
                    <a:pt x="10" y="12"/>
                    <a:pt x="10" y="11"/>
                    <a:pt x="11" y="9"/>
                  </a:cubicBezTo>
                  <a:cubicBezTo>
                    <a:pt x="11" y="9"/>
                    <a:pt x="12" y="8"/>
                    <a:pt x="12" y="7"/>
                  </a:cubicBezTo>
                  <a:cubicBezTo>
                    <a:pt x="13" y="7"/>
                    <a:pt x="13" y="7"/>
                    <a:pt x="13" y="7"/>
                  </a:cubicBezTo>
                  <a:cubicBezTo>
                    <a:pt x="13" y="6"/>
                    <a:pt x="13" y="6"/>
                    <a:pt x="13" y="6"/>
                  </a:cubicBezTo>
                  <a:cubicBezTo>
                    <a:pt x="14" y="6"/>
                    <a:pt x="14" y="6"/>
                    <a:pt x="15" y="6"/>
                  </a:cubicBezTo>
                  <a:cubicBezTo>
                    <a:pt x="15" y="6"/>
                    <a:pt x="15" y="6"/>
                    <a:pt x="15" y="6"/>
                  </a:cubicBezTo>
                  <a:cubicBezTo>
                    <a:pt x="15" y="6"/>
                    <a:pt x="15" y="6"/>
                    <a:pt x="15" y="6"/>
                  </a:cubicBezTo>
                  <a:cubicBezTo>
                    <a:pt x="15" y="6"/>
                    <a:pt x="15" y="6"/>
                    <a:pt x="15" y="6"/>
                  </a:cubicBezTo>
                  <a:cubicBezTo>
                    <a:pt x="16" y="6"/>
                    <a:pt x="16" y="6"/>
                    <a:pt x="16" y="6"/>
                  </a:cubicBezTo>
                  <a:cubicBezTo>
                    <a:pt x="15" y="6"/>
                    <a:pt x="15" y="6"/>
                    <a:pt x="15" y="6"/>
                  </a:cubicBezTo>
                  <a:cubicBezTo>
                    <a:pt x="15" y="6"/>
                    <a:pt x="15" y="6"/>
                    <a:pt x="15" y="6"/>
                  </a:cubicBezTo>
                  <a:cubicBezTo>
                    <a:pt x="15" y="6"/>
                    <a:pt x="15" y="6"/>
                    <a:pt x="15" y="6"/>
                  </a:cubicBezTo>
                  <a:cubicBezTo>
                    <a:pt x="15" y="6"/>
                    <a:pt x="15" y="6"/>
                    <a:pt x="15" y="6"/>
                  </a:cubicBezTo>
                  <a:cubicBezTo>
                    <a:pt x="15" y="6"/>
                    <a:pt x="16" y="6"/>
                    <a:pt x="16" y="6"/>
                  </a:cubicBezTo>
                  <a:cubicBezTo>
                    <a:pt x="17" y="7"/>
                    <a:pt x="17" y="7"/>
                    <a:pt x="17" y="7"/>
                  </a:cubicBezTo>
                  <a:cubicBezTo>
                    <a:pt x="17" y="7"/>
                    <a:pt x="17" y="7"/>
                    <a:pt x="17" y="7"/>
                  </a:cubicBezTo>
                  <a:cubicBezTo>
                    <a:pt x="17" y="7"/>
                    <a:pt x="17" y="8"/>
                    <a:pt x="17" y="8"/>
                  </a:cubicBezTo>
                  <a:cubicBezTo>
                    <a:pt x="18" y="10"/>
                    <a:pt x="18" y="11"/>
                    <a:pt x="19" y="13"/>
                  </a:cubicBezTo>
                  <a:cubicBezTo>
                    <a:pt x="19" y="17"/>
                    <a:pt x="19" y="20"/>
                    <a:pt x="19" y="24"/>
                  </a:cubicBezTo>
                  <a:cubicBezTo>
                    <a:pt x="19" y="27"/>
                    <a:pt x="24" y="27"/>
                    <a:pt x="24" y="24"/>
                  </a:cubicBezTo>
                  <a:cubicBezTo>
                    <a:pt x="24" y="21"/>
                    <a:pt x="24" y="19"/>
                    <a:pt x="24" y="16"/>
                  </a:cubicBezTo>
                  <a:cubicBezTo>
                    <a:pt x="25" y="14"/>
                    <a:pt x="25" y="12"/>
                    <a:pt x="26" y="10"/>
                  </a:cubicBezTo>
                  <a:cubicBezTo>
                    <a:pt x="26" y="9"/>
                    <a:pt x="27" y="8"/>
                    <a:pt x="27" y="7"/>
                  </a:cubicBezTo>
                  <a:cubicBezTo>
                    <a:pt x="28" y="7"/>
                    <a:pt x="28" y="6"/>
                    <a:pt x="29" y="6"/>
                  </a:cubicBezTo>
                  <a:cubicBezTo>
                    <a:pt x="29" y="5"/>
                    <a:pt x="30" y="5"/>
                    <a:pt x="30" y="5"/>
                  </a:cubicBezTo>
                  <a:cubicBezTo>
                    <a:pt x="30" y="5"/>
                    <a:pt x="30" y="5"/>
                    <a:pt x="30" y="5"/>
                  </a:cubicBezTo>
                  <a:cubicBezTo>
                    <a:pt x="30" y="5"/>
                    <a:pt x="30" y="5"/>
                    <a:pt x="30" y="5"/>
                  </a:cubicBezTo>
                  <a:cubicBezTo>
                    <a:pt x="30" y="5"/>
                    <a:pt x="30" y="5"/>
                    <a:pt x="30" y="5"/>
                  </a:cubicBezTo>
                  <a:cubicBezTo>
                    <a:pt x="31" y="7"/>
                    <a:pt x="31" y="9"/>
                    <a:pt x="31" y="10"/>
                  </a:cubicBezTo>
                  <a:cubicBezTo>
                    <a:pt x="32" y="16"/>
                    <a:pt x="31" y="22"/>
                    <a:pt x="31" y="28"/>
                  </a:cubicBezTo>
                  <a:cubicBezTo>
                    <a:pt x="30" y="31"/>
                    <a:pt x="35" y="31"/>
                    <a:pt x="35" y="28"/>
                  </a:cubicBezTo>
                  <a:cubicBezTo>
                    <a:pt x="37" y="19"/>
                    <a:pt x="37" y="9"/>
                    <a:pt x="33" y="1"/>
                  </a:cubicBezTo>
                  <a:cubicBezTo>
                    <a:pt x="33" y="1"/>
                    <a:pt x="32" y="0"/>
                    <a:pt x="32" y="0"/>
                  </a:cubicBezTo>
                  <a:cubicBezTo>
                    <a:pt x="31" y="0"/>
                    <a:pt x="31"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grpSp>
      <p:grpSp>
        <p:nvGrpSpPr>
          <p:cNvPr id="76" name="Group 268"/>
          <p:cNvGrpSpPr>
            <a:grpSpLocks noChangeAspect="1"/>
          </p:cNvGrpSpPr>
          <p:nvPr/>
        </p:nvGrpSpPr>
        <p:grpSpPr bwMode="auto">
          <a:xfrm>
            <a:off x="5426322" y="2727935"/>
            <a:ext cx="647882" cy="377708"/>
            <a:chOff x="3358" y="1879"/>
            <a:chExt cx="964" cy="562"/>
          </a:xfrm>
          <a:solidFill>
            <a:schemeClr val="accent1"/>
          </a:solidFill>
        </p:grpSpPr>
        <p:sp>
          <p:nvSpPr>
            <p:cNvPr id="77" name="Freeform 269"/>
            <p:cNvSpPr/>
            <p:nvPr/>
          </p:nvSpPr>
          <p:spPr bwMode="auto">
            <a:xfrm>
              <a:off x="3567" y="2316"/>
              <a:ext cx="108" cy="108"/>
            </a:xfrm>
            <a:custGeom>
              <a:avLst/>
              <a:gdLst>
                <a:gd name="T0" fmla="*/ 43 w 45"/>
                <a:gd name="T1" fmla="*/ 0 h 45"/>
                <a:gd name="T2" fmla="*/ 42 w 45"/>
                <a:gd name="T3" fmla="*/ 0 h 45"/>
                <a:gd name="T4" fmla="*/ 12 w 45"/>
                <a:gd name="T5" fmla="*/ 2 h 45"/>
                <a:gd name="T6" fmla="*/ 1 w 45"/>
                <a:gd name="T7" fmla="*/ 2 h 45"/>
                <a:gd name="T8" fmla="*/ 0 w 45"/>
                <a:gd name="T9" fmla="*/ 3 h 45"/>
                <a:gd name="T10" fmla="*/ 0 w 45"/>
                <a:gd name="T11" fmla="*/ 45 h 45"/>
                <a:gd name="T12" fmla="*/ 2 w 45"/>
                <a:gd name="T13" fmla="*/ 45 h 45"/>
                <a:gd name="T14" fmla="*/ 2 w 45"/>
                <a:gd name="T15" fmla="*/ 4 h 45"/>
                <a:gd name="T16" fmla="*/ 12 w 45"/>
                <a:gd name="T17" fmla="*/ 4 h 45"/>
                <a:gd name="T18" fmla="*/ 42 w 45"/>
                <a:gd name="T19" fmla="*/ 3 h 45"/>
                <a:gd name="T20" fmla="*/ 43 w 45"/>
                <a:gd name="T21" fmla="*/ 43 h 45"/>
                <a:gd name="T22" fmla="*/ 45 w 45"/>
                <a:gd name="T23" fmla="*/ 42 h 45"/>
                <a:gd name="T24" fmla="*/ 44 w 45"/>
                <a:gd name="T25" fmla="*/ 1 h 45"/>
                <a:gd name="T26" fmla="*/ 43 w 45"/>
                <a:gd name="T27" fmla="*/ 0 h 45"/>
                <a:gd name="T28" fmla="*/ 43 w 45"/>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45">
                  <a:moveTo>
                    <a:pt x="43" y="0"/>
                  </a:moveTo>
                  <a:cubicBezTo>
                    <a:pt x="42" y="0"/>
                    <a:pt x="42" y="0"/>
                    <a:pt x="42" y="0"/>
                  </a:cubicBezTo>
                  <a:cubicBezTo>
                    <a:pt x="32" y="2"/>
                    <a:pt x="22" y="2"/>
                    <a:pt x="12" y="2"/>
                  </a:cubicBezTo>
                  <a:cubicBezTo>
                    <a:pt x="8" y="2"/>
                    <a:pt x="5" y="2"/>
                    <a:pt x="1" y="2"/>
                  </a:cubicBezTo>
                  <a:cubicBezTo>
                    <a:pt x="1" y="2"/>
                    <a:pt x="0" y="2"/>
                    <a:pt x="0" y="3"/>
                  </a:cubicBezTo>
                  <a:cubicBezTo>
                    <a:pt x="0" y="17"/>
                    <a:pt x="1" y="31"/>
                    <a:pt x="0" y="45"/>
                  </a:cubicBezTo>
                  <a:cubicBezTo>
                    <a:pt x="0" y="45"/>
                    <a:pt x="1" y="45"/>
                    <a:pt x="2" y="45"/>
                  </a:cubicBezTo>
                  <a:cubicBezTo>
                    <a:pt x="3" y="32"/>
                    <a:pt x="2" y="18"/>
                    <a:pt x="2" y="4"/>
                  </a:cubicBezTo>
                  <a:cubicBezTo>
                    <a:pt x="5" y="4"/>
                    <a:pt x="9" y="4"/>
                    <a:pt x="12" y="4"/>
                  </a:cubicBezTo>
                  <a:cubicBezTo>
                    <a:pt x="22" y="4"/>
                    <a:pt x="32" y="4"/>
                    <a:pt x="42" y="3"/>
                  </a:cubicBezTo>
                  <a:cubicBezTo>
                    <a:pt x="42" y="16"/>
                    <a:pt x="42" y="29"/>
                    <a:pt x="43" y="43"/>
                  </a:cubicBezTo>
                  <a:cubicBezTo>
                    <a:pt x="44" y="43"/>
                    <a:pt x="44" y="43"/>
                    <a:pt x="45" y="42"/>
                  </a:cubicBezTo>
                  <a:cubicBezTo>
                    <a:pt x="44" y="29"/>
                    <a:pt x="44" y="15"/>
                    <a:pt x="44" y="1"/>
                  </a:cubicBezTo>
                  <a:cubicBezTo>
                    <a:pt x="44" y="1"/>
                    <a:pt x="43" y="0"/>
                    <a:pt x="43" y="0"/>
                  </a:cubicBezTo>
                  <a:cubicBezTo>
                    <a:pt x="43" y="0"/>
                    <a:pt x="43" y="0"/>
                    <a:pt x="4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78" name="Freeform 270"/>
            <p:cNvSpPr/>
            <p:nvPr/>
          </p:nvSpPr>
          <p:spPr bwMode="auto">
            <a:xfrm>
              <a:off x="3986" y="2152"/>
              <a:ext cx="122" cy="270"/>
            </a:xfrm>
            <a:custGeom>
              <a:avLst/>
              <a:gdLst>
                <a:gd name="T0" fmla="*/ 48 w 51"/>
                <a:gd name="T1" fmla="*/ 0 h 113"/>
                <a:gd name="T2" fmla="*/ 2 w 51"/>
                <a:gd name="T3" fmla="*/ 1 h 113"/>
                <a:gd name="T4" fmla="*/ 1 w 51"/>
                <a:gd name="T5" fmla="*/ 2 h 113"/>
                <a:gd name="T6" fmla="*/ 0 w 51"/>
                <a:gd name="T7" fmla="*/ 95 h 113"/>
                <a:gd name="T8" fmla="*/ 0 w 51"/>
                <a:gd name="T9" fmla="*/ 113 h 113"/>
                <a:gd name="T10" fmla="*/ 2 w 51"/>
                <a:gd name="T11" fmla="*/ 113 h 113"/>
                <a:gd name="T12" fmla="*/ 3 w 51"/>
                <a:gd name="T13" fmla="*/ 26 h 113"/>
                <a:gd name="T14" fmla="*/ 3 w 51"/>
                <a:gd name="T15" fmla="*/ 3 h 113"/>
                <a:gd name="T16" fmla="*/ 47 w 51"/>
                <a:gd name="T17" fmla="*/ 2 h 113"/>
                <a:gd name="T18" fmla="*/ 49 w 51"/>
                <a:gd name="T19" fmla="*/ 96 h 113"/>
                <a:gd name="T20" fmla="*/ 49 w 51"/>
                <a:gd name="T21" fmla="*/ 112 h 113"/>
                <a:gd name="T22" fmla="*/ 51 w 51"/>
                <a:gd name="T23" fmla="*/ 112 h 113"/>
                <a:gd name="T24" fmla="*/ 49 w 51"/>
                <a:gd name="T25" fmla="*/ 18 h 113"/>
                <a:gd name="T26" fmla="*/ 49 w 51"/>
                <a:gd name="T27" fmla="*/ 1 h 113"/>
                <a:gd name="T28" fmla="*/ 48 w 51"/>
                <a:gd name="T29" fmla="*/ 0 h 113"/>
                <a:gd name="T30" fmla="*/ 48 w 51"/>
                <a:gd name="T3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113">
                  <a:moveTo>
                    <a:pt x="48" y="0"/>
                  </a:moveTo>
                  <a:cubicBezTo>
                    <a:pt x="33" y="0"/>
                    <a:pt x="18" y="1"/>
                    <a:pt x="2" y="1"/>
                  </a:cubicBezTo>
                  <a:cubicBezTo>
                    <a:pt x="2" y="1"/>
                    <a:pt x="1" y="1"/>
                    <a:pt x="1" y="2"/>
                  </a:cubicBezTo>
                  <a:cubicBezTo>
                    <a:pt x="0" y="33"/>
                    <a:pt x="0" y="64"/>
                    <a:pt x="0" y="95"/>
                  </a:cubicBezTo>
                  <a:cubicBezTo>
                    <a:pt x="0" y="101"/>
                    <a:pt x="0" y="107"/>
                    <a:pt x="0" y="113"/>
                  </a:cubicBezTo>
                  <a:cubicBezTo>
                    <a:pt x="1" y="113"/>
                    <a:pt x="1" y="113"/>
                    <a:pt x="2" y="113"/>
                  </a:cubicBezTo>
                  <a:cubicBezTo>
                    <a:pt x="2" y="84"/>
                    <a:pt x="2" y="55"/>
                    <a:pt x="3" y="26"/>
                  </a:cubicBezTo>
                  <a:cubicBezTo>
                    <a:pt x="3" y="18"/>
                    <a:pt x="3" y="11"/>
                    <a:pt x="3" y="3"/>
                  </a:cubicBezTo>
                  <a:cubicBezTo>
                    <a:pt x="18" y="3"/>
                    <a:pt x="32" y="3"/>
                    <a:pt x="47" y="2"/>
                  </a:cubicBezTo>
                  <a:cubicBezTo>
                    <a:pt x="47" y="34"/>
                    <a:pt x="49" y="65"/>
                    <a:pt x="49" y="96"/>
                  </a:cubicBezTo>
                  <a:cubicBezTo>
                    <a:pt x="49" y="101"/>
                    <a:pt x="49" y="107"/>
                    <a:pt x="49" y="112"/>
                  </a:cubicBezTo>
                  <a:cubicBezTo>
                    <a:pt x="50" y="112"/>
                    <a:pt x="50" y="112"/>
                    <a:pt x="51" y="112"/>
                  </a:cubicBezTo>
                  <a:cubicBezTo>
                    <a:pt x="51" y="81"/>
                    <a:pt x="50" y="50"/>
                    <a:pt x="49" y="18"/>
                  </a:cubicBezTo>
                  <a:cubicBezTo>
                    <a:pt x="49" y="13"/>
                    <a:pt x="49" y="7"/>
                    <a:pt x="49" y="1"/>
                  </a:cubicBezTo>
                  <a:cubicBezTo>
                    <a:pt x="49" y="1"/>
                    <a:pt x="49" y="0"/>
                    <a:pt x="48" y="0"/>
                  </a:cubicBezTo>
                  <a:cubicBezTo>
                    <a:pt x="48"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79" name="Freeform 271"/>
            <p:cNvSpPr/>
            <p:nvPr/>
          </p:nvSpPr>
          <p:spPr bwMode="auto">
            <a:xfrm>
              <a:off x="4179" y="2018"/>
              <a:ext cx="143" cy="394"/>
            </a:xfrm>
            <a:custGeom>
              <a:avLst/>
              <a:gdLst>
                <a:gd name="T0" fmla="*/ 28 w 60"/>
                <a:gd name="T1" fmla="*/ 1 h 165"/>
                <a:gd name="T2" fmla="*/ 1 w 60"/>
                <a:gd name="T3" fmla="*/ 2 h 165"/>
                <a:gd name="T4" fmla="*/ 0 w 60"/>
                <a:gd name="T5" fmla="*/ 3 h 165"/>
                <a:gd name="T6" fmla="*/ 0 w 60"/>
                <a:gd name="T7" fmla="*/ 50 h 165"/>
                <a:gd name="T8" fmla="*/ 3 w 60"/>
                <a:gd name="T9" fmla="*/ 95 h 165"/>
                <a:gd name="T10" fmla="*/ 9 w 60"/>
                <a:gd name="T11" fmla="*/ 165 h 165"/>
                <a:gd name="T12" fmla="*/ 11 w 60"/>
                <a:gd name="T13" fmla="*/ 165 h 165"/>
                <a:gd name="T14" fmla="*/ 5 w 60"/>
                <a:gd name="T15" fmla="*/ 91 h 165"/>
                <a:gd name="T16" fmla="*/ 2 w 60"/>
                <a:gd name="T17" fmla="*/ 48 h 165"/>
                <a:gd name="T18" fmla="*/ 2 w 60"/>
                <a:gd name="T19" fmla="*/ 5 h 165"/>
                <a:gd name="T20" fmla="*/ 28 w 60"/>
                <a:gd name="T21" fmla="*/ 3 h 165"/>
                <a:gd name="T22" fmla="*/ 51 w 60"/>
                <a:gd name="T23" fmla="*/ 2 h 165"/>
                <a:gd name="T24" fmla="*/ 55 w 60"/>
                <a:gd name="T25" fmla="*/ 95 h 165"/>
                <a:gd name="T26" fmla="*/ 58 w 60"/>
                <a:gd name="T27" fmla="*/ 162 h 165"/>
                <a:gd name="T28" fmla="*/ 60 w 60"/>
                <a:gd name="T29" fmla="*/ 162 h 165"/>
                <a:gd name="T30" fmla="*/ 60 w 60"/>
                <a:gd name="T31" fmla="*/ 161 h 165"/>
                <a:gd name="T32" fmla="*/ 56 w 60"/>
                <a:gd name="T33" fmla="*/ 82 h 165"/>
                <a:gd name="T34" fmla="*/ 53 w 60"/>
                <a:gd name="T35" fmla="*/ 1 h 165"/>
                <a:gd name="T36" fmla="*/ 52 w 60"/>
                <a:gd name="T37" fmla="*/ 0 h 165"/>
                <a:gd name="T38" fmla="*/ 51 w 60"/>
                <a:gd name="T39" fmla="*/ 0 h 165"/>
                <a:gd name="T40" fmla="*/ 28 w 60"/>
                <a:gd name="T41"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165">
                  <a:moveTo>
                    <a:pt x="28" y="1"/>
                  </a:moveTo>
                  <a:cubicBezTo>
                    <a:pt x="19" y="2"/>
                    <a:pt x="10" y="3"/>
                    <a:pt x="1" y="2"/>
                  </a:cubicBezTo>
                  <a:cubicBezTo>
                    <a:pt x="1" y="2"/>
                    <a:pt x="0" y="3"/>
                    <a:pt x="0" y="3"/>
                  </a:cubicBezTo>
                  <a:cubicBezTo>
                    <a:pt x="0" y="19"/>
                    <a:pt x="0" y="35"/>
                    <a:pt x="0" y="50"/>
                  </a:cubicBezTo>
                  <a:cubicBezTo>
                    <a:pt x="0" y="65"/>
                    <a:pt x="2" y="80"/>
                    <a:pt x="3" y="95"/>
                  </a:cubicBezTo>
                  <a:cubicBezTo>
                    <a:pt x="6" y="118"/>
                    <a:pt x="10" y="141"/>
                    <a:pt x="9" y="165"/>
                  </a:cubicBezTo>
                  <a:cubicBezTo>
                    <a:pt x="9" y="165"/>
                    <a:pt x="10" y="165"/>
                    <a:pt x="11" y="165"/>
                  </a:cubicBezTo>
                  <a:cubicBezTo>
                    <a:pt x="12" y="140"/>
                    <a:pt x="8" y="115"/>
                    <a:pt x="5" y="91"/>
                  </a:cubicBezTo>
                  <a:cubicBezTo>
                    <a:pt x="3" y="76"/>
                    <a:pt x="2" y="62"/>
                    <a:pt x="2" y="48"/>
                  </a:cubicBezTo>
                  <a:cubicBezTo>
                    <a:pt x="2" y="34"/>
                    <a:pt x="2" y="19"/>
                    <a:pt x="2" y="5"/>
                  </a:cubicBezTo>
                  <a:cubicBezTo>
                    <a:pt x="11" y="5"/>
                    <a:pt x="20" y="4"/>
                    <a:pt x="28" y="3"/>
                  </a:cubicBezTo>
                  <a:cubicBezTo>
                    <a:pt x="36" y="3"/>
                    <a:pt x="43" y="2"/>
                    <a:pt x="51" y="2"/>
                  </a:cubicBezTo>
                  <a:cubicBezTo>
                    <a:pt x="51" y="33"/>
                    <a:pt x="53" y="64"/>
                    <a:pt x="55" y="95"/>
                  </a:cubicBezTo>
                  <a:cubicBezTo>
                    <a:pt x="56" y="117"/>
                    <a:pt x="57" y="139"/>
                    <a:pt x="58" y="162"/>
                  </a:cubicBezTo>
                  <a:cubicBezTo>
                    <a:pt x="58" y="162"/>
                    <a:pt x="59" y="162"/>
                    <a:pt x="60" y="162"/>
                  </a:cubicBezTo>
                  <a:cubicBezTo>
                    <a:pt x="60" y="162"/>
                    <a:pt x="60" y="162"/>
                    <a:pt x="60" y="161"/>
                  </a:cubicBezTo>
                  <a:cubicBezTo>
                    <a:pt x="59" y="135"/>
                    <a:pt x="58" y="108"/>
                    <a:pt x="56" y="82"/>
                  </a:cubicBezTo>
                  <a:cubicBezTo>
                    <a:pt x="55" y="55"/>
                    <a:pt x="53" y="28"/>
                    <a:pt x="53" y="1"/>
                  </a:cubicBezTo>
                  <a:cubicBezTo>
                    <a:pt x="53" y="0"/>
                    <a:pt x="52" y="0"/>
                    <a:pt x="52" y="0"/>
                  </a:cubicBezTo>
                  <a:cubicBezTo>
                    <a:pt x="51" y="0"/>
                    <a:pt x="51" y="0"/>
                    <a:pt x="51" y="0"/>
                  </a:cubicBezTo>
                  <a:cubicBezTo>
                    <a:pt x="43" y="0"/>
                    <a:pt x="36" y="1"/>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80" name="Freeform 272"/>
            <p:cNvSpPr/>
            <p:nvPr/>
          </p:nvSpPr>
          <p:spPr bwMode="auto">
            <a:xfrm>
              <a:off x="3748" y="2242"/>
              <a:ext cx="119" cy="175"/>
            </a:xfrm>
            <a:custGeom>
              <a:avLst/>
              <a:gdLst>
                <a:gd name="T0" fmla="*/ 2 w 50"/>
                <a:gd name="T1" fmla="*/ 3 h 73"/>
                <a:gd name="T2" fmla="*/ 1 w 50"/>
                <a:gd name="T3" fmla="*/ 4 h 73"/>
                <a:gd name="T4" fmla="*/ 0 w 50"/>
                <a:gd name="T5" fmla="*/ 73 h 73"/>
                <a:gd name="T6" fmla="*/ 2 w 50"/>
                <a:gd name="T7" fmla="*/ 73 h 73"/>
                <a:gd name="T8" fmla="*/ 4 w 50"/>
                <a:gd name="T9" fmla="*/ 5 h 73"/>
                <a:gd name="T10" fmla="*/ 47 w 50"/>
                <a:gd name="T11" fmla="*/ 2 h 73"/>
                <a:gd name="T12" fmla="*/ 45 w 50"/>
                <a:gd name="T13" fmla="*/ 73 h 73"/>
                <a:gd name="T14" fmla="*/ 47 w 50"/>
                <a:gd name="T15" fmla="*/ 73 h 73"/>
                <a:gd name="T16" fmla="*/ 49 w 50"/>
                <a:gd name="T17" fmla="*/ 1 h 73"/>
                <a:gd name="T18" fmla="*/ 48 w 50"/>
                <a:gd name="T19" fmla="*/ 0 h 73"/>
                <a:gd name="T20" fmla="*/ 44 w 50"/>
                <a:gd name="T21" fmla="*/ 0 h 73"/>
                <a:gd name="T22" fmla="*/ 2 w 50"/>
                <a:gd name="T23"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3">
                  <a:moveTo>
                    <a:pt x="2" y="3"/>
                  </a:moveTo>
                  <a:cubicBezTo>
                    <a:pt x="2" y="3"/>
                    <a:pt x="1" y="4"/>
                    <a:pt x="1" y="4"/>
                  </a:cubicBezTo>
                  <a:cubicBezTo>
                    <a:pt x="1" y="27"/>
                    <a:pt x="0" y="50"/>
                    <a:pt x="0" y="73"/>
                  </a:cubicBezTo>
                  <a:cubicBezTo>
                    <a:pt x="1" y="73"/>
                    <a:pt x="1" y="73"/>
                    <a:pt x="2" y="73"/>
                  </a:cubicBezTo>
                  <a:cubicBezTo>
                    <a:pt x="2" y="50"/>
                    <a:pt x="3" y="28"/>
                    <a:pt x="4" y="5"/>
                  </a:cubicBezTo>
                  <a:cubicBezTo>
                    <a:pt x="18" y="5"/>
                    <a:pt x="33" y="2"/>
                    <a:pt x="47" y="2"/>
                  </a:cubicBezTo>
                  <a:cubicBezTo>
                    <a:pt x="48" y="26"/>
                    <a:pt x="46" y="50"/>
                    <a:pt x="45" y="73"/>
                  </a:cubicBezTo>
                  <a:cubicBezTo>
                    <a:pt x="46" y="73"/>
                    <a:pt x="47" y="73"/>
                    <a:pt x="47" y="73"/>
                  </a:cubicBezTo>
                  <a:cubicBezTo>
                    <a:pt x="48" y="49"/>
                    <a:pt x="50" y="25"/>
                    <a:pt x="49" y="1"/>
                  </a:cubicBezTo>
                  <a:cubicBezTo>
                    <a:pt x="49" y="1"/>
                    <a:pt x="49" y="0"/>
                    <a:pt x="48" y="0"/>
                  </a:cubicBezTo>
                  <a:cubicBezTo>
                    <a:pt x="47" y="0"/>
                    <a:pt x="46" y="0"/>
                    <a:pt x="44" y="0"/>
                  </a:cubicBezTo>
                  <a:cubicBezTo>
                    <a:pt x="30" y="0"/>
                    <a:pt x="17" y="3"/>
                    <a:pt x="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81" name="Freeform 273"/>
            <p:cNvSpPr/>
            <p:nvPr/>
          </p:nvSpPr>
          <p:spPr bwMode="auto">
            <a:xfrm>
              <a:off x="3394" y="2362"/>
              <a:ext cx="109" cy="69"/>
            </a:xfrm>
            <a:custGeom>
              <a:avLst/>
              <a:gdLst>
                <a:gd name="T0" fmla="*/ 1 w 46"/>
                <a:gd name="T1" fmla="*/ 0 h 29"/>
                <a:gd name="T2" fmla="*/ 0 w 46"/>
                <a:gd name="T3" fmla="*/ 1 h 29"/>
                <a:gd name="T4" fmla="*/ 1 w 46"/>
                <a:gd name="T5" fmla="*/ 27 h 29"/>
                <a:gd name="T6" fmla="*/ 3 w 46"/>
                <a:gd name="T7" fmla="*/ 27 h 29"/>
                <a:gd name="T8" fmla="*/ 3 w 46"/>
                <a:gd name="T9" fmla="*/ 2 h 29"/>
                <a:gd name="T10" fmla="*/ 24 w 46"/>
                <a:gd name="T11" fmla="*/ 2 h 29"/>
                <a:gd name="T12" fmla="*/ 43 w 46"/>
                <a:gd name="T13" fmla="*/ 3 h 29"/>
                <a:gd name="T14" fmla="*/ 43 w 46"/>
                <a:gd name="T15" fmla="*/ 27 h 29"/>
                <a:gd name="T16" fmla="*/ 45 w 46"/>
                <a:gd name="T17" fmla="*/ 27 h 29"/>
                <a:gd name="T18" fmla="*/ 45 w 46"/>
                <a:gd name="T19" fmla="*/ 2 h 29"/>
                <a:gd name="T20" fmla="*/ 44 w 46"/>
                <a:gd name="T21" fmla="*/ 1 h 29"/>
                <a:gd name="T22" fmla="*/ 24 w 46"/>
                <a:gd name="T23" fmla="*/ 0 h 29"/>
                <a:gd name="T24" fmla="*/ 6 w 46"/>
                <a:gd name="T25" fmla="*/ 0 h 29"/>
                <a:gd name="T26" fmla="*/ 1 w 46"/>
                <a:gd name="T2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9">
                  <a:moveTo>
                    <a:pt x="1" y="0"/>
                  </a:moveTo>
                  <a:cubicBezTo>
                    <a:pt x="1" y="0"/>
                    <a:pt x="0" y="0"/>
                    <a:pt x="0" y="1"/>
                  </a:cubicBezTo>
                  <a:cubicBezTo>
                    <a:pt x="0" y="9"/>
                    <a:pt x="0" y="18"/>
                    <a:pt x="1" y="27"/>
                  </a:cubicBezTo>
                  <a:cubicBezTo>
                    <a:pt x="1" y="28"/>
                    <a:pt x="3" y="28"/>
                    <a:pt x="3" y="27"/>
                  </a:cubicBezTo>
                  <a:cubicBezTo>
                    <a:pt x="2" y="18"/>
                    <a:pt x="2" y="10"/>
                    <a:pt x="3" y="2"/>
                  </a:cubicBezTo>
                  <a:cubicBezTo>
                    <a:pt x="10" y="2"/>
                    <a:pt x="17" y="2"/>
                    <a:pt x="24" y="2"/>
                  </a:cubicBezTo>
                  <a:cubicBezTo>
                    <a:pt x="31" y="2"/>
                    <a:pt x="37" y="3"/>
                    <a:pt x="43" y="3"/>
                  </a:cubicBezTo>
                  <a:cubicBezTo>
                    <a:pt x="43" y="11"/>
                    <a:pt x="43" y="19"/>
                    <a:pt x="43" y="27"/>
                  </a:cubicBezTo>
                  <a:cubicBezTo>
                    <a:pt x="43" y="29"/>
                    <a:pt x="45" y="29"/>
                    <a:pt x="45" y="27"/>
                  </a:cubicBezTo>
                  <a:cubicBezTo>
                    <a:pt x="45" y="19"/>
                    <a:pt x="46" y="10"/>
                    <a:pt x="45" y="2"/>
                  </a:cubicBezTo>
                  <a:cubicBezTo>
                    <a:pt x="45" y="1"/>
                    <a:pt x="45" y="1"/>
                    <a:pt x="44" y="1"/>
                  </a:cubicBezTo>
                  <a:cubicBezTo>
                    <a:pt x="38" y="1"/>
                    <a:pt x="31" y="0"/>
                    <a:pt x="24" y="0"/>
                  </a:cubicBezTo>
                  <a:cubicBezTo>
                    <a:pt x="18" y="0"/>
                    <a:pt x="12" y="0"/>
                    <a:pt x="6" y="0"/>
                  </a:cubicBezTo>
                  <a:cubicBezTo>
                    <a:pt x="4" y="0"/>
                    <a:pt x="3"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82" name="Freeform 274"/>
            <p:cNvSpPr>
              <a:spLocks noEditPoints="1"/>
            </p:cNvSpPr>
            <p:nvPr/>
          </p:nvSpPr>
          <p:spPr bwMode="auto">
            <a:xfrm>
              <a:off x="3365" y="1899"/>
              <a:ext cx="843" cy="458"/>
            </a:xfrm>
            <a:custGeom>
              <a:avLst/>
              <a:gdLst>
                <a:gd name="T0" fmla="*/ 351 w 354"/>
                <a:gd name="T1" fmla="*/ 1 h 192"/>
                <a:gd name="T2" fmla="*/ 351 w 354"/>
                <a:gd name="T3" fmla="*/ 3 h 192"/>
                <a:gd name="T4" fmla="*/ 345 w 354"/>
                <a:gd name="T5" fmla="*/ 25 h 192"/>
                <a:gd name="T6" fmla="*/ 345 w 354"/>
                <a:gd name="T7" fmla="*/ 25 h 192"/>
                <a:gd name="T8" fmla="*/ 333 w 354"/>
                <a:gd name="T9" fmla="*/ 46 h 192"/>
                <a:gd name="T10" fmla="*/ 307 w 354"/>
                <a:gd name="T11" fmla="*/ 71 h 192"/>
                <a:gd name="T12" fmla="*/ 267 w 354"/>
                <a:gd name="T13" fmla="*/ 96 h 192"/>
                <a:gd name="T14" fmla="*/ 213 w 354"/>
                <a:gd name="T15" fmla="*/ 122 h 192"/>
                <a:gd name="T16" fmla="*/ 213 w 354"/>
                <a:gd name="T17" fmla="*/ 122 h 192"/>
                <a:gd name="T18" fmla="*/ 87 w 354"/>
                <a:gd name="T19" fmla="*/ 164 h 192"/>
                <a:gd name="T20" fmla="*/ 1 w 354"/>
                <a:gd name="T21" fmla="*/ 189 h 192"/>
                <a:gd name="T22" fmla="*/ 2 w 354"/>
                <a:gd name="T23" fmla="*/ 191 h 192"/>
                <a:gd name="T24" fmla="*/ 130 w 354"/>
                <a:gd name="T25" fmla="*/ 154 h 192"/>
                <a:gd name="T26" fmla="*/ 252 w 354"/>
                <a:gd name="T27" fmla="*/ 106 h 192"/>
                <a:gd name="T28" fmla="*/ 332 w 354"/>
                <a:gd name="T29" fmla="*/ 51 h 192"/>
                <a:gd name="T30" fmla="*/ 354 w 354"/>
                <a:gd name="T31" fmla="*/ 1 h 192"/>
                <a:gd name="T32" fmla="*/ 353 w 354"/>
                <a:gd name="T33" fmla="*/ 0 h 192"/>
                <a:gd name="T34" fmla="*/ 351 w 354"/>
                <a:gd name="T35" fmla="*/ 1 h 192"/>
                <a:gd name="T36" fmla="*/ 333 w 354"/>
                <a:gd name="T37" fmla="*/ 46 h 192"/>
                <a:gd name="T38" fmla="*/ 333 w 354"/>
                <a:gd name="T39" fmla="*/ 46 h 192"/>
                <a:gd name="T40" fmla="*/ 333 w 354"/>
                <a:gd name="T41" fmla="*/ 4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92">
                  <a:moveTo>
                    <a:pt x="351" y="1"/>
                  </a:moveTo>
                  <a:cubicBezTo>
                    <a:pt x="351" y="2"/>
                    <a:pt x="351" y="2"/>
                    <a:pt x="351" y="3"/>
                  </a:cubicBezTo>
                  <a:cubicBezTo>
                    <a:pt x="350" y="10"/>
                    <a:pt x="348" y="18"/>
                    <a:pt x="345" y="25"/>
                  </a:cubicBezTo>
                  <a:cubicBezTo>
                    <a:pt x="345" y="25"/>
                    <a:pt x="345" y="25"/>
                    <a:pt x="345" y="25"/>
                  </a:cubicBezTo>
                  <a:cubicBezTo>
                    <a:pt x="342" y="32"/>
                    <a:pt x="338" y="39"/>
                    <a:pt x="333" y="46"/>
                  </a:cubicBezTo>
                  <a:cubicBezTo>
                    <a:pt x="326" y="55"/>
                    <a:pt x="317" y="63"/>
                    <a:pt x="307" y="71"/>
                  </a:cubicBezTo>
                  <a:cubicBezTo>
                    <a:pt x="295" y="80"/>
                    <a:pt x="281" y="89"/>
                    <a:pt x="267" y="96"/>
                  </a:cubicBezTo>
                  <a:cubicBezTo>
                    <a:pt x="249" y="106"/>
                    <a:pt x="231" y="115"/>
                    <a:pt x="213" y="122"/>
                  </a:cubicBezTo>
                  <a:cubicBezTo>
                    <a:pt x="213" y="122"/>
                    <a:pt x="213" y="122"/>
                    <a:pt x="213" y="122"/>
                  </a:cubicBezTo>
                  <a:cubicBezTo>
                    <a:pt x="172" y="139"/>
                    <a:pt x="130" y="153"/>
                    <a:pt x="87" y="164"/>
                  </a:cubicBezTo>
                  <a:cubicBezTo>
                    <a:pt x="59" y="172"/>
                    <a:pt x="30" y="179"/>
                    <a:pt x="1" y="189"/>
                  </a:cubicBezTo>
                  <a:cubicBezTo>
                    <a:pt x="0" y="190"/>
                    <a:pt x="1" y="192"/>
                    <a:pt x="2" y="191"/>
                  </a:cubicBezTo>
                  <a:cubicBezTo>
                    <a:pt x="44" y="176"/>
                    <a:pt x="87" y="167"/>
                    <a:pt x="130" y="154"/>
                  </a:cubicBezTo>
                  <a:cubicBezTo>
                    <a:pt x="171" y="141"/>
                    <a:pt x="213" y="126"/>
                    <a:pt x="252" y="106"/>
                  </a:cubicBezTo>
                  <a:cubicBezTo>
                    <a:pt x="281" y="92"/>
                    <a:pt x="311" y="76"/>
                    <a:pt x="332" y="51"/>
                  </a:cubicBezTo>
                  <a:cubicBezTo>
                    <a:pt x="344" y="37"/>
                    <a:pt x="351" y="20"/>
                    <a:pt x="354" y="1"/>
                  </a:cubicBezTo>
                  <a:cubicBezTo>
                    <a:pt x="354" y="1"/>
                    <a:pt x="353" y="0"/>
                    <a:pt x="353" y="0"/>
                  </a:cubicBezTo>
                  <a:cubicBezTo>
                    <a:pt x="352" y="0"/>
                    <a:pt x="352" y="1"/>
                    <a:pt x="351" y="1"/>
                  </a:cubicBezTo>
                  <a:moveTo>
                    <a:pt x="333" y="46"/>
                  </a:moveTo>
                  <a:cubicBezTo>
                    <a:pt x="333" y="46"/>
                    <a:pt x="333" y="46"/>
                    <a:pt x="333" y="46"/>
                  </a:cubicBezTo>
                  <a:cubicBezTo>
                    <a:pt x="333" y="46"/>
                    <a:pt x="333" y="46"/>
                    <a:pt x="333" y="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83" name="Freeform 275"/>
            <p:cNvSpPr>
              <a:spLocks noEditPoints="1"/>
            </p:cNvSpPr>
            <p:nvPr/>
          </p:nvSpPr>
          <p:spPr bwMode="auto">
            <a:xfrm>
              <a:off x="4184" y="1879"/>
              <a:ext cx="26" cy="46"/>
            </a:xfrm>
            <a:custGeom>
              <a:avLst/>
              <a:gdLst>
                <a:gd name="T0" fmla="*/ 9 w 11"/>
                <a:gd name="T1" fmla="*/ 1 h 19"/>
                <a:gd name="T2" fmla="*/ 7 w 11"/>
                <a:gd name="T3" fmla="*/ 6 h 19"/>
                <a:gd name="T4" fmla="*/ 1 w 11"/>
                <a:gd name="T5" fmla="*/ 17 h 19"/>
                <a:gd name="T6" fmla="*/ 3 w 11"/>
                <a:gd name="T7" fmla="*/ 18 h 19"/>
                <a:gd name="T8" fmla="*/ 11 w 11"/>
                <a:gd name="T9" fmla="*/ 1 h 19"/>
                <a:gd name="T10" fmla="*/ 10 w 11"/>
                <a:gd name="T11" fmla="*/ 0 h 19"/>
                <a:gd name="T12" fmla="*/ 9 w 11"/>
                <a:gd name="T13" fmla="*/ 1 h 19"/>
                <a:gd name="T14" fmla="*/ 7 w 11"/>
                <a:gd name="T15" fmla="*/ 6 h 19"/>
                <a:gd name="T16" fmla="*/ 7 w 11"/>
                <a:gd name="T17" fmla="*/ 6 h 19"/>
                <a:gd name="T18" fmla="*/ 7 w 11"/>
                <a:gd name="T1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9">
                  <a:moveTo>
                    <a:pt x="9" y="1"/>
                  </a:moveTo>
                  <a:cubicBezTo>
                    <a:pt x="8" y="2"/>
                    <a:pt x="8" y="4"/>
                    <a:pt x="7" y="6"/>
                  </a:cubicBezTo>
                  <a:cubicBezTo>
                    <a:pt x="5" y="10"/>
                    <a:pt x="3" y="13"/>
                    <a:pt x="1" y="17"/>
                  </a:cubicBezTo>
                  <a:cubicBezTo>
                    <a:pt x="0" y="18"/>
                    <a:pt x="2" y="19"/>
                    <a:pt x="3" y="18"/>
                  </a:cubicBezTo>
                  <a:cubicBezTo>
                    <a:pt x="6" y="13"/>
                    <a:pt x="9" y="7"/>
                    <a:pt x="11" y="1"/>
                  </a:cubicBezTo>
                  <a:cubicBezTo>
                    <a:pt x="11" y="0"/>
                    <a:pt x="10" y="0"/>
                    <a:pt x="10" y="0"/>
                  </a:cubicBezTo>
                  <a:cubicBezTo>
                    <a:pt x="9" y="0"/>
                    <a:pt x="9" y="0"/>
                    <a:pt x="9" y="1"/>
                  </a:cubicBezTo>
                  <a:moveTo>
                    <a:pt x="7" y="6"/>
                  </a:moveTo>
                  <a:cubicBezTo>
                    <a:pt x="7" y="6"/>
                    <a:pt x="7" y="6"/>
                    <a:pt x="7" y="6"/>
                  </a:cubicBezTo>
                  <a:cubicBezTo>
                    <a:pt x="7" y="6"/>
                    <a:pt x="7" y="6"/>
                    <a:pt x="7"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84" name="Freeform 276"/>
            <p:cNvSpPr/>
            <p:nvPr/>
          </p:nvSpPr>
          <p:spPr bwMode="auto">
            <a:xfrm>
              <a:off x="4203" y="1879"/>
              <a:ext cx="9" cy="53"/>
            </a:xfrm>
            <a:custGeom>
              <a:avLst/>
              <a:gdLst>
                <a:gd name="T0" fmla="*/ 1 w 4"/>
                <a:gd name="T1" fmla="*/ 1 h 22"/>
                <a:gd name="T2" fmla="*/ 2 w 4"/>
                <a:gd name="T3" fmla="*/ 20 h 22"/>
                <a:gd name="T4" fmla="*/ 4 w 4"/>
                <a:gd name="T5" fmla="*/ 20 h 22"/>
                <a:gd name="T6" fmla="*/ 3 w 4"/>
                <a:gd name="T7" fmla="*/ 17 h 22"/>
                <a:gd name="T8" fmla="*/ 4 w 4"/>
                <a:gd name="T9" fmla="*/ 1 h 22"/>
                <a:gd name="T10" fmla="*/ 3 w 4"/>
                <a:gd name="T11" fmla="*/ 0 h 22"/>
                <a:gd name="T12" fmla="*/ 1 w 4"/>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4" h="22">
                  <a:moveTo>
                    <a:pt x="1" y="1"/>
                  </a:moveTo>
                  <a:cubicBezTo>
                    <a:pt x="1" y="7"/>
                    <a:pt x="0" y="14"/>
                    <a:pt x="2" y="20"/>
                  </a:cubicBezTo>
                  <a:cubicBezTo>
                    <a:pt x="2" y="22"/>
                    <a:pt x="4" y="21"/>
                    <a:pt x="4" y="20"/>
                  </a:cubicBezTo>
                  <a:cubicBezTo>
                    <a:pt x="4" y="19"/>
                    <a:pt x="3" y="18"/>
                    <a:pt x="3" y="17"/>
                  </a:cubicBezTo>
                  <a:cubicBezTo>
                    <a:pt x="3" y="12"/>
                    <a:pt x="3" y="6"/>
                    <a:pt x="4" y="1"/>
                  </a:cubicBezTo>
                  <a:cubicBezTo>
                    <a:pt x="4" y="0"/>
                    <a:pt x="3" y="0"/>
                    <a:pt x="3" y="0"/>
                  </a:cubicBezTo>
                  <a:cubicBezTo>
                    <a:pt x="2" y="0"/>
                    <a:pt x="1" y="0"/>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85" name="Freeform 277"/>
            <p:cNvSpPr/>
            <p:nvPr/>
          </p:nvSpPr>
          <p:spPr bwMode="auto">
            <a:xfrm>
              <a:off x="4201" y="2405"/>
              <a:ext cx="121" cy="12"/>
            </a:xfrm>
            <a:custGeom>
              <a:avLst/>
              <a:gdLst>
                <a:gd name="T0" fmla="*/ 0 w 51"/>
                <a:gd name="T1" fmla="*/ 3 h 5"/>
                <a:gd name="T2" fmla="*/ 0 w 51"/>
                <a:gd name="T3" fmla="*/ 5 h 5"/>
                <a:gd name="T4" fmla="*/ 51 w 51"/>
                <a:gd name="T5" fmla="*/ 3 h 5"/>
                <a:gd name="T6" fmla="*/ 51 w 51"/>
                <a:gd name="T7" fmla="*/ 0 h 5"/>
                <a:gd name="T8" fmla="*/ 0 w 51"/>
                <a:gd name="T9" fmla="*/ 3 h 5"/>
              </a:gdLst>
              <a:ahLst/>
              <a:cxnLst>
                <a:cxn ang="0">
                  <a:pos x="T0" y="T1"/>
                </a:cxn>
                <a:cxn ang="0">
                  <a:pos x="T2" y="T3"/>
                </a:cxn>
                <a:cxn ang="0">
                  <a:pos x="T4" y="T5"/>
                </a:cxn>
                <a:cxn ang="0">
                  <a:pos x="T6" y="T7"/>
                </a:cxn>
                <a:cxn ang="0">
                  <a:pos x="T8" y="T9"/>
                </a:cxn>
              </a:cxnLst>
              <a:rect l="0" t="0" r="r" b="b"/>
              <a:pathLst>
                <a:path w="51" h="5">
                  <a:moveTo>
                    <a:pt x="0" y="3"/>
                  </a:moveTo>
                  <a:cubicBezTo>
                    <a:pt x="0" y="4"/>
                    <a:pt x="0" y="5"/>
                    <a:pt x="0" y="5"/>
                  </a:cubicBezTo>
                  <a:cubicBezTo>
                    <a:pt x="17" y="4"/>
                    <a:pt x="34" y="3"/>
                    <a:pt x="51" y="3"/>
                  </a:cubicBezTo>
                  <a:cubicBezTo>
                    <a:pt x="51" y="2"/>
                    <a:pt x="51" y="1"/>
                    <a:pt x="51" y="0"/>
                  </a:cubicBezTo>
                  <a:cubicBezTo>
                    <a:pt x="34" y="1"/>
                    <a:pt x="17" y="2"/>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86" name="Freeform 278"/>
            <p:cNvSpPr/>
            <p:nvPr/>
          </p:nvSpPr>
          <p:spPr bwMode="auto">
            <a:xfrm>
              <a:off x="3986" y="2419"/>
              <a:ext cx="122" cy="14"/>
            </a:xfrm>
            <a:custGeom>
              <a:avLst/>
              <a:gdLst>
                <a:gd name="T0" fmla="*/ 6 w 51"/>
                <a:gd name="T1" fmla="*/ 3 h 6"/>
                <a:gd name="T2" fmla="*/ 0 w 51"/>
                <a:gd name="T3" fmla="*/ 4 h 6"/>
                <a:gd name="T4" fmla="*/ 0 w 51"/>
                <a:gd name="T5" fmla="*/ 6 h 6"/>
                <a:gd name="T6" fmla="*/ 51 w 51"/>
                <a:gd name="T7" fmla="*/ 2 h 6"/>
                <a:gd name="T8" fmla="*/ 51 w 51"/>
                <a:gd name="T9" fmla="*/ 0 h 6"/>
                <a:gd name="T10" fmla="*/ 6 w 51"/>
                <a:gd name="T11" fmla="*/ 3 h 6"/>
              </a:gdLst>
              <a:ahLst/>
              <a:cxnLst>
                <a:cxn ang="0">
                  <a:pos x="T0" y="T1"/>
                </a:cxn>
                <a:cxn ang="0">
                  <a:pos x="T2" y="T3"/>
                </a:cxn>
                <a:cxn ang="0">
                  <a:pos x="T4" y="T5"/>
                </a:cxn>
                <a:cxn ang="0">
                  <a:pos x="T6" y="T7"/>
                </a:cxn>
                <a:cxn ang="0">
                  <a:pos x="T8" y="T9"/>
                </a:cxn>
                <a:cxn ang="0">
                  <a:pos x="T10" y="T11"/>
                </a:cxn>
              </a:cxnLst>
              <a:rect l="0" t="0" r="r" b="b"/>
              <a:pathLst>
                <a:path w="51" h="6">
                  <a:moveTo>
                    <a:pt x="6" y="3"/>
                  </a:moveTo>
                  <a:cubicBezTo>
                    <a:pt x="4" y="3"/>
                    <a:pt x="2" y="3"/>
                    <a:pt x="0" y="4"/>
                  </a:cubicBezTo>
                  <a:cubicBezTo>
                    <a:pt x="0" y="4"/>
                    <a:pt x="0" y="5"/>
                    <a:pt x="0" y="6"/>
                  </a:cubicBezTo>
                  <a:cubicBezTo>
                    <a:pt x="17" y="5"/>
                    <a:pt x="34" y="4"/>
                    <a:pt x="51" y="2"/>
                  </a:cubicBezTo>
                  <a:cubicBezTo>
                    <a:pt x="51" y="2"/>
                    <a:pt x="51" y="1"/>
                    <a:pt x="51" y="0"/>
                  </a:cubicBezTo>
                  <a:cubicBezTo>
                    <a:pt x="36" y="1"/>
                    <a:pt x="21" y="2"/>
                    <a:pt x="6"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87" name="Freeform 279"/>
            <p:cNvSpPr/>
            <p:nvPr/>
          </p:nvSpPr>
          <p:spPr bwMode="auto">
            <a:xfrm>
              <a:off x="3748" y="2431"/>
              <a:ext cx="112" cy="7"/>
            </a:xfrm>
            <a:custGeom>
              <a:avLst/>
              <a:gdLst>
                <a:gd name="T0" fmla="*/ 19 w 47"/>
                <a:gd name="T1" fmla="*/ 1 h 3"/>
                <a:gd name="T2" fmla="*/ 0 w 47"/>
                <a:gd name="T3" fmla="*/ 1 h 3"/>
                <a:gd name="T4" fmla="*/ 0 w 47"/>
                <a:gd name="T5" fmla="*/ 3 h 3"/>
                <a:gd name="T6" fmla="*/ 11 w 47"/>
                <a:gd name="T7" fmla="*/ 3 h 3"/>
                <a:gd name="T8" fmla="*/ 47 w 47"/>
                <a:gd name="T9" fmla="*/ 3 h 3"/>
                <a:gd name="T10" fmla="*/ 47 w 47"/>
                <a:gd name="T11" fmla="*/ 0 h 3"/>
                <a:gd name="T12" fmla="*/ 19 w 47"/>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47" h="3">
                  <a:moveTo>
                    <a:pt x="19" y="1"/>
                  </a:moveTo>
                  <a:cubicBezTo>
                    <a:pt x="13" y="1"/>
                    <a:pt x="6" y="1"/>
                    <a:pt x="0" y="1"/>
                  </a:cubicBezTo>
                  <a:cubicBezTo>
                    <a:pt x="0" y="2"/>
                    <a:pt x="0" y="2"/>
                    <a:pt x="0" y="3"/>
                  </a:cubicBezTo>
                  <a:cubicBezTo>
                    <a:pt x="4" y="3"/>
                    <a:pt x="8" y="3"/>
                    <a:pt x="11" y="3"/>
                  </a:cubicBezTo>
                  <a:cubicBezTo>
                    <a:pt x="23" y="3"/>
                    <a:pt x="35" y="3"/>
                    <a:pt x="47" y="3"/>
                  </a:cubicBezTo>
                  <a:cubicBezTo>
                    <a:pt x="47" y="2"/>
                    <a:pt x="47" y="1"/>
                    <a:pt x="47" y="0"/>
                  </a:cubicBezTo>
                  <a:cubicBezTo>
                    <a:pt x="38" y="1"/>
                    <a:pt x="29" y="1"/>
                    <a:pt x="1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88" name="Freeform 280"/>
            <p:cNvSpPr/>
            <p:nvPr/>
          </p:nvSpPr>
          <p:spPr bwMode="auto">
            <a:xfrm>
              <a:off x="3567" y="2433"/>
              <a:ext cx="108" cy="8"/>
            </a:xfrm>
            <a:custGeom>
              <a:avLst/>
              <a:gdLst>
                <a:gd name="T0" fmla="*/ 8 w 45"/>
                <a:gd name="T1" fmla="*/ 1 h 3"/>
                <a:gd name="T2" fmla="*/ 0 w 45"/>
                <a:gd name="T3" fmla="*/ 1 h 3"/>
                <a:gd name="T4" fmla="*/ 0 w 45"/>
                <a:gd name="T5" fmla="*/ 3 h 3"/>
                <a:gd name="T6" fmla="*/ 45 w 45"/>
                <a:gd name="T7" fmla="*/ 2 h 3"/>
                <a:gd name="T8" fmla="*/ 45 w 45"/>
                <a:gd name="T9" fmla="*/ 0 h 3"/>
                <a:gd name="T10" fmla="*/ 8 w 45"/>
                <a:gd name="T11" fmla="*/ 1 h 3"/>
              </a:gdLst>
              <a:ahLst/>
              <a:cxnLst>
                <a:cxn ang="0">
                  <a:pos x="T0" y="T1"/>
                </a:cxn>
                <a:cxn ang="0">
                  <a:pos x="T2" y="T3"/>
                </a:cxn>
                <a:cxn ang="0">
                  <a:pos x="T4" y="T5"/>
                </a:cxn>
                <a:cxn ang="0">
                  <a:pos x="T6" y="T7"/>
                </a:cxn>
                <a:cxn ang="0">
                  <a:pos x="T8" y="T9"/>
                </a:cxn>
                <a:cxn ang="0">
                  <a:pos x="T10" y="T11"/>
                </a:cxn>
              </a:cxnLst>
              <a:rect l="0" t="0" r="r" b="b"/>
              <a:pathLst>
                <a:path w="45" h="3">
                  <a:moveTo>
                    <a:pt x="8" y="1"/>
                  </a:moveTo>
                  <a:cubicBezTo>
                    <a:pt x="5" y="1"/>
                    <a:pt x="2" y="1"/>
                    <a:pt x="0" y="1"/>
                  </a:cubicBezTo>
                  <a:cubicBezTo>
                    <a:pt x="0" y="1"/>
                    <a:pt x="0" y="2"/>
                    <a:pt x="0" y="3"/>
                  </a:cubicBezTo>
                  <a:cubicBezTo>
                    <a:pt x="15" y="3"/>
                    <a:pt x="30" y="3"/>
                    <a:pt x="45" y="2"/>
                  </a:cubicBezTo>
                  <a:cubicBezTo>
                    <a:pt x="45" y="2"/>
                    <a:pt x="45" y="1"/>
                    <a:pt x="45" y="0"/>
                  </a:cubicBezTo>
                  <a:cubicBezTo>
                    <a:pt x="33" y="0"/>
                    <a:pt x="20" y="0"/>
                    <a:pt x="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89" name="Freeform 281"/>
            <p:cNvSpPr/>
            <p:nvPr/>
          </p:nvSpPr>
          <p:spPr bwMode="auto">
            <a:xfrm>
              <a:off x="3396" y="2436"/>
              <a:ext cx="105" cy="5"/>
            </a:xfrm>
            <a:custGeom>
              <a:avLst/>
              <a:gdLst>
                <a:gd name="T0" fmla="*/ 0 w 44"/>
                <a:gd name="T1" fmla="*/ 0 h 2"/>
                <a:gd name="T2" fmla="*/ 0 w 44"/>
                <a:gd name="T3" fmla="*/ 2 h 2"/>
                <a:gd name="T4" fmla="*/ 44 w 44"/>
                <a:gd name="T5" fmla="*/ 2 h 2"/>
                <a:gd name="T6" fmla="*/ 44 w 44"/>
                <a:gd name="T7" fmla="*/ 0 h 2"/>
                <a:gd name="T8" fmla="*/ 0 w 44"/>
                <a:gd name="T9" fmla="*/ 0 h 2"/>
              </a:gdLst>
              <a:ahLst/>
              <a:cxnLst>
                <a:cxn ang="0">
                  <a:pos x="T0" y="T1"/>
                </a:cxn>
                <a:cxn ang="0">
                  <a:pos x="T2" y="T3"/>
                </a:cxn>
                <a:cxn ang="0">
                  <a:pos x="T4" y="T5"/>
                </a:cxn>
                <a:cxn ang="0">
                  <a:pos x="T6" y="T7"/>
                </a:cxn>
                <a:cxn ang="0">
                  <a:pos x="T8" y="T9"/>
                </a:cxn>
              </a:cxnLst>
              <a:rect l="0" t="0" r="r" b="b"/>
              <a:pathLst>
                <a:path w="44" h="2">
                  <a:moveTo>
                    <a:pt x="0" y="0"/>
                  </a:moveTo>
                  <a:cubicBezTo>
                    <a:pt x="0" y="0"/>
                    <a:pt x="0" y="1"/>
                    <a:pt x="0" y="2"/>
                  </a:cubicBezTo>
                  <a:cubicBezTo>
                    <a:pt x="15" y="2"/>
                    <a:pt x="29" y="2"/>
                    <a:pt x="44" y="2"/>
                  </a:cubicBezTo>
                  <a:cubicBezTo>
                    <a:pt x="44" y="1"/>
                    <a:pt x="44" y="0"/>
                    <a:pt x="44" y="0"/>
                  </a:cubicBezTo>
                  <a:cubicBezTo>
                    <a:pt x="30" y="0"/>
                    <a:pt x="15"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90" name="Freeform 282"/>
            <p:cNvSpPr/>
            <p:nvPr/>
          </p:nvSpPr>
          <p:spPr bwMode="auto">
            <a:xfrm>
              <a:off x="3394" y="2412"/>
              <a:ext cx="7" cy="29"/>
            </a:xfrm>
            <a:custGeom>
              <a:avLst/>
              <a:gdLst>
                <a:gd name="T0" fmla="*/ 0 w 3"/>
                <a:gd name="T1" fmla="*/ 1 h 12"/>
                <a:gd name="T2" fmla="*/ 1 w 3"/>
                <a:gd name="T3" fmla="*/ 10 h 12"/>
                <a:gd name="T4" fmla="*/ 1 w 3"/>
                <a:gd name="T5" fmla="*/ 11 h 12"/>
                <a:gd name="T6" fmla="*/ 3 w 3"/>
                <a:gd name="T7" fmla="*/ 11 h 12"/>
                <a:gd name="T8" fmla="*/ 2 w 3"/>
                <a:gd name="T9" fmla="*/ 1 h 12"/>
                <a:gd name="T10" fmla="*/ 1 w 3"/>
                <a:gd name="T11" fmla="*/ 0 h 12"/>
                <a:gd name="T12" fmla="*/ 0 w 3"/>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0" y="1"/>
                  </a:moveTo>
                  <a:cubicBezTo>
                    <a:pt x="1" y="4"/>
                    <a:pt x="1" y="7"/>
                    <a:pt x="1" y="10"/>
                  </a:cubicBezTo>
                  <a:cubicBezTo>
                    <a:pt x="1" y="10"/>
                    <a:pt x="1" y="10"/>
                    <a:pt x="1" y="11"/>
                  </a:cubicBezTo>
                  <a:cubicBezTo>
                    <a:pt x="1" y="12"/>
                    <a:pt x="3" y="12"/>
                    <a:pt x="3" y="11"/>
                  </a:cubicBezTo>
                  <a:cubicBezTo>
                    <a:pt x="3" y="7"/>
                    <a:pt x="3" y="4"/>
                    <a:pt x="2" y="1"/>
                  </a:cubicBezTo>
                  <a:cubicBezTo>
                    <a:pt x="2" y="1"/>
                    <a:pt x="2" y="0"/>
                    <a:pt x="1" y="0"/>
                  </a:cubicBezTo>
                  <a:cubicBezTo>
                    <a:pt x="1" y="0"/>
                    <a:pt x="1"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91" name="Freeform 283"/>
            <p:cNvSpPr/>
            <p:nvPr/>
          </p:nvSpPr>
          <p:spPr bwMode="auto">
            <a:xfrm>
              <a:off x="3496" y="2414"/>
              <a:ext cx="7" cy="27"/>
            </a:xfrm>
            <a:custGeom>
              <a:avLst/>
              <a:gdLst>
                <a:gd name="T0" fmla="*/ 0 w 3"/>
                <a:gd name="T1" fmla="*/ 1 h 11"/>
                <a:gd name="T2" fmla="*/ 0 w 3"/>
                <a:gd name="T3" fmla="*/ 9 h 11"/>
                <a:gd name="T4" fmla="*/ 2 w 3"/>
                <a:gd name="T5" fmla="*/ 9 h 11"/>
                <a:gd name="T6" fmla="*/ 3 w 3"/>
                <a:gd name="T7" fmla="*/ 1 h 11"/>
                <a:gd name="T8" fmla="*/ 2 w 3"/>
                <a:gd name="T9" fmla="*/ 0 h 11"/>
                <a:gd name="T10" fmla="*/ 0 w 3"/>
                <a:gd name="T11" fmla="*/ 1 h 11"/>
              </a:gdLst>
              <a:ahLst/>
              <a:cxnLst>
                <a:cxn ang="0">
                  <a:pos x="T0" y="T1"/>
                </a:cxn>
                <a:cxn ang="0">
                  <a:pos x="T2" y="T3"/>
                </a:cxn>
                <a:cxn ang="0">
                  <a:pos x="T4" y="T5"/>
                </a:cxn>
                <a:cxn ang="0">
                  <a:pos x="T6" y="T7"/>
                </a:cxn>
                <a:cxn ang="0">
                  <a:pos x="T8" y="T9"/>
                </a:cxn>
                <a:cxn ang="0">
                  <a:pos x="T10" y="T11"/>
                </a:cxn>
              </a:cxnLst>
              <a:rect l="0" t="0" r="r" b="b"/>
              <a:pathLst>
                <a:path w="3" h="11">
                  <a:moveTo>
                    <a:pt x="0" y="1"/>
                  </a:moveTo>
                  <a:cubicBezTo>
                    <a:pt x="0" y="4"/>
                    <a:pt x="0" y="6"/>
                    <a:pt x="0" y="9"/>
                  </a:cubicBezTo>
                  <a:cubicBezTo>
                    <a:pt x="0" y="11"/>
                    <a:pt x="2" y="11"/>
                    <a:pt x="2" y="9"/>
                  </a:cubicBezTo>
                  <a:cubicBezTo>
                    <a:pt x="2" y="6"/>
                    <a:pt x="3" y="4"/>
                    <a:pt x="3" y="1"/>
                  </a:cubicBezTo>
                  <a:cubicBezTo>
                    <a:pt x="3" y="0"/>
                    <a:pt x="2" y="0"/>
                    <a:pt x="2" y="0"/>
                  </a:cubicBezTo>
                  <a:cubicBezTo>
                    <a:pt x="1"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92" name="Freeform 284"/>
            <p:cNvSpPr/>
            <p:nvPr/>
          </p:nvSpPr>
          <p:spPr bwMode="auto">
            <a:xfrm>
              <a:off x="3567" y="2405"/>
              <a:ext cx="8" cy="36"/>
            </a:xfrm>
            <a:custGeom>
              <a:avLst/>
              <a:gdLst>
                <a:gd name="T0" fmla="*/ 0 w 3"/>
                <a:gd name="T1" fmla="*/ 1 h 15"/>
                <a:gd name="T2" fmla="*/ 0 w 3"/>
                <a:gd name="T3" fmla="*/ 11 h 15"/>
                <a:gd name="T4" fmla="*/ 0 w 3"/>
                <a:gd name="T5" fmla="*/ 11 h 15"/>
                <a:gd name="T6" fmla="*/ 0 w 3"/>
                <a:gd name="T7" fmla="*/ 14 h 15"/>
                <a:gd name="T8" fmla="*/ 2 w 3"/>
                <a:gd name="T9" fmla="*/ 14 h 15"/>
                <a:gd name="T10" fmla="*/ 2 w 3"/>
                <a:gd name="T11" fmla="*/ 1 h 15"/>
                <a:gd name="T12" fmla="*/ 1 w 3"/>
                <a:gd name="T13" fmla="*/ 0 h 15"/>
                <a:gd name="T14" fmla="*/ 0 w 3"/>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5">
                  <a:moveTo>
                    <a:pt x="0" y="1"/>
                  </a:moveTo>
                  <a:cubicBezTo>
                    <a:pt x="0" y="4"/>
                    <a:pt x="0" y="8"/>
                    <a:pt x="0" y="11"/>
                  </a:cubicBezTo>
                  <a:cubicBezTo>
                    <a:pt x="0" y="11"/>
                    <a:pt x="0" y="11"/>
                    <a:pt x="0" y="11"/>
                  </a:cubicBezTo>
                  <a:cubicBezTo>
                    <a:pt x="0" y="12"/>
                    <a:pt x="0" y="13"/>
                    <a:pt x="0" y="14"/>
                  </a:cubicBezTo>
                  <a:cubicBezTo>
                    <a:pt x="0" y="14"/>
                    <a:pt x="2" y="15"/>
                    <a:pt x="2" y="14"/>
                  </a:cubicBezTo>
                  <a:cubicBezTo>
                    <a:pt x="3" y="10"/>
                    <a:pt x="2" y="5"/>
                    <a:pt x="2" y="1"/>
                  </a:cubicBezTo>
                  <a:cubicBezTo>
                    <a:pt x="2" y="1"/>
                    <a:pt x="1" y="0"/>
                    <a:pt x="1"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93" name="Freeform 285"/>
            <p:cNvSpPr/>
            <p:nvPr/>
          </p:nvSpPr>
          <p:spPr bwMode="auto">
            <a:xfrm>
              <a:off x="3667" y="2395"/>
              <a:ext cx="8" cy="43"/>
            </a:xfrm>
            <a:custGeom>
              <a:avLst/>
              <a:gdLst>
                <a:gd name="T0" fmla="*/ 0 w 3"/>
                <a:gd name="T1" fmla="*/ 1 h 18"/>
                <a:gd name="T2" fmla="*/ 1 w 3"/>
                <a:gd name="T3" fmla="*/ 9 h 18"/>
                <a:gd name="T4" fmla="*/ 1 w 3"/>
                <a:gd name="T5" fmla="*/ 17 h 18"/>
                <a:gd name="T6" fmla="*/ 3 w 3"/>
                <a:gd name="T7" fmla="*/ 17 h 18"/>
                <a:gd name="T8" fmla="*/ 3 w 3"/>
                <a:gd name="T9" fmla="*/ 9 h 18"/>
                <a:gd name="T10" fmla="*/ 2 w 3"/>
                <a:gd name="T11" fmla="*/ 1 h 18"/>
                <a:gd name="T12" fmla="*/ 1 w 3"/>
                <a:gd name="T13" fmla="*/ 0 h 18"/>
                <a:gd name="T14" fmla="*/ 0 w 3"/>
                <a:gd name="T15" fmla="*/ 1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8">
                  <a:moveTo>
                    <a:pt x="0" y="1"/>
                  </a:moveTo>
                  <a:cubicBezTo>
                    <a:pt x="1" y="4"/>
                    <a:pt x="1" y="7"/>
                    <a:pt x="1" y="9"/>
                  </a:cubicBezTo>
                  <a:cubicBezTo>
                    <a:pt x="1" y="12"/>
                    <a:pt x="1" y="14"/>
                    <a:pt x="1" y="17"/>
                  </a:cubicBezTo>
                  <a:cubicBezTo>
                    <a:pt x="1" y="18"/>
                    <a:pt x="3" y="18"/>
                    <a:pt x="3" y="17"/>
                  </a:cubicBezTo>
                  <a:cubicBezTo>
                    <a:pt x="3" y="14"/>
                    <a:pt x="3" y="12"/>
                    <a:pt x="3" y="9"/>
                  </a:cubicBezTo>
                  <a:cubicBezTo>
                    <a:pt x="3" y="7"/>
                    <a:pt x="3" y="4"/>
                    <a:pt x="2" y="1"/>
                  </a:cubicBezTo>
                  <a:cubicBezTo>
                    <a:pt x="2" y="1"/>
                    <a:pt x="2" y="0"/>
                    <a:pt x="1" y="0"/>
                  </a:cubicBezTo>
                  <a:cubicBezTo>
                    <a:pt x="1"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94" name="Freeform 286"/>
            <p:cNvSpPr/>
            <p:nvPr/>
          </p:nvSpPr>
          <p:spPr bwMode="auto">
            <a:xfrm>
              <a:off x="3748" y="2400"/>
              <a:ext cx="5" cy="38"/>
            </a:xfrm>
            <a:custGeom>
              <a:avLst/>
              <a:gdLst>
                <a:gd name="T0" fmla="*/ 0 w 2"/>
                <a:gd name="T1" fmla="*/ 1 h 16"/>
                <a:gd name="T2" fmla="*/ 0 w 2"/>
                <a:gd name="T3" fmla="*/ 13 h 16"/>
                <a:gd name="T4" fmla="*/ 0 w 2"/>
                <a:gd name="T5" fmla="*/ 16 h 16"/>
                <a:gd name="T6" fmla="*/ 2 w 2"/>
                <a:gd name="T7" fmla="*/ 15 h 16"/>
                <a:gd name="T8" fmla="*/ 2 w 2"/>
                <a:gd name="T9" fmla="*/ 9 h 16"/>
                <a:gd name="T10" fmla="*/ 2 w 2"/>
                <a:gd name="T11" fmla="*/ 1 h 16"/>
                <a:gd name="T12" fmla="*/ 1 w 2"/>
                <a:gd name="T13" fmla="*/ 0 h 16"/>
                <a:gd name="T14" fmla="*/ 0 w 2"/>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6">
                  <a:moveTo>
                    <a:pt x="0" y="1"/>
                  </a:moveTo>
                  <a:cubicBezTo>
                    <a:pt x="0" y="5"/>
                    <a:pt x="0" y="9"/>
                    <a:pt x="0" y="13"/>
                  </a:cubicBezTo>
                  <a:cubicBezTo>
                    <a:pt x="0" y="14"/>
                    <a:pt x="0" y="15"/>
                    <a:pt x="0" y="16"/>
                  </a:cubicBezTo>
                  <a:cubicBezTo>
                    <a:pt x="1" y="16"/>
                    <a:pt x="1" y="16"/>
                    <a:pt x="2" y="15"/>
                  </a:cubicBezTo>
                  <a:cubicBezTo>
                    <a:pt x="2" y="13"/>
                    <a:pt x="2" y="11"/>
                    <a:pt x="2" y="9"/>
                  </a:cubicBezTo>
                  <a:cubicBezTo>
                    <a:pt x="2" y="6"/>
                    <a:pt x="2" y="4"/>
                    <a:pt x="2" y="1"/>
                  </a:cubicBezTo>
                  <a:cubicBezTo>
                    <a:pt x="2" y="0"/>
                    <a:pt x="1" y="0"/>
                    <a:pt x="1"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95" name="Freeform 287"/>
            <p:cNvSpPr/>
            <p:nvPr/>
          </p:nvSpPr>
          <p:spPr bwMode="auto">
            <a:xfrm>
              <a:off x="3855" y="2400"/>
              <a:ext cx="5" cy="36"/>
            </a:xfrm>
            <a:custGeom>
              <a:avLst/>
              <a:gdLst>
                <a:gd name="T0" fmla="*/ 0 w 2"/>
                <a:gd name="T1" fmla="*/ 0 h 15"/>
                <a:gd name="T2" fmla="*/ 0 w 2"/>
                <a:gd name="T3" fmla="*/ 14 h 15"/>
                <a:gd name="T4" fmla="*/ 2 w 2"/>
                <a:gd name="T5" fmla="*/ 14 h 15"/>
                <a:gd name="T6" fmla="*/ 2 w 2"/>
                <a:gd name="T7" fmla="*/ 0 h 15"/>
                <a:gd name="T8" fmla="*/ 1 w 2"/>
                <a:gd name="T9" fmla="*/ 0 h 15"/>
                <a:gd name="T10" fmla="*/ 0 w 2"/>
                <a:gd name="T11" fmla="*/ 0 h 15"/>
              </a:gdLst>
              <a:ahLst/>
              <a:cxnLst>
                <a:cxn ang="0">
                  <a:pos x="T0" y="T1"/>
                </a:cxn>
                <a:cxn ang="0">
                  <a:pos x="T2" y="T3"/>
                </a:cxn>
                <a:cxn ang="0">
                  <a:pos x="T4" y="T5"/>
                </a:cxn>
                <a:cxn ang="0">
                  <a:pos x="T6" y="T7"/>
                </a:cxn>
                <a:cxn ang="0">
                  <a:pos x="T8" y="T9"/>
                </a:cxn>
                <a:cxn ang="0">
                  <a:pos x="T10" y="T11"/>
                </a:cxn>
              </a:cxnLst>
              <a:rect l="0" t="0" r="r" b="b"/>
              <a:pathLst>
                <a:path w="2" h="15">
                  <a:moveTo>
                    <a:pt x="0" y="0"/>
                  </a:moveTo>
                  <a:cubicBezTo>
                    <a:pt x="0" y="5"/>
                    <a:pt x="0" y="10"/>
                    <a:pt x="0" y="14"/>
                  </a:cubicBezTo>
                  <a:cubicBezTo>
                    <a:pt x="0" y="15"/>
                    <a:pt x="2" y="15"/>
                    <a:pt x="2" y="14"/>
                  </a:cubicBezTo>
                  <a:cubicBezTo>
                    <a:pt x="2" y="10"/>
                    <a:pt x="2" y="5"/>
                    <a:pt x="2" y="0"/>
                  </a:cubicBezTo>
                  <a:cubicBezTo>
                    <a:pt x="2" y="0"/>
                    <a:pt x="2"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96" name="Freeform 288"/>
            <p:cNvSpPr/>
            <p:nvPr/>
          </p:nvSpPr>
          <p:spPr bwMode="auto">
            <a:xfrm>
              <a:off x="3986" y="2410"/>
              <a:ext cx="5" cy="23"/>
            </a:xfrm>
            <a:custGeom>
              <a:avLst/>
              <a:gdLst>
                <a:gd name="T0" fmla="*/ 0 w 2"/>
                <a:gd name="T1" fmla="*/ 1 h 10"/>
                <a:gd name="T2" fmla="*/ 0 w 2"/>
                <a:gd name="T3" fmla="*/ 9 h 10"/>
                <a:gd name="T4" fmla="*/ 2 w 2"/>
                <a:gd name="T5" fmla="*/ 9 h 10"/>
                <a:gd name="T6" fmla="*/ 2 w 2"/>
                <a:gd name="T7" fmla="*/ 1 h 10"/>
                <a:gd name="T8" fmla="*/ 1 w 2"/>
                <a:gd name="T9" fmla="*/ 0 h 10"/>
                <a:gd name="T10" fmla="*/ 0 w 2"/>
                <a:gd name="T11" fmla="*/ 1 h 10"/>
              </a:gdLst>
              <a:ahLst/>
              <a:cxnLst>
                <a:cxn ang="0">
                  <a:pos x="T0" y="T1"/>
                </a:cxn>
                <a:cxn ang="0">
                  <a:pos x="T2" y="T3"/>
                </a:cxn>
                <a:cxn ang="0">
                  <a:pos x="T4" y="T5"/>
                </a:cxn>
                <a:cxn ang="0">
                  <a:pos x="T6" y="T7"/>
                </a:cxn>
                <a:cxn ang="0">
                  <a:pos x="T8" y="T9"/>
                </a:cxn>
                <a:cxn ang="0">
                  <a:pos x="T10" y="T11"/>
                </a:cxn>
              </a:cxnLst>
              <a:rect l="0" t="0" r="r" b="b"/>
              <a:pathLst>
                <a:path w="2" h="10">
                  <a:moveTo>
                    <a:pt x="0" y="1"/>
                  </a:moveTo>
                  <a:cubicBezTo>
                    <a:pt x="0" y="4"/>
                    <a:pt x="0" y="6"/>
                    <a:pt x="0" y="9"/>
                  </a:cubicBezTo>
                  <a:cubicBezTo>
                    <a:pt x="0" y="10"/>
                    <a:pt x="2" y="10"/>
                    <a:pt x="2" y="9"/>
                  </a:cubicBezTo>
                  <a:cubicBezTo>
                    <a:pt x="2" y="6"/>
                    <a:pt x="2" y="4"/>
                    <a:pt x="2" y="1"/>
                  </a:cubicBezTo>
                  <a:cubicBezTo>
                    <a:pt x="2" y="1"/>
                    <a:pt x="1" y="0"/>
                    <a:pt x="1"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97" name="Freeform 289"/>
            <p:cNvSpPr/>
            <p:nvPr/>
          </p:nvSpPr>
          <p:spPr bwMode="auto">
            <a:xfrm>
              <a:off x="4201" y="2405"/>
              <a:ext cx="4" cy="14"/>
            </a:xfrm>
            <a:custGeom>
              <a:avLst/>
              <a:gdLst>
                <a:gd name="T0" fmla="*/ 0 w 2"/>
                <a:gd name="T1" fmla="*/ 1 h 6"/>
                <a:gd name="T2" fmla="*/ 0 w 2"/>
                <a:gd name="T3" fmla="*/ 4 h 6"/>
                <a:gd name="T4" fmla="*/ 0 w 2"/>
                <a:gd name="T5" fmla="*/ 5 h 6"/>
                <a:gd name="T6" fmla="*/ 2 w 2"/>
                <a:gd name="T7" fmla="*/ 5 h 6"/>
                <a:gd name="T8" fmla="*/ 2 w 2"/>
                <a:gd name="T9" fmla="*/ 1 h 6"/>
                <a:gd name="T10" fmla="*/ 1 w 2"/>
                <a:gd name="T11" fmla="*/ 0 h 6"/>
                <a:gd name="T12" fmla="*/ 0 w 2"/>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1"/>
                  </a:moveTo>
                  <a:cubicBezTo>
                    <a:pt x="0" y="2"/>
                    <a:pt x="0" y="3"/>
                    <a:pt x="0" y="4"/>
                  </a:cubicBezTo>
                  <a:cubicBezTo>
                    <a:pt x="0" y="4"/>
                    <a:pt x="0" y="5"/>
                    <a:pt x="0" y="5"/>
                  </a:cubicBezTo>
                  <a:cubicBezTo>
                    <a:pt x="0" y="6"/>
                    <a:pt x="1" y="6"/>
                    <a:pt x="2" y="5"/>
                  </a:cubicBezTo>
                  <a:cubicBezTo>
                    <a:pt x="2" y="3"/>
                    <a:pt x="2" y="2"/>
                    <a:pt x="2" y="1"/>
                  </a:cubicBezTo>
                  <a:cubicBezTo>
                    <a:pt x="2" y="0"/>
                    <a:pt x="1" y="0"/>
                    <a:pt x="1"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98" name="Freeform 290"/>
            <p:cNvSpPr/>
            <p:nvPr/>
          </p:nvSpPr>
          <p:spPr bwMode="auto">
            <a:xfrm>
              <a:off x="4317" y="2398"/>
              <a:ext cx="5" cy="14"/>
            </a:xfrm>
            <a:custGeom>
              <a:avLst/>
              <a:gdLst>
                <a:gd name="T0" fmla="*/ 0 w 2"/>
                <a:gd name="T1" fmla="*/ 1 h 6"/>
                <a:gd name="T2" fmla="*/ 0 w 2"/>
                <a:gd name="T3" fmla="*/ 5 h 6"/>
                <a:gd name="T4" fmla="*/ 2 w 2"/>
                <a:gd name="T5" fmla="*/ 5 h 6"/>
                <a:gd name="T6" fmla="*/ 2 w 2"/>
                <a:gd name="T7" fmla="*/ 3 h 6"/>
                <a:gd name="T8" fmla="*/ 2 w 2"/>
                <a:gd name="T9" fmla="*/ 1 h 6"/>
                <a:gd name="T10" fmla="*/ 1 w 2"/>
                <a:gd name="T11" fmla="*/ 0 h 6"/>
                <a:gd name="T12" fmla="*/ 0 w 2"/>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1"/>
                  </a:moveTo>
                  <a:cubicBezTo>
                    <a:pt x="0" y="2"/>
                    <a:pt x="0" y="3"/>
                    <a:pt x="0" y="5"/>
                  </a:cubicBezTo>
                  <a:cubicBezTo>
                    <a:pt x="0" y="6"/>
                    <a:pt x="1" y="6"/>
                    <a:pt x="2" y="5"/>
                  </a:cubicBezTo>
                  <a:cubicBezTo>
                    <a:pt x="2" y="4"/>
                    <a:pt x="2" y="4"/>
                    <a:pt x="2" y="3"/>
                  </a:cubicBezTo>
                  <a:cubicBezTo>
                    <a:pt x="2" y="2"/>
                    <a:pt x="2" y="1"/>
                    <a:pt x="2" y="1"/>
                  </a:cubicBezTo>
                  <a:cubicBezTo>
                    <a:pt x="2" y="0"/>
                    <a:pt x="1" y="0"/>
                    <a:pt x="1" y="0"/>
                  </a:cubicBezTo>
                  <a:cubicBezTo>
                    <a:pt x="0" y="0"/>
                    <a:pt x="0" y="0"/>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99" name="Freeform 291"/>
            <p:cNvSpPr>
              <a:spLocks noEditPoints="1"/>
            </p:cNvSpPr>
            <p:nvPr/>
          </p:nvSpPr>
          <p:spPr bwMode="auto">
            <a:xfrm>
              <a:off x="3396" y="2364"/>
              <a:ext cx="24" cy="22"/>
            </a:xfrm>
            <a:custGeom>
              <a:avLst/>
              <a:gdLst>
                <a:gd name="T0" fmla="*/ 8 w 10"/>
                <a:gd name="T1" fmla="*/ 0 h 9"/>
                <a:gd name="T2" fmla="*/ 5 w 10"/>
                <a:gd name="T3" fmla="*/ 3 h 9"/>
                <a:gd name="T4" fmla="*/ 0 w 10"/>
                <a:gd name="T5" fmla="*/ 7 h 9"/>
                <a:gd name="T6" fmla="*/ 2 w 10"/>
                <a:gd name="T7" fmla="*/ 8 h 9"/>
                <a:gd name="T8" fmla="*/ 5 w 10"/>
                <a:gd name="T9" fmla="*/ 5 h 9"/>
                <a:gd name="T10" fmla="*/ 9 w 10"/>
                <a:gd name="T11" fmla="*/ 2 h 9"/>
                <a:gd name="T12" fmla="*/ 8 w 10"/>
                <a:gd name="T13" fmla="*/ 0 h 9"/>
                <a:gd name="T14" fmla="*/ 8 w 10"/>
                <a:gd name="T15" fmla="*/ 0 h 9"/>
                <a:gd name="T16" fmla="*/ 5 w 10"/>
                <a:gd name="T17" fmla="*/ 5 h 9"/>
                <a:gd name="T18" fmla="*/ 5 w 10"/>
                <a:gd name="T19" fmla="*/ 5 h 9"/>
                <a:gd name="T20" fmla="*/ 5 w 10"/>
                <a:gd name="T21"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
                  <a:moveTo>
                    <a:pt x="8" y="0"/>
                  </a:moveTo>
                  <a:cubicBezTo>
                    <a:pt x="7" y="1"/>
                    <a:pt x="6" y="2"/>
                    <a:pt x="5" y="3"/>
                  </a:cubicBezTo>
                  <a:cubicBezTo>
                    <a:pt x="3" y="4"/>
                    <a:pt x="2" y="5"/>
                    <a:pt x="0" y="7"/>
                  </a:cubicBezTo>
                  <a:cubicBezTo>
                    <a:pt x="0" y="8"/>
                    <a:pt x="1" y="9"/>
                    <a:pt x="2" y="8"/>
                  </a:cubicBezTo>
                  <a:cubicBezTo>
                    <a:pt x="3" y="7"/>
                    <a:pt x="4" y="6"/>
                    <a:pt x="5" y="5"/>
                  </a:cubicBezTo>
                  <a:cubicBezTo>
                    <a:pt x="6" y="4"/>
                    <a:pt x="8" y="3"/>
                    <a:pt x="9" y="2"/>
                  </a:cubicBezTo>
                  <a:cubicBezTo>
                    <a:pt x="10" y="1"/>
                    <a:pt x="9" y="0"/>
                    <a:pt x="8" y="0"/>
                  </a:cubicBezTo>
                  <a:cubicBezTo>
                    <a:pt x="8" y="0"/>
                    <a:pt x="8" y="0"/>
                    <a:pt x="8" y="0"/>
                  </a:cubicBezTo>
                  <a:moveTo>
                    <a:pt x="5" y="5"/>
                  </a:moveTo>
                  <a:cubicBezTo>
                    <a:pt x="5" y="5"/>
                    <a:pt x="5" y="5"/>
                    <a:pt x="5" y="5"/>
                  </a:cubicBezTo>
                  <a:cubicBezTo>
                    <a:pt x="5" y="5"/>
                    <a:pt x="5" y="5"/>
                    <a:pt x="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00" name="Freeform 292"/>
            <p:cNvSpPr>
              <a:spLocks noEditPoints="1"/>
            </p:cNvSpPr>
            <p:nvPr/>
          </p:nvSpPr>
          <p:spPr bwMode="auto">
            <a:xfrm>
              <a:off x="3396" y="2364"/>
              <a:ext cx="45" cy="38"/>
            </a:xfrm>
            <a:custGeom>
              <a:avLst/>
              <a:gdLst>
                <a:gd name="T0" fmla="*/ 18 w 19"/>
                <a:gd name="T1" fmla="*/ 0 h 16"/>
                <a:gd name="T2" fmla="*/ 14 w 19"/>
                <a:gd name="T3" fmla="*/ 2 h 16"/>
                <a:gd name="T4" fmla="*/ 10 w 19"/>
                <a:gd name="T5" fmla="*/ 6 h 16"/>
                <a:gd name="T6" fmla="*/ 2 w 19"/>
                <a:gd name="T7" fmla="*/ 13 h 16"/>
                <a:gd name="T8" fmla="*/ 1 w 19"/>
                <a:gd name="T9" fmla="*/ 13 h 16"/>
                <a:gd name="T10" fmla="*/ 2 w 19"/>
                <a:gd name="T11" fmla="*/ 15 h 16"/>
                <a:gd name="T12" fmla="*/ 18 w 19"/>
                <a:gd name="T13" fmla="*/ 2 h 16"/>
                <a:gd name="T14" fmla="*/ 19 w 19"/>
                <a:gd name="T15" fmla="*/ 1 h 16"/>
                <a:gd name="T16" fmla="*/ 18 w 19"/>
                <a:gd name="T17" fmla="*/ 0 h 16"/>
                <a:gd name="T18" fmla="*/ 18 w 19"/>
                <a:gd name="T19" fmla="*/ 0 h 16"/>
                <a:gd name="T20" fmla="*/ 18 w 19"/>
                <a:gd name="T21" fmla="*/ 2 h 16"/>
                <a:gd name="T22" fmla="*/ 18 w 19"/>
                <a:gd name="T23" fmla="*/ 2 h 16"/>
                <a:gd name="T24" fmla="*/ 18 w 19"/>
                <a:gd name="T25"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6">
                  <a:moveTo>
                    <a:pt x="18" y="0"/>
                  </a:moveTo>
                  <a:cubicBezTo>
                    <a:pt x="16" y="0"/>
                    <a:pt x="15" y="1"/>
                    <a:pt x="14" y="2"/>
                  </a:cubicBezTo>
                  <a:cubicBezTo>
                    <a:pt x="13" y="4"/>
                    <a:pt x="12" y="5"/>
                    <a:pt x="10" y="6"/>
                  </a:cubicBezTo>
                  <a:cubicBezTo>
                    <a:pt x="7" y="8"/>
                    <a:pt x="5" y="11"/>
                    <a:pt x="2" y="13"/>
                  </a:cubicBezTo>
                  <a:cubicBezTo>
                    <a:pt x="1" y="13"/>
                    <a:pt x="1" y="13"/>
                    <a:pt x="1" y="13"/>
                  </a:cubicBezTo>
                  <a:cubicBezTo>
                    <a:pt x="0" y="14"/>
                    <a:pt x="1" y="16"/>
                    <a:pt x="2" y="15"/>
                  </a:cubicBezTo>
                  <a:cubicBezTo>
                    <a:pt x="7" y="11"/>
                    <a:pt x="13" y="6"/>
                    <a:pt x="18" y="2"/>
                  </a:cubicBezTo>
                  <a:cubicBezTo>
                    <a:pt x="18" y="2"/>
                    <a:pt x="18" y="2"/>
                    <a:pt x="19" y="1"/>
                  </a:cubicBezTo>
                  <a:cubicBezTo>
                    <a:pt x="19" y="1"/>
                    <a:pt x="19" y="0"/>
                    <a:pt x="18" y="0"/>
                  </a:cubicBezTo>
                  <a:cubicBezTo>
                    <a:pt x="18" y="0"/>
                    <a:pt x="18" y="0"/>
                    <a:pt x="18" y="0"/>
                  </a:cubicBezTo>
                  <a:moveTo>
                    <a:pt x="18" y="2"/>
                  </a:moveTo>
                  <a:cubicBezTo>
                    <a:pt x="18" y="2"/>
                    <a:pt x="18" y="2"/>
                    <a:pt x="18" y="2"/>
                  </a:cubicBezTo>
                  <a:cubicBezTo>
                    <a:pt x="18" y="2"/>
                    <a:pt x="18" y="2"/>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01" name="Freeform 293"/>
            <p:cNvSpPr/>
            <p:nvPr/>
          </p:nvSpPr>
          <p:spPr bwMode="auto">
            <a:xfrm>
              <a:off x="3394" y="2364"/>
              <a:ext cx="71" cy="65"/>
            </a:xfrm>
            <a:custGeom>
              <a:avLst/>
              <a:gdLst>
                <a:gd name="T0" fmla="*/ 29 w 30"/>
                <a:gd name="T1" fmla="*/ 0 h 27"/>
                <a:gd name="T2" fmla="*/ 15 w 30"/>
                <a:gd name="T3" fmla="*/ 12 h 27"/>
                <a:gd name="T4" fmla="*/ 1 w 30"/>
                <a:gd name="T5" fmla="*/ 25 h 27"/>
                <a:gd name="T6" fmla="*/ 2 w 30"/>
                <a:gd name="T7" fmla="*/ 26 h 27"/>
                <a:gd name="T8" fmla="*/ 15 w 30"/>
                <a:gd name="T9" fmla="*/ 14 h 27"/>
                <a:gd name="T10" fmla="*/ 29 w 30"/>
                <a:gd name="T11" fmla="*/ 2 h 27"/>
                <a:gd name="T12" fmla="*/ 30 w 30"/>
                <a:gd name="T13" fmla="*/ 2 h 27"/>
                <a:gd name="T14" fmla="*/ 29 w 30"/>
                <a:gd name="T15" fmla="*/ 0 h 27"/>
                <a:gd name="T16" fmla="*/ 29 w 30"/>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7">
                  <a:moveTo>
                    <a:pt x="29" y="0"/>
                  </a:moveTo>
                  <a:cubicBezTo>
                    <a:pt x="24" y="3"/>
                    <a:pt x="19" y="8"/>
                    <a:pt x="15" y="12"/>
                  </a:cubicBezTo>
                  <a:cubicBezTo>
                    <a:pt x="10" y="16"/>
                    <a:pt x="5" y="20"/>
                    <a:pt x="1" y="25"/>
                  </a:cubicBezTo>
                  <a:cubicBezTo>
                    <a:pt x="0" y="26"/>
                    <a:pt x="1" y="27"/>
                    <a:pt x="2" y="26"/>
                  </a:cubicBezTo>
                  <a:cubicBezTo>
                    <a:pt x="6" y="22"/>
                    <a:pt x="11" y="18"/>
                    <a:pt x="15" y="14"/>
                  </a:cubicBezTo>
                  <a:cubicBezTo>
                    <a:pt x="20" y="10"/>
                    <a:pt x="24" y="6"/>
                    <a:pt x="29" y="2"/>
                  </a:cubicBezTo>
                  <a:cubicBezTo>
                    <a:pt x="29" y="2"/>
                    <a:pt x="29" y="2"/>
                    <a:pt x="30" y="2"/>
                  </a:cubicBezTo>
                  <a:cubicBezTo>
                    <a:pt x="30" y="1"/>
                    <a:pt x="30"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02" name="Freeform 294"/>
            <p:cNvSpPr>
              <a:spLocks noEditPoints="1"/>
            </p:cNvSpPr>
            <p:nvPr/>
          </p:nvSpPr>
          <p:spPr bwMode="auto">
            <a:xfrm>
              <a:off x="3396" y="2364"/>
              <a:ext cx="100" cy="74"/>
            </a:xfrm>
            <a:custGeom>
              <a:avLst/>
              <a:gdLst>
                <a:gd name="T0" fmla="*/ 40 w 42"/>
                <a:gd name="T1" fmla="*/ 0 h 31"/>
                <a:gd name="T2" fmla="*/ 33 w 42"/>
                <a:gd name="T3" fmla="*/ 5 h 31"/>
                <a:gd name="T4" fmla="*/ 25 w 42"/>
                <a:gd name="T5" fmla="*/ 12 h 31"/>
                <a:gd name="T6" fmla="*/ 9 w 42"/>
                <a:gd name="T7" fmla="*/ 24 h 31"/>
                <a:gd name="T8" fmla="*/ 1 w 42"/>
                <a:gd name="T9" fmla="*/ 29 h 31"/>
                <a:gd name="T10" fmla="*/ 2 w 42"/>
                <a:gd name="T11" fmla="*/ 31 h 31"/>
                <a:gd name="T12" fmla="*/ 19 w 42"/>
                <a:gd name="T13" fmla="*/ 19 h 31"/>
                <a:gd name="T14" fmla="*/ 38 w 42"/>
                <a:gd name="T15" fmla="*/ 4 h 31"/>
                <a:gd name="T16" fmla="*/ 41 w 42"/>
                <a:gd name="T17" fmla="*/ 2 h 31"/>
                <a:gd name="T18" fmla="*/ 40 w 42"/>
                <a:gd name="T19" fmla="*/ 0 h 31"/>
                <a:gd name="T20" fmla="*/ 40 w 42"/>
                <a:gd name="T21" fmla="*/ 0 h 31"/>
                <a:gd name="T22" fmla="*/ 10 w 42"/>
                <a:gd name="T23" fmla="*/ 24 h 31"/>
                <a:gd name="T24" fmla="*/ 9 w 42"/>
                <a:gd name="T25" fmla="*/ 24 h 31"/>
                <a:gd name="T26" fmla="*/ 10 w 42"/>
                <a:gd name="T27"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 h="31">
                  <a:moveTo>
                    <a:pt x="40" y="0"/>
                  </a:moveTo>
                  <a:cubicBezTo>
                    <a:pt x="37" y="1"/>
                    <a:pt x="35" y="3"/>
                    <a:pt x="33" y="5"/>
                  </a:cubicBezTo>
                  <a:cubicBezTo>
                    <a:pt x="30" y="7"/>
                    <a:pt x="28" y="10"/>
                    <a:pt x="25" y="12"/>
                  </a:cubicBezTo>
                  <a:cubicBezTo>
                    <a:pt x="20" y="16"/>
                    <a:pt x="15" y="20"/>
                    <a:pt x="9" y="24"/>
                  </a:cubicBezTo>
                  <a:cubicBezTo>
                    <a:pt x="7" y="26"/>
                    <a:pt x="4" y="28"/>
                    <a:pt x="1" y="29"/>
                  </a:cubicBezTo>
                  <a:cubicBezTo>
                    <a:pt x="0" y="30"/>
                    <a:pt x="1" y="31"/>
                    <a:pt x="2" y="31"/>
                  </a:cubicBezTo>
                  <a:cubicBezTo>
                    <a:pt x="9" y="28"/>
                    <a:pt x="14" y="23"/>
                    <a:pt x="19" y="19"/>
                  </a:cubicBezTo>
                  <a:cubicBezTo>
                    <a:pt x="26" y="14"/>
                    <a:pt x="31" y="9"/>
                    <a:pt x="38" y="4"/>
                  </a:cubicBezTo>
                  <a:cubicBezTo>
                    <a:pt x="39" y="3"/>
                    <a:pt x="40" y="2"/>
                    <a:pt x="41" y="2"/>
                  </a:cubicBezTo>
                  <a:cubicBezTo>
                    <a:pt x="42" y="1"/>
                    <a:pt x="41" y="0"/>
                    <a:pt x="40" y="0"/>
                  </a:cubicBezTo>
                  <a:cubicBezTo>
                    <a:pt x="40" y="0"/>
                    <a:pt x="40" y="0"/>
                    <a:pt x="40" y="0"/>
                  </a:cubicBezTo>
                  <a:moveTo>
                    <a:pt x="10" y="24"/>
                  </a:moveTo>
                  <a:cubicBezTo>
                    <a:pt x="10" y="24"/>
                    <a:pt x="9" y="24"/>
                    <a:pt x="9" y="24"/>
                  </a:cubicBezTo>
                  <a:cubicBezTo>
                    <a:pt x="9" y="24"/>
                    <a:pt x="10" y="24"/>
                    <a:pt x="10" y="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03" name="Freeform 295"/>
            <p:cNvSpPr/>
            <p:nvPr/>
          </p:nvSpPr>
          <p:spPr bwMode="auto">
            <a:xfrm>
              <a:off x="3429" y="2386"/>
              <a:ext cx="74" cy="55"/>
            </a:xfrm>
            <a:custGeom>
              <a:avLst/>
              <a:gdLst>
                <a:gd name="T0" fmla="*/ 29 w 31"/>
                <a:gd name="T1" fmla="*/ 1 h 23"/>
                <a:gd name="T2" fmla="*/ 22 w 31"/>
                <a:gd name="T3" fmla="*/ 5 h 23"/>
                <a:gd name="T4" fmla="*/ 1 w 31"/>
                <a:gd name="T5" fmla="*/ 20 h 23"/>
                <a:gd name="T6" fmla="*/ 2 w 31"/>
                <a:gd name="T7" fmla="*/ 22 h 23"/>
                <a:gd name="T8" fmla="*/ 26 w 31"/>
                <a:gd name="T9" fmla="*/ 4 h 23"/>
                <a:gd name="T10" fmla="*/ 30 w 31"/>
                <a:gd name="T11" fmla="*/ 2 h 23"/>
                <a:gd name="T12" fmla="*/ 29 w 31"/>
                <a:gd name="T13" fmla="*/ 0 h 23"/>
                <a:gd name="T14" fmla="*/ 29 w 31"/>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3">
                  <a:moveTo>
                    <a:pt x="29" y="1"/>
                  </a:moveTo>
                  <a:cubicBezTo>
                    <a:pt x="26" y="2"/>
                    <a:pt x="24" y="4"/>
                    <a:pt x="22" y="5"/>
                  </a:cubicBezTo>
                  <a:cubicBezTo>
                    <a:pt x="16" y="10"/>
                    <a:pt x="8" y="15"/>
                    <a:pt x="1" y="20"/>
                  </a:cubicBezTo>
                  <a:cubicBezTo>
                    <a:pt x="0" y="21"/>
                    <a:pt x="1" y="23"/>
                    <a:pt x="2" y="22"/>
                  </a:cubicBezTo>
                  <a:cubicBezTo>
                    <a:pt x="10" y="16"/>
                    <a:pt x="19" y="10"/>
                    <a:pt x="26" y="4"/>
                  </a:cubicBezTo>
                  <a:cubicBezTo>
                    <a:pt x="27" y="4"/>
                    <a:pt x="29" y="3"/>
                    <a:pt x="30" y="2"/>
                  </a:cubicBezTo>
                  <a:cubicBezTo>
                    <a:pt x="31" y="2"/>
                    <a:pt x="30" y="0"/>
                    <a:pt x="29" y="0"/>
                  </a:cubicBezTo>
                  <a:cubicBezTo>
                    <a:pt x="29" y="0"/>
                    <a:pt x="29" y="0"/>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04" name="Freeform 296"/>
            <p:cNvSpPr/>
            <p:nvPr/>
          </p:nvSpPr>
          <p:spPr bwMode="auto">
            <a:xfrm>
              <a:off x="3465" y="2412"/>
              <a:ext cx="36" cy="29"/>
            </a:xfrm>
            <a:custGeom>
              <a:avLst/>
              <a:gdLst>
                <a:gd name="T0" fmla="*/ 13 w 15"/>
                <a:gd name="T1" fmla="*/ 0 h 12"/>
                <a:gd name="T2" fmla="*/ 9 w 15"/>
                <a:gd name="T3" fmla="*/ 3 h 12"/>
                <a:gd name="T4" fmla="*/ 10 w 15"/>
                <a:gd name="T5" fmla="*/ 3 h 12"/>
                <a:gd name="T6" fmla="*/ 1 w 15"/>
                <a:gd name="T7" fmla="*/ 9 h 12"/>
                <a:gd name="T8" fmla="*/ 2 w 15"/>
                <a:gd name="T9" fmla="*/ 11 h 12"/>
                <a:gd name="T10" fmla="*/ 15 w 15"/>
                <a:gd name="T11" fmla="*/ 2 h 12"/>
                <a:gd name="T12" fmla="*/ 14 w 15"/>
                <a:gd name="T13" fmla="*/ 0 h 12"/>
                <a:gd name="T14" fmla="*/ 13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3" y="0"/>
                  </a:moveTo>
                  <a:cubicBezTo>
                    <a:pt x="12" y="1"/>
                    <a:pt x="11" y="2"/>
                    <a:pt x="9" y="3"/>
                  </a:cubicBezTo>
                  <a:cubicBezTo>
                    <a:pt x="9" y="3"/>
                    <a:pt x="10" y="3"/>
                    <a:pt x="10" y="3"/>
                  </a:cubicBezTo>
                  <a:cubicBezTo>
                    <a:pt x="7" y="5"/>
                    <a:pt x="4" y="7"/>
                    <a:pt x="1" y="9"/>
                  </a:cubicBezTo>
                  <a:cubicBezTo>
                    <a:pt x="0" y="10"/>
                    <a:pt x="1" y="12"/>
                    <a:pt x="2" y="11"/>
                  </a:cubicBezTo>
                  <a:cubicBezTo>
                    <a:pt x="7" y="8"/>
                    <a:pt x="11" y="5"/>
                    <a:pt x="15" y="2"/>
                  </a:cubicBezTo>
                  <a:cubicBezTo>
                    <a:pt x="15" y="1"/>
                    <a:pt x="15" y="0"/>
                    <a:pt x="14" y="0"/>
                  </a:cubicBezTo>
                  <a:cubicBezTo>
                    <a:pt x="14"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05" name="Freeform 297"/>
            <p:cNvSpPr/>
            <p:nvPr/>
          </p:nvSpPr>
          <p:spPr bwMode="auto">
            <a:xfrm>
              <a:off x="3567" y="2321"/>
              <a:ext cx="34" cy="31"/>
            </a:xfrm>
            <a:custGeom>
              <a:avLst/>
              <a:gdLst>
                <a:gd name="T0" fmla="*/ 12 w 14"/>
                <a:gd name="T1" fmla="*/ 0 h 13"/>
                <a:gd name="T2" fmla="*/ 1 w 14"/>
                <a:gd name="T3" fmla="*/ 11 h 13"/>
                <a:gd name="T4" fmla="*/ 3 w 14"/>
                <a:gd name="T5" fmla="*/ 12 h 13"/>
                <a:gd name="T6" fmla="*/ 13 w 14"/>
                <a:gd name="T7" fmla="*/ 2 h 13"/>
                <a:gd name="T8" fmla="*/ 13 w 14"/>
                <a:gd name="T9" fmla="*/ 0 h 13"/>
                <a:gd name="T10" fmla="*/ 12 w 14"/>
                <a:gd name="T11" fmla="*/ 0 h 13"/>
              </a:gdLst>
              <a:ahLst/>
              <a:cxnLst>
                <a:cxn ang="0">
                  <a:pos x="T0" y="T1"/>
                </a:cxn>
                <a:cxn ang="0">
                  <a:pos x="T2" y="T3"/>
                </a:cxn>
                <a:cxn ang="0">
                  <a:pos x="T4" y="T5"/>
                </a:cxn>
                <a:cxn ang="0">
                  <a:pos x="T6" y="T7"/>
                </a:cxn>
                <a:cxn ang="0">
                  <a:pos x="T8" y="T9"/>
                </a:cxn>
                <a:cxn ang="0">
                  <a:pos x="T10" y="T11"/>
                </a:cxn>
              </a:cxnLst>
              <a:rect l="0" t="0" r="r" b="b"/>
              <a:pathLst>
                <a:path w="14" h="13">
                  <a:moveTo>
                    <a:pt x="12" y="0"/>
                  </a:moveTo>
                  <a:cubicBezTo>
                    <a:pt x="8" y="3"/>
                    <a:pt x="5" y="7"/>
                    <a:pt x="1" y="11"/>
                  </a:cubicBezTo>
                  <a:cubicBezTo>
                    <a:pt x="0" y="12"/>
                    <a:pt x="2" y="13"/>
                    <a:pt x="3" y="12"/>
                  </a:cubicBezTo>
                  <a:cubicBezTo>
                    <a:pt x="6" y="9"/>
                    <a:pt x="9" y="5"/>
                    <a:pt x="13" y="2"/>
                  </a:cubicBezTo>
                  <a:cubicBezTo>
                    <a:pt x="14" y="1"/>
                    <a:pt x="13" y="0"/>
                    <a:pt x="13"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06" name="Freeform 298"/>
            <p:cNvSpPr/>
            <p:nvPr/>
          </p:nvSpPr>
          <p:spPr bwMode="auto">
            <a:xfrm>
              <a:off x="3570" y="2321"/>
              <a:ext cx="55" cy="53"/>
            </a:xfrm>
            <a:custGeom>
              <a:avLst/>
              <a:gdLst>
                <a:gd name="T0" fmla="*/ 21 w 23"/>
                <a:gd name="T1" fmla="*/ 0 h 22"/>
                <a:gd name="T2" fmla="*/ 17 w 23"/>
                <a:gd name="T3" fmla="*/ 4 h 22"/>
                <a:gd name="T4" fmla="*/ 11 w 23"/>
                <a:gd name="T5" fmla="*/ 9 h 22"/>
                <a:gd name="T6" fmla="*/ 0 w 23"/>
                <a:gd name="T7" fmla="*/ 20 h 22"/>
                <a:gd name="T8" fmla="*/ 2 w 23"/>
                <a:gd name="T9" fmla="*/ 21 h 22"/>
                <a:gd name="T10" fmla="*/ 12 w 23"/>
                <a:gd name="T11" fmla="*/ 11 h 22"/>
                <a:gd name="T12" fmla="*/ 18 w 23"/>
                <a:gd name="T13" fmla="*/ 6 h 22"/>
                <a:gd name="T14" fmla="*/ 22 w 23"/>
                <a:gd name="T15" fmla="*/ 2 h 22"/>
                <a:gd name="T16" fmla="*/ 22 w 23"/>
                <a:gd name="T17" fmla="*/ 2 h 22"/>
                <a:gd name="T18" fmla="*/ 22 w 23"/>
                <a:gd name="T19" fmla="*/ 0 h 22"/>
                <a:gd name="T20" fmla="*/ 21 w 23"/>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2">
                  <a:moveTo>
                    <a:pt x="21" y="0"/>
                  </a:moveTo>
                  <a:cubicBezTo>
                    <a:pt x="20" y="1"/>
                    <a:pt x="19" y="3"/>
                    <a:pt x="17" y="4"/>
                  </a:cubicBezTo>
                  <a:cubicBezTo>
                    <a:pt x="15" y="6"/>
                    <a:pt x="13" y="8"/>
                    <a:pt x="11" y="9"/>
                  </a:cubicBezTo>
                  <a:cubicBezTo>
                    <a:pt x="8" y="13"/>
                    <a:pt x="4" y="16"/>
                    <a:pt x="0" y="20"/>
                  </a:cubicBezTo>
                  <a:cubicBezTo>
                    <a:pt x="0" y="21"/>
                    <a:pt x="1" y="22"/>
                    <a:pt x="2" y="21"/>
                  </a:cubicBezTo>
                  <a:cubicBezTo>
                    <a:pt x="5" y="18"/>
                    <a:pt x="9" y="14"/>
                    <a:pt x="12" y="11"/>
                  </a:cubicBezTo>
                  <a:cubicBezTo>
                    <a:pt x="14" y="10"/>
                    <a:pt x="16" y="8"/>
                    <a:pt x="18" y="6"/>
                  </a:cubicBezTo>
                  <a:cubicBezTo>
                    <a:pt x="19" y="5"/>
                    <a:pt x="21" y="3"/>
                    <a:pt x="22" y="2"/>
                  </a:cubicBezTo>
                  <a:cubicBezTo>
                    <a:pt x="22" y="2"/>
                    <a:pt x="22" y="2"/>
                    <a:pt x="22" y="2"/>
                  </a:cubicBezTo>
                  <a:cubicBezTo>
                    <a:pt x="23" y="1"/>
                    <a:pt x="23" y="0"/>
                    <a:pt x="22" y="0"/>
                  </a:cubicBezTo>
                  <a:cubicBezTo>
                    <a:pt x="22" y="0"/>
                    <a:pt x="22"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07" name="Freeform 299"/>
            <p:cNvSpPr/>
            <p:nvPr/>
          </p:nvSpPr>
          <p:spPr bwMode="auto">
            <a:xfrm>
              <a:off x="3567" y="2319"/>
              <a:ext cx="91" cy="81"/>
            </a:xfrm>
            <a:custGeom>
              <a:avLst/>
              <a:gdLst>
                <a:gd name="T0" fmla="*/ 36 w 38"/>
                <a:gd name="T1" fmla="*/ 1 h 34"/>
                <a:gd name="T2" fmla="*/ 28 w 38"/>
                <a:gd name="T3" fmla="*/ 7 h 34"/>
                <a:gd name="T4" fmla="*/ 19 w 38"/>
                <a:gd name="T5" fmla="*/ 16 h 34"/>
                <a:gd name="T6" fmla="*/ 2 w 38"/>
                <a:gd name="T7" fmla="*/ 31 h 34"/>
                <a:gd name="T8" fmla="*/ 1 w 38"/>
                <a:gd name="T9" fmla="*/ 32 h 34"/>
                <a:gd name="T10" fmla="*/ 2 w 38"/>
                <a:gd name="T11" fmla="*/ 34 h 34"/>
                <a:gd name="T12" fmla="*/ 20 w 38"/>
                <a:gd name="T13" fmla="*/ 18 h 34"/>
                <a:gd name="T14" fmla="*/ 29 w 38"/>
                <a:gd name="T15" fmla="*/ 9 h 34"/>
                <a:gd name="T16" fmla="*/ 37 w 38"/>
                <a:gd name="T17" fmla="*/ 2 h 34"/>
                <a:gd name="T18" fmla="*/ 36 w 38"/>
                <a:gd name="T19" fmla="*/ 0 h 34"/>
                <a:gd name="T20" fmla="*/ 36 w 38"/>
                <a:gd name="T21"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4">
                  <a:moveTo>
                    <a:pt x="36" y="1"/>
                  </a:moveTo>
                  <a:cubicBezTo>
                    <a:pt x="34" y="3"/>
                    <a:pt x="31" y="5"/>
                    <a:pt x="28" y="7"/>
                  </a:cubicBezTo>
                  <a:cubicBezTo>
                    <a:pt x="25" y="10"/>
                    <a:pt x="22" y="13"/>
                    <a:pt x="19" y="16"/>
                  </a:cubicBezTo>
                  <a:cubicBezTo>
                    <a:pt x="14" y="21"/>
                    <a:pt x="8" y="26"/>
                    <a:pt x="2" y="31"/>
                  </a:cubicBezTo>
                  <a:cubicBezTo>
                    <a:pt x="2" y="31"/>
                    <a:pt x="2" y="32"/>
                    <a:pt x="1" y="32"/>
                  </a:cubicBezTo>
                  <a:cubicBezTo>
                    <a:pt x="0" y="33"/>
                    <a:pt x="1" y="34"/>
                    <a:pt x="2" y="34"/>
                  </a:cubicBezTo>
                  <a:cubicBezTo>
                    <a:pt x="8" y="29"/>
                    <a:pt x="14" y="23"/>
                    <a:pt x="20" y="18"/>
                  </a:cubicBezTo>
                  <a:cubicBezTo>
                    <a:pt x="23" y="15"/>
                    <a:pt x="26" y="12"/>
                    <a:pt x="29" y="9"/>
                  </a:cubicBezTo>
                  <a:cubicBezTo>
                    <a:pt x="32" y="7"/>
                    <a:pt x="35" y="5"/>
                    <a:pt x="37" y="2"/>
                  </a:cubicBezTo>
                  <a:cubicBezTo>
                    <a:pt x="38" y="1"/>
                    <a:pt x="37" y="0"/>
                    <a:pt x="36" y="0"/>
                  </a:cubicBezTo>
                  <a:cubicBezTo>
                    <a:pt x="36" y="0"/>
                    <a:pt x="36" y="1"/>
                    <a:pt x="3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08" name="Freeform 300"/>
            <p:cNvSpPr>
              <a:spLocks noEditPoints="1"/>
            </p:cNvSpPr>
            <p:nvPr/>
          </p:nvSpPr>
          <p:spPr bwMode="auto">
            <a:xfrm>
              <a:off x="3567" y="2343"/>
              <a:ext cx="105" cy="83"/>
            </a:xfrm>
            <a:custGeom>
              <a:avLst/>
              <a:gdLst>
                <a:gd name="T0" fmla="*/ 42 w 44"/>
                <a:gd name="T1" fmla="*/ 0 h 35"/>
                <a:gd name="T2" fmla="*/ 31 w 44"/>
                <a:gd name="T3" fmla="*/ 8 h 35"/>
                <a:gd name="T4" fmla="*/ 31 w 44"/>
                <a:gd name="T5" fmla="*/ 8 h 35"/>
                <a:gd name="T6" fmla="*/ 16 w 44"/>
                <a:gd name="T7" fmla="*/ 20 h 35"/>
                <a:gd name="T8" fmla="*/ 1 w 44"/>
                <a:gd name="T9" fmla="*/ 33 h 35"/>
                <a:gd name="T10" fmla="*/ 2 w 44"/>
                <a:gd name="T11" fmla="*/ 35 h 35"/>
                <a:gd name="T12" fmla="*/ 25 w 44"/>
                <a:gd name="T13" fmla="*/ 15 h 35"/>
                <a:gd name="T14" fmla="*/ 25 w 44"/>
                <a:gd name="T15" fmla="*/ 16 h 35"/>
                <a:gd name="T16" fmla="*/ 37 w 44"/>
                <a:gd name="T17" fmla="*/ 7 h 35"/>
                <a:gd name="T18" fmla="*/ 43 w 44"/>
                <a:gd name="T19" fmla="*/ 2 h 35"/>
                <a:gd name="T20" fmla="*/ 43 w 44"/>
                <a:gd name="T21" fmla="*/ 0 h 35"/>
                <a:gd name="T22" fmla="*/ 42 w 44"/>
                <a:gd name="T23" fmla="*/ 0 h 35"/>
                <a:gd name="T24" fmla="*/ 37 w 44"/>
                <a:gd name="T25" fmla="*/ 6 h 35"/>
                <a:gd name="T26" fmla="*/ 37 w 44"/>
                <a:gd name="T27" fmla="*/ 6 h 35"/>
                <a:gd name="T28" fmla="*/ 37 w 44"/>
                <a:gd name="T29"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35">
                  <a:moveTo>
                    <a:pt x="42" y="0"/>
                  </a:moveTo>
                  <a:cubicBezTo>
                    <a:pt x="38" y="3"/>
                    <a:pt x="35" y="6"/>
                    <a:pt x="31" y="8"/>
                  </a:cubicBezTo>
                  <a:cubicBezTo>
                    <a:pt x="31" y="8"/>
                    <a:pt x="31" y="8"/>
                    <a:pt x="31" y="8"/>
                  </a:cubicBezTo>
                  <a:cubicBezTo>
                    <a:pt x="26" y="12"/>
                    <a:pt x="21" y="16"/>
                    <a:pt x="16" y="20"/>
                  </a:cubicBezTo>
                  <a:cubicBezTo>
                    <a:pt x="11" y="24"/>
                    <a:pt x="6" y="29"/>
                    <a:pt x="1" y="33"/>
                  </a:cubicBezTo>
                  <a:cubicBezTo>
                    <a:pt x="0" y="34"/>
                    <a:pt x="1" y="35"/>
                    <a:pt x="2" y="35"/>
                  </a:cubicBezTo>
                  <a:cubicBezTo>
                    <a:pt x="10" y="28"/>
                    <a:pt x="17" y="22"/>
                    <a:pt x="25" y="15"/>
                  </a:cubicBezTo>
                  <a:cubicBezTo>
                    <a:pt x="25" y="15"/>
                    <a:pt x="25" y="15"/>
                    <a:pt x="25" y="16"/>
                  </a:cubicBezTo>
                  <a:cubicBezTo>
                    <a:pt x="29" y="13"/>
                    <a:pt x="33" y="10"/>
                    <a:pt x="37" y="7"/>
                  </a:cubicBezTo>
                  <a:cubicBezTo>
                    <a:pt x="39" y="5"/>
                    <a:pt x="41" y="3"/>
                    <a:pt x="43" y="2"/>
                  </a:cubicBezTo>
                  <a:cubicBezTo>
                    <a:pt x="44" y="1"/>
                    <a:pt x="44" y="0"/>
                    <a:pt x="43" y="0"/>
                  </a:cubicBezTo>
                  <a:cubicBezTo>
                    <a:pt x="43" y="0"/>
                    <a:pt x="42" y="0"/>
                    <a:pt x="42" y="0"/>
                  </a:cubicBezTo>
                  <a:moveTo>
                    <a:pt x="37" y="6"/>
                  </a:moveTo>
                  <a:cubicBezTo>
                    <a:pt x="37" y="6"/>
                    <a:pt x="37" y="6"/>
                    <a:pt x="37" y="6"/>
                  </a:cubicBezTo>
                  <a:cubicBezTo>
                    <a:pt x="37" y="6"/>
                    <a:pt x="37" y="6"/>
                    <a:pt x="37"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09" name="Freeform 301"/>
            <p:cNvSpPr>
              <a:spLocks noEditPoints="1"/>
            </p:cNvSpPr>
            <p:nvPr/>
          </p:nvSpPr>
          <p:spPr bwMode="auto">
            <a:xfrm>
              <a:off x="3596" y="2376"/>
              <a:ext cx="79" cy="65"/>
            </a:xfrm>
            <a:custGeom>
              <a:avLst/>
              <a:gdLst>
                <a:gd name="T0" fmla="*/ 31 w 33"/>
                <a:gd name="T1" fmla="*/ 0 h 27"/>
                <a:gd name="T2" fmla="*/ 24 w 33"/>
                <a:gd name="T3" fmla="*/ 4 h 27"/>
                <a:gd name="T4" fmla="*/ 16 w 33"/>
                <a:gd name="T5" fmla="*/ 11 h 27"/>
                <a:gd name="T6" fmla="*/ 0 w 33"/>
                <a:gd name="T7" fmla="*/ 25 h 27"/>
                <a:gd name="T8" fmla="*/ 2 w 33"/>
                <a:gd name="T9" fmla="*/ 26 h 27"/>
                <a:gd name="T10" fmla="*/ 28 w 33"/>
                <a:gd name="T11" fmla="*/ 4 h 27"/>
                <a:gd name="T12" fmla="*/ 31 w 33"/>
                <a:gd name="T13" fmla="*/ 2 h 27"/>
                <a:gd name="T14" fmla="*/ 32 w 33"/>
                <a:gd name="T15" fmla="*/ 2 h 27"/>
                <a:gd name="T16" fmla="*/ 32 w 33"/>
                <a:gd name="T17" fmla="*/ 0 h 27"/>
                <a:gd name="T18" fmla="*/ 31 w 33"/>
                <a:gd name="T19" fmla="*/ 0 h 27"/>
                <a:gd name="T20" fmla="*/ 28 w 33"/>
                <a:gd name="T21" fmla="*/ 4 h 27"/>
                <a:gd name="T22" fmla="*/ 28 w 33"/>
                <a:gd name="T23" fmla="*/ 4 h 27"/>
                <a:gd name="T24" fmla="*/ 28 w 33"/>
                <a:gd name="T25"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7">
                  <a:moveTo>
                    <a:pt x="31" y="0"/>
                  </a:moveTo>
                  <a:cubicBezTo>
                    <a:pt x="29" y="1"/>
                    <a:pt x="26" y="3"/>
                    <a:pt x="24" y="4"/>
                  </a:cubicBezTo>
                  <a:cubicBezTo>
                    <a:pt x="22" y="7"/>
                    <a:pt x="19" y="9"/>
                    <a:pt x="16" y="11"/>
                  </a:cubicBezTo>
                  <a:cubicBezTo>
                    <a:pt x="11" y="15"/>
                    <a:pt x="5" y="20"/>
                    <a:pt x="0" y="25"/>
                  </a:cubicBezTo>
                  <a:cubicBezTo>
                    <a:pt x="0" y="26"/>
                    <a:pt x="1" y="27"/>
                    <a:pt x="2" y="26"/>
                  </a:cubicBezTo>
                  <a:cubicBezTo>
                    <a:pt x="10" y="18"/>
                    <a:pt x="19" y="11"/>
                    <a:pt x="28" y="4"/>
                  </a:cubicBezTo>
                  <a:cubicBezTo>
                    <a:pt x="29" y="3"/>
                    <a:pt x="30" y="2"/>
                    <a:pt x="31" y="2"/>
                  </a:cubicBezTo>
                  <a:cubicBezTo>
                    <a:pt x="32" y="2"/>
                    <a:pt x="32" y="2"/>
                    <a:pt x="32" y="2"/>
                  </a:cubicBezTo>
                  <a:cubicBezTo>
                    <a:pt x="33" y="1"/>
                    <a:pt x="32" y="0"/>
                    <a:pt x="32" y="0"/>
                  </a:cubicBezTo>
                  <a:cubicBezTo>
                    <a:pt x="31" y="0"/>
                    <a:pt x="31" y="0"/>
                    <a:pt x="31" y="0"/>
                  </a:cubicBezTo>
                  <a:moveTo>
                    <a:pt x="28" y="4"/>
                  </a:moveTo>
                  <a:cubicBezTo>
                    <a:pt x="28" y="4"/>
                    <a:pt x="28" y="4"/>
                    <a:pt x="28" y="4"/>
                  </a:cubicBezTo>
                  <a:cubicBezTo>
                    <a:pt x="28" y="4"/>
                    <a:pt x="28" y="4"/>
                    <a:pt x="2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10" name="Freeform 302"/>
            <p:cNvSpPr/>
            <p:nvPr/>
          </p:nvSpPr>
          <p:spPr bwMode="auto">
            <a:xfrm>
              <a:off x="3634" y="2407"/>
              <a:ext cx="43" cy="34"/>
            </a:xfrm>
            <a:custGeom>
              <a:avLst/>
              <a:gdLst>
                <a:gd name="T0" fmla="*/ 16 w 18"/>
                <a:gd name="T1" fmla="*/ 0 h 14"/>
                <a:gd name="T2" fmla="*/ 9 w 18"/>
                <a:gd name="T3" fmla="*/ 5 h 14"/>
                <a:gd name="T4" fmla="*/ 1 w 18"/>
                <a:gd name="T5" fmla="*/ 12 h 14"/>
                <a:gd name="T6" fmla="*/ 3 w 18"/>
                <a:gd name="T7" fmla="*/ 13 h 14"/>
                <a:gd name="T8" fmla="*/ 16 w 18"/>
                <a:gd name="T9" fmla="*/ 2 h 14"/>
                <a:gd name="T10" fmla="*/ 17 w 18"/>
                <a:gd name="T11" fmla="*/ 1 h 14"/>
                <a:gd name="T12" fmla="*/ 16 w 18"/>
                <a:gd name="T13" fmla="*/ 0 h 14"/>
                <a:gd name="T14" fmla="*/ 16 w 18"/>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4">
                  <a:moveTo>
                    <a:pt x="16" y="0"/>
                  </a:moveTo>
                  <a:cubicBezTo>
                    <a:pt x="13" y="1"/>
                    <a:pt x="11" y="3"/>
                    <a:pt x="9" y="5"/>
                  </a:cubicBezTo>
                  <a:cubicBezTo>
                    <a:pt x="6" y="7"/>
                    <a:pt x="4" y="9"/>
                    <a:pt x="1" y="12"/>
                  </a:cubicBezTo>
                  <a:cubicBezTo>
                    <a:pt x="0" y="12"/>
                    <a:pt x="2" y="14"/>
                    <a:pt x="3" y="13"/>
                  </a:cubicBezTo>
                  <a:cubicBezTo>
                    <a:pt x="7" y="9"/>
                    <a:pt x="11" y="6"/>
                    <a:pt x="16" y="2"/>
                  </a:cubicBezTo>
                  <a:cubicBezTo>
                    <a:pt x="16" y="2"/>
                    <a:pt x="16" y="2"/>
                    <a:pt x="17" y="1"/>
                  </a:cubicBezTo>
                  <a:cubicBezTo>
                    <a:pt x="18" y="1"/>
                    <a:pt x="17" y="0"/>
                    <a:pt x="16"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11" name="Freeform 303"/>
            <p:cNvSpPr/>
            <p:nvPr/>
          </p:nvSpPr>
          <p:spPr bwMode="auto">
            <a:xfrm>
              <a:off x="3751" y="2247"/>
              <a:ext cx="54" cy="50"/>
            </a:xfrm>
            <a:custGeom>
              <a:avLst/>
              <a:gdLst>
                <a:gd name="T0" fmla="*/ 21 w 23"/>
                <a:gd name="T1" fmla="*/ 0 h 21"/>
                <a:gd name="T2" fmla="*/ 12 w 23"/>
                <a:gd name="T3" fmla="*/ 9 h 21"/>
                <a:gd name="T4" fmla="*/ 1 w 23"/>
                <a:gd name="T5" fmla="*/ 19 h 21"/>
                <a:gd name="T6" fmla="*/ 2 w 23"/>
                <a:gd name="T7" fmla="*/ 20 h 21"/>
                <a:gd name="T8" fmla="*/ 12 w 23"/>
                <a:gd name="T9" fmla="*/ 11 h 21"/>
                <a:gd name="T10" fmla="*/ 21 w 23"/>
                <a:gd name="T11" fmla="*/ 2 h 21"/>
                <a:gd name="T12" fmla="*/ 22 w 23"/>
                <a:gd name="T13" fmla="*/ 1 h 21"/>
                <a:gd name="T14" fmla="*/ 22 w 23"/>
                <a:gd name="T15" fmla="*/ 0 h 21"/>
                <a:gd name="T16" fmla="*/ 21 w 23"/>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1">
                  <a:moveTo>
                    <a:pt x="21" y="0"/>
                  </a:moveTo>
                  <a:cubicBezTo>
                    <a:pt x="17" y="2"/>
                    <a:pt x="15" y="6"/>
                    <a:pt x="12" y="9"/>
                  </a:cubicBezTo>
                  <a:cubicBezTo>
                    <a:pt x="8" y="12"/>
                    <a:pt x="4" y="16"/>
                    <a:pt x="1" y="19"/>
                  </a:cubicBezTo>
                  <a:cubicBezTo>
                    <a:pt x="0" y="20"/>
                    <a:pt x="1" y="21"/>
                    <a:pt x="2" y="20"/>
                  </a:cubicBezTo>
                  <a:cubicBezTo>
                    <a:pt x="5" y="17"/>
                    <a:pt x="9" y="14"/>
                    <a:pt x="12" y="11"/>
                  </a:cubicBezTo>
                  <a:cubicBezTo>
                    <a:pt x="15" y="8"/>
                    <a:pt x="18" y="4"/>
                    <a:pt x="21" y="2"/>
                  </a:cubicBezTo>
                  <a:cubicBezTo>
                    <a:pt x="22" y="2"/>
                    <a:pt x="22" y="2"/>
                    <a:pt x="22" y="1"/>
                  </a:cubicBezTo>
                  <a:cubicBezTo>
                    <a:pt x="23" y="1"/>
                    <a:pt x="22" y="0"/>
                    <a:pt x="22"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12" name="Freeform 304"/>
            <p:cNvSpPr>
              <a:spLocks noEditPoints="1"/>
            </p:cNvSpPr>
            <p:nvPr/>
          </p:nvSpPr>
          <p:spPr bwMode="auto">
            <a:xfrm>
              <a:off x="3748" y="2242"/>
              <a:ext cx="103" cy="94"/>
            </a:xfrm>
            <a:custGeom>
              <a:avLst/>
              <a:gdLst>
                <a:gd name="T0" fmla="*/ 41 w 43"/>
                <a:gd name="T1" fmla="*/ 0 h 39"/>
                <a:gd name="T2" fmla="*/ 32 w 43"/>
                <a:gd name="T3" fmla="*/ 8 h 39"/>
                <a:gd name="T4" fmla="*/ 22 w 43"/>
                <a:gd name="T5" fmla="*/ 18 h 39"/>
                <a:gd name="T6" fmla="*/ 11 w 43"/>
                <a:gd name="T7" fmla="*/ 27 h 39"/>
                <a:gd name="T8" fmla="*/ 6 w 43"/>
                <a:gd name="T9" fmla="*/ 32 h 39"/>
                <a:gd name="T10" fmla="*/ 2 w 43"/>
                <a:gd name="T11" fmla="*/ 36 h 39"/>
                <a:gd name="T12" fmla="*/ 2 w 43"/>
                <a:gd name="T13" fmla="*/ 36 h 39"/>
                <a:gd name="T14" fmla="*/ 3 w 43"/>
                <a:gd name="T15" fmla="*/ 38 h 39"/>
                <a:gd name="T16" fmla="*/ 11 w 43"/>
                <a:gd name="T17" fmla="*/ 30 h 39"/>
                <a:gd name="T18" fmla="*/ 21 w 43"/>
                <a:gd name="T19" fmla="*/ 21 h 39"/>
                <a:gd name="T20" fmla="*/ 31 w 43"/>
                <a:gd name="T21" fmla="*/ 12 h 39"/>
                <a:gd name="T22" fmla="*/ 41 w 43"/>
                <a:gd name="T23" fmla="*/ 3 h 39"/>
                <a:gd name="T24" fmla="*/ 42 w 43"/>
                <a:gd name="T25" fmla="*/ 2 h 39"/>
                <a:gd name="T26" fmla="*/ 42 w 43"/>
                <a:gd name="T27" fmla="*/ 0 h 39"/>
                <a:gd name="T28" fmla="*/ 41 w 43"/>
                <a:gd name="T29" fmla="*/ 0 h 39"/>
                <a:gd name="T30" fmla="*/ 41 w 43"/>
                <a:gd name="T31" fmla="*/ 3 h 39"/>
                <a:gd name="T32" fmla="*/ 41 w 43"/>
                <a:gd name="T33" fmla="*/ 3 h 39"/>
                <a:gd name="T34" fmla="*/ 41 w 43"/>
                <a:gd name="T35"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39">
                  <a:moveTo>
                    <a:pt x="41" y="0"/>
                  </a:moveTo>
                  <a:cubicBezTo>
                    <a:pt x="38" y="3"/>
                    <a:pt x="35" y="6"/>
                    <a:pt x="32" y="8"/>
                  </a:cubicBezTo>
                  <a:cubicBezTo>
                    <a:pt x="29" y="11"/>
                    <a:pt x="25" y="15"/>
                    <a:pt x="22" y="18"/>
                  </a:cubicBezTo>
                  <a:cubicBezTo>
                    <a:pt x="18" y="21"/>
                    <a:pt x="15" y="24"/>
                    <a:pt x="11" y="27"/>
                  </a:cubicBezTo>
                  <a:cubicBezTo>
                    <a:pt x="10" y="28"/>
                    <a:pt x="8" y="30"/>
                    <a:pt x="6" y="32"/>
                  </a:cubicBezTo>
                  <a:cubicBezTo>
                    <a:pt x="5" y="33"/>
                    <a:pt x="4" y="35"/>
                    <a:pt x="2" y="36"/>
                  </a:cubicBezTo>
                  <a:cubicBezTo>
                    <a:pt x="2" y="36"/>
                    <a:pt x="2" y="36"/>
                    <a:pt x="2" y="36"/>
                  </a:cubicBezTo>
                  <a:cubicBezTo>
                    <a:pt x="0" y="37"/>
                    <a:pt x="1" y="39"/>
                    <a:pt x="3" y="38"/>
                  </a:cubicBezTo>
                  <a:cubicBezTo>
                    <a:pt x="6" y="36"/>
                    <a:pt x="8" y="32"/>
                    <a:pt x="11" y="30"/>
                  </a:cubicBezTo>
                  <a:cubicBezTo>
                    <a:pt x="14" y="27"/>
                    <a:pt x="18" y="24"/>
                    <a:pt x="21" y="21"/>
                  </a:cubicBezTo>
                  <a:cubicBezTo>
                    <a:pt x="24" y="18"/>
                    <a:pt x="28" y="15"/>
                    <a:pt x="31" y="12"/>
                  </a:cubicBezTo>
                  <a:cubicBezTo>
                    <a:pt x="34" y="9"/>
                    <a:pt x="38" y="6"/>
                    <a:pt x="41" y="3"/>
                  </a:cubicBezTo>
                  <a:cubicBezTo>
                    <a:pt x="41" y="3"/>
                    <a:pt x="42" y="2"/>
                    <a:pt x="42" y="2"/>
                  </a:cubicBezTo>
                  <a:cubicBezTo>
                    <a:pt x="43" y="1"/>
                    <a:pt x="43" y="0"/>
                    <a:pt x="42" y="0"/>
                  </a:cubicBezTo>
                  <a:cubicBezTo>
                    <a:pt x="42" y="0"/>
                    <a:pt x="42" y="0"/>
                    <a:pt x="41" y="0"/>
                  </a:cubicBezTo>
                  <a:moveTo>
                    <a:pt x="41" y="3"/>
                  </a:moveTo>
                  <a:cubicBezTo>
                    <a:pt x="41" y="3"/>
                    <a:pt x="41" y="3"/>
                    <a:pt x="41" y="3"/>
                  </a:cubicBezTo>
                  <a:cubicBezTo>
                    <a:pt x="41" y="3"/>
                    <a:pt x="41" y="3"/>
                    <a:pt x="4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13" name="Freeform 305"/>
            <p:cNvSpPr/>
            <p:nvPr/>
          </p:nvSpPr>
          <p:spPr bwMode="auto">
            <a:xfrm>
              <a:off x="3748" y="2278"/>
              <a:ext cx="117" cy="86"/>
            </a:xfrm>
            <a:custGeom>
              <a:avLst/>
              <a:gdLst>
                <a:gd name="T0" fmla="*/ 47 w 49"/>
                <a:gd name="T1" fmla="*/ 0 h 36"/>
                <a:gd name="T2" fmla="*/ 45 w 49"/>
                <a:gd name="T3" fmla="*/ 2 h 36"/>
                <a:gd name="T4" fmla="*/ 35 w 49"/>
                <a:gd name="T5" fmla="*/ 8 h 36"/>
                <a:gd name="T6" fmla="*/ 23 w 49"/>
                <a:gd name="T7" fmla="*/ 17 h 36"/>
                <a:gd name="T8" fmla="*/ 1 w 49"/>
                <a:gd name="T9" fmla="*/ 34 h 36"/>
                <a:gd name="T10" fmla="*/ 2 w 49"/>
                <a:gd name="T11" fmla="*/ 35 h 36"/>
                <a:gd name="T12" fmla="*/ 11 w 49"/>
                <a:gd name="T13" fmla="*/ 28 h 36"/>
                <a:gd name="T14" fmla="*/ 10 w 49"/>
                <a:gd name="T15" fmla="*/ 29 h 36"/>
                <a:gd name="T16" fmla="*/ 30 w 49"/>
                <a:gd name="T17" fmla="*/ 14 h 36"/>
                <a:gd name="T18" fmla="*/ 40 w 49"/>
                <a:gd name="T19" fmla="*/ 8 h 36"/>
                <a:gd name="T20" fmla="*/ 48 w 49"/>
                <a:gd name="T21" fmla="*/ 2 h 36"/>
                <a:gd name="T22" fmla="*/ 48 w 49"/>
                <a:gd name="T23" fmla="*/ 0 h 36"/>
                <a:gd name="T24" fmla="*/ 47 w 49"/>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6">
                  <a:moveTo>
                    <a:pt x="47" y="0"/>
                  </a:moveTo>
                  <a:cubicBezTo>
                    <a:pt x="46" y="1"/>
                    <a:pt x="46" y="2"/>
                    <a:pt x="45" y="2"/>
                  </a:cubicBezTo>
                  <a:cubicBezTo>
                    <a:pt x="42" y="5"/>
                    <a:pt x="38" y="6"/>
                    <a:pt x="35" y="8"/>
                  </a:cubicBezTo>
                  <a:cubicBezTo>
                    <a:pt x="31" y="11"/>
                    <a:pt x="27" y="14"/>
                    <a:pt x="23" y="17"/>
                  </a:cubicBezTo>
                  <a:cubicBezTo>
                    <a:pt x="16" y="22"/>
                    <a:pt x="8" y="28"/>
                    <a:pt x="1" y="34"/>
                  </a:cubicBezTo>
                  <a:cubicBezTo>
                    <a:pt x="0" y="34"/>
                    <a:pt x="1" y="36"/>
                    <a:pt x="2" y="35"/>
                  </a:cubicBezTo>
                  <a:cubicBezTo>
                    <a:pt x="5" y="33"/>
                    <a:pt x="8" y="31"/>
                    <a:pt x="11" y="28"/>
                  </a:cubicBezTo>
                  <a:cubicBezTo>
                    <a:pt x="11" y="28"/>
                    <a:pt x="11" y="28"/>
                    <a:pt x="10" y="29"/>
                  </a:cubicBezTo>
                  <a:cubicBezTo>
                    <a:pt x="17" y="24"/>
                    <a:pt x="24" y="19"/>
                    <a:pt x="30" y="14"/>
                  </a:cubicBezTo>
                  <a:cubicBezTo>
                    <a:pt x="33" y="12"/>
                    <a:pt x="37" y="10"/>
                    <a:pt x="40" y="8"/>
                  </a:cubicBezTo>
                  <a:cubicBezTo>
                    <a:pt x="43" y="6"/>
                    <a:pt x="46" y="4"/>
                    <a:pt x="48" y="2"/>
                  </a:cubicBezTo>
                  <a:cubicBezTo>
                    <a:pt x="49" y="1"/>
                    <a:pt x="48" y="0"/>
                    <a:pt x="48" y="0"/>
                  </a:cubicBezTo>
                  <a:cubicBezTo>
                    <a:pt x="48" y="0"/>
                    <a:pt x="47" y="0"/>
                    <a:pt x="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14" name="Freeform 306"/>
            <p:cNvSpPr>
              <a:spLocks noEditPoints="1"/>
            </p:cNvSpPr>
            <p:nvPr/>
          </p:nvSpPr>
          <p:spPr bwMode="auto">
            <a:xfrm>
              <a:off x="3748" y="2314"/>
              <a:ext cx="117" cy="81"/>
            </a:xfrm>
            <a:custGeom>
              <a:avLst/>
              <a:gdLst>
                <a:gd name="T0" fmla="*/ 47 w 49"/>
                <a:gd name="T1" fmla="*/ 1 h 34"/>
                <a:gd name="T2" fmla="*/ 47 w 49"/>
                <a:gd name="T3" fmla="*/ 1 h 34"/>
                <a:gd name="T4" fmla="*/ 36 w 49"/>
                <a:gd name="T5" fmla="*/ 8 h 34"/>
                <a:gd name="T6" fmla="*/ 24 w 49"/>
                <a:gd name="T7" fmla="*/ 16 h 34"/>
                <a:gd name="T8" fmla="*/ 13 w 49"/>
                <a:gd name="T9" fmla="*/ 24 h 34"/>
                <a:gd name="T10" fmla="*/ 1 w 49"/>
                <a:gd name="T11" fmla="*/ 32 h 34"/>
                <a:gd name="T12" fmla="*/ 2 w 49"/>
                <a:gd name="T13" fmla="*/ 34 h 34"/>
                <a:gd name="T14" fmla="*/ 13 w 49"/>
                <a:gd name="T15" fmla="*/ 26 h 34"/>
                <a:gd name="T16" fmla="*/ 25 w 49"/>
                <a:gd name="T17" fmla="*/ 18 h 34"/>
                <a:gd name="T18" fmla="*/ 38 w 49"/>
                <a:gd name="T19" fmla="*/ 9 h 34"/>
                <a:gd name="T20" fmla="*/ 43 w 49"/>
                <a:gd name="T21" fmla="*/ 6 h 34"/>
                <a:gd name="T22" fmla="*/ 49 w 49"/>
                <a:gd name="T23" fmla="*/ 2 h 34"/>
                <a:gd name="T24" fmla="*/ 48 w 49"/>
                <a:gd name="T25" fmla="*/ 0 h 34"/>
                <a:gd name="T26" fmla="*/ 47 w 49"/>
                <a:gd name="T27" fmla="*/ 1 h 34"/>
                <a:gd name="T28" fmla="*/ 47 w 49"/>
                <a:gd name="T29" fmla="*/ 1 h 34"/>
                <a:gd name="T30" fmla="*/ 47 w 49"/>
                <a:gd name="T31" fmla="*/ 1 h 34"/>
                <a:gd name="T32" fmla="*/ 47 w 49"/>
                <a:gd name="T33"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4">
                  <a:moveTo>
                    <a:pt x="47" y="1"/>
                  </a:moveTo>
                  <a:cubicBezTo>
                    <a:pt x="47" y="1"/>
                    <a:pt x="47" y="1"/>
                    <a:pt x="47" y="1"/>
                  </a:cubicBezTo>
                  <a:cubicBezTo>
                    <a:pt x="43" y="4"/>
                    <a:pt x="39" y="6"/>
                    <a:pt x="36" y="8"/>
                  </a:cubicBezTo>
                  <a:cubicBezTo>
                    <a:pt x="32" y="11"/>
                    <a:pt x="28" y="14"/>
                    <a:pt x="24" y="16"/>
                  </a:cubicBezTo>
                  <a:cubicBezTo>
                    <a:pt x="20" y="19"/>
                    <a:pt x="16" y="21"/>
                    <a:pt x="13" y="24"/>
                  </a:cubicBezTo>
                  <a:cubicBezTo>
                    <a:pt x="9" y="27"/>
                    <a:pt x="5" y="29"/>
                    <a:pt x="1" y="32"/>
                  </a:cubicBezTo>
                  <a:cubicBezTo>
                    <a:pt x="0" y="32"/>
                    <a:pt x="1" y="34"/>
                    <a:pt x="2" y="34"/>
                  </a:cubicBezTo>
                  <a:cubicBezTo>
                    <a:pt x="6" y="31"/>
                    <a:pt x="10" y="28"/>
                    <a:pt x="13" y="26"/>
                  </a:cubicBezTo>
                  <a:cubicBezTo>
                    <a:pt x="17" y="23"/>
                    <a:pt x="21" y="20"/>
                    <a:pt x="25" y="18"/>
                  </a:cubicBezTo>
                  <a:cubicBezTo>
                    <a:pt x="29" y="15"/>
                    <a:pt x="33" y="12"/>
                    <a:pt x="38" y="9"/>
                  </a:cubicBezTo>
                  <a:cubicBezTo>
                    <a:pt x="39" y="8"/>
                    <a:pt x="41" y="7"/>
                    <a:pt x="43" y="6"/>
                  </a:cubicBezTo>
                  <a:cubicBezTo>
                    <a:pt x="45" y="5"/>
                    <a:pt x="47" y="4"/>
                    <a:pt x="49" y="2"/>
                  </a:cubicBezTo>
                  <a:cubicBezTo>
                    <a:pt x="49" y="1"/>
                    <a:pt x="49" y="0"/>
                    <a:pt x="48" y="0"/>
                  </a:cubicBezTo>
                  <a:cubicBezTo>
                    <a:pt x="48" y="0"/>
                    <a:pt x="47" y="1"/>
                    <a:pt x="47" y="1"/>
                  </a:cubicBezTo>
                  <a:moveTo>
                    <a:pt x="47" y="1"/>
                  </a:moveTo>
                  <a:cubicBezTo>
                    <a:pt x="47" y="1"/>
                    <a:pt x="47" y="1"/>
                    <a:pt x="47" y="1"/>
                  </a:cubicBezTo>
                  <a:cubicBezTo>
                    <a:pt x="47" y="1"/>
                    <a:pt x="47" y="1"/>
                    <a:pt x="4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15" name="Freeform 307"/>
            <p:cNvSpPr/>
            <p:nvPr/>
          </p:nvSpPr>
          <p:spPr bwMode="auto">
            <a:xfrm>
              <a:off x="3748" y="2350"/>
              <a:ext cx="115" cy="81"/>
            </a:xfrm>
            <a:custGeom>
              <a:avLst/>
              <a:gdLst>
                <a:gd name="T0" fmla="*/ 46 w 48"/>
                <a:gd name="T1" fmla="*/ 0 h 34"/>
                <a:gd name="T2" fmla="*/ 1 w 48"/>
                <a:gd name="T3" fmla="*/ 31 h 34"/>
                <a:gd name="T4" fmla="*/ 2 w 48"/>
                <a:gd name="T5" fmla="*/ 33 h 34"/>
                <a:gd name="T6" fmla="*/ 47 w 48"/>
                <a:gd name="T7" fmla="*/ 2 h 34"/>
                <a:gd name="T8" fmla="*/ 47 w 48"/>
                <a:gd name="T9" fmla="*/ 0 h 34"/>
                <a:gd name="T10" fmla="*/ 46 w 48"/>
                <a:gd name="T11" fmla="*/ 0 h 34"/>
              </a:gdLst>
              <a:ahLst/>
              <a:cxnLst>
                <a:cxn ang="0">
                  <a:pos x="T0" y="T1"/>
                </a:cxn>
                <a:cxn ang="0">
                  <a:pos x="T2" y="T3"/>
                </a:cxn>
                <a:cxn ang="0">
                  <a:pos x="T4" y="T5"/>
                </a:cxn>
                <a:cxn ang="0">
                  <a:pos x="T6" y="T7"/>
                </a:cxn>
                <a:cxn ang="0">
                  <a:pos x="T8" y="T9"/>
                </a:cxn>
                <a:cxn ang="0">
                  <a:pos x="T10" y="T11"/>
                </a:cxn>
              </a:cxnLst>
              <a:rect l="0" t="0" r="r" b="b"/>
              <a:pathLst>
                <a:path w="48" h="34">
                  <a:moveTo>
                    <a:pt x="46" y="0"/>
                  </a:moveTo>
                  <a:cubicBezTo>
                    <a:pt x="31" y="11"/>
                    <a:pt x="16" y="20"/>
                    <a:pt x="1" y="31"/>
                  </a:cubicBezTo>
                  <a:cubicBezTo>
                    <a:pt x="0" y="32"/>
                    <a:pt x="1" y="34"/>
                    <a:pt x="2" y="33"/>
                  </a:cubicBezTo>
                  <a:cubicBezTo>
                    <a:pt x="17" y="22"/>
                    <a:pt x="32" y="12"/>
                    <a:pt x="47" y="2"/>
                  </a:cubicBezTo>
                  <a:cubicBezTo>
                    <a:pt x="48" y="1"/>
                    <a:pt x="47" y="0"/>
                    <a:pt x="47" y="0"/>
                  </a:cubicBezTo>
                  <a:cubicBezTo>
                    <a:pt x="46" y="0"/>
                    <a:pt x="46" y="0"/>
                    <a:pt x="4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16" name="Freeform 308"/>
            <p:cNvSpPr/>
            <p:nvPr/>
          </p:nvSpPr>
          <p:spPr bwMode="auto">
            <a:xfrm>
              <a:off x="3784" y="2383"/>
              <a:ext cx="79" cy="58"/>
            </a:xfrm>
            <a:custGeom>
              <a:avLst/>
              <a:gdLst>
                <a:gd name="T0" fmla="*/ 31 w 33"/>
                <a:gd name="T1" fmla="*/ 0 h 24"/>
                <a:gd name="T2" fmla="*/ 16 w 33"/>
                <a:gd name="T3" fmla="*/ 11 h 24"/>
                <a:gd name="T4" fmla="*/ 1 w 33"/>
                <a:gd name="T5" fmla="*/ 21 h 24"/>
                <a:gd name="T6" fmla="*/ 2 w 33"/>
                <a:gd name="T7" fmla="*/ 23 h 24"/>
                <a:gd name="T8" fmla="*/ 17 w 33"/>
                <a:gd name="T9" fmla="*/ 13 h 24"/>
                <a:gd name="T10" fmla="*/ 32 w 33"/>
                <a:gd name="T11" fmla="*/ 2 h 24"/>
                <a:gd name="T12" fmla="*/ 32 w 33"/>
                <a:gd name="T13" fmla="*/ 0 h 24"/>
                <a:gd name="T14" fmla="*/ 31 w 33"/>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31" y="0"/>
                  </a:moveTo>
                  <a:cubicBezTo>
                    <a:pt x="26" y="4"/>
                    <a:pt x="21" y="7"/>
                    <a:pt x="16" y="11"/>
                  </a:cubicBezTo>
                  <a:cubicBezTo>
                    <a:pt x="11" y="14"/>
                    <a:pt x="7" y="18"/>
                    <a:pt x="1" y="21"/>
                  </a:cubicBezTo>
                  <a:cubicBezTo>
                    <a:pt x="0" y="22"/>
                    <a:pt x="1" y="24"/>
                    <a:pt x="2" y="23"/>
                  </a:cubicBezTo>
                  <a:cubicBezTo>
                    <a:pt x="7" y="20"/>
                    <a:pt x="12" y="16"/>
                    <a:pt x="17" y="13"/>
                  </a:cubicBezTo>
                  <a:cubicBezTo>
                    <a:pt x="22" y="9"/>
                    <a:pt x="27" y="5"/>
                    <a:pt x="32" y="2"/>
                  </a:cubicBezTo>
                  <a:cubicBezTo>
                    <a:pt x="33" y="1"/>
                    <a:pt x="33" y="0"/>
                    <a:pt x="32" y="0"/>
                  </a:cubicBezTo>
                  <a:cubicBezTo>
                    <a:pt x="32" y="0"/>
                    <a:pt x="31"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17" name="Freeform 309"/>
            <p:cNvSpPr>
              <a:spLocks noEditPoints="1"/>
            </p:cNvSpPr>
            <p:nvPr/>
          </p:nvSpPr>
          <p:spPr bwMode="auto">
            <a:xfrm>
              <a:off x="3832" y="2412"/>
              <a:ext cx="28" cy="26"/>
            </a:xfrm>
            <a:custGeom>
              <a:avLst/>
              <a:gdLst>
                <a:gd name="T0" fmla="*/ 10 w 12"/>
                <a:gd name="T1" fmla="*/ 1 h 11"/>
                <a:gd name="T2" fmla="*/ 10 w 12"/>
                <a:gd name="T3" fmla="*/ 1 h 11"/>
                <a:gd name="T4" fmla="*/ 5 w 12"/>
                <a:gd name="T5" fmla="*/ 6 h 11"/>
                <a:gd name="T6" fmla="*/ 1 w 12"/>
                <a:gd name="T7" fmla="*/ 9 h 11"/>
                <a:gd name="T8" fmla="*/ 2 w 12"/>
                <a:gd name="T9" fmla="*/ 11 h 11"/>
                <a:gd name="T10" fmla="*/ 12 w 12"/>
                <a:gd name="T11" fmla="*/ 2 h 11"/>
                <a:gd name="T12" fmla="*/ 11 w 12"/>
                <a:gd name="T13" fmla="*/ 0 h 11"/>
                <a:gd name="T14" fmla="*/ 10 w 12"/>
                <a:gd name="T15" fmla="*/ 1 h 11"/>
                <a:gd name="T16" fmla="*/ 10 w 12"/>
                <a:gd name="T17" fmla="*/ 1 h 11"/>
                <a:gd name="T18" fmla="*/ 10 w 12"/>
                <a:gd name="T19" fmla="*/ 1 h 11"/>
                <a:gd name="T20" fmla="*/ 10 w 12"/>
                <a:gd name="T21" fmla="*/ 1 h 11"/>
                <a:gd name="T22" fmla="*/ 5 w 12"/>
                <a:gd name="T23" fmla="*/ 6 h 11"/>
                <a:gd name="T24" fmla="*/ 5 w 12"/>
                <a:gd name="T25" fmla="*/ 6 h 11"/>
                <a:gd name="T26" fmla="*/ 5 w 12"/>
                <a:gd name="T27" fmla="*/ 6 h 11"/>
                <a:gd name="T28" fmla="*/ 5 w 12"/>
                <a:gd name="T29" fmla="*/ 6 h 11"/>
                <a:gd name="T30" fmla="*/ 5 w 12"/>
                <a:gd name="T31" fmla="*/ 6 h 11"/>
                <a:gd name="T32" fmla="*/ 5 w 12"/>
                <a:gd name="T3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1">
                  <a:moveTo>
                    <a:pt x="10" y="1"/>
                  </a:moveTo>
                  <a:cubicBezTo>
                    <a:pt x="10" y="1"/>
                    <a:pt x="10" y="1"/>
                    <a:pt x="10" y="1"/>
                  </a:cubicBezTo>
                  <a:cubicBezTo>
                    <a:pt x="9" y="3"/>
                    <a:pt x="7" y="4"/>
                    <a:pt x="5" y="6"/>
                  </a:cubicBezTo>
                  <a:cubicBezTo>
                    <a:pt x="4" y="7"/>
                    <a:pt x="2" y="8"/>
                    <a:pt x="1" y="9"/>
                  </a:cubicBezTo>
                  <a:cubicBezTo>
                    <a:pt x="0" y="10"/>
                    <a:pt x="1" y="11"/>
                    <a:pt x="2" y="11"/>
                  </a:cubicBezTo>
                  <a:cubicBezTo>
                    <a:pt x="5" y="8"/>
                    <a:pt x="9" y="5"/>
                    <a:pt x="12" y="2"/>
                  </a:cubicBezTo>
                  <a:cubicBezTo>
                    <a:pt x="12" y="1"/>
                    <a:pt x="12" y="0"/>
                    <a:pt x="11" y="0"/>
                  </a:cubicBezTo>
                  <a:cubicBezTo>
                    <a:pt x="11" y="0"/>
                    <a:pt x="10" y="1"/>
                    <a:pt x="10" y="1"/>
                  </a:cubicBezTo>
                  <a:moveTo>
                    <a:pt x="10" y="1"/>
                  </a:moveTo>
                  <a:cubicBezTo>
                    <a:pt x="10" y="1"/>
                    <a:pt x="10" y="1"/>
                    <a:pt x="10" y="1"/>
                  </a:cubicBezTo>
                  <a:cubicBezTo>
                    <a:pt x="10" y="1"/>
                    <a:pt x="10" y="1"/>
                    <a:pt x="10" y="1"/>
                  </a:cubicBezTo>
                  <a:moveTo>
                    <a:pt x="5" y="6"/>
                  </a:moveTo>
                  <a:cubicBezTo>
                    <a:pt x="5" y="6"/>
                    <a:pt x="5" y="6"/>
                    <a:pt x="5" y="6"/>
                  </a:cubicBezTo>
                  <a:cubicBezTo>
                    <a:pt x="5" y="6"/>
                    <a:pt x="5" y="6"/>
                    <a:pt x="5" y="6"/>
                  </a:cubicBezTo>
                  <a:moveTo>
                    <a:pt x="5" y="6"/>
                  </a:moveTo>
                  <a:cubicBezTo>
                    <a:pt x="5" y="6"/>
                    <a:pt x="5" y="6"/>
                    <a:pt x="5" y="6"/>
                  </a:cubicBezTo>
                  <a:cubicBezTo>
                    <a:pt x="5" y="6"/>
                    <a:pt x="5" y="6"/>
                    <a:pt x="5"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18" name="Freeform 310"/>
            <p:cNvSpPr/>
            <p:nvPr/>
          </p:nvSpPr>
          <p:spPr bwMode="auto">
            <a:xfrm>
              <a:off x="3989" y="2154"/>
              <a:ext cx="33" cy="29"/>
            </a:xfrm>
            <a:custGeom>
              <a:avLst/>
              <a:gdLst>
                <a:gd name="T0" fmla="*/ 12 w 14"/>
                <a:gd name="T1" fmla="*/ 1 h 12"/>
                <a:gd name="T2" fmla="*/ 1 w 14"/>
                <a:gd name="T3" fmla="*/ 10 h 12"/>
                <a:gd name="T4" fmla="*/ 2 w 14"/>
                <a:gd name="T5" fmla="*/ 11 h 12"/>
                <a:gd name="T6" fmla="*/ 9 w 14"/>
                <a:gd name="T7" fmla="*/ 5 h 12"/>
                <a:gd name="T8" fmla="*/ 12 w 14"/>
                <a:gd name="T9" fmla="*/ 3 h 12"/>
                <a:gd name="T10" fmla="*/ 13 w 14"/>
                <a:gd name="T11" fmla="*/ 2 h 12"/>
                <a:gd name="T12" fmla="*/ 13 w 14"/>
                <a:gd name="T13" fmla="*/ 0 h 12"/>
                <a:gd name="T14" fmla="*/ 12 w 14"/>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12" y="1"/>
                  </a:moveTo>
                  <a:cubicBezTo>
                    <a:pt x="8" y="2"/>
                    <a:pt x="4" y="6"/>
                    <a:pt x="1" y="10"/>
                  </a:cubicBezTo>
                  <a:cubicBezTo>
                    <a:pt x="0" y="11"/>
                    <a:pt x="2" y="12"/>
                    <a:pt x="2" y="11"/>
                  </a:cubicBezTo>
                  <a:cubicBezTo>
                    <a:pt x="4" y="9"/>
                    <a:pt x="6" y="7"/>
                    <a:pt x="9" y="5"/>
                  </a:cubicBezTo>
                  <a:cubicBezTo>
                    <a:pt x="10" y="4"/>
                    <a:pt x="11" y="3"/>
                    <a:pt x="12" y="3"/>
                  </a:cubicBezTo>
                  <a:cubicBezTo>
                    <a:pt x="13" y="3"/>
                    <a:pt x="13" y="2"/>
                    <a:pt x="13" y="2"/>
                  </a:cubicBezTo>
                  <a:cubicBezTo>
                    <a:pt x="14" y="2"/>
                    <a:pt x="14" y="0"/>
                    <a:pt x="13" y="0"/>
                  </a:cubicBezTo>
                  <a:cubicBezTo>
                    <a:pt x="13" y="0"/>
                    <a:pt x="13" y="0"/>
                    <a:pt x="1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19" name="Freeform 311"/>
            <p:cNvSpPr>
              <a:spLocks noEditPoints="1"/>
            </p:cNvSpPr>
            <p:nvPr/>
          </p:nvSpPr>
          <p:spPr bwMode="auto">
            <a:xfrm>
              <a:off x="3989" y="2154"/>
              <a:ext cx="71" cy="55"/>
            </a:xfrm>
            <a:custGeom>
              <a:avLst/>
              <a:gdLst>
                <a:gd name="T0" fmla="*/ 28 w 30"/>
                <a:gd name="T1" fmla="*/ 0 h 23"/>
                <a:gd name="T2" fmla="*/ 1 w 30"/>
                <a:gd name="T3" fmla="*/ 20 h 23"/>
                <a:gd name="T4" fmla="*/ 2 w 30"/>
                <a:gd name="T5" fmla="*/ 22 h 23"/>
                <a:gd name="T6" fmla="*/ 7 w 30"/>
                <a:gd name="T7" fmla="*/ 18 h 23"/>
                <a:gd name="T8" fmla="*/ 7 w 30"/>
                <a:gd name="T9" fmla="*/ 18 h 23"/>
                <a:gd name="T10" fmla="*/ 29 w 30"/>
                <a:gd name="T11" fmla="*/ 2 h 23"/>
                <a:gd name="T12" fmla="*/ 29 w 30"/>
                <a:gd name="T13" fmla="*/ 0 h 23"/>
                <a:gd name="T14" fmla="*/ 28 w 30"/>
                <a:gd name="T15" fmla="*/ 0 h 23"/>
                <a:gd name="T16" fmla="*/ 7 w 30"/>
                <a:gd name="T17" fmla="*/ 18 h 23"/>
                <a:gd name="T18" fmla="*/ 7 w 30"/>
                <a:gd name="T19" fmla="*/ 18 h 23"/>
                <a:gd name="T20" fmla="*/ 7 w 30"/>
                <a:gd name="T2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3">
                  <a:moveTo>
                    <a:pt x="28" y="0"/>
                  </a:moveTo>
                  <a:cubicBezTo>
                    <a:pt x="19" y="7"/>
                    <a:pt x="10" y="13"/>
                    <a:pt x="1" y="20"/>
                  </a:cubicBezTo>
                  <a:cubicBezTo>
                    <a:pt x="0" y="21"/>
                    <a:pt x="1" y="23"/>
                    <a:pt x="2" y="22"/>
                  </a:cubicBezTo>
                  <a:cubicBezTo>
                    <a:pt x="4" y="21"/>
                    <a:pt x="5" y="19"/>
                    <a:pt x="7" y="18"/>
                  </a:cubicBezTo>
                  <a:cubicBezTo>
                    <a:pt x="7" y="18"/>
                    <a:pt x="7" y="18"/>
                    <a:pt x="7" y="18"/>
                  </a:cubicBezTo>
                  <a:cubicBezTo>
                    <a:pt x="14" y="13"/>
                    <a:pt x="22" y="7"/>
                    <a:pt x="29" y="2"/>
                  </a:cubicBezTo>
                  <a:cubicBezTo>
                    <a:pt x="30" y="1"/>
                    <a:pt x="29" y="0"/>
                    <a:pt x="29" y="0"/>
                  </a:cubicBezTo>
                  <a:cubicBezTo>
                    <a:pt x="28" y="0"/>
                    <a:pt x="28" y="0"/>
                    <a:pt x="28" y="0"/>
                  </a:cubicBezTo>
                  <a:moveTo>
                    <a:pt x="7" y="18"/>
                  </a:moveTo>
                  <a:cubicBezTo>
                    <a:pt x="7" y="18"/>
                    <a:pt x="7" y="18"/>
                    <a:pt x="7" y="18"/>
                  </a:cubicBezTo>
                  <a:cubicBezTo>
                    <a:pt x="7" y="18"/>
                    <a:pt x="7" y="18"/>
                    <a:pt x="7"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0" name="Freeform 312"/>
            <p:cNvSpPr/>
            <p:nvPr/>
          </p:nvSpPr>
          <p:spPr bwMode="auto">
            <a:xfrm>
              <a:off x="3989" y="2164"/>
              <a:ext cx="114" cy="76"/>
            </a:xfrm>
            <a:custGeom>
              <a:avLst/>
              <a:gdLst>
                <a:gd name="T0" fmla="*/ 47 w 48"/>
                <a:gd name="T1" fmla="*/ 0 h 32"/>
                <a:gd name="T2" fmla="*/ 24 w 48"/>
                <a:gd name="T3" fmla="*/ 13 h 32"/>
                <a:gd name="T4" fmla="*/ 1 w 48"/>
                <a:gd name="T5" fmla="*/ 29 h 32"/>
                <a:gd name="T6" fmla="*/ 2 w 48"/>
                <a:gd name="T7" fmla="*/ 31 h 32"/>
                <a:gd name="T8" fmla="*/ 25 w 48"/>
                <a:gd name="T9" fmla="*/ 16 h 32"/>
                <a:gd name="T10" fmla="*/ 47 w 48"/>
                <a:gd name="T11" fmla="*/ 2 h 32"/>
                <a:gd name="T12" fmla="*/ 47 w 48"/>
                <a:gd name="T13" fmla="*/ 2 h 32"/>
                <a:gd name="T14" fmla="*/ 47 w 48"/>
                <a:gd name="T15" fmla="*/ 0 h 32"/>
                <a:gd name="T16" fmla="*/ 47 w 48"/>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47" y="0"/>
                  </a:moveTo>
                  <a:cubicBezTo>
                    <a:pt x="39" y="4"/>
                    <a:pt x="31" y="8"/>
                    <a:pt x="24" y="13"/>
                  </a:cubicBezTo>
                  <a:cubicBezTo>
                    <a:pt x="17" y="19"/>
                    <a:pt x="9" y="24"/>
                    <a:pt x="1" y="29"/>
                  </a:cubicBezTo>
                  <a:cubicBezTo>
                    <a:pt x="0" y="30"/>
                    <a:pt x="1" y="32"/>
                    <a:pt x="2" y="31"/>
                  </a:cubicBezTo>
                  <a:cubicBezTo>
                    <a:pt x="9" y="26"/>
                    <a:pt x="17" y="21"/>
                    <a:pt x="25" y="16"/>
                  </a:cubicBezTo>
                  <a:cubicBezTo>
                    <a:pt x="32" y="11"/>
                    <a:pt x="39" y="6"/>
                    <a:pt x="47" y="2"/>
                  </a:cubicBezTo>
                  <a:cubicBezTo>
                    <a:pt x="47" y="2"/>
                    <a:pt x="47" y="2"/>
                    <a:pt x="47" y="2"/>
                  </a:cubicBezTo>
                  <a:cubicBezTo>
                    <a:pt x="48" y="2"/>
                    <a:pt x="48" y="0"/>
                    <a:pt x="47" y="0"/>
                  </a:cubicBezTo>
                  <a:cubicBezTo>
                    <a:pt x="47" y="0"/>
                    <a:pt x="47" y="0"/>
                    <a:pt x="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1" name="Freeform 313"/>
            <p:cNvSpPr/>
            <p:nvPr/>
          </p:nvSpPr>
          <p:spPr bwMode="auto">
            <a:xfrm>
              <a:off x="3986" y="2199"/>
              <a:ext cx="119" cy="77"/>
            </a:xfrm>
            <a:custGeom>
              <a:avLst/>
              <a:gdLst>
                <a:gd name="T0" fmla="*/ 48 w 50"/>
                <a:gd name="T1" fmla="*/ 1 h 32"/>
                <a:gd name="T2" fmla="*/ 36 w 50"/>
                <a:gd name="T3" fmla="*/ 7 h 32"/>
                <a:gd name="T4" fmla="*/ 24 w 50"/>
                <a:gd name="T5" fmla="*/ 14 h 32"/>
                <a:gd name="T6" fmla="*/ 1 w 50"/>
                <a:gd name="T7" fmla="*/ 30 h 32"/>
                <a:gd name="T8" fmla="*/ 3 w 50"/>
                <a:gd name="T9" fmla="*/ 31 h 32"/>
                <a:gd name="T10" fmla="*/ 4 w 50"/>
                <a:gd name="T11" fmla="*/ 30 h 32"/>
                <a:gd name="T12" fmla="*/ 4 w 50"/>
                <a:gd name="T13" fmla="*/ 30 h 32"/>
                <a:gd name="T14" fmla="*/ 26 w 50"/>
                <a:gd name="T15" fmla="*/ 16 h 32"/>
                <a:gd name="T16" fmla="*/ 37 w 50"/>
                <a:gd name="T17" fmla="*/ 9 h 32"/>
                <a:gd name="T18" fmla="*/ 49 w 50"/>
                <a:gd name="T19" fmla="*/ 2 h 32"/>
                <a:gd name="T20" fmla="*/ 48 w 50"/>
                <a:gd name="T21" fmla="*/ 0 h 32"/>
                <a:gd name="T22" fmla="*/ 48 w 50"/>
                <a:gd name="T2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32">
                  <a:moveTo>
                    <a:pt x="48" y="1"/>
                  </a:moveTo>
                  <a:cubicBezTo>
                    <a:pt x="44" y="3"/>
                    <a:pt x="40" y="5"/>
                    <a:pt x="36" y="7"/>
                  </a:cubicBezTo>
                  <a:cubicBezTo>
                    <a:pt x="32" y="10"/>
                    <a:pt x="28" y="12"/>
                    <a:pt x="24" y="14"/>
                  </a:cubicBezTo>
                  <a:cubicBezTo>
                    <a:pt x="16" y="19"/>
                    <a:pt x="9" y="24"/>
                    <a:pt x="1" y="30"/>
                  </a:cubicBezTo>
                  <a:cubicBezTo>
                    <a:pt x="0" y="31"/>
                    <a:pt x="2" y="32"/>
                    <a:pt x="3" y="31"/>
                  </a:cubicBezTo>
                  <a:cubicBezTo>
                    <a:pt x="3" y="31"/>
                    <a:pt x="4" y="30"/>
                    <a:pt x="4" y="30"/>
                  </a:cubicBezTo>
                  <a:cubicBezTo>
                    <a:pt x="4" y="30"/>
                    <a:pt x="4" y="30"/>
                    <a:pt x="4" y="30"/>
                  </a:cubicBezTo>
                  <a:cubicBezTo>
                    <a:pt x="11" y="25"/>
                    <a:pt x="18" y="20"/>
                    <a:pt x="26" y="16"/>
                  </a:cubicBezTo>
                  <a:cubicBezTo>
                    <a:pt x="30" y="13"/>
                    <a:pt x="33" y="11"/>
                    <a:pt x="37" y="9"/>
                  </a:cubicBezTo>
                  <a:cubicBezTo>
                    <a:pt x="41" y="7"/>
                    <a:pt x="45" y="4"/>
                    <a:pt x="49" y="2"/>
                  </a:cubicBezTo>
                  <a:cubicBezTo>
                    <a:pt x="50" y="2"/>
                    <a:pt x="49" y="0"/>
                    <a:pt x="48" y="0"/>
                  </a:cubicBezTo>
                  <a:cubicBezTo>
                    <a:pt x="48" y="0"/>
                    <a:pt x="48" y="0"/>
                    <a:pt x="4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2" name="Freeform 314"/>
            <p:cNvSpPr/>
            <p:nvPr/>
          </p:nvSpPr>
          <p:spPr bwMode="auto">
            <a:xfrm>
              <a:off x="3989" y="2228"/>
              <a:ext cx="116" cy="79"/>
            </a:xfrm>
            <a:custGeom>
              <a:avLst/>
              <a:gdLst>
                <a:gd name="T0" fmla="*/ 48 w 49"/>
                <a:gd name="T1" fmla="*/ 0 h 33"/>
                <a:gd name="T2" fmla="*/ 37 w 49"/>
                <a:gd name="T3" fmla="*/ 7 h 33"/>
                <a:gd name="T4" fmla="*/ 25 w 49"/>
                <a:gd name="T5" fmla="*/ 14 h 33"/>
                <a:gd name="T6" fmla="*/ 1 w 49"/>
                <a:gd name="T7" fmla="*/ 31 h 33"/>
                <a:gd name="T8" fmla="*/ 2 w 49"/>
                <a:gd name="T9" fmla="*/ 32 h 33"/>
                <a:gd name="T10" fmla="*/ 25 w 49"/>
                <a:gd name="T11" fmla="*/ 17 h 33"/>
                <a:gd name="T12" fmla="*/ 37 w 49"/>
                <a:gd name="T13" fmla="*/ 9 h 33"/>
                <a:gd name="T14" fmla="*/ 48 w 49"/>
                <a:gd name="T15" fmla="*/ 2 h 33"/>
                <a:gd name="T16" fmla="*/ 47 w 49"/>
                <a:gd name="T17" fmla="*/ 2 h 33"/>
                <a:gd name="T18" fmla="*/ 48 w 49"/>
                <a:gd name="T19" fmla="*/ 2 h 33"/>
                <a:gd name="T20" fmla="*/ 48 w 49"/>
                <a:gd name="T21" fmla="*/ 0 h 33"/>
                <a:gd name="T22" fmla="*/ 48 w 49"/>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3">
                  <a:moveTo>
                    <a:pt x="48" y="0"/>
                  </a:moveTo>
                  <a:cubicBezTo>
                    <a:pt x="44" y="2"/>
                    <a:pt x="41" y="4"/>
                    <a:pt x="37" y="7"/>
                  </a:cubicBezTo>
                  <a:cubicBezTo>
                    <a:pt x="33" y="9"/>
                    <a:pt x="29" y="12"/>
                    <a:pt x="25" y="14"/>
                  </a:cubicBezTo>
                  <a:cubicBezTo>
                    <a:pt x="17" y="19"/>
                    <a:pt x="9" y="25"/>
                    <a:pt x="1" y="31"/>
                  </a:cubicBezTo>
                  <a:cubicBezTo>
                    <a:pt x="0" y="31"/>
                    <a:pt x="1" y="33"/>
                    <a:pt x="2" y="32"/>
                  </a:cubicBezTo>
                  <a:cubicBezTo>
                    <a:pt x="9" y="27"/>
                    <a:pt x="17" y="22"/>
                    <a:pt x="25" y="17"/>
                  </a:cubicBezTo>
                  <a:cubicBezTo>
                    <a:pt x="29" y="14"/>
                    <a:pt x="33" y="12"/>
                    <a:pt x="37" y="9"/>
                  </a:cubicBezTo>
                  <a:cubicBezTo>
                    <a:pt x="40" y="7"/>
                    <a:pt x="44" y="4"/>
                    <a:pt x="48" y="2"/>
                  </a:cubicBezTo>
                  <a:cubicBezTo>
                    <a:pt x="48" y="2"/>
                    <a:pt x="47" y="2"/>
                    <a:pt x="47" y="2"/>
                  </a:cubicBezTo>
                  <a:cubicBezTo>
                    <a:pt x="48" y="2"/>
                    <a:pt x="48" y="2"/>
                    <a:pt x="48" y="2"/>
                  </a:cubicBezTo>
                  <a:cubicBezTo>
                    <a:pt x="49" y="2"/>
                    <a:pt x="49" y="0"/>
                    <a:pt x="48" y="0"/>
                  </a:cubicBezTo>
                  <a:cubicBezTo>
                    <a:pt x="48"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3" name="Freeform 315"/>
            <p:cNvSpPr>
              <a:spLocks noEditPoints="1"/>
            </p:cNvSpPr>
            <p:nvPr/>
          </p:nvSpPr>
          <p:spPr bwMode="auto">
            <a:xfrm>
              <a:off x="3989" y="2254"/>
              <a:ext cx="116" cy="84"/>
            </a:xfrm>
            <a:custGeom>
              <a:avLst/>
              <a:gdLst>
                <a:gd name="T0" fmla="*/ 48 w 49"/>
                <a:gd name="T1" fmla="*/ 0 h 35"/>
                <a:gd name="T2" fmla="*/ 35 w 49"/>
                <a:gd name="T3" fmla="*/ 9 h 35"/>
                <a:gd name="T4" fmla="*/ 23 w 49"/>
                <a:gd name="T5" fmla="*/ 16 h 35"/>
                <a:gd name="T6" fmla="*/ 1 w 49"/>
                <a:gd name="T7" fmla="*/ 33 h 35"/>
                <a:gd name="T8" fmla="*/ 2 w 49"/>
                <a:gd name="T9" fmla="*/ 35 h 35"/>
                <a:gd name="T10" fmla="*/ 10 w 49"/>
                <a:gd name="T11" fmla="*/ 28 h 35"/>
                <a:gd name="T12" fmla="*/ 29 w 49"/>
                <a:gd name="T13" fmla="*/ 15 h 35"/>
                <a:gd name="T14" fmla="*/ 38 w 49"/>
                <a:gd name="T15" fmla="*/ 9 h 35"/>
                <a:gd name="T16" fmla="*/ 49 w 49"/>
                <a:gd name="T17" fmla="*/ 2 h 35"/>
                <a:gd name="T18" fmla="*/ 48 w 49"/>
                <a:gd name="T19" fmla="*/ 0 h 35"/>
                <a:gd name="T20" fmla="*/ 48 w 49"/>
                <a:gd name="T21" fmla="*/ 0 h 35"/>
                <a:gd name="T22" fmla="*/ 10 w 49"/>
                <a:gd name="T23" fmla="*/ 28 h 35"/>
                <a:gd name="T24" fmla="*/ 10 w 49"/>
                <a:gd name="T25" fmla="*/ 28 h 35"/>
                <a:gd name="T26" fmla="*/ 10 w 49"/>
                <a:gd name="T2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35">
                  <a:moveTo>
                    <a:pt x="48" y="0"/>
                  </a:moveTo>
                  <a:cubicBezTo>
                    <a:pt x="43" y="3"/>
                    <a:pt x="39" y="6"/>
                    <a:pt x="35" y="9"/>
                  </a:cubicBezTo>
                  <a:cubicBezTo>
                    <a:pt x="31" y="11"/>
                    <a:pt x="27" y="14"/>
                    <a:pt x="23" y="16"/>
                  </a:cubicBezTo>
                  <a:cubicBezTo>
                    <a:pt x="15" y="21"/>
                    <a:pt x="8" y="27"/>
                    <a:pt x="1" y="33"/>
                  </a:cubicBezTo>
                  <a:cubicBezTo>
                    <a:pt x="0" y="34"/>
                    <a:pt x="1" y="35"/>
                    <a:pt x="2" y="35"/>
                  </a:cubicBezTo>
                  <a:cubicBezTo>
                    <a:pt x="5" y="32"/>
                    <a:pt x="7" y="30"/>
                    <a:pt x="10" y="28"/>
                  </a:cubicBezTo>
                  <a:cubicBezTo>
                    <a:pt x="16" y="23"/>
                    <a:pt x="22" y="19"/>
                    <a:pt x="29" y="15"/>
                  </a:cubicBezTo>
                  <a:cubicBezTo>
                    <a:pt x="32" y="13"/>
                    <a:pt x="35" y="11"/>
                    <a:pt x="38" y="9"/>
                  </a:cubicBezTo>
                  <a:cubicBezTo>
                    <a:pt x="42" y="6"/>
                    <a:pt x="45" y="4"/>
                    <a:pt x="49" y="2"/>
                  </a:cubicBezTo>
                  <a:cubicBezTo>
                    <a:pt x="49" y="1"/>
                    <a:pt x="49" y="0"/>
                    <a:pt x="48" y="0"/>
                  </a:cubicBezTo>
                  <a:cubicBezTo>
                    <a:pt x="48" y="0"/>
                    <a:pt x="48" y="0"/>
                    <a:pt x="48" y="0"/>
                  </a:cubicBezTo>
                  <a:moveTo>
                    <a:pt x="10" y="28"/>
                  </a:moveTo>
                  <a:cubicBezTo>
                    <a:pt x="10" y="28"/>
                    <a:pt x="10" y="28"/>
                    <a:pt x="10" y="28"/>
                  </a:cubicBezTo>
                  <a:cubicBezTo>
                    <a:pt x="10" y="28"/>
                    <a:pt x="10" y="28"/>
                    <a:pt x="10" y="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4" name="Freeform 316"/>
            <p:cNvSpPr/>
            <p:nvPr/>
          </p:nvSpPr>
          <p:spPr bwMode="auto">
            <a:xfrm>
              <a:off x="3986" y="2297"/>
              <a:ext cx="122" cy="72"/>
            </a:xfrm>
            <a:custGeom>
              <a:avLst/>
              <a:gdLst>
                <a:gd name="T0" fmla="*/ 49 w 51"/>
                <a:gd name="T1" fmla="*/ 1 h 30"/>
                <a:gd name="T2" fmla="*/ 38 w 51"/>
                <a:gd name="T3" fmla="*/ 7 h 30"/>
                <a:gd name="T4" fmla="*/ 26 w 51"/>
                <a:gd name="T5" fmla="*/ 14 h 30"/>
                <a:gd name="T6" fmla="*/ 15 w 51"/>
                <a:gd name="T7" fmla="*/ 21 h 30"/>
                <a:gd name="T8" fmla="*/ 3 w 51"/>
                <a:gd name="T9" fmla="*/ 27 h 30"/>
                <a:gd name="T10" fmla="*/ 1 w 51"/>
                <a:gd name="T11" fmla="*/ 28 h 30"/>
                <a:gd name="T12" fmla="*/ 2 w 51"/>
                <a:gd name="T13" fmla="*/ 30 h 30"/>
                <a:gd name="T14" fmla="*/ 14 w 51"/>
                <a:gd name="T15" fmla="*/ 24 h 30"/>
                <a:gd name="T16" fmla="*/ 26 w 51"/>
                <a:gd name="T17" fmla="*/ 17 h 30"/>
                <a:gd name="T18" fmla="*/ 38 w 51"/>
                <a:gd name="T19" fmla="*/ 10 h 30"/>
                <a:gd name="T20" fmla="*/ 50 w 51"/>
                <a:gd name="T21" fmla="*/ 2 h 30"/>
                <a:gd name="T22" fmla="*/ 49 w 51"/>
                <a:gd name="T23" fmla="*/ 0 h 30"/>
                <a:gd name="T24" fmla="*/ 49 w 51"/>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0">
                  <a:moveTo>
                    <a:pt x="49" y="1"/>
                  </a:moveTo>
                  <a:cubicBezTo>
                    <a:pt x="45" y="2"/>
                    <a:pt x="42" y="5"/>
                    <a:pt x="38" y="7"/>
                  </a:cubicBezTo>
                  <a:cubicBezTo>
                    <a:pt x="35" y="10"/>
                    <a:pt x="30" y="12"/>
                    <a:pt x="26" y="14"/>
                  </a:cubicBezTo>
                  <a:cubicBezTo>
                    <a:pt x="22" y="16"/>
                    <a:pt x="19" y="18"/>
                    <a:pt x="15" y="21"/>
                  </a:cubicBezTo>
                  <a:cubicBezTo>
                    <a:pt x="11" y="23"/>
                    <a:pt x="7" y="25"/>
                    <a:pt x="3" y="27"/>
                  </a:cubicBezTo>
                  <a:cubicBezTo>
                    <a:pt x="3" y="27"/>
                    <a:pt x="2" y="27"/>
                    <a:pt x="1" y="28"/>
                  </a:cubicBezTo>
                  <a:cubicBezTo>
                    <a:pt x="0" y="28"/>
                    <a:pt x="1" y="30"/>
                    <a:pt x="2" y="30"/>
                  </a:cubicBezTo>
                  <a:cubicBezTo>
                    <a:pt x="6" y="28"/>
                    <a:pt x="10" y="26"/>
                    <a:pt x="14" y="24"/>
                  </a:cubicBezTo>
                  <a:cubicBezTo>
                    <a:pt x="17" y="21"/>
                    <a:pt x="21" y="19"/>
                    <a:pt x="26" y="17"/>
                  </a:cubicBezTo>
                  <a:cubicBezTo>
                    <a:pt x="30" y="14"/>
                    <a:pt x="34" y="12"/>
                    <a:pt x="38" y="10"/>
                  </a:cubicBezTo>
                  <a:cubicBezTo>
                    <a:pt x="42" y="7"/>
                    <a:pt x="46" y="4"/>
                    <a:pt x="50" y="2"/>
                  </a:cubicBezTo>
                  <a:cubicBezTo>
                    <a:pt x="51" y="2"/>
                    <a:pt x="50" y="0"/>
                    <a:pt x="49" y="0"/>
                  </a:cubicBezTo>
                  <a:cubicBezTo>
                    <a:pt x="49" y="0"/>
                    <a:pt x="49" y="0"/>
                    <a:pt x="4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5" name="Freeform 317"/>
            <p:cNvSpPr/>
            <p:nvPr/>
          </p:nvSpPr>
          <p:spPr bwMode="auto">
            <a:xfrm>
              <a:off x="3989" y="2336"/>
              <a:ext cx="119" cy="69"/>
            </a:xfrm>
            <a:custGeom>
              <a:avLst/>
              <a:gdLst>
                <a:gd name="T0" fmla="*/ 48 w 50"/>
                <a:gd name="T1" fmla="*/ 0 h 29"/>
                <a:gd name="T2" fmla="*/ 25 w 50"/>
                <a:gd name="T3" fmla="*/ 13 h 29"/>
                <a:gd name="T4" fmla="*/ 1 w 50"/>
                <a:gd name="T5" fmla="*/ 27 h 29"/>
                <a:gd name="T6" fmla="*/ 2 w 50"/>
                <a:gd name="T7" fmla="*/ 28 h 29"/>
                <a:gd name="T8" fmla="*/ 26 w 50"/>
                <a:gd name="T9" fmla="*/ 15 h 29"/>
                <a:gd name="T10" fmla="*/ 49 w 50"/>
                <a:gd name="T11" fmla="*/ 2 h 29"/>
                <a:gd name="T12" fmla="*/ 49 w 50"/>
                <a:gd name="T13" fmla="*/ 0 h 29"/>
                <a:gd name="T14" fmla="*/ 48 w 5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9">
                  <a:moveTo>
                    <a:pt x="48" y="0"/>
                  </a:moveTo>
                  <a:cubicBezTo>
                    <a:pt x="41" y="5"/>
                    <a:pt x="33" y="9"/>
                    <a:pt x="25" y="13"/>
                  </a:cubicBezTo>
                  <a:cubicBezTo>
                    <a:pt x="17" y="17"/>
                    <a:pt x="9" y="22"/>
                    <a:pt x="1" y="27"/>
                  </a:cubicBezTo>
                  <a:cubicBezTo>
                    <a:pt x="0" y="27"/>
                    <a:pt x="1" y="29"/>
                    <a:pt x="2" y="28"/>
                  </a:cubicBezTo>
                  <a:cubicBezTo>
                    <a:pt x="10" y="24"/>
                    <a:pt x="18" y="19"/>
                    <a:pt x="26" y="15"/>
                  </a:cubicBezTo>
                  <a:cubicBezTo>
                    <a:pt x="34" y="11"/>
                    <a:pt x="42" y="7"/>
                    <a:pt x="49" y="2"/>
                  </a:cubicBezTo>
                  <a:cubicBezTo>
                    <a:pt x="50" y="1"/>
                    <a:pt x="50" y="0"/>
                    <a:pt x="49" y="0"/>
                  </a:cubicBezTo>
                  <a:cubicBezTo>
                    <a:pt x="49"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6" name="Freeform 318"/>
            <p:cNvSpPr/>
            <p:nvPr/>
          </p:nvSpPr>
          <p:spPr bwMode="auto">
            <a:xfrm>
              <a:off x="4010" y="2374"/>
              <a:ext cx="98" cy="57"/>
            </a:xfrm>
            <a:custGeom>
              <a:avLst/>
              <a:gdLst>
                <a:gd name="T0" fmla="*/ 39 w 41"/>
                <a:gd name="T1" fmla="*/ 0 h 24"/>
                <a:gd name="T2" fmla="*/ 21 w 41"/>
                <a:gd name="T3" fmla="*/ 11 h 24"/>
                <a:gd name="T4" fmla="*/ 12 w 41"/>
                <a:gd name="T5" fmla="*/ 16 h 24"/>
                <a:gd name="T6" fmla="*/ 3 w 41"/>
                <a:gd name="T7" fmla="*/ 21 h 24"/>
                <a:gd name="T8" fmla="*/ 1 w 41"/>
                <a:gd name="T9" fmla="*/ 22 h 24"/>
                <a:gd name="T10" fmla="*/ 2 w 41"/>
                <a:gd name="T11" fmla="*/ 24 h 24"/>
                <a:gd name="T12" fmla="*/ 11 w 41"/>
                <a:gd name="T13" fmla="*/ 19 h 24"/>
                <a:gd name="T14" fmla="*/ 21 w 41"/>
                <a:gd name="T15" fmla="*/ 13 h 24"/>
                <a:gd name="T16" fmla="*/ 31 w 41"/>
                <a:gd name="T17" fmla="*/ 7 h 24"/>
                <a:gd name="T18" fmla="*/ 40 w 41"/>
                <a:gd name="T19" fmla="*/ 1 h 24"/>
                <a:gd name="T20" fmla="*/ 40 w 41"/>
                <a:gd name="T21" fmla="*/ 0 h 24"/>
                <a:gd name="T22" fmla="*/ 39 w 41"/>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24">
                  <a:moveTo>
                    <a:pt x="39" y="0"/>
                  </a:moveTo>
                  <a:cubicBezTo>
                    <a:pt x="33" y="3"/>
                    <a:pt x="27" y="7"/>
                    <a:pt x="21" y="11"/>
                  </a:cubicBezTo>
                  <a:cubicBezTo>
                    <a:pt x="18" y="13"/>
                    <a:pt x="15" y="14"/>
                    <a:pt x="12" y="16"/>
                  </a:cubicBezTo>
                  <a:cubicBezTo>
                    <a:pt x="9" y="18"/>
                    <a:pt x="7" y="20"/>
                    <a:pt x="3" y="21"/>
                  </a:cubicBezTo>
                  <a:cubicBezTo>
                    <a:pt x="3" y="21"/>
                    <a:pt x="2" y="21"/>
                    <a:pt x="1" y="22"/>
                  </a:cubicBezTo>
                  <a:cubicBezTo>
                    <a:pt x="0" y="22"/>
                    <a:pt x="1" y="24"/>
                    <a:pt x="2" y="24"/>
                  </a:cubicBezTo>
                  <a:cubicBezTo>
                    <a:pt x="5" y="23"/>
                    <a:pt x="8" y="21"/>
                    <a:pt x="11" y="19"/>
                  </a:cubicBezTo>
                  <a:cubicBezTo>
                    <a:pt x="14" y="17"/>
                    <a:pt x="18" y="15"/>
                    <a:pt x="21" y="13"/>
                  </a:cubicBezTo>
                  <a:cubicBezTo>
                    <a:pt x="24" y="11"/>
                    <a:pt x="28" y="9"/>
                    <a:pt x="31" y="7"/>
                  </a:cubicBezTo>
                  <a:cubicBezTo>
                    <a:pt x="34" y="5"/>
                    <a:pt x="37" y="3"/>
                    <a:pt x="40" y="1"/>
                  </a:cubicBezTo>
                  <a:cubicBezTo>
                    <a:pt x="41" y="1"/>
                    <a:pt x="41" y="0"/>
                    <a:pt x="40" y="0"/>
                  </a:cubicBezTo>
                  <a:cubicBezTo>
                    <a:pt x="40" y="0"/>
                    <a:pt x="40"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7" name="Freeform 319"/>
            <p:cNvSpPr/>
            <p:nvPr/>
          </p:nvSpPr>
          <p:spPr bwMode="auto">
            <a:xfrm>
              <a:off x="4179" y="2023"/>
              <a:ext cx="50" cy="40"/>
            </a:xfrm>
            <a:custGeom>
              <a:avLst/>
              <a:gdLst>
                <a:gd name="T0" fmla="*/ 19 w 21"/>
                <a:gd name="T1" fmla="*/ 0 h 17"/>
                <a:gd name="T2" fmla="*/ 13 w 21"/>
                <a:gd name="T3" fmla="*/ 5 h 17"/>
                <a:gd name="T4" fmla="*/ 6 w 21"/>
                <a:gd name="T5" fmla="*/ 11 h 17"/>
                <a:gd name="T6" fmla="*/ 6 w 21"/>
                <a:gd name="T7" fmla="*/ 11 h 17"/>
                <a:gd name="T8" fmla="*/ 1 w 21"/>
                <a:gd name="T9" fmla="*/ 14 h 17"/>
                <a:gd name="T10" fmla="*/ 2 w 21"/>
                <a:gd name="T11" fmla="*/ 16 h 17"/>
                <a:gd name="T12" fmla="*/ 18 w 21"/>
                <a:gd name="T13" fmla="*/ 4 h 17"/>
                <a:gd name="T14" fmla="*/ 20 w 21"/>
                <a:gd name="T15" fmla="*/ 2 h 17"/>
                <a:gd name="T16" fmla="*/ 20 w 21"/>
                <a:gd name="T17" fmla="*/ 0 h 17"/>
                <a:gd name="T18" fmla="*/ 19 w 2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7">
                  <a:moveTo>
                    <a:pt x="19" y="0"/>
                  </a:moveTo>
                  <a:cubicBezTo>
                    <a:pt x="17" y="1"/>
                    <a:pt x="15" y="3"/>
                    <a:pt x="13" y="5"/>
                  </a:cubicBezTo>
                  <a:cubicBezTo>
                    <a:pt x="10" y="7"/>
                    <a:pt x="8" y="9"/>
                    <a:pt x="6" y="11"/>
                  </a:cubicBezTo>
                  <a:cubicBezTo>
                    <a:pt x="6" y="11"/>
                    <a:pt x="6" y="11"/>
                    <a:pt x="6" y="11"/>
                  </a:cubicBezTo>
                  <a:cubicBezTo>
                    <a:pt x="4" y="12"/>
                    <a:pt x="3" y="13"/>
                    <a:pt x="1" y="14"/>
                  </a:cubicBezTo>
                  <a:cubicBezTo>
                    <a:pt x="0" y="15"/>
                    <a:pt x="1" y="17"/>
                    <a:pt x="2" y="16"/>
                  </a:cubicBezTo>
                  <a:cubicBezTo>
                    <a:pt x="7" y="12"/>
                    <a:pt x="12" y="8"/>
                    <a:pt x="18" y="4"/>
                  </a:cubicBezTo>
                  <a:cubicBezTo>
                    <a:pt x="18" y="3"/>
                    <a:pt x="19" y="2"/>
                    <a:pt x="20" y="2"/>
                  </a:cubicBezTo>
                  <a:cubicBezTo>
                    <a:pt x="21" y="1"/>
                    <a:pt x="21" y="0"/>
                    <a:pt x="20" y="0"/>
                  </a:cubicBezTo>
                  <a:cubicBezTo>
                    <a:pt x="20" y="0"/>
                    <a:pt x="20"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8" name="Freeform 320"/>
            <p:cNvSpPr/>
            <p:nvPr/>
          </p:nvSpPr>
          <p:spPr bwMode="auto">
            <a:xfrm>
              <a:off x="4179" y="2020"/>
              <a:ext cx="93" cy="82"/>
            </a:xfrm>
            <a:custGeom>
              <a:avLst/>
              <a:gdLst>
                <a:gd name="T0" fmla="*/ 37 w 39"/>
                <a:gd name="T1" fmla="*/ 0 h 34"/>
                <a:gd name="T2" fmla="*/ 1 w 39"/>
                <a:gd name="T3" fmla="*/ 32 h 34"/>
                <a:gd name="T4" fmla="*/ 2 w 39"/>
                <a:gd name="T5" fmla="*/ 33 h 34"/>
                <a:gd name="T6" fmla="*/ 38 w 39"/>
                <a:gd name="T7" fmla="*/ 1 h 34"/>
                <a:gd name="T8" fmla="*/ 37 w 39"/>
                <a:gd name="T9" fmla="*/ 0 h 34"/>
                <a:gd name="T10" fmla="*/ 37 w 39"/>
                <a:gd name="T11" fmla="*/ 0 h 34"/>
              </a:gdLst>
              <a:ahLst/>
              <a:cxnLst>
                <a:cxn ang="0">
                  <a:pos x="T0" y="T1"/>
                </a:cxn>
                <a:cxn ang="0">
                  <a:pos x="T2" y="T3"/>
                </a:cxn>
                <a:cxn ang="0">
                  <a:pos x="T4" y="T5"/>
                </a:cxn>
                <a:cxn ang="0">
                  <a:pos x="T6" y="T7"/>
                </a:cxn>
                <a:cxn ang="0">
                  <a:pos x="T8" y="T9"/>
                </a:cxn>
                <a:cxn ang="0">
                  <a:pos x="T10" y="T11"/>
                </a:cxn>
              </a:cxnLst>
              <a:rect l="0" t="0" r="r" b="b"/>
              <a:pathLst>
                <a:path w="39" h="34">
                  <a:moveTo>
                    <a:pt x="37" y="0"/>
                  </a:moveTo>
                  <a:cubicBezTo>
                    <a:pt x="24" y="10"/>
                    <a:pt x="13" y="22"/>
                    <a:pt x="1" y="32"/>
                  </a:cubicBezTo>
                  <a:cubicBezTo>
                    <a:pt x="0" y="33"/>
                    <a:pt x="1" y="34"/>
                    <a:pt x="2" y="33"/>
                  </a:cubicBezTo>
                  <a:cubicBezTo>
                    <a:pt x="15" y="23"/>
                    <a:pt x="25" y="11"/>
                    <a:pt x="38" y="1"/>
                  </a:cubicBezTo>
                  <a:cubicBezTo>
                    <a:pt x="39" y="1"/>
                    <a:pt x="38" y="0"/>
                    <a:pt x="37" y="0"/>
                  </a:cubicBezTo>
                  <a:cubicBezTo>
                    <a:pt x="37" y="0"/>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29" name="Freeform 321"/>
            <p:cNvSpPr/>
            <p:nvPr/>
          </p:nvSpPr>
          <p:spPr bwMode="auto">
            <a:xfrm>
              <a:off x="4179" y="2047"/>
              <a:ext cx="126" cy="95"/>
            </a:xfrm>
            <a:custGeom>
              <a:avLst/>
              <a:gdLst>
                <a:gd name="T0" fmla="*/ 51 w 53"/>
                <a:gd name="T1" fmla="*/ 0 h 40"/>
                <a:gd name="T2" fmla="*/ 1 w 53"/>
                <a:gd name="T3" fmla="*/ 38 h 40"/>
                <a:gd name="T4" fmla="*/ 2 w 53"/>
                <a:gd name="T5" fmla="*/ 39 h 40"/>
                <a:gd name="T6" fmla="*/ 16 w 53"/>
                <a:gd name="T7" fmla="*/ 28 h 40"/>
                <a:gd name="T8" fmla="*/ 52 w 53"/>
                <a:gd name="T9" fmla="*/ 2 h 40"/>
                <a:gd name="T10" fmla="*/ 52 w 53"/>
                <a:gd name="T11" fmla="*/ 0 h 40"/>
                <a:gd name="T12" fmla="*/ 51 w 5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53" h="40">
                  <a:moveTo>
                    <a:pt x="51" y="0"/>
                  </a:moveTo>
                  <a:cubicBezTo>
                    <a:pt x="34" y="13"/>
                    <a:pt x="16" y="24"/>
                    <a:pt x="1" y="38"/>
                  </a:cubicBezTo>
                  <a:cubicBezTo>
                    <a:pt x="0" y="39"/>
                    <a:pt x="1" y="40"/>
                    <a:pt x="2" y="39"/>
                  </a:cubicBezTo>
                  <a:cubicBezTo>
                    <a:pt x="7" y="36"/>
                    <a:pt x="11" y="32"/>
                    <a:pt x="16" y="28"/>
                  </a:cubicBezTo>
                  <a:cubicBezTo>
                    <a:pt x="28" y="19"/>
                    <a:pt x="40" y="11"/>
                    <a:pt x="52" y="2"/>
                  </a:cubicBezTo>
                  <a:cubicBezTo>
                    <a:pt x="53" y="2"/>
                    <a:pt x="53" y="0"/>
                    <a:pt x="52" y="0"/>
                  </a:cubicBezTo>
                  <a:cubicBezTo>
                    <a:pt x="52" y="0"/>
                    <a:pt x="51"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0" name="Freeform 322"/>
            <p:cNvSpPr/>
            <p:nvPr/>
          </p:nvSpPr>
          <p:spPr bwMode="auto">
            <a:xfrm>
              <a:off x="4179" y="2082"/>
              <a:ext cx="129" cy="91"/>
            </a:xfrm>
            <a:custGeom>
              <a:avLst/>
              <a:gdLst>
                <a:gd name="T0" fmla="*/ 52 w 54"/>
                <a:gd name="T1" fmla="*/ 0 h 38"/>
                <a:gd name="T2" fmla="*/ 32 w 54"/>
                <a:gd name="T3" fmla="*/ 14 h 38"/>
                <a:gd name="T4" fmla="*/ 11 w 54"/>
                <a:gd name="T5" fmla="*/ 29 h 38"/>
                <a:gd name="T6" fmla="*/ 11 w 54"/>
                <a:gd name="T7" fmla="*/ 28 h 38"/>
                <a:gd name="T8" fmla="*/ 1 w 54"/>
                <a:gd name="T9" fmla="*/ 35 h 38"/>
                <a:gd name="T10" fmla="*/ 2 w 54"/>
                <a:gd name="T11" fmla="*/ 37 h 38"/>
                <a:gd name="T12" fmla="*/ 17 w 54"/>
                <a:gd name="T13" fmla="*/ 26 h 38"/>
                <a:gd name="T14" fmla="*/ 17 w 54"/>
                <a:gd name="T15" fmla="*/ 26 h 38"/>
                <a:gd name="T16" fmla="*/ 35 w 54"/>
                <a:gd name="T17" fmla="*/ 14 h 38"/>
                <a:gd name="T18" fmla="*/ 53 w 54"/>
                <a:gd name="T19" fmla="*/ 1 h 38"/>
                <a:gd name="T20" fmla="*/ 52 w 54"/>
                <a:gd name="T21" fmla="*/ 0 h 38"/>
                <a:gd name="T22" fmla="*/ 52 w 54"/>
                <a:gd name="T2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38">
                  <a:moveTo>
                    <a:pt x="52" y="0"/>
                  </a:moveTo>
                  <a:cubicBezTo>
                    <a:pt x="45" y="4"/>
                    <a:pt x="38" y="9"/>
                    <a:pt x="32" y="14"/>
                  </a:cubicBezTo>
                  <a:cubicBezTo>
                    <a:pt x="25" y="19"/>
                    <a:pt x="18" y="23"/>
                    <a:pt x="11" y="29"/>
                  </a:cubicBezTo>
                  <a:cubicBezTo>
                    <a:pt x="11" y="29"/>
                    <a:pt x="11" y="28"/>
                    <a:pt x="11" y="28"/>
                  </a:cubicBezTo>
                  <a:cubicBezTo>
                    <a:pt x="8" y="31"/>
                    <a:pt x="5" y="33"/>
                    <a:pt x="1" y="35"/>
                  </a:cubicBezTo>
                  <a:cubicBezTo>
                    <a:pt x="0" y="36"/>
                    <a:pt x="1" y="38"/>
                    <a:pt x="2" y="37"/>
                  </a:cubicBezTo>
                  <a:cubicBezTo>
                    <a:pt x="8" y="34"/>
                    <a:pt x="12" y="30"/>
                    <a:pt x="17" y="26"/>
                  </a:cubicBezTo>
                  <a:cubicBezTo>
                    <a:pt x="17" y="26"/>
                    <a:pt x="17" y="26"/>
                    <a:pt x="17" y="26"/>
                  </a:cubicBezTo>
                  <a:cubicBezTo>
                    <a:pt x="23" y="22"/>
                    <a:pt x="29" y="18"/>
                    <a:pt x="35" y="14"/>
                  </a:cubicBezTo>
                  <a:cubicBezTo>
                    <a:pt x="41" y="10"/>
                    <a:pt x="46" y="5"/>
                    <a:pt x="53" y="1"/>
                  </a:cubicBezTo>
                  <a:cubicBezTo>
                    <a:pt x="54" y="1"/>
                    <a:pt x="53" y="0"/>
                    <a:pt x="52" y="0"/>
                  </a:cubicBezTo>
                  <a:cubicBezTo>
                    <a:pt x="52" y="0"/>
                    <a:pt x="52" y="0"/>
                    <a:pt x="5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1" name="Freeform 323"/>
            <p:cNvSpPr/>
            <p:nvPr/>
          </p:nvSpPr>
          <p:spPr bwMode="auto">
            <a:xfrm>
              <a:off x="4182" y="2123"/>
              <a:ext cx="128" cy="84"/>
            </a:xfrm>
            <a:custGeom>
              <a:avLst/>
              <a:gdLst>
                <a:gd name="T0" fmla="*/ 51 w 54"/>
                <a:gd name="T1" fmla="*/ 0 h 35"/>
                <a:gd name="T2" fmla="*/ 50 w 54"/>
                <a:gd name="T3" fmla="*/ 1 h 35"/>
                <a:gd name="T4" fmla="*/ 26 w 54"/>
                <a:gd name="T5" fmla="*/ 16 h 35"/>
                <a:gd name="T6" fmla="*/ 1 w 54"/>
                <a:gd name="T7" fmla="*/ 33 h 35"/>
                <a:gd name="T8" fmla="*/ 2 w 54"/>
                <a:gd name="T9" fmla="*/ 35 h 35"/>
                <a:gd name="T10" fmla="*/ 27 w 54"/>
                <a:gd name="T11" fmla="*/ 18 h 35"/>
                <a:gd name="T12" fmla="*/ 53 w 54"/>
                <a:gd name="T13" fmla="*/ 1 h 35"/>
                <a:gd name="T14" fmla="*/ 52 w 54"/>
                <a:gd name="T15" fmla="*/ 0 h 35"/>
                <a:gd name="T16" fmla="*/ 51 w 5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5">
                  <a:moveTo>
                    <a:pt x="51" y="0"/>
                  </a:moveTo>
                  <a:cubicBezTo>
                    <a:pt x="51" y="0"/>
                    <a:pt x="51" y="1"/>
                    <a:pt x="50" y="1"/>
                  </a:cubicBezTo>
                  <a:cubicBezTo>
                    <a:pt x="43" y="7"/>
                    <a:pt x="34" y="11"/>
                    <a:pt x="26" y="16"/>
                  </a:cubicBezTo>
                  <a:cubicBezTo>
                    <a:pt x="18" y="22"/>
                    <a:pt x="10" y="28"/>
                    <a:pt x="1" y="33"/>
                  </a:cubicBezTo>
                  <a:cubicBezTo>
                    <a:pt x="0" y="34"/>
                    <a:pt x="1" y="35"/>
                    <a:pt x="2" y="35"/>
                  </a:cubicBezTo>
                  <a:cubicBezTo>
                    <a:pt x="11" y="29"/>
                    <a:pt x="19" y="23"/>
                    <a:pt x="27" y="18"/>
                  </a:cubicBezTo>
                  <a:cubicBezTo>
                    <a:pt x="36" y="12"/>
                    <a:pt x="45" y="8"/>
                    <a:pt x="53" y="1"/>
                  </a:cubicBezTo>
                  <a:cubicBezTo>
                    <a:pt x="54" y="1"/>
                    <a:pt x="53" y="0"/>
                    <a:pt x="52" y="0"/>
                  </a:cubicBezTo>
                  <a:cubicBezTo>
                    <a:pt x="52" y="0"/>
                    <a:pt x="52"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2" name="Freeform 324"/>
            <p:cNvSpPr/>
            <p:nvPr/>
          </p:nvSpPr>
          <p:spPr bwMode="auto">
            <a:xfrm>
              <a:off x="4186" y="2166"/>
              <a:ext cx="124" cy="79"/>
            </a:xfrm>
            <a:custGeom>
              <a:avLst/>
              <a:gdLst>
                <a:gd name="T0" fmla="*/ 51 w 52"/>
                <a:gd name="T1" fmla="*/ 0 h 33"/>
                <a:gd name="T2" fmla="*/ 1 w 52"/>
                <a:gd name="T3" fmla="*/ 30 h 33"/>
                <a:gd name="T4" fmla="*/ 2 w 52"/>
                <a:gd name="T5" fmla="*/ 32 h 33"/>
                <a:gd name="T6" fmla="*/ 52 w 52"/>
                <a:gd name="T7" fmla="*/ 2 h 33"/>
                <a:gd name="T8" fmla="*/ 51 w 52"/>
                <a:gd name="T9" fmla="*/ 0 h 33"/>
                <a:gd name="T10" fmla="*/ 51 w 52"/>
                <a:gd name="T11" fmla="*/ 0 h 33"/>
              </a:gdLst>
              <a:ahLst/>
              <a:cxnLst>
                <a:cxn ang="0">
                  <a:pos x="T0" y="T1"/>
                </a:cxn>
                <a:cxn ang="0">
                  <a:pos x="T2" y="T3"/>
                </a:cxn>
                <a:cxn ang="0">
                  <a:pos x="T4" y="T5"/>
                </a:cxn>
                <a:cxn ang="0">
                  <a:pos x="T6" y="T7"/>
                </a:cxn>
                <a:cxn ang="0">
                  <a:pos x="T8" y="T9"/>
                </a:cxn>
                <a:cxn ang="0">
                  <a:pos x="T10" y="T11"/>
                </a:cxn>
              </a:cxnLst>
              <a:rect l="0" t="0" r="r" b="b"/>
              <a:pathLst>
                <a:path w="52" h="33">
                  <a:moveTo>
                    <a:pt x="51" y="0"/>
                  </a:moveTo>
                  <a:cubicBezTo>
                    <a:pt x="34" y="10"/>
                    <a:pt x="17" y="19"/>
                    <a:pt x="1" y="30"/>
                  </a:cubicBezTo>
                  <a:cubicBezTo>
                    <a:pt x="0" y="31"/>
                    <a:pt x="1" y="33"/>
                    <a:pt x="2" y="32"/>
                  </a:cubicBezTo>
                  <a:cubicBezTo>
                    <a:pt x="18" y="21"/>
                    <a:pt x="35" y="11"/>
                    <a:pt x="52" y="2"/>
                  </a:cubicBezTo>
                  <a:cubicBezTo>
                    <a:pt x="52" y="1"/>
                    <a:pt x="52" y="0"/>
                    <a:pt x="51" y="0"/>
                  </a:cubicBezTo>
                  <a:cubicBezTo>
                    <a:pt x="51" y="0"/>
                    <a:pt x="51" y="0"/>
                    <a:pt x="5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3" name="Freeform 325"/>
            <p:cNvSpPr/>
            <p:nvPr/>
          </p:nvSpPr>
          <p:spPr bwMode="auto">
            <a:xfrm>
              <a:off x="4191" y="2209"/>
              <a:ext cx="124" cy="72"/>
            </a:xfrm>
            <a:custGeom>
              <a:avLst/>
              <a:gdLst>
                <a:gd name="T0" fmla="*/ 50 w 52"/>
                <a:gd name="T1" fmla="*/ 1 h 30"/>
                <a:gd name="T2" fmla="*/ 1 w 52"/>
                <a:gd name="T3" fmla="*/ 27 h 30"/>
                <a:gd name="T4" fmla="*/ 2 w 52"/>
                <a:gd name="T5" fmla="*/ 29 h 30"/>
                <a:gd name="T6" fmla="*/ 51 w 52"/>
                <a:gd name="T7" fmla="*/ 2 h 30"/>
                <a:gd name="T8" fmla="*/ 50 w 52"/>
                <a:gd name="T9" fmla="*/ 0 h 30"/>
                <a:gd name="T10" fmla="*/ 50 w 52"/>
                <a:gd name="T11" fmla="*/ 1 h 30"/>
              </a:gdLst>
              <a:ahLst/>
              <a:cxnLst>
                <a:cxn ang="0">
                  <a:pos x="T0" y="T1"/>
                </a:cxn>
                <a:cxn ang="0">
                  <a:pos x="T2" y="T3"/>
                </a:cxn>
                <a:cxn ang="0">
                  <a:pos x="T4" y="T5"/>
                </a:cxn>
                <a:cxn ang="0">
                  <a:pos x="T6" y="T7"/>
                </a:cxn>
                <a:cxn ang="0">
                  <a:pos x="T8" y="T9"/>
                </a:cxn>
                <a:cxn ang="0">
                  <a:pos x="T10" y="T11"/>
                </a:cxn>
              </a:cxnLst>
              <a:rect l="0" t="0" r="r" b="b"/>
              <a:pathLst>
                <a:path w="52" h="30">
                  <a:moveTo>
                    <a:pt x="50" y="1"/>
                  </a:moveTo>
                  <a:cubicBezTo>
                    <a:pt x="34" y="10"/>
                    <a:pt x="17" y="18"/>
                    <a:pt x="1" y="27"/>
                  </a:cubicBezTo>
                  <a:cubicBezTo>
                    <a:pt x="0" y="28"/>
                    <a:pt x="1" y="30"/>
                    <a:pt x="2" y="29"/>
                  </a:cubicBezTo>
                  <a:cubicBezTo>
                    <a:pt x="18" y="20"/>
                    <a:pt x="35" y="12"/>
                    <a:pt x="51" y="2"/>
                  </a:cubicBezTo>
                  <a:cubicBezTo>
                    <a:pt x="52" y="2"/>
                    <a:pt x="51" y="0"/>
                    <a:pt x="50" y="0"/>
                  </a:cubicBezTo>
                  <a:cubicBezTo>
                    <a:pt x="50" y="0"/>
                    <a:pt x="50" y="0"/>
                    <a:pt x="5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4" name="Freeform 326"/>
            <p:cNvSpPr/>
            <p:nvPr/>
          </p:nvSpPr>
          <p:spPr bwMode="auto">
            <a:xfrm>
              <a:off x="4196" y="2245"/>
              <a:ext cx="119" cy="74"/>
            </a:xfrm>
            <a:custGeom>
              <a:avLst/>
              <a:gdLst>
                <a:gd name="T0" fmla="*/ 48 w 50"/>
                <a:gd name="T1" fmla="*/ 1 h 31"/>
                <a:gd name="T2" fmla="*/ 37 w 50"/>
                <a:gd name="T3" fmla="*/ 7 h 31"/>
                <a:gd name="T4" fmla="*/ 25 w 50"/>
                <a:gd name="T5" fmla="*/ 14 h 31"/>
                <a:gd name="T6" fmla="*/ 1 w 50"/>
                <a:gd name="T7" fmla="*/ 29 h 31"/>
                <a:gd name="T8" fmla="*/ 2 w 50"/>
                <a:gd name="T9" fmla="*/ 31 h 31"/>
                <a:gd name="T10" fmla="*/ 25 w 50"/>
                <a:gd name="T11" fmla="*/ 16 h 31"/>
                <a:gd name="T12" fmla="*/ 37 w 50"/>
                <a:gd name="T13" fmla="*/ 9 h 31"/>
                <a:gd name="T14" fmla="*/ 49 w 50"/>
                <a:gd name="T15" fmla="*/ 2 h 31"/>
                <a:gd name="T16" fmla="*/ 49 w 50"/>
                <a:gd name="T17" fmla="*/ 0 h 31"/>
                <a:gd name="T18" fmla="*/ 48 w 50"/>
                <a:gd name="T19"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1">
                  <a:moveTo>
                    <a:pt x="48" y="1"/>
                  </a:moveTo>
                  <a:cubicBezTo>
                    <a:pt x="45" y="3"/>
                    <a:pt x="41" y="5"/>
                    <a:pt x="37" y="7"/>
                  </a:cubicBezTo>
                  <a:cubicBezTo>
                    <a:pt x="33" y="10"/>
                    <a:pt x="29" y="12"/>
                    <a:pt x="25" y="14"/>
                  </a:cubicBezTo>
                  <a:cubicBezTo>
                    <a:pt x="16" y="19"/>
                    <a:pt x="8" y="23"/>
                    <a:pt x="1" y="29"/>
                  </a:cubicBezTo>
                  <a:cubicBezTo>
                    <a:pt x="0" y="30"/>
                    <a:pt x="1" y="31"/>
                    <a:pt x="2" y="31"/>
                  </a:cubicBezTo>
                  <a:cubicBezTo>
                    <a:pt x="9" y="25"/>
                    <a:pt x="17" y="20"/>
                    <a:pt x="25" y="16"/>
                  </a:cubicBezTo>
                  <a:cubicBezTo>
                    <a:pt x="29" y="14"/>
                    <a:pt x="33" y="12"/>
                    <a:pt x="37" y="9"/>
                  </a:cubicBezTo>
                  <a:cubicBezTo>
                    <a:pt x="41" y="7"/>
                    <a:pt x="45" y="5"/>
                    <a:pt x="49" y="2"/>
                  </a:cubicBezTo>
                  <a:cubicBezTo>
                    <a:pt x="50" y="2"/>
                    <a:pt x="49" y="0"/>
                    <a:pt x="49" y="0"/>
                  </a:cubicBezTo>
                  <a:cubicBezTo>
                    <a:pt x="48" y="0"/>
                    <a:pt x="48" y="0"/>
                    <a:pt x="4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5" name="Freeform 327"/>
            <p:cNvSpPr/>
            <p:nvPr/>
          </p:nvSpPr>
          <p:spPr bwMode="auto">
            <a:xfrm>
              <a:off x="4198" y="2278"/>
              <a:ext cx="119" cy="70"/>
            </a:xfrm>
            <a:custGeom>
              <a:avLst/>
              <a:gdLst>
                <a:gd name="T0" fmla="*/ 48 w 50"/>
                <a:gd name="T1" fmla="*/ 0 h 29"/>
                <a:gd name="T2" fmla="*/ 26 w 50"/>
                <a:gd name="T3" fmla="*/ 14 h 29"/>
                <a:gd name="T4" fmla="*/ 1 w 50"/>
                <a:gd name="T5" fmla="*/ 27 h 29"/>
                <a:gd name="T6" fmla="*/ 2 w 50"/>
                <a:gd name="T7" fmla="*/ 29 h 29"/>
                <a:gd name="T8" fmla="*/ 26 w 50"/>
                <a:gd name="T9" fmla="*/ 16 h 29"/>
                <a:gd name="T10" fmla="*/ 38 w 50"/>
                <a:gd name="T11" fmla="*/ 9 h 29"/>
                <a:gd name="T12" fmla="*/ 49 w 50"/>
                <a:gd name="T13" fmla="*/ 2 h 29"/>
                <a:gd name="T14" fmla="*/ 49 w 50"/>
                <a:gd name="T15" fmla="*/ 0 h 29"/>
                <a:gd name="T16" fmla="*/ 48 w 5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9">
                  <a:moveTo>
                    <a:pt x="48" y="0"/>
                  </a:moveTo>
                  <a:cubicBezTo>
                    <a:pt x="41" y="6"/>
                    <a:pt x="33" y="10"/>
                    <a:pt x="26" y="14"/>
                  </a:cubicBezTo>
                  <a:cubicBezTo>
                    <a:pt x="18" y="19"/>
                    <a:pt x="9" y="23"/>
                    <a:pt x="1" y="27"/>
                  </a:cubicBezTo>
                  <a:cubicBezTo>
                    <a:pt x="0" y="27"/>
                    <a:pt x="1" y="29"/>
                    <a:pt x="2" y="29"/>
                  </a:cubicBezTo>
                  <a:cubicBezTo>
                    <a:pt x="10" y="25"/>
                    <a:pt x="18" y="20"/>
                    <a:pt x="26" y="16"/>
                  </a:cubicBezTo>
                  <a:cubicBezTo>
                    <a:pt x="30" y="14"/>
                    <a:pt x="34" y="11"/>
                    <a:pt x="38" y="9"/>
                  </a:cubicBezTo>
                  <a:cubicBezTo>
                    <a:pt x="42" y="7"/>
                    <a:pt x="46" y="5"/>
                    <a:pt x="49" y="2"/>
                  </a:cubicBezTo>
                  <a:cubicBezTo>
                    <a:pt x="50" y="2"/>
                    <a:pt x="50" y="0"/>
                    <a:pt x="49" y="0"/>
                  </a:cubicBezTo>
                  <a:cubicBezTo>
                    <a:pt x="49" y="0"/>
                    <a:pt x="48" y="0"/>
                    <a:pt x="4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6" name="Freeform 328"/>
            <p:cNvSpPr/>
            <p:nvPr/>
          </p:nvSpPr>
          <p:spPr bwMode="auto">
            <a:xfrm>
              <a:off x="4201" y="2307"/>
              <a:ext cx="119" cy="76"/>
            </a:xfrm>
            <a:custGeom>
              <a:avLst/>
              <a:gdLst>
                <a:gd name="T0" fmla="*/ 48 w 50"/>
                <a:gd name="T1" fmla="*/ 1 h 32"/>
                <a:gd name="T2" fmla="*/ 1 w 50"/>
                <a:gd name="T3" fmla="*/ 29 h 32"/>
                <a:gd name="T4" fmla="*/ 2 w 50"/>
                <a:gd name="T5" fmla="*/ 31 h 32"/>
                <a:gd name="T6" fmla="*/ 49 w 50"/>
                <a:gd name="T7" fmla="*/ 2 h 32"/>
                <a:gd name="T8" fmla="*/ 48 w 50"/>
                <a:gd name="T9" fmla="*/ 0 h 32"/>
                <a:gd name="T10" fmla="*/ 48 w 50"/>
                <a:gd name="T11" fmla="*/ 1 h 32"/>
              </a:gdLst>
              <a:ahLst/>
              <a:cxnLst>
                <a:cxn ang="0">
                  <a:pos x="T0" y="T1"/>
                </a:cxn>
                <a:cxn ang="0">
                  <a:pos x="T2" y="T3"/>
                </a:cxn>
                <a:cxn ang="0">
                  <a:pos x="T4" y="T5"/>
                </a:cxn>
                <a:cxn ang="0">
                  <a:pos x="T6" y="T7"/>
                </a:cxn>
                <a:cxn ang="0">
                  <a:pos x="T8" y="T9"/>
                </a:cxn>
                <a:cxn ang="0">
                  <a:pos x="T10" y="T11"/>
                </a:cxn>
              </a:cxnLst>
              <a:rect l="0" t="0" r="r" b="b"/>
              <a:pathLst>
                <a:path w="50" h="32">
                  <a:moveTo>
                    <a:pt x="48" y="1"/>
                  </a:moveTo>
                  <a:cubicBezTo>
                    <a:pt x="33" y="11"/>
                    <a:pt x="17" y="21"/>
                    <a:pt x="1" y="29"/>
                  </a:cubicBezTo>
                  <a:cubicBezTo>
                    <a:pt x="0" y="30"/>
                    <a:pt x="1" y="32"/>
                    <a:pt x="2" y="31"/>
                  </a:cubicBezTo>
                  <a:cubicBezTo>
                    <a:pt x="18" y="22"/>
                    <a:pt x="34" y="12"/>
                    <a:pt x="49" y="2"/>
                  </a:cubicBezTo>
                  <a:cubicBezTo>
                    <a:pt x="50" y="2"/>
                    <a:pt x="49" y="0"/>
                    <a:pt x="48" y="0"/>
                  </a:cubicBezTo>
                  <a:cubicBezTo>
                    <a:pt x="48" y="0"/>
                    <a:pt x="48" y="0"/>
                    <a:pt x="4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7" name="Freeform 329"/>
            <p:cNvSpPr/>
            <p:nvPr/>
          </p:nvSpPr>
          <p:spPr bwMode="auto">
            <a:xfrm>
              <a:off x="4224" y="2350"/>
              <a:ext cx="96" cy="67"/>
            </a:xfrm>
            <a:custGeom>
              <a:avLst/>
              <a:gdLst>
                <a:gd name="T0" fmla="*/ 38 w 40"/>
                <a:gd name="T1" fmla="*/ 0 h 28"/>
                <a:gd name="T2" fmla="*/ 20 w 40"/>
                <a:gd name="T3" fmla="*/ 14 h 28"/>
                <a:gd name="T4" fmla="*/ 1 w 40"/>
                <a:gd name="T5" fmla="*/ 25 h 28"/>
                <a:gd name="T6" fmla="*/ 1 w 40"/>
                <a:gd name="T7" fmla="*/ 25 h 28"/>
                <a:gd name="T8" fmla="*/ 1 w 40"/>
                <a:gd name="T9" fmla="*/ 27 h 28"/>
                <a:gd name="T10" fmla="*/ 20 w 40"/>
                <a:gd name="T11" fmla="*/ 16 h 28"/>
                <a:gd name="T12" fmla="*/ 39 w 40"/>
                <a:gd name="T13" fmla="*/ 2 h 28"/>
                <a:gd name="T14" fmla="*/ 39 w 40"/>
                <a:gd name="T15" fmla="*/ 0 h 28"/>
                <a:gd name="T16" fmla="*/ 38 w 40"/>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8">
                  <a:moveTo>
                    <a:pt x="38" y="0"/>
                  </a:moveTo>
                  <a:cubicBezTo>
                    <a:pt x="32" y="5"/>
                    <a:pt x="26" y="9"/>
                    <a:pt x="20" y="14"/>
                  </a:cubicBezTo>
                  <a:cubicBezTo>
                    <a:pt x="14" y="18"/>
                    <a:pt x="8" y="22"/>
                    <a:pt x="1" y="25"/>
                  </a:cubicBezTo>
                  <a:cubicBezTo>
                    <a:pt x="1" y="25"/>
                    <a:pt x="1" y="25"/>
                    <a:pt x="1" y="25"/>
                  </a:cubicBezTo>
                  <a:cubicBezTo>
                    <a:pt x="0" y="26"/>
                    <a:pt x="0" y="28"/>
                    <a:pt x="1" y="27"/>
                  </a:cubicBezTo>
                  <a:cubicBezTo>
                    <a:pt x="8" y="24"/>
                    <a:pt x="14" y="20"/>
                    <a:pt x="20" y="16"/>
                  </a:cubicBezTo>
                  <a:cubicBezTo>
                    <a:pt x="27" y="11"/>
                    <a:pt x="33" y="7"/>
                    <a:pt x="39" y="2"/>
                  </a:cubicBezTo>
                  <a:cubicBezTo>
                    <a:pt x="40" y="2"/>
                    <a:pt x="40" y="0"/>
                    <a:pt x="39" y="0"/>
                  </a:cubicBezTo>
                  <a:cubicBezTo>
                    <a:pt x="39" y="0"/>
                    <a:pt x="39" y="0"/>
                    <a:pt x="3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8" name="Freeform 330"/>
            <p:cNvSpPr>
              <a:spLocks noEditPoints="1"/>
            </p:cNvSpPr>
            <p:nvPr/>
          </p:nvSpPr>
          <p:spPr bwMode="auto">
            <a:xfrm>
              <a:off x="4291" y="2386"/>
              <a:ext cx="31" cy="24"/>
            </a:xfrm>
            <a:custGeom>
              <a:avLst/>
              <a:gdLst>
                <a:gd name="T0" fmla="*/ 11 w 13"/>
                <a:gd name="T1" fmla="*/ 1 h 10"/>
                <a:gd name="T2" fmla="*/ 10 w 13"/>
                <a:gd name="T3" fmla="*/ 1 h 10"/>
                <a:gd name="T4" fmla="*/ 1 w 13"/>
                <a:gd name="T5" fmla="*/ 8 h 10"/>
                <a:gd name="T6" fmla="*/ 2 w 13"/>
                <a:gd name="T7" fmla="*/ 10 h 10"/>
                <a:gd name="T8" fmla="*/ 13 w 13"/>
                <a:gd name="T9" fmla="*/ 2 h 10"/>
                <a:gd name="T10" fmla="*/ 12 w 13"/>
                <a:gd name="T11" fmla="*/ 0 h 10"/>
                <a:gd name="T12" fmla="*/ 11 w 13"/>
                <a:gd name="T13" fmla="*/ 1 h 10"/>
                <a:gd name="T14" fmla="*/ 11 w 13"/>
                <a:gd name="T15" fmla="*/ 1 h 10"/>
                <a:gd name="T16" fmla="*/ 10 w 13"/>
                <a:gd name="T17" fmla="*/ 1 h 10"/>
                <a:gd name="T18" fmla="*/ 11 w 13"/>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1"/>
                  </a:moveTo>
                  <a:cubicBezTo>
                    <a:pt x="11" y="1"/>
                    <a:pt x="11" y="1"/>
                    <a:pt x="10" y="1"/>
                  </a:cubicBezTo>
                  <a:cubicBezTo>
                    <a:pt x="7" y="4"/>
                    <a:pt x="4" y="6"/>
                    <a:pt x="1" y="8"/>
                  </a:cubicBezTo>
                  <a:cubicBezTo>
                    <a:pt x="0" y="9"/>
                    <a:pt x="1" y="10"/>
                    <a:pt x="2" y="10"/>
                  </a:cubicBezTo>
                  <a:cubicBezTo>
                    <a:pt x="5" y="7"/>
                    <a:pt x="9" y="5"/>
                    <a:pt x="13" y="2"/>
                  </a:cubicBezTo>
                  <a:cubicBezTo>
                    <a:pt x="13" y="1"/>
                    <a:pt x="13" y="0"/>
                    <a:pt x="12" y="0"/>
                  </a:cubicBezTo>
                  <a:cubicBezTo>
                    <a:pt x="12" y="0"/>
                    <a:pt x="11" y="0"/>
                    <a:pt x="11" y="1"/>
                  </a:cubicBezTo>
                  <a:moveTo>
                    <a:pt x="11" y="1"/>
                  </a:moveTo>
                  <a:cubicBezTo>
                    <a:pt x="11" y="1"/>
                    <a:pt x="10" y="1"/>
                    <a:pt x="10" y="1"/>
                  </a:cubicBezTo>
                  <a:cubicBezTo>
                    <a:pt x="10" y="1"/>
                    <a:pt x="11" y="1"/>
                    <a:pt x="1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39" name="Freeform 331"/>
            <p:cNvSpPr/>
            <p:nvPr/>
          </p:nvSpPr>
          <p:spPr bwMode="auto">
            <a:xfrm>
              <a:off x="3358" y="2216"/>
              <a:ext cx="31" cy="81"/>
            </a:xfrm>
            <a:custGeom>
              <a:avLst/>
              <a:gdLst>
                <a:gd name="T0" fmla="*/ 0 w 13"/>
                <a:gd name="T1" fmla="*/ 2 h 34"/>
                <a:gd name="T2" fmla="*/ 9 w 13"/>
                <a:gd name="T3" fmla="*/ 32 h 34"/>
                <a:gd name="T4" fmla="*/ 12 w 13"/>
                <a:gd name="T5" fmla="*/ 30 h 34"/>
                <a:gd name="T6" fmla="*/ 10 w 13"/>
                <a:gd name="T7" fmla="*/ 26 h 34"/>
                <a:gd name="T8" fmla="*/ 4 w 13"/>
                <a:gd name="T9" fmla="*/ 1 h 34"/>
                <a:gd name="T10" fmla="*/ 2 w 13"/>
                <a:gd name="T11" fmla="*/ 0 h 34"/>
                <a:gd name="T12" fmla="*/ 0 w 13"/>
                <a:gd name="T13" fmla="*/ 2 h 34"/>
              </a:gdLst>
              <a:ahLst/>
              <a:cxnLst>
                <a:cxn ang="0">
                  <a:pos x="T0" y="T1"/>
                </a:cxn>
                <a:cxn ang="0">
                  <a:pos x="T2" y="T3"/>
                </a:cxn>
                <a:cxn ang="0">
                  <a:pos x="T4" y="T5"/>
                </a:cxn>
                <a:cxn ang="0">
                  <a:pos x="T6" y="T7"/>
                </a:cxn>
                <a:cxn ang="0">
                  <a:pos x="T8" y="T9"/>
                </a:cxn>
                <a:cxn ang="0">
                  <a:pos x="T10" y="T11"/>
                </a:cxn>
                <a:cxn ang="0">
                  <a:pos x="T12" y="T13"/>
                </a:cxn>
              </a:cxnLst>
              <a:rect l="0" t="0" r="r" b="b"/>
              <a:pathLst>
                <a:path w="13" h="34">
                  <a:moveTo>
                    <a:pt x="0" y="2"/>
                  </a:moveTo>
                  <a:cubicBezTo>
                    <a:pt x="2" y="12"/>
                    <a:pt x="4" y="23"/>
                    <a:pt x="9" y="32"/>
                  </a:cubicBezTo>
                  <a:cubicBezTo>
                    <a:pt x="10" y="34"/>
                    <a:pt x="13" y="32"/>
                    <a:pt x="12" y="30"/>
                  </a:cubicBezTo>
                  <a:cubicBezTo>
                    <a:pt x="11" y="29"/>
                    <a:pt x="11" y="27"/>
                    <a:pt x="10" y="26"/>
                  </a:cubicBezTo>
                  <a:cubicBezTo>
                    <a:pt x="7" y="18"/>
                    <a:pt x="6" y="10"/>
                    <a:pt x="4" y="1"/>
                  </a:cubicBezTo>
                  <a:cubicBezTo>
                    <a:pt x="4" y="0"/>
                    <a:pt x="3" y="0"/>
                    <a:pt x="2"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0" name="Freeform 332"/>
            <p:cNvSpPr>
              <a:spLocks noEditPoints="1"/>
            </p:cNvSpPr>
            <p:nvPr/>
          </p:nvSpPr>
          <p:spPr bwMode="auto">
            <a:xfrm>
              <a:off x="3379" y="2242"/>
              <a:ext cx="39" cy="51"/>
            </a:xfrm>
            <a:custGeom>
              <a:avLst/>
              <a:gdLst>
                <a:gd name="T0" fmla="*/ 11 w 16"/>
                <a:gd name="T1" fmla="*/ 15 h 21"/>
                <a:gd name="T2" fmla="*/ 10 w 16"/>
                <a:gd name="T3" fmla="*/ 15 h 21"/>
                <a:gd name="T4" fmla="*/ 10 w 16"/>
                <a:gd name="T5" fmla="*/ 15 h 21"/>
                <a:gd name="T6" fmla="*/ 10 w 16"/>
                <a:gd name="T7" fmla="*/ 15 h 21"/>
                <a:gd name="T8" fmla="*/ 11 w 16"/>
                <a:gd name="T9" fmla="*/ 6 h 21"/>
                <a:gd name="T10" fmla="*/ 11 w 16"/>
                <a:gd name="T11" fmla="*/ 6 h 21"/>
                <a:gd name="T12" fmla="*/ 11 w 16"/>
                <a:gd name="T13" fmla="*/ 6 h 21"/>
                <a:gd name="T14" fmla="*/ 11 w 16"/>
                <a:gd name="T15" fmla="*/ 6 h 21"/>
                <a:gd name="T16" fmla="*/ 11 w 16"/>
                <a:gd name="T17" fmla="*/ 6 h 21"/>
                <a:gd name="T18" fmla="*/ 11 w 16"/>
                <a:gd name="T19" fmla="*/ 6 h 21"/>
                <a:gd name="T20" fmla="*/ 11 w 16"/>
                <a:gd name="T21" fmla="*/ 6 h 21"/>
                <a:gd name="T22" fmla="*/ 11 w 16"/>
                <a:gd name="T23" fmla="*/ 5 h 21"/>
                <a:gd name="T24" fmla="*/ 11 w 16"/>
                <a:gd name="T25" fmla="*/ 5 h 21"/>
                <a:gd name="T26" fmla="*/ 11 w 16"/>
                <a:gd name="T27" fmla="*/ 5 h 21"/>
                <a:gd name="T28" fmla="*/ 7 w 16"/>
                <a:gd name="T29" fmla="*/ 6 h 21"/>
                <a:gd name="T30" fmla="*/ 7 w 16"/>
                <a:gd name="T31" fmla="*/ 6 h 21"/>
                <a:gd name="T32" fmla="*/ 8 w 16"/>
                <a:gd name="T33" fmla="*/ 5 h 21"/>
                <a:gd name="T34" fmla="*/ 8 w 16"/>
                <a:gd name="T35" fmla="*/ 5 h 21"/>
                <a:gd name="T36" fmla="*/ 8 w 16"/>
                <a:gd name="T37" fmla="*/ 5 h 21"/>
                <a:gd name="T38" fmla="*/ 9 w 16"/>
                <a:gd name="T39" fmla="*/ 5 h 21"/>
                <a:gd name="T40" fmla="*/ 10 w 16"/>
                <a:gd name="T41" fmla="*/ 5 h 21"/>
                <a:gd name="T42" fmla="*/ 11 w 16"/>
                <a:gd name="T43" fmla="*/ 6 h 21"/>
                <a:gd name="T44" fmla="*/ 11 w 16"/>
                <a:gd name="T45" fmla="*/ 6 h 21"/>
                <a:gd name="T46" fmla="*/ 7 w 16"/>
                <a:gd name="T47" fmla="*/ 6 h 21"/>
                <a:gd name="T48" fmla="*/ 8 w 16"/>
                <a:gd name="T49" fmla="*/ 5 h 21"/>
                <a:gd name="T50" fmla="*/ 9 w 16"/>
                <a:gd name="T51" fmla="*/ 5 h 21"/>
                <a:gd name="T52" fmla="*/ 9 w 16"/>
                <a:gd name="T53" fmla="*/ 5 h 21"/>
                <a:gd name="T54" fmla="*/ 5 w 16"/>
                <a:gd name="T55" fmla="*/ 16 h 21"/>
                <a:gd name="T56" fmla="*/ 11 w 16"/>
                <a:gd name="T57" fmla="*/ 15 h 21"/>
                <a:gd name="T58" fmla="*/ 11 w 16"/>
                <a:gd name="T59" fmla="*/ 15 h 21"/>
                <a:gd name="T60" fmla="*/ 10 w 16"/>
                <a:gd name="T61" fmla="*/ 15 h 21"/>
                <a:gd name="T62" fmla="*/ 7 w 16"/>
                <a:gd name="T63" fmla="*/ 13 h 21"/>
                <a:gd name="T64" fmla="*/ 6 w 16"/>
                <a:gd name="T65" fmla="*/ 10 h 21"/>
                <a:gd name="T66" fmla="*/ 15 w 16"/>
                <a:gd name="T67" fmla="*/ 5 h 21"/>
                <a:gd name="T68" fmla="*/ 6 w 16"/>
                <a:gd name="T6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21">
                  <a:moveTo>
                    <a:pt x="11" y="15"/>
                  </a:moveTo>
                  <a:cubicBezTo>
                    <a:pt x="11" y="15"/>
                    <a:pt x="11" y="15"/>
                    <a:pt x="11" y="15"/>
                  </a:cubicBezTo>
                  <a:cubicBezTo>
                    <a:pt x="11" y="15"/>
                    <a:pt x="11" y="15"/>
                    <a:pt x="11" y="15"/>
                  </a:cubicBezTo>
                  <a:moveTo>
                    <a:pt x="10" y="15"/>
                  </a:moveTo>
                  <a:cubicBezTo>
                    <a:pt x="10" y="15"/>
                    <a:pt x="10" y="15"/>
                    <a:pt x="11" y="15"/>
                  </a:cubicBezTo>
                  <a:cubicBezTo>
                    <a:pt x="10" y="15"/>
                    <a:pt x="10" y="15"/>
                    <a:pt x="10" y="15"/>
                  </a:cubicBezTo>
                  <a:moveTo>
                    <a:pt x="9" y="15"/>
                  </a:moveTo>
                  <a:cubicBezTo>
                    <a:pt x="10" y="15"/>
                    <a:pt x="10" y="15"/>
                    <a:pt x="10" y="15"/>
                  </a:cubicBezTo>
                  <a:cubicBezTo>
                    <a:pt x="10" y="15"/>
                    <a:pt x="10" y="15"/>
                    <a:pt x="9" y="15"/>
                  </a:cubicBezTo>
                  <a:moveTo>
                    <a:pt x="11" y="6"/>
                  </a:moveTo>
                  <a:cubicBezTo>
                    <a:pt x="11" y="6"/>
                    <a:pt x="11" y="6"/>
                    <a:pt x="11" y="6"/>
                  </a:cubicBezTo>
                  <a:cubicBezTo>
                    <a:pt x="11" y="6"/>
                    <a:pt x="11" y="6"/>
                    <a:pt x="11" y="6"/>
                  </a:cubicBezTo>
                  <a:moveTo>
                    <a:pt x="11" y="6"/>
                  </a:moveTo>
                  <a:cubicBezTo>
                    <a:pt x="11" y="6"/>
                    <a:pt x="11" y="6"/>
                    <a:pt x="11" y="6"/>
                  </a:cubicBezTo>
                  <a:cubicBezTo>
                    <a:pt x="11" y="6"/>
                    <a:pt x="11" y="6"/>
                    <a:pt x="11" y="6"/>
                  </a:cubicBezTo>
                  <a:cubicBezTo>
                    <a:pt x="11" y="6"/>
                    <a:pt x="11" y="6"/>
                    <a:pt x="11" y="6"/>
                  </a:cubicBezTo>
                  <a:moveTo>
                    <a:pt x="11" y="6"/>
                  </a:moveTo>
                  <a:cubicBezTo>
                    <a:pt x="11" y="6"/>
                    <a:pt x="11" y="6"/>
                    <a:pt x="11" y="6"/>
                  </a:cubicBezTo>
                  <a:cubicBezTo>
                    <a:pt x="11" y="6"/>
                    <a:pt x="11" y="6"/>
                    <a:pt x="11" y="6"/>
                  </a:cubicBezTo>
                  <a:cubicBezTo>
                    <a:pt x="11" y="6"/>
                    <a:pt x="11" y="6"/>
                    <a:pt x="11" y="6"/>
                  </a:cubicBezTo>
                  <a:moveTo>
                    <a:pt x="11" y="5"/>
                  </a:moveTo>
                  <a:cubicBezTo>
                    <a:pt x="11" y="6"/>
                    <a:pt x="11" y="6"/>
                    <a:pt x="11" y="6"/>
                  </a:cubicBezTo>
                  <a:cubicBezTo>
                    <a:pt x="11" y="6"/>
                    <a:pt x="11" y="6"/>
                    <a:pt x="11" y="5"/>
                  </a:cubicBezTo>
                  <a:moveTo>
                    <a:pt x="11" y="5"/>
                  </a:moveTo>
                  <a:cubicBezTo>
                    <a:pt x="11" y="5"/>
                    <a:pt x="11" y="5"/>
                    <a:pt x="11" y="5"/>
                  </a:cubicBezTo>
                  <a:cubicBezTo>
                    <a:pt x="11" y="5"/>
                    <a:pt x="11" y="5"/>
                    <a:pt x="11" y="5"/>
                  </a:cubicBezTo>
                  <a:moveTo>
                    <a:pt x="11" y="5"/>
                  </a:moveTo>
                  <a:cubicBezTo>
                    <a:pt x="11" y="5"/>
                    <a:pt x="11" y="5"/>
                    <a:pt x="11" y="5"/>
                  </a:cubicBezTo>
                  <a:cubicBezTo>
                    <a:pt x="11" y="5"/>
                    <a:pt x="11" y="5"/>
                    <a:pt x="11" y="5"/>
                  </a:cubicBezTo>
                  <a:moveTo>
                    <a:pt x="7" y="6"/>
                  </a:moveTo>
                  <a:cubicBezTo>
                    <a:pt x="7" y="6"/>
                    <a:pt x="8" y="6"/>
                    <a:pt x="8" y="6"/>
                  </a:cubicBezTo>
                  <a:cubicBezTo>
                    <a:pt x="8" y="6"/>
                    <a:pt x="7" y="6"/>
                    <a:pt x="7" y="6"/>
                  </a:cubicBezTo>
                  <a:cubicBezTo>
                    <a:pt x="7" y="6"/>
                    <a:pt x="7" y="6"/>
                    <a:pt x="7" y="6"/>
                  </a:cubicBezTo>
                  <a:moveTo>
                    <a:pt x="8" y="5"/>
                  </a:moveTo>
                  <a:cubicBezTo>
                    <a:pt x="8" y="5"/>
                    <a:pt x="8" y="6"/>
                    <a:pt x="8" y="6"/>
                  </a:cubicBezTo>
                  <a:cubicBezTo>
                    <a:pt x="8" y="6"/>
                    <a:pt x="8" y="5"/>
                    <a:pt x="8" y="5"/>
                  </a:cubicBezTo>
                  <a:moveTo>
                    <a:pt x="8" y="5"/>
                  </a:moveTo>
                  <a:cubicBezTo>
                    <a:pt x="8" y="5"/>
                    <a:pt x="8" y="5"/>
                    <a:pt x="8" y="5"/>
                  </a:cubicBezTo>
                  <a:cubicBezTo>
                    <a:pt x="8" y="5"/>
                    <a:pt x="8" y="5"/>
                    <a:pt x="8" y="5"/>
                  </a:cubicBezTo>
                  <a:moveTo>
                    <a:pt x="9" y="5"/>
                  </a:moveTo>
                  <a:cubicBezTo>
                    <a:pt x="9" y="5"/>
                    <a:pt x="9" y="5"/>
                    <a:pt x="9" y="5"/>
                  </a:cubicBezTo>
                  <a:cubicBezTo>
                    <a:pt x="10" y="5"/>
                    <a:pt x="10" y="5"/>
                    <a:pt x="10" y="5"/>
                  </a:cubicBezTo>
                  <a:cubicBezTo>
                    <a:pt x="10" y="5"/>
                    <a:pt x="10" y="5"/>
                    <a:pt x="11" y="5"/>
                  </a:cubicBezTo>
                  <a:cubicBezTo>
                    <a:pt x="11" y="5"/>
                    <a:pt x="11" y="5"/>
                    <a:pt x="11" y="6"/>
                  </a:cubicBezTo>
                  <a:cubicBezTo>
                    <a:pt x="11" y="6"/>
                    <a:pt x="11" y="6"/>
                    <a:pt x="11" y="6"/>
                  </a:cubicBezTo>
                  <a:cubicBezTo>
                    <a:pt x="11" y="6"/>
                    <a:pt x="11" y="6"/>
                    <a:pt x="11" y="6"/>
                  </a:cubicBezTo>
                  <a:cubicBezTo>
                    <a:pt x="11" y="6"/>
                    <a:pt x="10" y="6"/>
                    <a:pt x="10" y="6"/>
                  </a:cubicBezTo>
                  <a:cubicBezTo>
                    <a:pt x="9" y="6"/>
                    <a:pt x="8" y="6"/>
                    <a:pt x="7" y="6"/>
                  </a:cubicBezTo>
                  <a:cubicBezTo>
                    <a:pt x="8" y="6"/>
                    <a:pt x="8" y="5"/>
                    <a:pt x="8" y="5"/>
                  </a:cubicBezTo>
                  <a:cubicBezTo>
                    <a:pt x="8" y="5"/>
                    <a:pt x="8" y="5"/>
                    <a:pt x="8" y="5"/>
                  </a:cubicBezTo>
                  <a:cubicBezTo>
                    <a:pt x="9" y="5"/>
                    <a:pt x="9" y="5"/>
                    <a:pt x="9" y="5"/>
                  </a:cubicBezTo>
                  <a:moveTo>
                    <a:pt x="9" y="5"/>
                  </a:moveTo>
                  <a:cubicBezTo>
                    <a:pt x="9" y="5"/>
                    <a:pt x="9" y="5"/>
                    <a:pt x="9" y="5"/>
                  </a:cubicBezTo>
                  <a:cubicBezTo>
                    <a:pt x="9" y="5"/>
                    <a:pt x="9" y="5"/>
                    <a:pt x="9" y="5"/>
                  </a:cubicBezTo>
                  <a:moveTo>
                    <a:pt x="6" y="2"/>
                  </a:moveTo>
                  <a:cubicBezTo>
                    <a:pt x="0" y="5"/>
                    <a:pt x="1" y="12"/>
                    <a:pt x="5" y="16"/>
                  </a:cubicBezTo>
                  <a:cubicBezTo>
                    <a:pt x="8" y="20"/>
                    <a:pt x="14" y="21"/>
                    <a:pt x="15" y="15"/>
                  </a:cubicBezTo>
                  <a:cubicBezTo>
                    <a:pt x="15" y="12"/>
                    <a:pt x="11" y="12"/>
                    <a:pt x="11" y="15"/>
                  </a:cubicBezTo>
                  <a:cubicBezTo>
                    <a:pt x="11" y="15"/>
                    <a:pt x="11" y="15"/>
                    <a:pt x="11" y="15"/>
                  </a:cubicBezTo>
                  <a:cubicBezTo>
                    <a:pt x="11" y="15"/>
                    <a:pt x="11" y="15"/>
                    <a:pt x="11" y="15"/>
                  </a:cubicBezTo>
                  <a:cubicBezTo>
                    <a:pt x="11" y="15"/>
                    <a:pt x="11" y="15"/>
                    <a:pt x="11" y="15"/>
                  </a:cubicBezTo>
                  <a:cubicBezTo>
                    <a:pt x="10" y="15"/>
                    <a:pt x="10" y="15"/>
                    <a:pt x="10" y="15"/>
                  </a:cubicBezTo>
                  <a:cubicBezTo>
                    <a:pt x="9" y="15"/>
                    <a:pt x="9" y="14"/>
                    <a:pt x="8" y="14"/>
                  </a:cubicBezTo>
                  <a:cubicBezTo>
                    <a:pt x="8" y="14"/>
                    <a:pt x="7" y="13"/>
                    <a:pt x="7" y="13"/>
                  </a:cubicBezTo>
                  <a:cubicBezTo>
                    <a:pt x="7" y="12"/>
                    <a:pt x="6" y="11"/>
                    <a:pt x="6" y="11"/>
                  </a:cubicBezTo>
                  <a:cubicBezTo>
                    <a:pt x="6" y="10"/>
                    <a:pt x="6" y="10"/>
                    <a:pt x="6" y="10"/>
                  </a:cubicBezTo>
                  <a:cubicBezTo>
                    <a:pt x="6" y="10"/>
                    <a:pt x="6" y="9"/>
                    <a:pt x="6" y="9"/>
                  </a:cubicBezTo>
                  <a:cubicBezTo>
                    <a:pt x="9" y="10"/>
                    <a:pt x="16" y="10"/>
                    <a:pt x="15" y="5"/>
                  </a:cubicBezTo>
                  <a:cubicBezTo>
                    <a:pt x="14" y="2"/>
                    <a:pt x="11" y="0"/>
                    <a:pt x="8" y="1"/>
                  </a:cubicBezTo>
                  <a:cubicBezTo>
                    <a:pt x="7" y="1"/>
                    <a:pt x="7" y="1"/>
                    <a:pt x="6"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1" name="Freeform 333"/>
            <p:cNvSpPr>
              <a:spLocks noEditPoints="1"/>
            </p:cNvSpPr>
            <p:nvPr/>
          </p:nvSpPr>
          <p:spPr bwMode="auto">
            <a:xfrm>
              <a:off x="3410" y="2233"/>
              <a:ext cx="48" cy="60"/>
            </a:xfrm>
            <a:custGeom>
              <a:avLst/>
              <a:gdLst>
                <a:gd name="T0" fmla="*/ 9 w 20"/>
                <a:gd name="T1" fmla="*/ 18 h 25"/>
                <a:gd name="T2" fmla="*/ 8 w 20"/>
                <a:gd name="T3" fmla="*/ 18 h 25"/>
                <a:gd name="T4" fmla="*/ 8 w 20"/>
                <a:gd name="T5" fmla="*/ 18 h 25"/>
                <a:gd name="T6" fmla="*/ 8 w 20"/>
                <a:gd name="T7" fmla="*/ 18 h 25"/>
                <a:gd name="T8" fmla="*/ 8 w 20"/>
                <a:gd name="T9" fmla="*/ 18 h 25"/>
                <a:gd name="T10" fmla="*/ 8 w 20"/>
                <a:gd name="T11" fmla="*/ 18 h 25"/>
                <a:gd name="T12" fmla="*/ 8 w 20"/>
                <a:gd name="T13" fmla="*/ 18 h 25"/>
                <a:gd name="T14" fmla="*/ 8 w 20"/>
                <a:gd name="T15" fmla="*/ 18 h 25"/>
                <a:gd name="T16" fmla="*/ 8 w 20"/>
                <a:gd name="T17" fmla="*/ 18 h 25"/>
                <a:gd name="T18" fmla="*/ 8 w 20"/>
                <a:gd name="T19" fmla="*/ 18 h 25"/>
                <a:gd name="T20" fmla="*/ 8 w 20"/>
                <a:gd name="T21" fmla="*/ 18 h 25"/>
                <a:gd name="T22" fmla="*/ 8 w 20"/>
                <a:gd name="T23" fmla="*/ 18 h 25"/>
                <a:gd name="T24" fmla="*/ 8 w 20"/>
                <a:gd name="T25" fmla="*/ 18 h 25"/>
                <a:gd name="T26" fmla="*/ 8 w 20"/>
                <a:gd name="T27" fmla="*/ 18 h 25"/>
                <a:gd name="T28" fmla="*/ 9 w 20"/>
                <a:gd name="T29" fmla="*/ 18 h 25"/>
                <a:gd name="T30" fmla="*/ 9 w 20"/>
                <a:gd name="T31" fmla="*/ 18 h 25"/>
                <a:gd name="T32" fmla="*/ 8 w 20"/>
                <a:gd name="T33" fmla="*/ 18 h 25"/>
                <a:gd name="T34" fmla="*/ 17 w 20"/>
                <a:gd name="T35" fmla="*/ 16 h 25"/>
                <a:gd name="T36" fmla="*/ 17 w 20"/>
                <a:gd name="T37" fmla="*/ 16 h 25"/>
                <a:gd name="T38" fmla="*/ 8 w 20"/>
                <a:gd name="T39" fmla="*/ 18 h 25"/>
                <a:gd name="T40" fmla="*/ 9 w 20"/>
                <a:gd name="T41" fmla="*/ 6 h 25"/>
                <a:gd name="T42" fmla="*/ 9 w 20"/>
                <a:gd name="T43" fmla="*/ 18 h 25"/>
                <a:gd name="T44" fmla="*/ 8 w 20"/>
                <a:gd name="T45" fmla="*/ 18 h 25"/>
                <a:gd name="T46" fmla="*/ 8 w 20"/>
                <a:gd name="T47" fmla="*/ 18 h 25"/>
                <a:gd name="T48" fmla="*/ 8 w 20"/>
                <a:gd name="T49" fmla="*/ 18 h 25"/>
                <a:gd name="T50" fmla="*/ 7 w 20"/>
                <a:gd name="T51" fmla="*/ 17 h 25"/>
                <a:gd name="T52" fmla="*/ 7 w 20"/>
                <a:gd name="T53" fmla="*/ 10 h 25"/>
                <a:gd name="T54" fmla="*/ 9 w 20"/>
                <a:gd name="T55" fmla="*/ 6 h 25"/>
                <a:gd name="T56" fmla="*/ 6 w 20"/>
                <a:gd name="T57" fmla="*/ 21 h 25"/>
                <a:gd name="T58" fmla="*/ 15 w 20"/>
                <a:gd name="T59" fmla="*/ 19 h 25"/>
                <a:gd name="T60" fmla="*/ 17 w 20"/>
                <a:gd name="T61" fmla="*/ 15 h 25"/>
                <a:gd name="T62" fmla="*/ 15 w 20"/>
                <a:gd name="T63" fmla="*/ 12 h 25"/>
                <a:gd name="T64" fmla="*/ 11 w 20"/>
                <a:gd name="T65" fmla="*/ 2 h 25"/>
                <a:gd name="T66" fmla="*/ 8 w 20"/>
                <a:gd name="T6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5">
                  <a:moveTo>
                    <a:pt x="8" y="18"/>
                  </a:moveTo>
                  <a:cubicBezTo>
                    <a:pt x="8" y="18"/>
                    <a:pt x="8" y="18"/>
                    <a:pt x="9" y="18"/>
                  </a:cubicBezTo>
                  <a:cubicBezTo>
                    <a:pt x="8" y="18"/>
                    <a:pt x="8" y="18"/>
                    <a:pt x="8" y="18"/>
                  </a:cubicBezTo>
                  <a:cubicBezTo>
                    <a:pt x="8" y="18"/>
                    <a:pt x="8" y="18"/>
                    <a:pt x="8" y="18"/>
                  </a:cubicBezTo>
                  <a:moveTo>
                    <a:pt x="8" y="18"/>
                  </a:moveTo>
                  <a:cubicBezTo>
                    <a:pt x="8" y="18"/>
                    <a:pt x="8" y="18"/>
                    <a:pt x="8" y="18"/>
                  </a:cubicBezTo>
                  <a:cubicBezTo>
                    <a:pt x="8" y="18"/>
                    <a:pt x="8" y="18"/>
                    <a:pt x="8" y="18"/>
                  </a:cubicBezTo>
                  <a:cubicBezTo>
                    <a:pt x="8" y="18"/>
                    <a:pt x="8" y="18"/>
                    <a:pt x="8" y="18"/>
                  </a:cubicBezTo>
                  <a:moveTo>
                    <a:pt x="8" y="18"/>
                  </a:moveTo>
                  <a:cubicBezTo>
                    <a:pt x="8" y="18"/>
                    <a:pt x="8" y="18"/>
                    <a:pt x="8" y="18"/>
                  </a:cubicBezTo>
                  <a:cubicBezTo>
                    <a:pt x="8" y="18"/>
                    <a:pt x="8" y="18"/>
                    <a:pt x="8" y="18"/>
                  </a:cubicBezTo>
                  <a:cubicBezTo>
                    <a:pt x="8" y="18"/>
                    <a:pt x="8" y="18"/>
                    <a:pt x="8" y="18"/>
                  </a:cubicBezTo>
                  <a:moveTo>
                    <a:pt x="8" y="18"/>
                  </a:moveTo>
                  <a:cubicBezTo>
                    <a:pt x="8" y="18"/>
                    <a:pt x="8" y="18"/>
                    <a:pt x="8" y="18"/>
                  </a:cubicBezTo>
                  <a:cubicBezTo>
                    <a:pt x="8" y="18"/>
                    <a:pt x="8" y="18"/>
                    <a:pt x="8" y="18"/>
                  </a:cubicBezTo>
                  <a:cubicBezTo>
                    <a:pt x="8" y="18"/>
                    <a:pt x="8" y="18"/>
                    <a:pt x="8" y="18"/>
                  </a:cubicBezTo>
                  <a:cubicBezTo>
                    <a:pt x="8" y="18"/>
                    <a:pt x="8" y="18"/>
                    <a:pt x="8" y="18"/>
                  </a:cubicBezTo>
                  <a:moveTo>
                    <a:pt x="8" y="18"/>
                  </a:moveTo>
                  <a:cubicBezTo>
                    <a:pt x="8" y="18"/>
                    <a:pt x="8" y="18"/>
                    <a:pt x="8" y="18"/>
                  </a:cubicBezTo>
                  <a:cubicBezTo>
                    <a:pt x="8" y="18"/>
                    <a:pt x="8" y="18"/>
                    <a:pt x="8" y="18"/>
                  </a:cubicBezTo>
                  <a:cubicBezTo>
                    <a:pt x="8" y="18"/>
                    <a:pt x="8" y="18"/>
                    <a:pt x="8" y="18"/>
                  </a:cubicBezTo>
                  <a:cubicBezTo>
                    <a:pt x="8" y="18"/>
                    <a:pt x="8" y="18"/>
                    <a:pt x="8" y="18"/>
                  </a:cubicBezTo>
                  <a:moveTo>
                    <a:pt x="8" y="18"/>
                  </a:moveTo>
                  <a:cubicBezTo>
                    <a:pt x="8" y="18"/>
                    <a:pt x="8" y="18"/>
                    <a:pt x="8" y="18"/>
                  </a:cubicBezTo>
                  <a:cubicBezTo>
                    <a:pt x="8" y="18"/>
                    <a:pt x="8" y="18"/>
                    <a:pt x="8" y="18"/>
                  </a:cubicBezTo>
                  <a:cubicBezTo>
                    <a:pt x="8" y="18"/>
                    <a:pt x="8" y="18"/>
                    <a:pt x="8" y="18"/>
                  </a:cubicBezTo>
                  <a:moveTo>
                    <a:pt x="8" y="18"/>
                  </a:moveTo>
                  <a:cubicBezTo>
                    <a:pt x="8" y="18"/>
                    <a:pt x="8" y="18"/>
                    <a:pt x="8" y="18"/>
                  </a:cubicBezTo>
                  <a:cubicBezTo>
                    <a:pt x="8" y="18"/>
                    <a:pt x="8" y="18"/>
                    <a:pt x="8" y="18"/>
                  </a:cubicBezTo>
                  <a:moveTo>
                    <a:pt x="9" y="18"/>
                  </a:moveTo>
                  <a:cubicBezTo>
                    <a:pt x="9" y="18"/>
                    <a:pt x="9" y="18"/>
                    <a:pt x="8" y="18"/>
                  </a:cubicBezTo>
                  <a:cubicBezTo>
                    <a:pt x="9" y="18"/>
                    <a:pt x="9" y="18"/>
                    <a:pt x="9" y="18"/>
                  </a:cubicBezTo>
                  <a:moveTo>
                    <a:pt x="8" y="18"/>
                  </a:moveTo>
                  <a:cubicBezTo>
                    <a:pt x="8" y="18"/>
                    <a:pt x="8" y="18"/>
                    <a:pt x="8" y="18"/>
                  </a:cubicBezTo>
                  <a:cubicBezTo>
                    <a:pt x="8" y="18"/>
                    <a:pt x="8" y="18"/>
                    <a:pt x="8" y="18"/>
                  </a:cubicBezTo>
                  <a:moveTo>
                    <a:pt x="17" y="16"/>
                  </a:moveTo>
                  <a:cubicBezTo>
                    <a:pt x="17" y="16"/>
                    <a:pt x="17" y="16"/>
                    <a:pt x="17" y="16"/>
                  </a:cubicBezTo>
                  <a:cubicBezTo>
                    <a:pt x="17" y="16"/>
                    <a:pt x="17" y="16"/>
                    <a:pt x="17" y="16"/>
                  </a:cubicBezTo>
                  <a:moveTo>
                    <a:pt x="8" y="18"/>
                  </a:moveTo>
                  <a:cubicBezTo>
                    <a:pt x="8" y="18"/>
                    <a:pt x="8" y="18"/>
                    <a:pt x="8" y="18"/>
                  </a:cubicBezTo>
                  <a:cubicBezTo>
                    <a:pt x="8" y="18"/>
                    <a:pt x="8" y="18"/>
                    <a:pt x="8" y="18"/>
                  </a:cubicBezTo>
                  <a:moveTo>
                    <a:pt x="9" y="6"/>
                  </a:moveTo>
                  <a:cubicBezTo>
                    <a:pt x="9" y="10"/>
                    <a:pt x="9" y="13"/>
                    <a:pt x="9" y="17"/>
                  </a:cubicBezTo>
                  <a:cubicBezTo>
                    <a:pt x="9" y="17"/>
                    <a:pt x="9" y="18"/>
                    <a:pt x="9" y="18"/>
                  </a:cubicBez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8" y="18"/>
                    <a:pt x="8" y="18"/>
                    <a:pt x="8" y="18"/>
                  </a:cubicBezTo>
                  <a:cubicBezTo>
                    <a:pt x="8" y="18"/>
                    <a:pt x="8" y="17"/>
                    <a:pt x="7" y="17"/>
                  </a:cubicBezTo>
                  <a:cubicBezTo>
                    <a:pt x="7" y="16"/>
                    <a:pt x="7" y="15"/>
                    <a:pt x="7" y="15"/>
                  </a:cubicBezTo>
                  <a:cubicBezTo>
                    <a:pt x="7" y="13"/>
                    <a:pt x="7" y="12"/>
                    <a:pt x="7" y="10"/>
                  </a:cubicBezTo>
                  <a:cubicBezTo>
                    <a:pt x="7" y="9"/>
                    <a:pt x="8" y="8"/>
                    <a:pt x="8" y="7"/>
                  </a:cubicBezTo>
                  <a:cubicBezTo>
                    <a:pt x="8" y="7"/>
                    <a:pt x="8" y="6"/>
                    <a:pt x="9" y="6"/>
                  </a:cubicBezTo>
                  <a:moveTo>
                    <a:pt x="8" y="1"/>
                  </a:moveTo>
                  <a:cubicBezTo>
                    <a:pt x="3" y="4"/>
                    <a:pt x="0" y="17"/>
                    <a:pt x="6" y="21"/>
                  </a:cubicBezTo>
                  <a:cubicBezTo>
                    <a:pt x="10" y="25"/>
                    <a:pt x="12" y="21"/>
                    <a:pt x="12" y="17"/>
                  </a:cubicBezTo>
                  <a:cubicBezTo>
                    <a:pt x="13" y="18"/>
                    <a:pt x="14" y="19"/>
                    <a:pt x="15" y="19"/>
                  </a:cubicBezTo>
                  <a:cubicBezTo>
                    <a:pt x="17" y="21"/>
                    <a:pt x="20" y="17"/>
                    <a:pt x="17" y="16"/>
                  </a:cubicBezTo>
                  <a:cubicBezTo>
                    <a:pt x="17" y="16"/>
                    <a:pt x="17" y="16"/>
                    <a:pt x="17" y="15"/>
                  </a:cubicBezTo>
                  <a:cubicBezTo>
                    <a:pt x="17" y="15"/>
                    <a:pt x="16" y="15"/>
                    <a:pt x="16" y="15"/>
                  </a:cubicBezTo>
                  <a:cubicBezTo>
                    <a:pt x="16" y="14"/>
                    <a:pt x="15" y="13"/>
                    <a:pt x="15" y="12"/>
                  </a:cubicBezTo>
                  <a:cubicBezTo>
                    <a:pt x="14" y="9"/>
                    <a:pt x="13" y="6"/>
                    <a:pt x="13" y="3"/>
                  </a:cubicBezTo>
                  <a:cubicBezTo>
                    <a:pt x="12" y="3"/>
                    <a:pt x="12" y="2"/>
                    <a:pt x="11" y="2"/>
                  </a:cubicBezTo>
                  <a:cubicBezTo>
                    <a:pt x="11" y="1"/>
                    <a:pt x="10" y="0"/>
                    <a:pt x="9" y="1"/>
                  </a:cubicBezTo>
                  <a:cubicBezTo>
                    <a:pt x="9" y="1"/>
                    <a:pt x="9" y="1"/>
                    <a:pt x="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2" name="Freeform 334"/>
            <p:cNvSpPr>
              <a:spLocks noEditPoints="1"/>
            </p:cNvSpPr>
            <p:nvPr/>
          </p:nvSpPr>
          <p:spPr bwMode="auto">
            <a:xfrm>
              <a:off x="3444" y="2192"/>
              <a:ext cx="45" cy="86"/>
            </a:xfrm>
            <a:custGeom>
              <a:avLst/>
              <a:gdLst>
                <a:gd name="T0" fmla="*/ 9 w 19"/>
                <a:gd name="T1" fmla="*/ 18 h 36"/>
                <a:gd name="T2" fmla="*/ 9 w 19"/>
                <a:gd name="T3" fmla="*/ 18 h 36"/>
                <a:gd name="T4" fmla="*/ 9 w 19"/>
                <a:gd name="T5" fmla="*/ 18 h 36"/>
                <a:gd name="T6" fmla="*/ 9 w 19"/>
                <a:gd name="T7" fmla="*/ 18 h 36"/>
                <a:gd name="T8" fmla="*/ 9 w 19"/>
                <a:gd name="T9" fmla="*/ 18 h 36"/>
                <a:gd name="T10" fmla="*/ 10 w 19"/>
                <a:gd name="T11" fmla="*/ 31 h 36"/>
                <a:gd name="T12" fmla="*/ 10 w 19"/>
                <a:gd name="T13" fmla="*/ 31 h 36"/>
                <a:gd name="T14" fmla="*/ 10 w 19"/>
                <a:gd name="T15" fmla="*/ 31 h 36"/>
                <a:gd name="T16" fmla="*/ 10 w 19"/>
                <a:gd name="T17" fmla="*/ 31 h 36"/>
                <a:gd name="T18" fmla="*/ 9 w 19"/>
                <a:gd name="T19" fmla="*/ 31 h 36"/>
                <a:gd name="T20" fmla="*/ 10 w 19"/>
                <a:gd name="T21" fmla="*/ 31 h 36"/>
                <a:gd name="T22" fmla="*/ 10 w 19"/>
                <a:gd name="T23" fmla="*/ 30 h 36"/>
                <a:gd name="T24" fmla="*/ 10 w 19"/>
                <a:gd name="T25" fmla="*/ 31 h 36"/>
                <a:gd name="T26" fmla="*/ 10 w 19"/>
                <a:gd name="T27" fmla="*/ 31 h 36"/>
                <a:gd name="T28" fmla="*/ 10 w 19"/>
                <a:gd name="T29" fmla="*/ 30 h 36"/>
                <a:gd name="T30" fmla="*/ 8 w 19"/>
                <a:gd name="T31" fmla="*/ 27 h 36"/>
                <a:gd name="T32" fmla="*/ 8 w 19"/>
                <a:gd name="T33" fmla="*/ 27 h 36"/>
                <a:gd name="T34" fmla="*/ 8 w 19"/>
                <a:gd name="T35" fmla="*/ 27 h 36"/>
                <a:gd name="T36" fmla="*/ 9 w 19"/>
                <a:gd name="T37" fmla="*/ 18 h 36"/>
                <a:gd name="T38" fmla="*/ 9 w 19"/>
                <a:gd name="T39" fmla="*/ 18 h 36"/>
                <a:gd name="T40" fmla="*/ 9 w 19"/>
                <a:gd name="T41" fmla="*/ 18 h 36"/>
                <a:gd name="T42" fmla="*/ 11 w 19"/>
                <a:gd name="T43" fmla="*/ 22 h 36"/>
                <a:gd name="T44" fmla="*/ 11 w 19"/>
                <a:gd name="T45" fmla="*/ 23 h 36"/>
                <a:gd name="T46" fmla="*/ 11 w 19"/>
                <a:gd name="T47" fmla="*/ 28 h 36"/>
                <a:gd name="T48" fmla="*/ 10 w 19"/>
                <a:gd name="T49" fmla="*/ 30 h 36"/>
                <a:gd name="T50" fmla="*/ 10 w 19"/>
                <a:gd name="T51" fmla="*/ 30 h 36"/>
                <a:gd name="T52" fmla="*/ 9 w 19"/>
                <a:gd name="T53" fmla="*/ 30 h 36"/>
                <a:gd name="T54" fmla="*/ 8 w 19"/>
                <a:gd name="T55" fmla="*/ 27 h 36"/>
                <a:gd name="T56" fmla="*/ 7 w 19"/>
                <a:gd name="T57" fmla="*/ 23 h 36"/>
                <a:gd name="T58" fmla="*/ 7 w 19"/>
                <a:gd name="T59" fmla="*/ 21 h 36"/>
                <a:gd name="T60" fmla="*/ 8 w 19"/>
                <a:gd name="T61" fmla="*/ 19 h 36"/>
                <a:gd name="T62" fmla="*/ 8 w 19"/>
                <a:gd name="T63" fmla="*/ 18 h 36"/>
                <a:gd name="T64" fmla="*/ 8 w 19"/>
                <a:gd name="T65" fmla="*/ 18 h 36"/>
                <a:gd name="T66" fmla="*/ 9 w 19"/>
                <a:gd name="T67" fmla="*/ 18 h 36"/>
                <a:gd name="T68" fmla="*/ 9 w 19"/>
                <a:gd name="T69" fmla="*/ 18 h 36"/>
                <a:gd name="T70" fmla="*/ 9 w 19"/>
                <a:gd name="T71" fmla="*/ 18 h 36"/>
                <a:gd name="T72" fmla="*/ 9 w 19"/>
                <a:gd name="T73" fmla="*/ 18 h 36"/>
                <a:gd name="T74" fmla="*/ 9 w 19"/>
                <a:gd name="T75" fmla="*/ 18 h 36"/>
                <a:gd name="T76" fmla="*/ 9 w 19"/>
                <a:gd name="T77" fmla="*/ 18 h 36"/>
                <a:gd name="T78" fmla="*/ 8 w 19"/>
                <a:gd name="T79" fmla="*/ 18 h 36"/>
                <a:gd name="T80" fmla="*/ 9 w 19"/>
                <a:gd name="T81" fmla="*/ 18 h 36"/>
                <a:gd name="T82" fmla="*/ 8 w 19"/>
                <a:gd name="T83" fmla="*/ 18 h 36"/>
                <a:gd name="T84" fmla="*/ 9 w 19"/>
                <a:gd name="T85" fmla="*/ 18 h 36"/>
                <a:gd name="T86" fmla="*/ 9 w 19"/>
                <a:gd name="T87" fmla="*/ 18 h 36"/>
                <a:gd name="T88" fmla="*/ 5 w 19"/>
                <a:gd name="T89" fmla="*/ 2 h 36"/>
                <a:gd name="T90" fmla="*/ 8 w 19"/>
                <a:gd name="T91" fmla="*/ 14 h 36"/>
                <a:gd name="T92" fmla="*/ 8 w 19"/>
                <a:gd name="T93" fmla="*/ 34 h 36"/>
                <a:gd name="T94" fmla="*/ 14 w 19"/>
                <a:gd name="T95" fmla="*/ 31 h 36"/>
                <a:gd name="T96" fmla="*/ 15 w 19"/>
                <a:gd name="T97" fmla="*/ 32 h 36"/>
                <a:gd name="T98" fmla="*/ 18 w 19"/>
                <a:gd name="T99" fmla="*/ 30 h 36"/>
                <a:gd name="T100" fmla="*/ 16 w 19"/>
                <a:gd name="T101" fmla="*/ 25 h 36"/>
                <a:gd name="T102" fmla="*/ 15 w 19"/>
                <a:gd name="T103" fmla="*/ 22 h 36"/>
                <a:gd name="T104" fmla="*/ 9 w 19"/>
                <a:gd name="T105" fmla="*/ 1 h 36"/>
                <a:gd name="T106" fmla="*/ 7 w 19"/>
                <a:gd name="T107" fmla="*/ 0 h 36"/>
                <a:gd name="T108" fmla="*/ 5 w 19"/>
                <a:gd name="T109"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 h="36">
                  <a:moveTo>
                    <a:pt x="9" y="18"/>
                  </a:moveTo>
                  <a:cubicBezTo>
                    <a:pt x="9" y="18"/>
                    <a:pt x="9" y="18"/>
                    <a:pt x="9" y="18"/>
                  </a:cubicBezTo>
                  <a:cubicBezTo>
                    <a:pt x="9" y="18"/>
                    <a:pt x="9" y="18"/>
                    <a:pt x="9" y="18"/>
                  </a:cubicBezTo>
                  <a:cubicBezTo>
                    <a:pt x="9" y="18"/>
                    <a:pt x="9" y="18"/>
                    <a:pt x="9" y="18"/>
                  </a:cubicBezTo>
                  <a:cubicBezTo>
                    <a:pt x="9" y="18"/>
                    <a:pt x="9" y="18"/>
                    <a:pt x="9" y="18"/>
                  </a:cubicBezTo>
                  <a:moveTo>
                    <a:pt x="10" y="31"/>
                  </a:moveTo>
                  <a:cubicBezTo>
                    <a:pt x="10" y="31"/>
                    <a:pt x="10" y="31"/>
                    <a:pt x="10" y="31"/>
                  </a:cubicBezTo>
                  <a:cubicBezTo>
                    <a:pt x="10" y="31"/>
                    <a:pt x="10" y="31"/>
                    <a:pt x="10" y="31"/>
                  </a:cubicBezTo>
                  <a:moveTo>
                    <a:pt x="10" y="31"/>
                  </a:moveTo>
                  <a:cubicBezTo>
                    <a:pt x="10" y="31"/>
                    <a:pt x="10" y="31"/>
                    <a:pt x="9" y="31"/>
                  </a:cubicBezTo>
                  <a:cubicBezTo>
                    <a:pt x="10" y="31"/>
                    <a:pt x="10" y="31"/>
                    <a:pt x="10" y="31"/>
                  </a:cubicBezTo>
                  <a:moveTo>
                    <a:pt x="10" y="30"/>
                  </a:moveTo>
                  <a:cubicBezTo>
                    <a:pt x="10" y="30"/>
                    <a:pt x="10" y="30"/>
                    <a:pt x="10" y="31"/>
                  </a:cubicBezTo>
                  <a:cubicBezTo>
                    <a:pt x="10" y="31"/>
                    <a:pt x="10" y="31"/>
                    <a:pt x="10" y="31"/>
                  </a:cubicBezTo>
                  <a:cubicBezTo>
                    <a:pt x="10" y="30"/>
                    <a:pt x="10" y="30"/>
                    <a:pt x="10" y="30"/>
                  </a:cubicBezTo>
                  <a:moveTo>
                    <a:pt x="8" y="27"/>
                  </a:moveTo>
                  <a:cubicBezTo>
                    <a:pt x="8" y="27"/>
                    <a:pt x="8" y="27"/>
                    <a:pt x="8" y="27"/>
                  </a:cubicBezTo>
                  <a:cubicBezTo>
                    <a:pt x="8" y="27"/>
                    <a:pt x="8" y="27"/>
                    <a:pt x="8" y="27"/>
                  </a:cubicBezTo>
                  <a:moveTo>
                    <a:pt x="9" y="18"/>
                  </a:moveTo>
                  <a:cubicBezTo>
                    <a:pt x="9" y="18"/>
                    <a:pt x="9" y="18"/>
                    <a:pt x="9" y="18"/>
                  </a:cubicBezTo>
                  <a:cubicBezTo>
                    <a:pt x="9" y="18"/>
                    <a:pt x="9" y="18"/>
                    <a:pt x="9" y="18"/>
                  </a:cubicBezTo>
                  <a:cubicBezTo>
                    <a:pt x="10" y="19"/>
                    <a:pt x="10" y="21"/>
                    <a:pt x="11" y="22"/>
                  </a:cubicBezTo>
                  <a:cubicBezTo>
                    <a:pt x="11" y="23"/>
                    <a:pt x="11" y="23"/>
                    <a:pt x="11" y="23"/>
                  </a:cubicBezTo>
                  <a:cubicBezTo>
                    <a:pt x="11" y="25"/>
                    <a:pt x="11" y="26"/>
                    <a:pt x="11" y="28"/>
                  </a:cubicBezTo>
                  <a:cubicBezTo>
                    <a:pt x="11" y="29"/>
                    <a:pt x="11" y="29"/>
                    <a:pt x="10" y="30"/>
                  </a:cubicBezTo>
                  <a:cubicBezTo>
                    <a:pt x="10" y="30"/>
                    <a:pt x="10" y="30"/>
                    <a:pt x="10" y="30"/>
                  </a:cubicBezTo>
                  <a:cubicBezTo>
                    <a:pt x="10" y="30"/>
                    <a:pt x="10" y="30"/>
                    <a:pt x="9" y="30"/>
                  </a:cubicBezTo>
                  <a:cubicBezTo>
                    <a:pt x="9" y="29"/>
                    <a:pt x="9" y="28"/>
                    <a:pt x="8" y="27"/>
                  </a:cubicBezTo>
                  <a:cubicBezTo>
                    <a:pt x="8" y="26"/>
                    <a:pt x="7" y="25"/>
                    <a:pt x="7" y="23"/>
                  </a:cubicBezTo>
                  <a:cubicBezTo>
                    <a:pt x="7" y="22"/>
                    <a:pt x="7" y="21"/>
                    <a:pt x="7" y="21"/>
                  </a:cubicBezTo>
                  <a:cubicBezTo>
                    <a:pt x="7" y="20"/>
                    <a:pt x="7" y="20"/>
                    <a:pt x="8" y="19"/>
                  </a:cubicBezTo>
                  <a:cubicBezTo>
                    <a:pt x="8" y="19"/>
                    <a:pt x="8" y="19"/>
                    <a:pt x="8" y="18"/>
                  </a:cubicBezTo>
                  <a:cubicBezTo>
                    <a:pt x="8" y="18"/>
                    <a:pt x="8" y="18"/>
                    <a:pt x="8" y="18"/>
                  </a:cubicBezTo>
                  <a:cubicBezTo>
                    <a:pt x="8" y="18"/>
                    <a:pt x="9" y="18"/>
                    <a:pt x="9" y="18"/>
                  </a:cubicBezTo>
                  <a:cubicBezTo>
                    <a:pt x="9" y="18"/>
                    <a:pt x="9" y="18"/>
                    <a:pt x="9" y="18"/>
                  </a:cubicBezTo>
                  <a:moveTo>
                    <a:pt x="9" y="18"/>
                  </a:moveTo>
                  <a:cubicBezTo>
                    <a:pt x="9" y="18"/>
                    <a:pt x="9" y="18"/>
                    <a:pt x="9" y="18"/>
                  </a:cubicBezTo>
                  <a:cubicBezTo>
                    <a:pt x="9" y="18"/>
                    <a:pt x="9" y="18"/>
                    <a:pt x="9" y="18"/>
                  </a:cubicBezTo>
                  <a:cubicBezTo>
                    <a:pt x="9" y="18"/>
                    <a:pt x="9" y="18"/>
                    <a:pt x="9" y="18"/>
                  </a:cubicBezTo>
                  <a:cubicBezTo>
                    <a:pt x="8" y="18"/>
                    <a:pt x="8" y="18"/>
                    <a:pt x="8" y="18"/>
                  </a:cubicBezTo>
                  <a:cubicBezTo>
                    <a:pt x="8" y="18"/>
                    <a:pt x="8" y="18"/>
                    <a:pt x="9" y="18"/>
                  </a:cubicBezTo>
                  <a:cubicBezTo>
                    <a:pt x="8" y="18"/>
                    <a:pt x="8" y="18"/>
                    <a:pt x="8" y="18"/>
                  </a:cubicBezTo>
                  <a:cubicBezTo>
                    <a:pt x="8" y="18"/>
                    <a:pt x="8" y="18"/>
                    <a:pt x="9" y="18"/>
                  </a:cubicBezTo>
                  <a:cubicBezTo>
                    <a:pt x="9" y="18"/>
                    <a:pt x="9" y="18"/>
                    <a:pt x="9" y="18"/>
                  </a:cubicBezTo>
                  <a:moveTo>
                    <a:pt x="5" y="2"/>
                  </a:moveTo>
                  <a:cubicBezTo>
                    <a:pt x="6" y="6"/>
                    <a:pt x="7" y="10"/>
                    <a:pt x="8" y="14"/>
                  </a:cubicBezTo>
                  <a:cubicBezTo>
                    <a:pt x="0" y="16"/>
                    <a:pt x="2" y="30"/>
                    <a:pt x="8" y="34"/>
                  </a:cubicBezTo>
                  <a:cubicBezTo>
                    <a:pt x="11" y="36"/>
                    <a:pt x="13" y="33"/>
                    <a:pt x="14" y="31"/>
                  </a:cubicBezTo>
                  <a:cubicBezTo>
                    <a:pt x="14" y="31"/>
                    <a:pt x="14" y="31"/>
                    <a:pt x="15" y="32"/>
                  </a:cubicBezTo>
                  <a:cubicBezTo>
                    <a:pt x="16" y="34"/>
                    <a:pt x="19" y="32"/>
                    <a:pt x="18" y="30"/>
                  </a:cubicBezTo>
                  <a:cubicBezTo>
                    <a:pt x="17" y="28"/>
                    <a:pt x="17" y="27"/>
                    <a:pt x="16" y="25"/>
                  </a:cubicBezTo>
                  <a:cubicBezTo>
                    <a:pt x="16" y="24"/>
                    <a:pt x="15" y="23"/>
                    <a:pt x="15" y="22"/>
                  </a:cubicBezTo>
                  <a:cubicBezTo>
                    <a:pt x="14" y="15"/>
                    <a:pt x="11" y="8"/>
                    <a:pt x="9" y="1"/>
                  </a:cubicBezTo>
                  <a:cubicBezTo>
                    <a:pt x="9" y="0"/>
                    <a:pt x="8" y="0"/>
                    <a:pt x="7" y="0"/>
                  </a:cubicBezTo>
                  <a:cubicBezTo>
                    <a:pt x="6" y="0"/>
                    <a:pt x="5" y="1"/>
                    <a:pt x="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3" name="Freeform 335"/>
            <p:cNvSpPr>
              <a:spLocks noEditPoints="1"/>
            </p:cNvSpPr>
            <p:nvPr/>
          </p:nvSpPr>
          <p:spPr bwMode="auto">
            <a:xfrm>
              <a:off x="3482" y="2214"/>
              <a:ext cx="40" cy="67"/>
            </a:xfrm>
            <a:custGeom>
              <a:avLst/>
              <a:gdLst>
                <a:gd name="T0" fmla="*/ 11 w 17"/>
                <a:gd name="T1" fmla="*/ 17 h 28"/>
                <a:gd name="T2" fmla="*/ 11 w 17"/>
                <a:gd name="T3" fmla="*/ 17 h 28"/>
                <a:gd name="T4" fmla="*/ 11 w 17"/>
                <a:gd name="T5" fmla="*/ 17 h 28"/>
                <a:gd name="T6" fmla="*/ 11 w 17"/>
                <a:gd name="T7" fmla="*/ 17 h 28"/>
                <a:gd name="T8" fmla="*/ 11 w 17"/>
                <a:gd name="T9" fmla="*/ 17 h 28"/>
                <a:gd name="T10" fmla="*/ 11 w 17"/>
                <a:gd name="T11" fmla="*/ 17 h 28"/>
                <a:gd name="T12" fmla="*/ 11 w 17"/>
                <a:gd name="T13" fmla="*/ 17 h 28"/>
                <a:gd name="T14" fmla="*/ 11 w 17"/>
                <a:gd name="T15" fmla="*/ 17 h 28"/>
                <a:gd name="T16" fmla="*/ 11 w 17"/>
                <a:gd name="T17" fmla="*/ 17 h 28"/>
                <a:gd name="T18" fmla="*/ 11 w 17"/>
                <a:gd name="T19" fmla="*/ 17 h 28"/>
                <a:gd name="T20" fmla="*/ 10 w 17"/>
                <a:gd name="T21" fmla="*/ 17 h 28"/>
                <a:gd name="T22" fmla="*/ 10 w 17"/>
                <a:gd name="T23" fmla="*/ 17 h 28"/>
                <a:gd name="T24" fmla="*/ 12 w 17"/>
                <a:gd name="T25" fmla="*/ 16 h 28"/>
                <a:gd name="T26" fmla="*/ 9 w 17"/>
                <a:gd name="T27" fmla="*/ 6 h 28"/>
                <a:gd name="T28" fmla="*/ 9 w 17"/>
                <a:gd name="T29" fmla="*/ 6 h 28"/>
                <a:gd name="T30" fmla="*/ 10 w 17"/>
                <a:gd name="T31" fmla="*/ 5 h 28"/>
                <a:gd name="T32" fmla="*/ 10 w 17"/>
                <a:gd name="T33" fmla="*/ 5 h 28"/>
                <a:gd name="T34" fmla="*/ 7 w 17"/>
                <a:gd name="T35" fmla="*/ 5 h 28"/>
                <a:gd name="T36" fmla="*/ 8 w 17"/>
                <a:gd name="T37" fmla="*/ 4 h 28"/>
                <a:gd name="T38" fmla="*/ 8 w 17"/>
                <a:gd name="T39" fmla="*/ 4 h 28"/>
                <a:gd name="T40" fmla="*/ 8 w 17"/>
                <a:gd name="T41" fmla="*/ 4 h 28"/>
                <a:gd name="T42" fmla="*/ 9 w 17"/>
                <a:gd name="T43" fmla="*/ 4 h 28"/>
                <a:gd name="T44" fmla="*/ 9 w 17"/>
                <a:gd name="T45" fmla="*/ 4 h 28"/>
                <a:gd name="T46" fmla="*/ 9 w 17"/>
                <a:gd name="T47" fmla="*/ 5 h 28"/>
                <a:gd name="T48" fmla="*/ 9 w 17"/>
                <a:gd name="T49" fmla="*/ 5 h 28"/>
                <a:gd name="T50" fmla="*/ 9 w 17"/>
                <a:gd name="T51" fmla="*/ 5 h 28"/>
                <a:gd name="T52" fmla="*/ 6 w 17"/>
                <a:gd name="T53" fmla="*/ 6 h 28"/>
                <a:gd name="T54" fmla="*/ 6 w 17"/>
                <a:gd name="T55" fmla="*/ 6 h 28"/>
                <a:gd name="T56" fmla="*/ 8 w 17"/>
                <a:gd name="T57" fmla="*/ 4 h 28"/>
                <a:gd name="T58" fmla="*/ 2 w 17"/>
                <a:gd name="T59" fmla="*/ 4 h 28"/>
                <a:gd name="T60" fmla="*/ 0 w 17"/>
                <a:gd name="T61" fmla="*/ 9 h 28"/>
                <a:gd name="T62" fmla="*/ 12 w 17"/>
                <a:gd name="T63" fmla="*/ 14 h 28"/>
                <a:gd name="T64" fmla="*/ 12 w 17"/>
                <a:gd name="T65" fmla="*/ 16 h 28"/>
                <a:gd name="T66" fmla="*/ 11 w 17"/>
                <a:gd name="T67" fmla="*/ 17 h 28"/>
                <a:gd name="T68" fmla="*/ 11 w 17"/>
                <a:gd name="T69" fmla="*/ 17 h 28"/>
                <a:gd name="T70" fmla="*/ 11 w 17"/>
                <a:gd name="T71" fmla="*/ 17 h 28"/>
                <a:gd name="T72" fmla="*/ 11 w 17"/>
                <a:gd name="T73" fmla="*/ 17 h 28"/>
                <a:gd name="T74" fmla="*/ 10 w 17"/>
                <a:gd name="T75" fmla="*/ 17 h 28"/>
                <a:gd name="T76" fmla="*/ 10 w 17"/>
                <a:gd name="T77" fmla="*/ 17 h 28"/>
                <a:gd name="T78" fmla="*/ 7 w 17"/>
                <a:gd name="T79" fmla="*/ 15 h 28"/>
                <a:gd name="T80" fmla="*/ 5 w 17"/>
                <a:gd name="T81" fmla="*/ 10 h 28"/>
                <a:gd name="T82" fmla="*/ 7 w 17"/>
                <a:gd name="T8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 h="28">
                  <a:moveTo>
                    <a:pt x="11" y="17"/>
                  </a:moveTo>
                  <a:cubicBezTo>
                    <a:pt x="11" y="17"/>
                    <a:pt x="11" y="17"/>
                    <a:pt x="11" y="17"/>
                  </a:cubicBezTo>
                  <a:cubicBezTo>
                    <a:pt x="11" y="17"/>
                    <a:pt x="11" y="17"/>
                    <a:pt x="11" y="17"/>
                  </a:cubicBezTo>
                  <a:cubicBezTo>
                    <a:pt x="11" y="17"/>
                    <a:pt x="11" y="17"/>
                    <a:pt x="11" y="17"/>
                  </a:cubicBezTo>
                  <a:cubicBezTo>
                    <a:pt x="11" y="17"/>
                    <a:pt x="11" y="17"/>
                    <a:pt x="11" y="17"/>
                  </a:cubicBezTo>
                  <a:moveTo>
                    <a:pt x="11" y="17"/>
                  </a:moveTo>
                  <a:cubicBezTo>
                    <a:pt x="11" y="17"/>
                    <a:pt x="11" y="17"/>
                    <a:pt x="11" y="17"/>
                  </a:cubicBezTo>
                  <a:cubicBezTo>
                    <a:pt x="11" y="17"/>
                    <a:pt x="11" y="17"/>
                    <a:pt x="11" y="17"/>
                  </a:cubicBezTo>
                  <a:cubicBezTo>
                    <a:pt x="11" y="17"/>
                    <a:pt x="11" y="17"/>
                    <a:pt x="11" y="17"/>
                  </a:cubicBezTo>
                  <a:cubicBezTo>
                    <a:pt x="11" y="17"/>
                    <a:pt x="11" y="17"/>
                    <a:pt x="11" y="17"/>
                  </a:cubicBezTo>
                  <a:moveTo>
                    <a:pt x="11" y="17"/>
                  </a:move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moveTo>
                    <a:pt x="10" y="17"/>
                  </a:moveTo>
                  <a:cubicBezTo>
                    <a:pt x="10" y="17"/>
                    <a:pt x="10" y="17"/>
                    <a:pt x="10" y="17"/>
                  </a:cubicBezTo>
                  <a:cubicBezTo>
                    <a:pt x="10" y="17"/>
                    <a:pt x="10" y="17"/>
                    <a:pt x="10" y="17"/>
                  </a:cubicBezTo>
                  <a:moveTo>
                    <a:pt x="12" y="16"/>
                  </a:moveTo>
                  <a:cubicBezTo>
                    <a:pt x="12" y="16"/>
                    <a:pt x="12" y="16"/>
                    <a:pt x="12" y="16"/>
                  </a:cubicBezTo>
                  <a:cubicBezTo>
                    <a:pt x="12" y="16"/>
                    <a:pt x="12" y="16"/>
                    <a:pt x="12" y="16"/>
                  </a:cubicBezTo>
                  <a:moveTo>
                    <a:pt x="9" y="6"/>
                  </a:moveTo>
                  <a:cubicBezTo>
                    <a:pt x="9" y="6"/>
                    <a:pt x="9" y="6"/>
                    <a:pt x="9" y="6"/>
                  </a:cubicBezTo>
                  <a:cubicBezTo>
                    <a:pt x="9" y="6"/>
                    <a:pt x="9" y="6"/>
                    <a:pt x="9" y="6"/>
                  </a:cubicBezTo>
                  <a:moveTo>
                    <a:pt x="10" y="5"/>
                  </a:moveTo>
                  <a:cubicBezTo>
                    <a:pt x="10" y="5"/>
                    <a:pt x="10" y="5"/>
                    <a:pt x="10" y="5"/>
                  </a:cubicBezTo>
                  <a:cubicBezTo>
                    <a:pt x="10" y="5"/>
                    <a:pt x="10" y="5"/>
                    <a:pt x="10" y="5"/>
                  </a:cubicBezTo>
                  <a:cubicBezTo>
                    <a:pt x="10" y="5"/>
                    <a:pt x="10" y="5"/>
                    <a:pt x="10" y="5"/>
                  </a:cubicBezTo>
                  <a:moveTo>
                    <a:pt x="7" y="5"/>
                  </a:moveTo>
                  <a:cubicBezTo>
                    <a:pt x="7" y="5"/>
                    <a:pt x="7" y="5"/>
                    <a:pt x="7" y="5"/>
                  </a:cubicBezTo>
                  <a:cubicBezTo>
                    <a:pt x="7" y="5"/>
                    <a:pt x="7" y="5"/>
                    <a:pt x="7" y="5"/>
                  </a:cubicBezTo>
                  <a:moveTo>
                    <a:pt x="8" y="4"/>
                  </a:moveTo>
                  <a:cubicBezTo>
                    <a:pt x="8" y="4"/>
                    <a:pt x="8" y="4"/>
                    <a:pt x="7" y="4"/>
                  </a:cubicBezTo>
                  <a:cubicBezTo>
                    <a:pt x="8" y="4"/>
                    <a:pt x="8" y="4"/>
                    <a:pt x="8" y="4"/>
                  </a:cubicBezTo>
                  <a:moveTo>
                    <a:pt x="9" y="4"/>
                  </a:moveTo>
                  <a:cubicBezTo>
                    <a:pt x="9" y="4"/>
                    <a:pt x="8" y="4"/>
                    <a:pt x="8" y="4"/>
                  </a:cubicBezTo>
                  <a:cubicBezTo>
                    <a:pt x="8" y="4"/>
                    <a:pt x="9" y="4"/>
                    <a:pt x="9" y="4"/>
                  </a:cubicBezTo>
                  <a:cubicBezTo>
                    <a:pt x="9" y="4"/>
                    <a:pt x="9" y="4"/>
                    <a:pt x="9" y="4"/>
                  </a:cubicBezTo>
                  <a:cubicBezTo>
                    <a:pt x="9" y="4"/>
                    <a:pt x="9" y="4"/>
                    <a:pt x="9" y="4"/>
                  </a:cubicBezTo>
                  <a:cubicBezTo>
                    <a:pt x="9" y="4"/>
                    <a:pt x="9" y="4"/>
                    <a:pt x="9" y="4"/>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6"/>
                    <a:pt x="9" y="6"/>
                    <a:pt x="9" y="6"/>
                  </a:cubicBezTo>
                  <a:cubicBezTo>
                    <a:pt x="8" y="6"/>
                    <a:pt x="7" y="6"/>
                    <a:pt x="6" y="6"/>
                  </a:cubicBezTo>
                  <a:cubicBezTo>
                    <a:pt x="6" y="6"/>
                    <a:pt x="6" y="6"/>
                    <a:pt x="5" y="6"/>
                  </a:cubicBezTo>
                  <a:cubicBezTo>
                    <a:pt x="5" y="6"/>
                    <a:pt x="6" y="6"/>
                    <a:pt x="6" y="6"/>
                  </a:cubicBezTo>
                  <a:cubicBezTo>
                    <a:pt x="6" y="5"/>
                    <a:pt x="6" y="5"/>
                    <a:pt x="7" y="5"/>
                  </a:cubicBezTo>
                  <a:cubicBezTo>
                    <a:pt x="7" y="4"/>
                    <a:pt x="7" y="4"/>
                    <a:pt x="8" y="4"/>
                  </a:cubicBezTo>
                  <a:cubicBezTo>
                    <a:pt x="8" y="4"/>
                    <a:pt x="8" y="4"/>
                    <a:pt x="9" y="4"/>
                  </a:cubicBezTo>
                  <a:moveTo>
                    <a:pt x="2" y="4"/>
                  </a:moveTo>
                  <a:cubicBezTo>
                    <a:pt x="1" y="5"/>
                    <a:pt x="1" y="7"/>
                    <a:pt x="0" y="8"/>
                  </a:cubicBezTo>
                  <a:cubicBezTo>
                    <a:pt x="0" y="8"/>
                    <a:pt x="0" y="9"/>
                    <a:pt x="0" y="9"/>
                  </a:cubicBezTo>
                  <a:cubicBezTo>
                    <a:pt x="1" y="18"/>
                    <a:pt x="15" y="28"/>
                    <a:pt x="16" y="14"/>
                  </a:cubicBezTo>
                  <a:cubicBezTo>
                    <a:pt x="17" y="11"/>
                    <a:pt x="13" y="11"/>
                    <a:pt x="12" y="14"/>
                  </a:cubicBezTo>
                  <a:cubicBezTo>
                    <a:pt x="12" y="14"/>
                    <a:pt x="12" y="15"/>
                    <a:pt x="12" y="15"/>
                  </a:cubicBezTo>
                  <a:cubicBezTo>
                    <a:pt x="12" y="15"/>
                    <a:pt x="12" y="16"/>
                    <a:pt x="12" y="16"/>
                  </a:cubicBezTo>
                  <a:cubicBezTo>
                    <a:pt x="12" y="17"/>
                    <a:pt x="12"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1" y="17"/>
                  </a:cubicBezTo>
                  <a:cubicBezTo>
                    <a:pt x="11" y="17"/>
                    <a:pt x="11" y="17"/>
                    <a:pt x="10" y="17"/>
                  </a:cubicBezTo>
                  <a:cubicBezTo>
                    <a:pt x="10" y="17"/>
                    <a:pt x="10" y="17"/>
                    <a:pt x="9" y="17"/>
                  </a:cubicBezTo>
                  <a:cubicBezTo>
                    <a:pt x="9" y="17"/>
                    <a:pt x="9" y="17"/>
                    <a:pt x="10" y="17"/>
                  </a:cubicBezTo>
                  <a:cubicBezTo>
                    <a:pt x="9" y="17"/>
                    <a:pt x="9" y="17"/>
                    <a:pt x="9" y="16"/>
                  </a:cubicBezTo>
                  <a:cubicBezTo>
                    <a:pt x="8" y="16"/>
                    <a:pt x="7" y="15"/>
                    <a:pt x="7" y="15"/>
                  </a:cubicBezTo>
                  <a:cubicBezTo>
                    <a:pt x="6" y="14"/>
                    <a:pt x="6" y="13"/>
                    <a:pt x="5" y="12"/>
                  </a:cubicBezTo>
                  <a:cubicBezTo>
                    <a:pt x="5" y="11"/>
                    <a:pt x="5" y="11"/>
                    <a:pt x="5" y="10"/>
                  </a:cubicBezTo>
                  <a:cubicBezTo>
                    <a:pt x="9" y="10"/>
                    <a:pt x="14" y="9"/>
                    <a:pt x="13" y="5"/>
                  </a:cubicBezTo>
                  <a:cubicBezTo>
                    <a:pt x="12" y="1"/>
                    <a:pt x="10" y="0"/>
                    <a:pt x="7" y="0"/>
                  </a:cubicBezTo>
                  <a:cubicBezTo>
                    <a:pt x="5" y="1"/>
                    <a:pt x="4" y="2"/>
                    <a:pt x="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4" name="Freeform 336"/>
            <p:cNvSpPr>
              <a:spLocks noEditPoints="1"/>
            </p:cNvSpPr>
            <p:nvPr/>
          </p:nvSpPr>
          <p:spPr bwMode="auto">
            <a:xfrm>
              <a:off x="3513" y="2204"/>
              <a:ext cx="33" cy="53"/>
            </a:xfrm>
            <a:custGeom>
              <a:avLst/>
              <a:gdLst>
                <a:gd name="T0" fmla="*/ 10 w 14"/>
                <a:gd name="T1" fmla="*/ 17 h 22"/>
                <a:gd name="T2" fmla="*/ 10 w 14"/>
                <a:gd name="T3" fmla="*/ 18 h 22"/>
                <a:gd name="T4" fmla="*/ 10 w 14"/>
                <a:gd name="T5" fmla="*/ 17 h 22"/>
                <a:gd name="T6" fmla="*/ 10 w 14"/>
                <a:gd name="T7" fmla="*/ 5 h 22"/>
                <a:gd name="T8" fmla="*/ 10 w 14"/>
                <a:gd name="T9" fmla="*/ 5 h 22"/>
                <a:gd name="T10" fmla="*/ 10 w 14"/>
                <a:gd name="T11" fmla="*/ 5 h 22"/>
                <a:gd name="T12" fmla="*/ 1 w 14"/>
                <a:gd name="T13" fmla="*/ 6 h 22"/>
                <a:gd name="T14" fmla="*/ 1 w 14"/>
                <a:gd name="T15" fmla="*/ 7 h 22"/>
                <a:gd name="T16" fmla="*/ 4 w 14"/>
                <a:gd name="T17" fmla="*/ 12 h 22"/>
                <a:gd name="T18" fmla="*/ 7 w 14"/>
                <a:gd name="T19" fmla="*/ 20 h 22"/>
                <a:gd name="T20" fmla="*/ 10 w 14"/>
                <a:gd name="T21" fmla="*/ 19 h 22"/>
                <a:gd name="T22" fmla="*/ 10 w 14"/>
                <a:gd name="T23" fmla="*/ 18 h 22"/>
                <a:gd name="T24" fmla="*/ 10 w 14"/>
                <a:gd name="T25" fmla="*/ 7 h 22"/>
                <a:gd name="T26" fmla="*/ 11 w 14"/>
                <a:gd name="T27" fmla="*/ 6 h 22"/>
                <a:gd name="T28" fmla="*/ 12 w 14"/>
                <a:gd name="T29" fmla="*/ 2 h 22"/>
                <a:gd name="T30" fmla="*/ 6 w 14"/>
                <a:gd name="T31" fmla="*/ 8 h 22"/>
                <a:gd name="T32" fmla="*/ 4 w 14"/>
                <a:gd name="T33" fmla="*/ 3 h 22"/>
                <a:gd name="T34" fmla="*/ 2 w 14"/>
                <a:gd name="T35" fmla="*/ 3 h 22"/>
                <a:gd name="T36" fmla="*/ 1 w 14"/>
                <a:gd name="T3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22">
                  <a:moveTo>
                    <a:pt x="10" y="17"/>
                  </a:moveTo>
                  <a:cubicBezTo>
                    <a:pt x="10" y="17"/>
                    <a:pt x="10" y="17"/>
                    <a:pt x="10" y="18"/>
                  </a:cubicBezTo>
                  <a:cubicBezTo>
                    <a:pt x="10" y="17"/>
                    <a:pt x="10" y="17"/>
                    <a:pt x="10" y="17"/>
                  </a:cubicBezTo>
                  <a:moveTo>
                    <a:pt x="10" y="5"/>
                  </a:moveTo>
                  <a:cubicBezTo>
                    <a:pt x="10" y="5"/>
                    <a:pt x="10" y="5"/>
                    <a:pt x="10" y="5"/>
                  </a:cubicBezTo>
                  <a:cubicBezTo>
                    <a:pt x="10" y="5"/>
                    <a:pt x="10" y="5"/>
                    <a:pt x="10" y="5"/>
                  </a:cubicBezTo>
                  <a:moveTo>
                    <a:pt x="1" y="6"/>
                  </a:moveTo>
                  <a:cubicBezTo>
                    <a:pt x="1" y="7"/>
                    <a:pt x="1" y="7"/>
                    <a:pt x="1" y="7"/>
                  </a:cubicBezTo>
                  <a:cubicBezTo>
                    <a:pt x="3" y="9"/>
                    <a:pt x="3" y="11"/>
                    <a:pt x="4" y="12"/>
                  </a:cubicBezTo>
                  <a:cubicBezTo>
                    <a:pt x="5" y="15"/>
                    <a:pt x="6" y="17"/>
                    <a:pt x="7" y="20"/>
                  </a:cubicBezTo>
                  <a:cubicBezTo>
                    <a:pt x="7" y="22"/>
                    <a:pt x="11" y="21"/>
                    <a:pt x="10" y="19"/>
                  </a:cubicBezTo>
                  <a:cubicBezTo>
                    <a:pt x="10" y="19"/>
                    <a:pt x="10" y="18"/>
                    <a:pt x="10" y="18"/>
                  </a:cubicBezTo>
                  <a:cubicBezTo>
                    <a:pt x="10" y="14"/>
                    <a:pt x="10" y="11"/>
                    <a:pt x="10" y="7"/>
                  </a:cubicBezTo>
                  <a:cubicBezTo>
                    <a:pt x="10" y="7"/>
                    <a:pt x="11" y="6"/>
                    <a:pt x="11" y="6"/>
                  </a:cubicBezTo>
                  <a:cubicBezTo>
                    <a:pt x="13" y="7"/>
                    <a:pt x="14" y="4"/>
                    <a:pt x="12" y="2"/>
                  </a:cubicBezTo>
                  <a:cubicBezTo>
                    <a:pt x="9" y="0"/>
                    <a:pt x="7" y="3"/>
                    <a:pt x="6" y="8"/>
                  </a:cubicBezTo>
                  <a:cubicBezTo>
                    <a:pt x="6" y="6"/>
                    <a:pt x="5" y="5"/>
                    <a:pt x="4" y="3"/>
                  </a:cubicBezTo>
                  <a:cubicBezTo>
                    <a:pt x="3" y="3"/>
                    <a:pt x="2" y="3"/>
                    <a:pt x="2" y="3"/>
                  </a:cubicBezTo>
                  <a:cubicBezTo>
                    <a:pt x="1" y="3"/>
                    <a:pt x="0" y="5"/>
                    <a:pt x="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5" name="Freeform 337"/>
            <p:cNvSpPr>
              <a:spLocks noEditPoints="1"/>
            </p:cNvSpPr>
            <p:nvPr/>
          </p:nvSpPr>
          <p:spPr bwMode="auto">
            <a:xfrm>
              <a:off x="3548" y="2202"/>
              <a:ext cx="41" cy="55"/>
            </a:xfrm>
            <a:custGeom>
              <a:avLst/>
              <a:gdLst>
                <a:gd name="T0" fmla="*/ 6 w 17"/>
                <a:gd name="T1" fmla="*/ 17 h 23"/>
                <a:gd name="T2" fmla="*/ 6 w 17"/>
                <a:gd name="T3" fmla="*/ 17 h 23"/>
                <a:gd name="T4" fmla="*/ 6 w 17"/>
                <a:gd name="T5" fmla="*/ 17 h 23"/>
                <a:gd name="T6" fmla="*/ 6 w 17"/>
                <a:gd name="T7" fmla="*/ 17 h 23"/>
                <a:gd name="T8" fmla="*/ 6 w 17"/>
                <a:gd name="T9" fmla="*/ 17 h 23"/>
                <a:gd name="T10" fmla="*/ 6 w 17"/>
                <a:gd name="T11" fmla="*/ 17 h 23"/>
                <a:gd name="T12" fmla="*/ 6 w 17"/>
                <a:gd name="T13" fmla="*/ 17 h 23"/>
                <a:gd name="T14" fmla="*/ 6 w 17"/>
                <a:gd name="T15" fmla="*/ 17 h 23"/>
                <a:gd name="T16" fmla="*/ 6 w 17"/>
                <a:gd name="T17" fmla="*/ 17 h 23"/>
                <a:gd name="T18" fmla="*/ 6 w 17"/>
                <a:gd name="T19" fmla="*/ 17 h 23"/>
                <a:gd name="T20" fmla="*/ 13 w 17"/>
                <a:gd name="T21" fmla="*/ 13 h 23"/>
                <a:gd name="T22" fmla="*/ 13 w 17"/>
                <a:gd name="T23" fmla="*/ 13 h 23"/>
                <a:gd name="T24" fmla="*/ 13 w 17"/>
                <a:gd name="T25" fmla="*/ 13 h 23"/>
                <a:gd name="T26" fmla="*/ 13 w 17"/>
                <a:gd name="T27" fmla="*/ 13 h 23"/>
                <a:gd name="T28" fmla="*/ 13 w 17"/>
                <a:gd name="T29" fmla="*/ 12 h 23"/>
                <a:gd name="T30" fmla="*/ 12 w 17"/>
                <a:gd name="T31" fmla="*/ 12 h 23"/>
                <a:gd name="T32" fmla="*/ 12 w 17"/>
                <a:gd name="T33" fmla="*/ 12 h 23"/>
                <a:gd name="T34" fmla="*/ 12 w 17"/>
                <a:gd name="T35" fmla="*/ 12 h 23"/>
                <a:gd name="T36" fmla="*/ 12 w 17"/>
                <a:gd name="T37" fmla="*/ 12 h 23"/>
                <a:gd name="T38" fmla="*/ 11 w 17"/>
                <a:gd name="T39" fmla="*/ 12 h 23"/>
                <a:gd name="T40" fmla="*/ 5 w 17"/>
                <a:gd name="T41" fmla="*/ 8 h 23"/>
                <a:gd name="T42" fmla="*/ 5 w 17"/>
                <a:gd name="T43" fmla="*/ 8 h 23"/>
                <a:gd name="T44" fmla="*/ 5 w 17"/>
                <a:gd name="T45" fmla="*/ 8 h 23"/>
                <a:gd name="T46" fmla="*/ 5 w 17"/>
                <a:gd name="T47" fmla="*/ 8 h 23"/>
                <a:gd name="T48" fmla="*/ 4 w 17"/>
                <a:gd name="T49" fmla="*/ 6 h 23"/>
                <a:gd name="T50" fmla="*/ 5 w 17"/>
                <a:gd name="T51" fmla="*/ 5 h 23"/>
                <a:gd name="T52" fmla="*/ 5 w 17"/>
                <a:gd name="T53" fmla="*/ 5 h 23"/>
                <a:gd name="T54" fmla="*/ 9 w 17"/>
                <a:gd name="T55" fmla="*/ 12 h 23"/>
                <a:gd name="T56" fmla="*/ 11 w 17"/>
                <a:gd name="T57" fmla="*/ 12 h 23"/>
                <a:gd name="T58" fmla="*/ 12 w 17"/>
                <a:gd name="T59" fmla="*/ 12 h 23"/>
                <a:gd name="T60" fmla="*/ 12 w 17"/>
                <a:gd name="T61" fmla="*/ 12 h 23"/>
                <a:gd name="T62" fmla="*/ 13 w 17"/>
                <a:gd name="T63" fmla="*/ 13 h 23"/>
                <a:gd name="T64" fmla="*/ 13 w 17"/>
                <a:gd name="T65" fmla="*/ 13 h 23"/>
                <a:gd name="T66" fmla="*/ 13 w 17"/>
                <a:gd name="T67" fmla="*/ 12 h 23"/>
                <a:gd name="T68" fmla="*/ 13 w 17"/>
                <a:gd name="T69" fmla="*/ 14 h 23"/>
                <a:gd name="T70" fmla="*/ 12 w 17"/>
                <a:gd name="T71" fmla="*/ 15 h 23"/>
                <a:gd name="T72" fmla="*/ 9 w 17"/>
                <a:gd name="T73" fmla="*/ 17 h 23"/>
                <a:gd name="T74" fmla="*/ 6 w 17"/>
                <a:gd name="T75" fmla="*/ 17 h 23"/>
                <a:gd name="T76" fmla="*/ 6 w 17"/>
                <a:gd name="T77" fmla="*/ 17 h 23"/>
                <a:gd name="T78" fmla="*/ 6 w 17"/>
                <a:gd name="T79" fmla="*/ 17 h 23"/>
                <a:gd name="T80" fmla="*/ 5 w 17"/>
                <a:gd name="T81" fmla="*/ 16 h 23"/>
                <a:gd name="T82" fmla="*/ 16 w 17"/>
                <a:gd name="T83" fmla="*/ 17 h 23"/>
                <a:gd name="T84" fmla="*/ 7 w 17"/>
                <a:gd name="T85" fmla="*/ 8 h 23"/>
                <a:gd name="T86" fmla="*/ 4 w 17"/>
                <a:gd name="T87" fmla="*/ 8 h 23"/>
                <a:gd name="T88" fmla="*/ 4 w 17"/>
                <a:gd name="T89" fmla="*/ 8 h 23"/>
                <a:gd name="T90" fmla="*/ 4 w 17"/>
                <a:gd name="T91" fmla="*/ 7 h 23"/>
                <a:gd name="T92" fmla="*/ 4 w 17"/>
                <a:gd name="T93" fmla="*/ 6 h 23"/>
                <a:gd name="T94" fmla="*/ 3 w 17"/>
                <a:gd name="T95" fmla="*/ 7 h 23"/>
                <a:gd name="T96" fmla="*/ 5 w 17"/>
                <a:gd name="T97" fmla="*/ 5 h 23"/>
                <a:gd name="T98" fmla="*/ 8 w 17"/>
                <a:gd name="T99" fmla="*/ 4 h 23"/>
                <a:gd name="T100" fmla="*/ 9 w 17"/>
                <a:gd name="T101" fmla="*/ 0 h 23"/>
                <a:gd name="T102" fmla="*/ 0 w 17"/>
                <a:gd name="T103"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 h="23">
                  <a:moveTo>
                    <a:pt x="6" y="17"/>
                  </a:moveTo>
                  <a:cubicBezTo>
                    <a:pt x="6" y="17"/>
                    <a:pt x="6" y="17"/>
                    <a:pt x="6" y="17"/>
                  </a:cubicBezTo>
                  <a:cubicBezTo>
                    <a:pt x="6" y="17"/>
                    <a:pt x="6" y="17"/>
                    <a:pt x="6" y="17"/>
                  </a:cubicBezTo>
                  <a:cubicBezTo>
                    <a:pt x="6" y="17"/>
                    <a:pt x="6" y="17"/>
                    <a:pt x="6" y="17"/>
                  </a:cubicBezTo>
                  <a:cubicBezTo>
                    <a:pt x="6" y="17"/>
                    <a:pt x="6" y="17"/>
                    <a:pt x="6" y="17"/>
                  </a:cubicBezTo>
                  <a:moveTo>
                    <a:pt x="6" y="17"/>
                  </a:moveTo>
                  <a:cubicBezTo>
                    <a:pt x="6" y="17"/>
                    <a:pt x="6" y="17"/>
                    <a:pt x="6" y="17"/>
                  </a:cubicBezTo>
                  <a:cubicBezTo>
                    <a:pt x="6" y="17"/>
                    <a:pt x="6" y="17"/>
                    <a:pt x="6" y="17"/>
                  </a:cubicBezTo>
                  <a:cubicBezTo>
                    <a:pt x="6" y="17"/>
                    <a:pt x="6" y="17"/>
                    <a:pt x="6" y="17"/>
                  </a:cubicBezTo>
                  <a:moveTo>
                    <a:pt x="6" y="17"/>
                  </a:move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moveTo>
                    <a:pt x="13" y="13"/>
                  </a:moveTo>
                  <a:cubicBezTo>
                    <a:pt x="13" y="13"/>
                    <a:pt x="13" y="13"/>
                    <a:pt x="13" y="13"/>
                  </a:cubicBezTo>
                  <a:cubicBezTo>
                    <a:pt x="13" y="13"/>
                    <a:pt x="13" y="13"/>
                    <a:pt x="13" y="14"/>
                  </a:cubicBezTo>
                  <a:cubicBezTo>
                    <a:pt x="13" y="13"/>
                    <a:pt x="13" y="13"/>
                    <a:pt x="13" y="13"/>
                  </a:cubicBezTo>
                  <a:moveTo>
                    <a:pt x="13" y="13"/>
                  </a:moveTo>
                  <a:cubicBezTo>
                    <a:pt x="13" y="13"/>
                    <a:pt x="13" y="13"/>
                    <a:pt x="13" y="13"/>
                  </a:cubicBezTo>
                  <a:cubicBezTo>
                    <a:pt x="13" y="13"/>
                    <a:pt x="13" y="13"/>
                    <a:pt x="13" y="13"/>
                  </a:cubicBezTo>
                  <a:cubicBezTo>
                    <a:pt x="13" y="13"/>
                    <a:pt x="13" y="13"/>
                    <a:pt x="13" y="13"/>
                  </a:cubicBezTo>
                  <a:moveTo>
                    <a:pt x="12" y="12"/>
                  </a:moveTo>
                  <a:cubicBezTo>
                    <a:pt x="12" y="12"/>
                    <a:pt x="13" y="12"/>
                    <a:pt x="13" y="12"/>
                  </a:cubicBezTo>
                  <a:cubicBezTo>
                    <a:pt x="13" y="12"/>
                    <a:pt x="12" y="12"/>
                    <a:pt x="12" y="12"/>
                  </a:cubicBezTo>
                  <a:cubicBezTo>
                    <a:pt x="12" y="12"/>
                    <a:pt x="12" y="12"/>
                    <a:pt x="12" y="12"/>
                  </a:cubicBezTo>
                  <a:moveTo>
                    <a:pt x="12" y="12"/>
                  </a:moveTo>
                  <a:cubicBezTo>
                    <a:pt x="12" y="12"/>
                    <a:pt x="12" y="12"/>
                    <a:pt x="12" y="12"/>
                  </a:cubicBezTo>
                  <a:cubicBezTo>
                    <a:pt x="12" y="12"/>
                    <a:pt x="12" y="12"/>
                    <a:pt x="12" y="12"/>
                  </a:cubicBezTo>
                  <a:cubicBezTo>
                    <a:pt x="12" y="12"/>
                    <a:pt x="12" y="12"/>
                    <a:pt x="12" y="12"/>
                  </a:cubicBezTo>
                  <a:moveTo>
                    <a:pt x="11" y="12"/>
                  </a:moveTo>
                  <a:cubicBezTo>
                    <a:pt x="12" y="12"/>
                    <a:pt x="12" y="12"/>
                    <a:pt x="12" y="12"/>
                  </a:cubicBezTo>
                  <a:cubicBezTo>
                    <a:pt x="12" y="12"/>
                    <a:pt x="12" y="12"/>
                    <a:pt x="12" y="12"/>
                  </a:cubicBezTo>
                  <a:cubicBezTo>
                    <a:pt x="12" y="12"/>
                    <a:pt x="12" y="12"/>
                    <a:pt x="11" y="12"/>
                  </a:cubicBezTo>
                  <a:moveTo>
                    <a:pt x="5" y="8"/>
                  </a:moveTo>
                  <a:cubicBezTo>
                    <a:pt x="5" y="8"/>
                    <a:pt x="5" y="8"/>
                    <a:pt x="5" y="8"/>
                  </a:cubicBezTo>
                  <a:cubicBezTo>
                    <a:pt x="5" y="8"/>
                    <a:pt x="5" y="8"/>
                    <a:pt x="5" y="8"/>
                  </a:cubicBezTo>
                  <a:cubicBezTo>
                    <a:pt x="5" y="8"/>
                    <a:pt x="5" y="8"/>
                    <a:pt x="5" y="8"/>
                  </a:cubicBezTo>
                  <a:moveTo>
                    <a:pt x="5" y="8"/>
                  </a:moveTo>
                  <a:cubicBezTo>
                    <a:pt x="5" y="8"/>
                    <a:pt x="5" y="8"/>
                    <a:pt x="5" y="8"/>
                  </a:cubicBezTo>
                  <a:cubicBezTo>
                    <a:pt x="5" y="8"/>
                    <a:pt x="5" y="8"/>
                    <a:pt x="5" y="8"/>
                  </a:cubicBezTo>
                  <a:cubicBezTo>
                    <a:pt x="5" y="8"/>
                    <a:pt x="5" y="8"/>
                    <a:pt x="5" y="8"/>
                  </a:cubicBezTo>
                  <a:moveTo>
                    <a:pt x="4" y="5"/>
                  </a:moveTo>
                  <a:cubicBezTo>
                    <a:pt x="4" y="5"/>
                    <a:pt x="4" y="5"/>
                    <a:pt x="4" y="6"/>
                  </a:cubicBezTo>
                  <a:cubicBezTo>
                    <a:pt x="4" y="5"/>
                    <a:pt x="4" y="5"/>
                    <a:pt x="4" y="5"/>
                  </a:cubicBezTo>
                  <a:moveTo>
                    <a:pt x="5" y="5"/>
                  </a:moveTo>
                  <a:cubicBezTo>
                    <a:pt x="5" y="5"/>
                    <a:pt x="5" y="5"/>
                    <a:pt x="5" y="5"/>
                  </a:cubicBezTo>
                  <a:cubicBezTo>
                    <a:pt x="5" y="5"/>
                    <a:pt x="5" y="5"/>
                    <a:pt x="5" y="5"/>
                  </a:cubicBezTo>
                  <a:moveTo>
                    <a:pt x="0" y="7"/>
                  </a:moveTo>
                  <a:cubicBezTo>
                    <a:pt x="0" y="12"/>
                    <a:pt x="6" y="12"/>
                    <a:pt x="9" y="12"/>
                  </a:cubicBezTo>
                  <a:cubicBezTo>
                    <a:pt x="9" y="12"/>
                    <a:pt x="9" y="12"/>
                    <a:pt x="9" y="12"/>
                  </a:cubicBezTo>
                  <a:cubicBezTo>
                    <a:pt x="10" y="12"/>
                    <a:pt x="11" y="12"/>
                    <a:pt x="11"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2"/>
                    <a:pt x="13" y="12"/>
                    <a:pt x="13" y="12"/>
                  </a:cubicBezTo>
                  <a:cubicBezTo>
                    <a:pt x="13" y="13"/>
                    <a:pt x="13" y="13"/>
                    <a:pt x="13" y="13"/>
                  </a:cubicBezTo>
                  <a:cubicBezTo>
                    <a:pt x="13" y="13"/>
                    <a:pt x="13" y="13"/>
                    <a:pt x="13" y="14"/>
                  </a:cubicBezTo>
                  <a:cubicBezTo>
                    <a:pt x="13" y="14"/>
                    <a:pt x="13" y="14"/>
                    <a:pt x="13" y="14"/>
                  </a:cubicBezTo>
                  <a:cubicBezTo>
                    <a:pt x="13" y="14"/>
                    <a:pt x="13" y="14"/>
                    <a:pt x="12" y="15"/>
                  </a:cubicBezTo>
                  <a:cubicBezTo>
                    <a:pt x="12" y="15"/>
                    <a:pt x="12" y="15"/>
                    <a:pt x="11" y="16"/>
                  </a:cubicBezTo>
                  <a:cubicBezTo>
                    <a:pt x="11" y="16"/>
                    <a:pt x="10" y="16"/>
                    <a:pt x="9" y="17"/>
                  </a:cubicBezTo>
                  <a:cubicBezTo>
                    <a:pt x="9" y="17"/>
                    <a:pt x="8" y="17"/>
                    <a:pt x="8" y="17"/>
                  </a:cubicBezTo>
                  <a:cubicBezTo>
                    <a:pt x="7" y="17"/>
                    <a:pt x="7"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6"/>
                    <a:pt x="5" y="16"/>
                    <a:pt x="5" y="16"/>
                  </a:cubicBezTo>
                  <a:cubicBezTo>
                    <a:pt x="4" y="14"/>
                    <a:pt x="1" y="16"/>
                    <a:pt x="2" y="18"/>
                  </a:cubicBezTo>
                  <a:cubicBezTo>
                    <a:pt x="4" y="23"/>
                    <a:pt x="13" y="21"/>
                    <a:pt x="16" y="17"/>
                  </a:cubicBezTo>
                  <a:cubicBezTo>
                    <a:pt x="17" y="15"/>
                    <a:pt x="17" y="12"/>
                    <a:pt x="16" y="10"/>
                  </a:cubicBezTo>
                  <a:cubicBezTo>
                    <a:pt x="13" y="7"/>
                    <a:pt x="10" y="8"/>
                    <a:pt x="7" y="8"/>
                  </a:cubicBezTo>
                  <a:cubicBezTo>
                    <a:pt x="6" y="8"/>
                    <a:pt x="6" y="8"/>
                    <a:pt x="5" y="8"/>
                  </a:cubicBezTo>
                  <a:cubicBezTo>
                    <a:pt x="5" y="8"/>
                    <a:pt x="5" y="8"/>
                    <a:pt x="4" y="8"/>
                  </a:cubicBezTo>
                  <a:cubicBezTo>
                    <a:pt x="4" y="8"/>
                    <a:pt x="4" y="8"/>
                    <a:pt x="4" y="7"/>
                  </a:cubicBezTo>
                  <a:cubicBezTo>
                    <a:pt x="4" y="7"/>
                    <a:pt x="4" y="8"/>
                    <a:pt x="4" y="8"/>
                  </a:cubicBezTo>
                  <a:cubicBezTo>
                    <a:pt x="4" y="8"/>
                    <a:pt x="4" y="7"/>
                    <a:pt x="4" y="7"/>
                  </a:cubicBezTo>
                  <a:cubicBezTo>
                    <a:pt x="4" y="7"/>
                    <a:pt x="4" y="7"/>
                    <a:pt x="4" y="7"/>
                  </a:cubicBezTo>
                  <a:cubicBezTo>
                    <a:pt x="4" y="7"/>
                    <a:pt x="4" y="7"/>
                    <a:pt x="4" y="7"/>
                  </a:cubicBezTo>
                  <a:cubicBezTo>
                    <a:pt x="4" y="6"/>
                    <a:pt x="4" y="6"/>
                    <a:pt x="4" y="6"/>
                  </a:cubicBezTo>
                  <a:cubicBezTo>
                    <a:pt x="4" y="6"/>
                    <a:pt x="4" y="6"/>
                    <a:pt x="4" y="6"/>
                  </a:cubicBezTo>
                  <a:cubicBezTo>
                    <a:pt x="4" y="6"/>
                    <a:pt x="4" y="6"/>
                    <a:pt x="3" y="7"/>
                  </a:cubicBezTo>
                  <a:cubicBezTo>
                    <a:pt x="4" y="6"/>
                    <a:pt x="4" y="6"/>
                    <a:pt x="4" y="6"/>
                  </a:cubicBezTo>
                  <a:cubicBezTo>
                    <a:pt x="4" y="5"/>
                    <a:pt x="4" y="5"/>
                    <a:pt x="5" y="5"/>
                  </a:cubicBezTo>
                  <a:cubicBezTo>
                    <a:pt x="5" y="5"/>
                    <a:pt x="6" y="4"/>
                    <a:pt x="6" y="4"/>
                  </a:cubicBezTo>
                  <a:cubicBezTo>
                    <a:pt x="7" y="4"/>
                    <a:pt x="8" y="4"/>
                    <a:pt x="8" y="4"/>
                  </a:cubicBezTo>
                  <a:cubicBezTo>
                    <a:pt x="8" y="4"/>
                    <a:pt x="8" y="4"/>
                    <a:pt x="9" y="4"/>
                  </a:cubicBezTo>
                  <a:cubicBezTo>
                    <a:pt x="11" y="4"/>
                    <a:pt x="11" y="0"/>
                    <a:pt x="9" y="0"/>
                  </a:cubicBezTo>
                  <a:cubicBezTo>
                    <a:pt x="8" y="0"/>
                    <a:pt x="7" y="0"/>
                    <a:pt x="6" y="0"/>
                  </a:cubicBezTo>
                  <a:cubicBezTo>
                    <a:pt x="3" y="1"/>
                    <a:pt x="0" y="3"/>
                    <a:pt x="0"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6" name="Freeform 338"/>
            <p:cNvSpPr>
              <a:spLocks noEditPoints="1"/>
            </p:cNvSpPr>
            <p:nvPr/>
          </p:nvSpPr>
          <p:spPr bwMode="auto">
            <a:xfrm>
              <a:off x="3577" y="2176"/>
              <a:ext cx="52" cy="71"/>
            </a:xfrm>
            <a:custGeom>
              <a:avLst/>
              <a:gdLst>
                <a:gd name="T0" fmla="*/ 12 w 22"/>
                <a:gd name="T1" fmla="*/ 12 h 30"/>
                <a:gd name="T2" fmla="*/ 13 w 22"/>
                <a:gd name="T3" fmla="*/ 12 h 30"/>
                <a:gd name="T4" fmla="*/ 12 w 22"/>
                <a:gd name="T5" fmla="*/ 12 h 30"/>
                <a:gd name="T6" fmla="*/ 12 w 22"/>
                <a:gd name="T7" fmla="*/ 11 h 30"/>
                <a:gd name="T8" fmla="*/ 12 w 22"/>
                <a:gd name="T9" fmla="*/ 11 h 30"/>
                <a:gd name="T10" fmla="*/ 12 w 22"/>
                <a:gd name="T11" fmla="*/ 11 h 30"/>
                <a:gd name="T12" fmla="*/ 0 w 22"/>
                <a:gd name="T13" fmla="*/ 2 h 30"/>
                <a:gd name="T14" fmla="*/ 7 w 22"/>
                <a:gd name="T15" fmla="*/ 26 h 30"/>
                <a:gd name="T16" fmla="*/ 11 w 22"/>
                <a:gd name="T17" fmla="*/ 25 h 30"/>
                <a:gd name="T18" fmla="*/ 11 w 22"/>
                <a:gd name="T19" fmla="*/ 25 h 30"/>
                <a:gd name="T20" fmla="*/ 11 w 22"/>
                <a:gd name="T21" fmla="*/ 15 h 30"/>
                <a:gd name="T22" fmla="*/ 12 w 22"/>
                <a:gd name="T23" fmla="*/ 12 h 30"/>
                <a:gd name="T24" fmla="*/ 12 w 22"/>
                <a:gd name="T25" fmla="*/ 12 h 30"/>
                <a:gd name="T26" fmla="*/ 12 w 22"/>
                <a:gd name="T27" fmla="*/ 12 h 30"/>
                <a:gd name="T28" fmla="*/ 12 w 22"/>
                <a:gd name="T29" fmla="*/ 12 h 30"/>
                <a:gd name="T30" fmla="*/ 12 w 22"/>
                <a:gd name="T31" fmla="*/ 12 h 30"/>
                <a:gd name="T32" fmla="*/ 13 w 22"/>
                <a:gd name="T33" fmla="*/ 13 h 30"/>
                <a:gd name="T34" fmla="*/ 17 w 22"/>
                <a:gd name="T35" fmla="*/ 28 h 30"/>
                <a:gd name="T36" fmla="*/ 21 w 22"/>
                <a:gd name="T37" fmla="*/ 26 h 30"/>
                <a:gd name="T38" fmla="*/ 21 w 22"/>
                <a:gd name="T39" fmla="*/ 26 h 30"/>
                <a:gd name="T40" fmla="*/ 12 w 22"/>
                <a:gd name="T41" fmla="*/ 8 h 30"/>
                <a:gd name="T42" fmla="*/ 7 w 22"/>
                <a:gd name="T43" fmla="*/ 12 h 30"/>
                <a:gd name="T44" fmla="*/ 4 w 22"/>
                <a:gd name="T45" fmla="*/ 1 h 30"/>
                <a:gd name="T46" fmla="*/ 2 w 22"/>
                <a:gd name="T47" fmla="*/ 0 h 30"/>
                <a:gd name="T48" fmla="*/ 0 w 22"/>
                <a:gd name="T4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30">
                  <a:moveTo>
                    <a:pt x="12" y="12"/>
                  </a:moveTo>
                  <a:cubicBezTo>
                    <a:pt x="13" y="12"/>
                    <a:pt x="13" y="12"/>
                    <a:pt x="13" y="12"/>
                  </a:cubicBezTo>
                  <a:cubicBezTo>
                    <a:pt x="13" y="12"/>
                    <a:pt x="13" y="12"/>
                    <a:pt x="12" y="12"/>
                  </a:cubicBezTo>
                  <a:moveTo>
                    <a:pt x="12" y="11"/>
                  </a:moveTo>
                  <a:cubicBezTo>
                    <a:pt x="12" y="11"/>
                    <a:pt x="12" y="11"/>
                    <a:pt x="12" y="11"/>
                  </a:cubicBezTo>
                  <a:cubicBezTo>
                    <a:pt x="12" y="11"/>
                    <a:pt x="12" y="11"/>
                    <a:pt x="12" y="11"/>
                  </a:cubicBezTo>
                  <a:moveTo>
                    <a:pt x="0" y="2"/>
                  </a:moveTo>
                  <a:cubicBezTo>
                    <a:pt x="3" y="10"/>
                    <a:pt x="5" y="18"/>
                    <a:pt x="7" y="26"/>
                  </a:cubicBezTo>
                  <a:cubicBezTo>
                    <a:pt x="7" y="29"/>
                    <a:pt x="11" y="28"/>
                    <a:pt x="11" y="25"/>
                  </a:cubicBezTo>
                  <a:cubicBezTo>
                    <a:pt x="11" y="25"/>
                    <a:pt x="11" y="25"/>
                    <a:pt x="11" y="25"/>
                  </a:cubicBezTo>
                  <a:cubicBezTo>
                    <a:pt x="10" y="22"/>
                    <a:pt x="10" y="18"/>
                    <a:pt x="11" y="15"/>
                  </a:cubicBezTo>
                  <a:cubicBezTo>
                    <a:pt x="11" y="14"/>
                    <a:pt x="11"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3" y="12"/>
                    <a:pt x="13" y="13"/>
                    <a:pt x="13" y="13"/>
                  </a:cubicBezTo>
                  <a:cubicBezTo>
                    <a:pt x="15" y="18"/>
                    <a:pt x="15" y="23"/>
                    <a:pt x="17" y="28"/>
                  </a:cubicBezTo>
                  <a:cubicBezTo>
                    <a:pt x="18" y="30"/>
                    <a:pt x="22" y="28"/>
                    <a:pt x="21" y="26"/>
                  </a:cubicBezTo>
                  <a:cubicBezTo>
                    <a:pt x="21" y="26"/>
                    <a:pt x="21" y="26"/>
                    <a:pt x="21" y="26"/>
                  </a:cubicBezTo>
                  <a:cubicBezTo>
                    <a:pt x="19" y="21"/>
                    <a:pt x="19" y="7"/>
                    <a:pt x="12" y="8"/>
                  </a:cubicBezTo>
                  <a:cubicBezTo>
                    <a:pt x="10" y="8"/>
                    <a:pt x="8" y="9"/>
                    <a:pt x="7" y="12"/>
                  </a:cubicBezTo>
                  <a:cubicBezTo>
                    <a:pt x="6" y="8"/>
                    <a:pt x="5" y="5"/>
                    <a:pt x="4" y="1"/>
                  </a:cubicBezTo>
                  <a:cubicBezTo>
                    <a:pt x="4" y="0"/>
                    <a:pt x="3" y="0"/>
                    <a:pt x="2"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7" name="Freeform 339"/>
            <p:cNvSpPr/>
            <p:nvPr/>
          </p:nvSpPr>
          <p:spPr bwMode="auto">
            <a:xfrm>
              <a:off x="3617" y="2188"/>
              <a:ext cx="27" cy="52"/>
            </a:xfrm>
            <a:custGeom>
              <a:avLst/>
              <a:gdLst>
                <a:gd name="T0" fmla="*/ 1 w 11"/>
                <a:gd name="T1" fmla="*/ 3 h 22"/>
                <a:gd name="T2" fmla="*/ 4 w 11"/>
                <a:gd name="T3" fmla="*/ 8 h 22"/>
                <a:gd name="T4" fmla="*/ 6 w 11"/>
                <a:gd name="T5" fmla="*/ 16 h 22"/>
                <a:gd name="T6" fmla="*/ 6 w 11"/>
                <a:gd name="T7" fmla="*/ 17 h 22"/>
                <a:gd name="T8" fmla="*/ 7 w 11"/>
                <a:gd name="T9" fmla="*/ 19 h 22"/>
                <a:gd name="T10" fmla="*/ 11 w 11"/>
                <a:gd name="T11" fmla="*/ 18 h 22"/>
                <a:gd name="T12" fmla="*/ 5 w 11"/>
                <a:gd name="T13" fmla="*/ 1 h 22"/>
                <a:gd name="T14" fmla="*/ 2 w 11"/>
                <a:gd name="T15" fmla="*/ 0 h 22"/>
                <a:gd name="T16" fmla="*/ 1 w 11"/>
                <a:gd name="T1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 y="3"/>
                  </a:moveTo>
                  <a:cubicBezTo>
                    <a:pt x="2" y="4"/>
                    <a:pt x="3" y="6"/>
                    <a:pt x="4" y="8"/>
                  </a:cubicBezTo>
                  <a:cubicBezTo>
                    <a:pt x="5" y="10"/>
                    <a:pt x="5" y="13"/>
                    <a:pt x="6" y="16"/>
                  </a:cubicBezTo>
                  <a:cubicBezTo>
                    <a:pt x="6" y="16"/>
                    <a:pt x="6" y="16"/>
                    <a:pt x="6" y="17"/>
                  </a:cubicBezTo>
                  <a:cubicBezTo>
                    <a:pt x="6" y="18"/>
                    <a:pt x="6" y="18"/>
                    <a:pt x="7" y="19"/>
                  </a:cubicBezTo>
                  <a:cubicBezTo>
                    <a:pt x="7" y="22"/>
                    <a:pt x="11" y="21"/>
                    <a:pt x="11" y="18"/>
                  </a:cubicBezTo>
                  <a:cubicBezTo>
                    <a:pt x="9" y="12"/>
                    <a:pt x="8" y="6"/>
                    <a:pt x="5" y="1"/>
                  </a:cubicBezTo>
                  <a:cubicBezTo>
                    <a:pt x="4" y="0"/>
                    <a:pt x="3" y="0"/>
                    <a:pt x="2" y="0"/>
                  </a:cubicBezTo>
                  <a:cubicBezTo>
                    <a:pt x="1" y="0"/>
                    <a:pt x="0" y="2"/>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8" name="Freeform 340"/>
            <p:cNvSpPr/>
            <p:nvPr/>
          </p:nvSpPr>
          <p:spPr bwMode="auto">
            <a:xfrm>
              <a:off x="3610" y="2166"/>
              <a:ext cx="15" cy="12"/>
            </a:xfrm>
            <a:custGeom>
              <a:avLst/>
              <a:gdLst>
                <a:gd name="T0" fmla="*/ 3 w 6"/>
                <a:gd name="T1" fmla="*/ 4 h 5"/>
                <a:gd name="T2" fmla="*/ 2 w 6"/>
                <a:gd name="T3" fmla="*/ 0 h 5"/>
                <a:gd name="T4" fmla="*/ 3 w 6"/>
                <a:gd name="T5" fmla="*/ 4 h 5"/>
              </a:gdLst>
              <a:ahLst/>
              <a:cxnLst>
                <a:cxn ang="0">
                  <a:pos x="T0" y="T1"/>
                </a:cxn>
                <a:cxn ang="0">
                  <a:pos x="T2" y="T3"/>
                </a:cxn>
                <a:cxn ang="0">
                  <a:pos x="T4" y="T5"/>
                </a:cxn>
              </a:cxnLst>
              <a:rect l="0" t="0" r="r" b="b"/>
              <a:pathLst>
                <a:path w="6" h="5">
                  <a:moveTo>
                    <a:pt x="3" y="4"/>
                  </a:moveTo>
                  <a:cubicBezTo>
                    <a:pt x="6" y="3"/>
                    <a:pt x="5" y="0"/>
                    <a:pt x="2" y="0"/>
                  </a:cubicBezTo>
                  <a:cubicBezTo>
                    <a:pt x="0" y="1"/>
                    <a:pt x="1" y="5"/>
                    <a:pt x="3"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49" name="Freeform 341"/>
            <p:cNvSpPr/>
            <p:nvPr/>
          </p:nvSpPr>
          <p:spPr bwMode="auto">
            <a:xfrm>
              <a:off x="3644" y="2180"/>
              <a:ext cx="28" cy="77"/>
            </a:xfrm>
            <a:custGeom>
              <a:avLst/>
              <a:gdLst>
                <a:gd name="T0" fmla="*/ 0 w 12"/>
                <a:gd name="T1" fmla="*/ 2 h 32"/>
                <a:gd name="T2" fmla="*/ 8 w 12"/>
                <a:gd name="T3" fmla="*/ 30 h 32"/>
                <a:gd name="T4" fmla="*/ 12 w 12"/>
                <a:gd name="T5" fmla="*/ 29 h 32"/>
                <a:gd name="T6" fmla="*/ 4 w 12"/>
                <a:gd name="T7" fmla="*/ 1 h 32"/>
                <a:gd name="T8" fmla="*/ 2 w 12"/>
                <a:gd name="T9" fmla="*/ 0 h 32"/>
                <a:gd name="T10" fmla="*/ 0 w 12"/>
                <a:gd name="T11" fmla="*/ 2 h 32"/>
              </a:gdLst>
              <a:ahLst/>
              <a:cxnLst>
                <a:cxn ang="0">
                  <a:pos x="T0" y="T1"/>
                </a:cxn>
                <a:cxn ang="0">
                  <a:pos x="T2" y="T3"/>
                </a:cxn>
                <a:cxn ang="0">
                  <a:pos x="T4" y="T5"/>
                </a:cxn>
                <a:cxn ang="0">
                  <a:pos x="T6" y="T7"/>
                </a:cxn>
                <a:cxn ang="0">
                  <a:pos x="T8" y="T9"/>
                </a:cxn>
                <a:cxn ang="0">
                  <a:pos x="T10" y="T11"/>
                </a:cxn>
              </a:cxnLst>
              <a:rect l="0" t="0" r="r" b="b"/>
              <a:pathLst>
                <a:path w="12" h="32">
                  <a:moveTo>
                    <a:pt x="0" y="2"/>
                  </a:moveTo>
                  <a:cubicBezTo>
                    <a:pt x="4" y="11"/>
                    <a:pt x="6" y="20"/>
                    <a:pt x="8" y="30"/>
                  </a:cubicBezTo>
                  <a:cubicBezTo>
                    <a:pt x="8" y="32"/>
                    <a:pt x="12" y="31"/>
                    <a:pt x="12" y="29"/>
                  </a:cubicBezTo>
                  <a:cubicBezTo>
                    <a:pt x="9" y="19"/>
                    <a:pt x="8" y="10"/>
                    <a:pt x="4" y="1"/>
                  </a:cubicBezTo>
                  <a:cubicBezTo>
                    <a:pt x="4" y="0"/>
                    <a:pt x="3" y="0"/>
                    <a:pt x="2"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50" name="Freeform 342"/>
            <p:cNvSpPr>
              <a:spLocks noEditPoints="1"/>
            </p:cNvSpPr>
            <p:nvPr/>
          </p:nvSpPr>
          <p:spPr bwMode="auto">
            <a:xfrm>
              <a:off x="3639" y="2168"/>
              <a:ext cx="62" cy="55"/>
            </a:xfrm>
            <a:custGeom>
              <a:avLst/>
              <a:gdLst>
                <a:gd name="T0" fmla="*/ 10 w 26"/>
                <a:gd name="T1" fmla="*/ 18 h 23"/>
                <a:gd name="T2" fmla="*/ 10 w 26"/>
                <a:gd name="T3" fmla="*/ 18 h 23"/>
                <a:gd name="T4" fmla="*/ 10 w 26"/>
                <a:gd name="T5" fmla="*/ 18 h 23"/>
                <a:gd name="T6" fmla="*/ 5 w 26"/>
                <a:gd name="T7" fmla="*/ 8 h 23"/>
                <a:gd name="T8" fmla="*/ 5 w 26"/>
                <a:gd name="T9" fmla="*/ 8 h 23"/>
                <a:gd name="T10" fmla="*/ 5 w 26"/>
                <a:gd name="T11" fmla="*/ 8 h 23"/>
                <a:gd name="T12" fmla="*/ 1 w 26"/>
                <a:gd name="T13" fmla="*/ 7 h 23"/>
                <a:gd name="T14" fmla="*/ 4 w 26"/>
                <a:gd name="T15" fmla="*/ 9 h 23"/>
                <a:gd name="T16" fmla="*/ 5 w 26"/>
                <a:gd name="T17" fmla="*/ 8 h 23"/>
                <a:gd name="T18" fmla="*/ 7 w 26"/>
                <a:gd name="T19" fmla="*/ 6 h 23"/>
                <a:gd name="T20" fmla="*/ 9 w 26"/>
                <a:gd name="T21" fmla="*/ 5 h 23"/>
                <a:gd name="T22" fmla="*/ 12 w 26"/>
                <a:gd name="T23" fmla="*/ 5 h 23"/>
                <a:gd name="T24" fmla="*/ 13 w 26"/>
                <a:gd name="T25" fmla="*/ 5 h 23"/>
                <a:gd name="T26" fmla="*/ 15 w 26"/>
                <a:gd name="T27" fmla="*/ 5 h 23"/>
                <a:gd name="T28" fmla="*/ 15 w 26"/>
                <a:gd name="T29" fmla="*/ 6 h 23"/>
                <a:gd name="T30" fmla="*/ 16 w 26"/>
                <a:gd name="T31" fmla="*/ 7 h 23"/>
                <a:gd name="T32" fmla="*/ 17 w 26"/>
                <a:gd name="T33" fmla="*/ 8 h 23"/>
                <a:gd name="T34" fmla="*/ 18 w 26"/>
                <a:gd name="T35" fmla="*/ 10 h 23"/>
                <a:gd name="T36" fmla="*/ 17 w 26"/>
                <a:gd name="T37" fmla="*/ 9 h 23"/>
                <a:gd name="T38" fmla="*/ 18 w 26"/>
                <a:gd name="T39" fmla="*/ 11 h 23"/>
                <a:gd name="T40" fmla="*/ 18 w 26"/>
                <a:gd name="T41" fmla="*/ 11 h 23"/>
                <a:gd name="T42" fmla="*/ 17 w 26"/>
                <a:gd name="T43" fmla="*/ 12 h 23"/>
                <a:gd name="T44" fmla="*/ 16 w 26"/>
                <a:gd name="T45" fmla="*/ 14 h 23"/>
                <a:gd name="T46" fmla="*/ 14 w 26"/>
                <a:gd name="T47" fmla="*/ 16 h 23"/>
                <a:gd name="T48" fmla="*/ 10 w 26"/>
                <a:gd name="T49" fmla="*/ 18 h 23"/>
                <a:gd name="T50" fmla="*/ 8 w 26"/>
                <a:gd name="T51" fmla="*/ 18 h 23"/>
                <a:gd name="T52" fmla="*/ 9 w 26"/>
                <a:gd name="T53" fmla="*/ 22 h 23"/>
                <a:gd name="T54" fmla="*/ 20 w 26"/>
                <a:gd name="T55" fmla="*/ 4 h 23"/>
                <a:gd name="T56" fmla="*/ 10 w 26"/>
                <a:gd name="T57" fmla="*/ 1 h 23"/>
                <a:gd name="T58" fmla="*/ 1 w 26"/>
                <a:gd name="T5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 h="23">
                  <a:moveTo>
                    <a:pt x="10" y="18"/>
                  </a:moveTo>
                  <a:cubicBezTo>
                    <a:pt x="10" y="18"/>
                    <a:pt x="10" y="18"/>
                    <a:pt x="10" y="18"/>
                  </a:cubicBezTo>
                  <a:cubicBezTo>
                    <a:pt x="10" y="18"/>
                    <a:pt x="10" y="18"/>
                    <a:pt x="10" y="18"/>
                  </a:cubicBezTo>
                  <a:moveTo>
                    <a:pt x="5" y="8"/>
                  </a:moveTo>
                  <a:cubicBezTo>
                    <a:pt x="5" y="8"/>
                    <a:pt x="5" y="8"/>
                    <a:pt x="5" y="8"/>
                  </a:cubicBezTo>
                  <a:cubicBezTo>
                    <a:pt x="5" y="8"/>
                    <a:pt x="5" y="8"/>
                    <a:pt x="5" y="8"/>
                  </a:cubicBezTo>
                  <a:moveTo>
                    <a:pt x="1" y="7"/>
                  </a:moveTo>
                  <a:cubicBezTo>
                    <a:pt x="0" y="10"/>
                    <a:pt x="3" y="12"/>
                    <a:pt x="4" y="9"/>
                  </a:cubicBezTo>
                  <a:cubicBezTo>
                    <a:pt x="5" y="9"/>
                    <a:pt x="5" y="9"/>
                    <a:pt x="5" y="8"/>
                  </a:cubicBezTo>
                  <a:cubicBezTo>
                    <a:pt x="6" y="7"/>
                    <a:pt x="6" y="7"/>
                    <a:pt x="7" y="6"/>
                  </a:cubicBezTo>
                  <a:cubicBezTo>
                    <a:pt x="8" y="6"/>
                    <a:pt x="9" y="5"/>
                    <a:pt x="9" y="5"/>
                  </a:cubicBezTo>
                  <a:cubicBezTo>
                    <a:pt x="10" y="5"/>
                    <a:pt x="11" y="5"/>
                    <a:pt x="12" y="5"/>
                  </a:cubicBezTo>
                  <a:cubicBezTo>
                    <a:pt x="12" y="5"/>
                    <a:pt x="13" y="5"/>
                    <a:pt x="13" y="5"/>
                  </a:cubicBezTo>
                  <a:cubicBezTo>
                    <a:pt x="14" y="5"/>
                    <a:pt x="14" y="5"/>
                    <a:pt x="15" y="5"/>
                  </a:cubicBezTo>
                  <a:cubicBezTo>
                    <a:pt x="15" y="5"/>
                    <a:pt x="15" y="5"/>
                    <a:pt x="15" y="6"/>
                  </a:cubicBezTo>
                  <a:cubicBezTo>
                    <a:pt x="16" y="6"/>
                    <a:pt x="16" y="6"/>
                    <a:pt x="16" y="7"/>
                  </a:cubicBezTo>
                  <a:cubicBezTo>
                    <a:pt x="17" y="7"/>
                    <a:pt x="17" y="7"/>
                    <a:pt x="17" y="8"/>
                  </a:cubicBezTo>
                  <a:cubicBezTo>
                    <a:pt x="17" y="8"/>
                    <a:pt x="17" y="9"/>
                    <a:pt x="18" y="10"/>
                  </a:cubicBezTo>
                  <a:cubicBezTo>
                    <a:pt x="18" y="10"/>
                    <a:pt x="18" y="10"/>
                    <a:pt x="17" y="9"/>
                  </a:cubicBezTo>
                  <a:cubicBezTo>
                    <a:pt x="18" y="10"/>
                    <a:pt x="18" y="11"/>
                    <a:pt x="18" y="11"/>
                  </a:cubicBezTo>
                  <a:cubicBezTo>
                    <a:pt x="18" y="11"/>
                    <a:pt x="18" y="11"/>
                    <a:pt x="18" y="11"/>
                  </a:cubicBezTo>
                  <a:cubicBezTo>
                    <a:pt x="18" y="11"/>
                    <a:pt x="17" y="12"/>
                    <a:pt x="17" y="12"/>
                  </a:cubicBezTo>
                  <a:cubicBezTo>
                    <a:pt x="17" y="13"/>
                    <a:pt x="17" y="13"/>
                    <a:pt x="16" y="14"/>
                  </a:cubicBezTo>
                  <a:cubicBezTo>
                    <a:pt x="16" y="14"/>
                    <a:pt x="15" y="15"/>
                    <a:pt x="14" y="16"/>
                  </a:cubicBezTo>
                  <a:cubicBezTo>
                    <a:pt x="13" y="17"/>
                    <a:pt x="11" y="17"/>
                    <a:pt x="10" y="18"/>
                  </a:cubicBezTo>
                  <a:cubicBezTo>
                    <a:pt x="9" y="18"/>
                    <a:pt x="9" y="18"/>
                    <a:pt x="8" y="18"/>
                  </a:cubicBezTo>
                  <a:cubicBezTo>
                    <a:pt x="6" y="19"/>
                    <a:pt x="7" y="23"/>
                    <a:pt x="9" y="22"/>
                  </a:cubicBezTo>
                  <a:cubicBezTo>
                    <a:pt x="17" y="20"/>
                    <a:pt x="26" y="13"/>
                    <a:pt x="20" y="4"/>
                  </a:cubicBezTo>
                  <a:cubicBezTo>
                    <a:pt x="17" y="1"/>
                    <a:pt x="13" y="0"/>
                    <a:pt x="10" y="1"/>
                  </a:cubicBezTo>
                  <a:cubicBezTo>
                    <a:pt x="6" y="2"/>
                    <a:pt x="3" y="4"/>
                    <a:pt x="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grpSp>
      <p:grpSp>
        <p:nvGrpSpPr>
          <p:cNvPr id="151" name="Group 345"/>
          <p:cNvGrpSpPr>
            <a:grpSpLocks noChangeAspect="1"/>
          </p:cNvGrpSpPr>
          <p:nvPr/>
        </p:nvGrpSpPr>
        <p:grpSpPr bwMode="auto">
          <a:xfrm>
            <a:off x="3426945" y="1532003"/>
            <a:ext cx="530818" cy="490701"/>
            <a:chOff x="2739" y="1669"/>
            <a:chExt cx="741" cy="685"/>
          </a:xfrm>
          <a:solidFill>
            <a:schemeClr val="accent1"/>
          </a:solidFill>
        </p:grpSpPr>
        <p:sp>
          <p:nvSpPr>
            <p:cNvPr id="152" name="Freeform 347"/>
            <p:cNvSpPr/>
            <p:nvPr/>
          </p:nvSpPr>
          <p:spPr bwMode="auto">
            <a:xfrm>
              <a:off x="3272" y="17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53" name="Freeform 348"/>
            <p:cNvSpPr/>
            <p:nvPr/>
          </p:nvSpPr>
          <p:spPr bwMode="auto">
            <a:xfrm>
              <a:off x="3272" y="1773"/>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54" name="Freeform 349"/>
            <p:cNvSpPr/>
            <p:nvPr/>
          </p:nvSpPr>
          <p:spPr bwMode="auto">
            <a:xfrm>
              <a:off x="3272" y="177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55" name="Freeform 350"/>
            <p:cNvSpPr/>
            <p:nvPr/>
          </p:nvSpPr>
          <p:spPr bwMode="auto">
            <a:xfrm>
              <a:off x="3272" y="1773"/>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56" name="Freeform 351"/>
            <p:cNvSpPr/>
            <p:nvPr/>
          </p:nvSpPr>
          <p:spPr bwMode="auto">
            <a:xfrm>
              <a:off x="3039" y="18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57" name="Freeform 352"/>
            <p:cNvSpPr/>
            <p:nvPr/>
          </p:nvSpPr>
          <p:spPr bwMode="auto">
            <a:xfrm>
              <a:off x="3039" y="1838"/>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58" name="Line 353"/>
            <p:cNvSpPr>
              <a:spLocks noChangeShapeType="1"/>
            </p:cNvSpPr>
            <p:nvPr/>
          </p:nvSpPr>
          <p:spPr bwMode="auto">
            <a:xfrm>
              <a:off x="2957" y="194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59" name="Line 354"/>
            <p:cNvSpPr>
              <a:spLocks noChangeShapeType="1"/>
            </p:cNvSpPr>
            <p:nvPr/>
          </p:nvSpPr>
          <p:spPr bwMode="auto">
            <a:xfrm>
              <a:off x="2957" y="194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0" name="Freeform 355"/>
            <p:cNvSpPr/>
            <p:nvPr/>
          </p:nvSpPr>
          <p:spPr bwMode="auto">
            <a:xfrm>
              <a:off x="2940" y="2057"/>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1" name="Freeform 356"/>
            <p:cNvSpPr/>
            <p:nvPr/>
          </p:nvSpPr>
          <p:spPr bwMode="auto">
            <a:xfrm>
              <a:off x="2940" y="2057"/>
              <a:ext cx="2"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2" name="Rectangle 357"/>
            <p:cNvSpPr>
              <a:spLocks noChangeArrowheads="1"/>
            </p:cNvSpPr>
            <p:nvPr/>
          </p:nvSpPr>
          <p:spPr bwMode="auto">
            <a:xfrm>
              <a:off x="3184" y="2007"/>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3" name="Freeform 358"/>
            <p:cNvSpPr/>
            <p:nvPr/>
          </p:nvSpPr>
          <p:spPr bwMode="auto">
            <a:xfrm>
              <a:off x="3184" y="20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4" name="Freeform 359"/>
            <p:cNvSpPr/>
            <p:nvPr/>
          </p:nvSpPr>
          <p:spPr bwMode="auto">
            <a:xfrm>
              <a:off x="3182" y="2002"/>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5" name="Freeform 360"/>
            <p:cNvSpPr/>
            <p:nvPr/>
          </p:nvSpPr>
          <p:spPr bwMode="auto">
            <a:xfrm>
              <a:off x="3182" y="2002"/>
              <a:ext cx="2" cy="0"/>
            </a:xfrm>
            <a:custGeom>
              <a:avLst/>
              <a:gdLst>
                <a:gd name="T0" fmla="*/ 0 w 2"/>
                <a:gd name="T1" fmla="*/ 0 w 2"/>
                <a:gd name="T2" fmla="*/ 2 w 2"/>
                <a:gd name="T3" fmla="*/ 2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2" y="0"/>
                  </a:lnTo>
                  <a:lnTo>
                    <a:pt x="2" y="0"/>
                  </a:lnTo>
                  <a:lnTo>
                    <a:pt x="2"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6" name="Rectangle 361"/>
            <p:cNvSpPr>
              <a:spLocks noChangeArrowheads="1"/>
            </p:cNvSpPr>
            <p:nvPr/>
          </p:nvSpPr>
          <p:spPr bwMode="auto">
            <a:xfrm>
              <a:off x="3184" y="2007"/>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7" name="Freeform 362"/>
            <p:cNvSpPr/>
            <p:nvPr/>
          </p:nvSpPr>
          <p:spPr bwMode="auto">
            <a:xfrm>
              <a:off x="3184" y="20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8" name="Freeform 363"/>
            <p:cNvSpPr/>
            <p:nvPr/>
          </p:nvSpPr>
          <p:spPr bwMode="auto">
            <a:xfrm>
              <a:off x="2978" y="2161"/>
              <a:ext cx="61" cy="60"/>
            </a:xfrm>
            <a:custGeom>
              <a:avLst/>
              <a:gdLst>
                <a:gd name="T0" fmla="*/ 0 w 26"/>
                <a:gd name="T1" fmla="*/ 1 h 25"/>
                <a:gd name="T2" fmla="*/ 1 w 26"/>
                <a:gd name="T3" fmla="*/ 1 h 25"/>
                <a:gd name="T4" fmla="*/ 11 w 26"/>
                <a:gd name="T5" fmla="*/ 13 h 25"/>
                <a:gd name="T6" fmla="*/ 23 w 26"/>
                <a:gd name="T7" fmla="*/ 25 h 25"/>
                <a:gd name="T8" fmla="*/ 25 w 26"/>
                <a:gd name="T9" fmla="*/ 23 h 25"/>
                <a:gd name="T10" fmla="*/ 14 w 26"/>
                <a:gd name="T11" fmla="*/ 14 h 25"/>
                <a:gd name="T12" fmla="*/ 5 w 26"/>
                <a:gd name="T13" fmla="*/ 4 h 25"/>
                <a:gd name="T14" fmla="*/ 2 w 26"/>
                <a:gd name="T15" fmla="*/ 0 h 25"/>
                <a:gd name="T16" fmla="*/ 2 w 26"/>
                <a:gd name="T17" fmla="*/ 0 h 25"/>
                <a:gd name="T18" fmla="*/ 0 w 26"/>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5">
                  <a:moveTo>
                    <a:pt x="0" y="1"/>
                  </a:moveTo>
                  <a:cubicBezTo>
                    <a:pt x="1" y="1"/>
                    <a:pt x="1" y="1"/>
                    <a:pt x="1" y="1"/>
                  </a:cubicBezTo>
                  <a:cubicBezTo>
                    <a:pt x="3" y="6"/>
                    <a:pt x="7" y="10"/>
                    <a:pt x="11" y="13"/>
                  </a:cubicBezTo>
                  <a:cubicBezTo>
                    <a:pt x="15" y="17"/>
                    <a:pt x="19" y="21"/>
                    <a:pt x="23" y="25"/>
                  </a:cubicBezTo>
                  <a:cubicBezTo>
                    <a:pt x="24" y="25"/>
                    <a:pt x="26" y="24"/>
                    <a:pt x="25" y="23"/>
                  </a:cubicBezTo>
                  <a:cubicBezTo>
                    <a:pt x="21" y="20"/>
                    <a:pt x="18" y="17"/>
                    <a:pt x="14" y="14"/>
                  </a:cubicBezTo>
                  <a:cubicBezTo>
                    <a:pt x="11" y="11"/>
                    <a:pt x="8" y="8"/>
                    <a:pt x="5" y="4"/>
                  </a:cubicBezTo>
                  <a:cubicBezTo>
                    <a:pt x="4" y="3"/>
                    <a:pt x="3" y="2"/>
                    <a:pt x="2" y="0"/>
                  </a:cubicBezTo>
                  <a:cubicBezTo>
                    <a:pt x="2" y="0"/>
                    <a:pt x="2" y="0"/>
                    <a:pt x="2" y="0"/>
                  </a:cubicBezTo>
                  <a:cubicBezTo>
                    <a:pt x="1" y="0"/>
                    <a:pt x="1"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69" name="Freeform 364"/>
            <p:cNvSpPr/>
            <p:nvPr/>
          </p:nvSpPr>
          <p:spPr bwMode="auto">
            <a:xfrm>
              <a:off x="3397" y="1833"/>
              <a:ext cx="40" cy="74"/>
            </a:xfrm>
            <a:custGeom>
              <a:avLst/>
              <a:gdLst>
                <a:gd name="T0" fmla="*/ 1 w 17"/>
                <a:gd name="T1" fmla="*/ 2 h 31"/>
                <a:gd name="T2" fmla="*/ 6 w 17"/>
                <a:gd name="T3" fmla="*/ 9 h 31"/>
                <a:gd name="T4" fmla="*/ 11 w 17"/>
                <a:gd name="T5" fmla="*/ 18 h 31"/>
                <a:gd name="T6" fmla="*/ 15 w 17"/>
                <a:gd name="T7" fmla="*/ 29 h 31"/>
                <a:gd name="T8" fmla="*/ 17 w 17"/>
                <a:gd name="T9" fmla="*/ 29 h 31"/>
                <a:gd name="T10" fmla="*/ 11 w 17"/>
                <a:gd name="T11" fmla="*/ 13 h 31"/>
                <a:gd name="T12" fmla="*/ 3 w 17"/>
                <a:gd name="T13" fmla="*/ 1 h 31"/>
                <a:gd name="T14" fmla="*/ 2 w 17"/>
                <a:gd name="T15" fmla="*/ 0 h 31"/>
                <a:gd name="T16" fmla="*/ 1 w 17"/>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 y="2"/>
                  </a:moveTo>
                  <a:cubicBezTo>
                    <a:pt x="3" y="4"/>
                    <a:pt x="5" y="7"/>
                    <a:pt x="6" y="9"/>
                  </a:cubicBezTo>
                  <a:cubicBezTo>
                    <a:pt x="8" y="12"/>
                    <a:pt x="10" y="15"/>
                    <a:pt x="11" y="18"/>
                  </a:cubicBezTo>
                  <a:cubicBezTo>
                    <a:pt x="13" y="22"/>
                    <a:pt x="14" y="26"/>
                    <a:pt x="15" y="29"/>
                  </a:cubicBezTo>
                  <a:cubicBezTo>
                    <a:pt x="15" y="31"/>
                    <a:pt x="17" y="30"/>
                    <a:pt x="17" y="29"/>
                  </a:cubicBezTo>
                  <a:cubicBezTo>
                    <a:pt x="16" y="23"/>
                    <a:pt x="14" y="18"/>
                    <a:pt x="11" y="13"/>
                  </a:cubicBezTo>
                  <a:cubicBezTo>
                    <a:pt x="9" y="9"/>
                    <a:pt x="5" y="5"/>
                    <a:pt x="3" y="1"/>
                  </a:cubicBezTo>
                  <a:cubicBezTo>
                    <a:pt x="3" y="0"/>
                    <a:pt x="2" y="0"/>
                    <a:pt x="2" y="0"/>
                  </a:cubicBezTo>
                  <a:cubicBezTo>
                    <a:pt x="1" y="0"/>
                    <a:pt x="0" y="1"/>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0" name="Freeform 365"/>
            <p:cNvSpPr/>
            <p:nvPr/>
          </p:nvSpPr>
          <p:spPr bwMode="auto">
            <a:xfrm>
              <a:off x="3203" y="1992"/>
              <a:ext cx="24" cy="10"/>
            </a:xfrm>
            <a:custGeom>
              <a:avLst/>
              <a:gdLst>
                <a:gd name="T0" fmla="*/ 8 w 10"/>
                <a:gd name="T1" fmla="*/ 0 h 4"/>
                <a:gd name="T2" fmla="*/ 7 w 10"/>
                <a:gd name="T3" fmla="*/ 0 h 4"/>
                <a:gd name="T4" fmla="*/ 4 w 10"/>
                <a:gd name="T5" fmla="*/ 1 h 4"/>
                <a:gd name="T6" fmla="*/ 0 w 10"/>
                <a:gd name="T7" fmla="*/ 2 h 4"/>
                <a:gd name="T8" fmla="*/ 0 w 10"/>
                <a:gd name="T9" fmla="*/ 2 h 4"/>
                <a:gd name="T10" fmla="*/ 1 w 10"/>
                <a:gd name="T11" fmla="*/ 4 h 4"/>
                <a:gd name="T12" fmla="*/ 1 w 10"/>
                <a:gd name="T13" fmla="*/ 4 h 4"/>
                <a:gd name="T14" fmla="*/ 3 w 10"/>
                <a:gd name="T15" fmla="*/ 3 h 4"/>
                <a:gd name="T16" fmla="*/ 9 w 10"/>
                <a:gd name="T17" fmla="*/ 2 h 4"/>
                <a:gd name="T18" fmla="*/ 8 w 10"/>
                <a:gd name="T19" fmla="*/ 0 h 4"/>
                <a:gd name="T20" fmla="*/ 8 w 10"/>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
                  <a:moveTo>
                    <a:pt x="8" y="0"/>
                  </a:moveTo>
                  <a:cubicBezTo>
                    <a:pt x="7" y="0"/>
                    <a:pt x="7" y="0"/>
                    <a:pt x="7" y="0"/>
                  </a:cubicBezTo>
                  <a:cubicBezTo>
                    <a:pt x="6" y="1"/>
                    <a:pt x="5" y="1"/>
                    <a:pt x="4" y="1"/>
                  </a:cubicBezTo>
                  <a:cubicBezTo>
                    <a:pt x="2" y="1"/>
                    <a:pt x="1" y="2"/>
                    <a:pt x="0" y="2"/>
                  </a:cubicBezTo>
                  <a:cubicBezTo>
                    <a:pt x="0" y="2"/>
                    <a:pt x="0" y="2"/>
                    <a:pt x="0" y="2"/>
                  </a:cubicBezTo>
                  <a:cubicBezTo>
                    <a:pt x="1" y="3"/>
                    <a:pt x="1" y="3"/>
                    <a:pt x="1" y="4"/>
                  </a:cubicBezTo>
                  <a:cubicBezTo>
                    <a:pt x="1" y="4"/>
                    <a:pt x="1" y="4"/>
                    <a:pt x="1" y="4"/>
                  </a:cubicBezTo>
                  <a:cubicBezTo>
                    <a:pt x="2" y="4"/>
                    <a:pt x="3" y="4"/>
                    <a:pt x="3" y="3"/>
                  </a:cubicBezTo>
                  <a:cubicBezTo>
                    <a:pt x="5" y="3"/>
                    <a:pt x="7" y="3"/>
                    <a:pt x="9" y="2"/>
                  </a:cubicBezTo>
                  <a:cubicBezTo>
                    <a:pt x="10" y="2"/>
                    <a:pt x="9" y="0"/>
                    <a:pt x="8" y="0"/>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1" name="Freeform 366"/>
            <p:cNvSpPr>
              <a:spLocks noEditPoints="1"/>
            </p:cNvSpPr>
            <p:nvPr/>
          </p:nvSpPr>
          <p:spPr bwMode="auto">
            <a:xfrm>
              <a:off x="3196" y="2019"/>
              <a:ext cx="7" cy="4"/>
            </a:xfrm>
            <a:custGeom>
              <a:avLst/>
              <a:gdLst>
                <a:gd name="T0" fmla="*/ 2 w 3"/>
                <a:gd name="T1" fmla="*/ 0 h 2"/>
                <a:gd name="T2" fmla="*/ 1 w 3"/>
                <a:gd name="T3" fmla="*/ 1 h 2"/>
                <a:gd name="T4" fmla="*/ 1 w 3"/>
                <a:gd name="T5" fmla="*/ 1 h 2"/>
                <a:gd name="T6" fmla="*/ 1 w 3"/>
                <a:gd name="T7" fmla="*/ 1 h 2"/>
                <a:gd name="T8" fmla="*/ 1 w 3"/>
                <a:gd name="T9" fmla="*/ 2 h 2"/>
                <a:gd name="T10" fmla="*/ 1 w 3"/>
                <a:gd name="T11" fmla="*/ 2 h 2"/>
                <a:gd name="T12" fmla="*/ 0 w 3"/>
                <a:gd name="T13" fmla="*/ 2 h 2"/>
                <a:gd name="T14" fmla="*/ 0 w 3"/>
                <a:gd name="T15" fmla="*/ 2 h 2"/>
                <a:gd name="T16" fmla="*/ 0 w 3"/>
                <a:gd name="T17" fmla="*/ 2 h 2"/>
                <a:gd name="T18" fmla="*/ 0 w 3"/>
                <a:gd name="T19" fmla="*/ 2 h 2"/>
                <a:gd name="T20" fmla="*/ 0 w 3"/>
                <a:gd name="T21" fmla="*/ 2 h 2"/>
                <a:gd name="T22" fmla="*/ 0 w 3"/>
                <a:gd name="T23" fmla="*/ 2 h 2"/>
                <a:gd name="T24" fmla="*/ 3 w 3"/>
                <a:gd name="T25" fmla="*/ 0 h 2"/>
                <a:gd name="T26" fmla="*/ 3 w 3"/>
                <a:gd name="T27" fmla="*/ 0 h 2"/>
                <a:gd name="T28" fmla="*/ 2 w 3"/>
                <a:gd name="T29" fmla="*/ 0 h 2"/>
                <a:gd name="T30" fmla="*/ 2 w 3"/>
                <a:gd name="T31" fmla="*/ 0 h 2"/>
                <a:gd name="T32" fmla="*/ 3 w 3"/>
                <a:gd name="T33" fmla="*/ 0 h 2"/>
                <a:gd name="T34" fmla="*/ 2 w 3"/>
                <a:gd name="T35" fmla="*/ 0 h 2"/>
                <a:gd name="T36" fmla="*/ 2 w 3"/>
                <a:gd name="T37" fmla="*/ 0 h 2"/>
                <a:gd name="T38" fmla="*/ 2 w 3"/>
                <a:gd name="T39" fmla="*/ 0 h 2"/>
                <a:gd name="T40" fmla="*/ 2 w 3"/>
                <a:gd name="T41" fmla="*/ 1 h 2"/>
                <a:gd name="T42" fmla="*/ 2 w 3"/>
                <a:gd name="T43" fmla="*/ 0 h 2"/>
                <a:gd name="T44" fmla="*/ 2 w 3"/>
                <a:gd name="T45" fmla="*/ 0 h 2"/>
                <a:gd name="T46" fmla="*/ 0 w 3"/>
                <a:gd name="T47" fmla="*/ 2 h 2"/>
                <a:gd name="T48" fmla="*/ 0 w 3"/>
                <a:gd name="T49" fmla="*/ 2 h 2"/>
                <a:gd name="T50" fmla="*/ 0 w 3"/>
                <a:gd name="T51" fmla="*/ 2 h 2"/>
                <a:gd name="T52" fmla="*/ 0 w 3"/>
                <a:gd name="T5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2">
                  <a:moveTo>
                    <a:pt x="2" y="0"/>
                  </a:moveTo>
                  <a:cubicBezTo>
                    <a:pt x="2" y="0"/>
                    <a:pt x="1" y="1"/>
                    <a:pt x="1" y="1"/>
                  </a:cubicBezTo>
                  <a:cubicBezTo>
                    <a:pt x="1" y="1"/>
                    <a:pt x="1" y="1"/>
                    <a:pt x="1" y="1"/>
                  </a:cubicBezTo>
                  <a:cubicBezTo>
                    <a:pt x="1" y="1"/>
                    <a:pt x="1" y="1"/>
                    <a:pt x="1" y="1"/>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2" y="1"/>
                    <a:pt x="3" y="0"/>
                  </a:cubicBezTo>
                  <a:cubicBezTo>
                    <a:pt x="3" y="0"/>
                    <a:pt x="3" y="0"/>
                    <a:pt x="3" y="0"/>
                  </a:cubicBezTo>
                  <a:cubicBezTo>
                    <a:pt x="2" y="0"/>
                    <a:pt x="2" y="0"/>
                    <a:pt x="2" y="0"/>
                  </a:cubicBezTo>
                  <a:cubicBezTo>
                    <a:pt x="2" y="0"/>
                    <a:pt x="2" y="0"/>
                    <a:pt x="2" y="0"/>
                  </a:cubicBezTo>
                  <a:cubicBezTo>
                    <a:pt x="3" y="0"/>
                    <a:pt x="3" y="0"/>
                    <a:pt x="3" y="0"/>
                  </a:cubicBezTo>
                  <a:cubicBezTo>
                    <a:pt x="2" y="0"/>
                    <a:pt x="2" y="0"/>
                    <a:pt x="2" y="0"/>
                  </a:cubicBezTo>
                  <a:cubicBezTo>
                    <a:pt x="2" y="0"/>
                    <a:pt x="2" y="0"/>
                    <a:pt x="2" y="0"/>
                  </a:cubicBezTo>
                  <a:moveTo>
                    <a:pt x="2" y="0"/>
                  </a:moveTo>
                  <a:cubicBezTo>
                    <a:pt x="2" y="1"/>
                    <a:pt x="2" y="1"/>
                    <a:pt x="2" y="1"/>
                  </a:cubicBezTo>
                  <a:cubicBezTo>
                    <a:pt x="2" y="0"/>
                    <a:pt x="2" y="0"/>
                    <a:pt x="2" y="0"/>
                  </a:cubicBezTo>
                  <a:cubicBezTo>
                    <a:pt x="2" y="0"/>
                    <a:pt x="2" y="0"/>
                    <a:pt x="2" y="0"/>
                  </a:cubicBezTo>
                  <a:moveTo>
                    <a:pt x="0" y="2"/>
                  </a:moveTo>
                  <a:cubicBezTo>
                    <a:pt x="0" y="2"/>
                    <a:pt x="0" y="2"/>
                    <a:pt x="0" y="2"/>
                  </a:cubicBezTo>
                  <a:cubicBezTo>
                    <a:pt x="0" y="2"/>
                    <a:pt x="0" y="2"/>
                    <a:pt x="0" y="2"/>
                  </a:cubicBezTo>
                  <a:cubicBezTo>
                    <a:pt x="0" y="2"/>
                    <a:pt x="0" y="2"/>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2" name="Freeform 367"/>
            <p:cNvSpPr/>
            <p:nvPr/>
          </p:nvSpPr>
          <p:spPr bwMode="auto">
            <a:xfrm>
              <a:off x="3196" y="2014"/>
              <a:ext cx="21" cy="12"/>
            </a:xfrm>
            <a:custGeom>
              <a:avLst/>
              <a:gdLst>
                <a:gd name="T0" fmla="*/ 9 w 9"/>
                <a:gd name="T1" fmla="*/ 0 h 5"/>
                <a:gd name="T2" fmla="*/ 5 w 9"/>
                <a:gd name="T3" fmla="*/ 1 h 5"/>
                <a:gd name="T4" fmla="*/ 4 w 9"/>
                <a:gd name="T5" fmla="*/ 2 h 5"/>
                <a:gd name="T6" fmla="*/ 4 w 9"/>
                <a:gd name="T7" fmla="*/ 2 h 5"/>
                <a:gd name="T8" fmla="*/ 4 w 9"/>
                <a:gd name="T9" fmla="*/ 2 h 5"/>
                <a:gd name="T10" fmla="*/ 3 w 9"/>
                <a:gd name="T11" fmla="*/ 1 h 5"/>
                <a:gd name="T12" fmla="*/ 3 w 9"/>
                <a:gd name="T13" fmla="*/ 2 h 5"/>
                <a:gd name="T14" fmla="*/ 2 w 9"/>
                <a:gd name="T15" fmla="*/ 2 h 5"/>
                <a:gd name="T16" fmla="*/ 1 w 9"/>
                <a:gd name="T17" fmla="*/ 3 h 5"/>
                <a:gd name="T18" fmla="*/ 1 w 9"/>
                <a:gd name="T19" fmla="*/ 3 h 5"/>
                <a:gd name="T20" fmla="*/ 0 w 9"/>
                <a:gd name="T21" fmla="*/ 4 h 5"/>
                <a:gd name="T22" fmla="*/ 0 w 9"/>
                <a:gd name="T23" fmla="*/ 5 h 5"/>
                <a:gd name="T24" fmla="*/ 1 w 9"/>
                <a:gd name="T25" fmla="*/ 5 h 5"/>
                <a:gd name="T26" fmla="*/ 4 w 9"/>
                <a:gd name="T27" fmla="*/ 3 h 5"/>
                <a:gd name="T28" fmla="*/ 6 w 9"/>
                <a:gd name="T29" fmla="*/ 2 h 5"/>
                <a:gd name="T30" fmla="*/ 6 w 9"/>
                <a:gd name="T31" fmla="*/ 2 h 5"/>
                <a:gd name="T32" fmla="*/ 9 w 9"/>
                <a:gd name="T33" fmla="*/ 1 h 5"/>
                <a:gd name="T34" fmla="*/ 9 w 9"/>
                <a:gd name="T35" fmla="*/ 0 h 5"/>
                <a:gd name="T36" fmla="*/ 9 w 9"/>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
                  <a:moveTo>
                    <a:pt x="9" y="0"/>
                  </a:moveTo>
                  <a:cubicBezTo>
                    <a:pt x="8" y="1"/>
                    <a:pt x="7" y="1"/>
                    <a:pt x="5" y="1"/>
                  </a:cubicBezTo>
                  <a:cubicBezTo>
                    <a:pt x="5" y="1"/>
                    <a:pt x="5" y="1"/>
                    <a:pt x="4" y="2"/>
                  </a:cubicBezTo>
                  <a:cubicBezTo>
                    <a:pt x="4" y="2"/>
                    <a:pt x="4" y="2"/>
                    <a:pt x="4" y="2"/>
                  </a:cubicBezTo>
                  <a:cubicBezTo>
                    <a:pt x="4" y="2"/>
                    <a:pt x="4" y="2"/>
                    <a:pt x="4" y="2"/>
                  </a:cubicBezTo>
                  <a:cubicBezTo>
                    <a:pt x="3" y="1"/>
                    <a:pt x="3" y="1"/>
                    <a:pt x="3" y="1"/>
                  </a:cubicBezTo>
                  <a:cubicBezTo>
                    <a:pt x="3" y="2"/>
                    <a:pt x="3" y="2"/>
                    <a:pt x="3" y="2"/>
                  </a:cubicBezTo>
                  <a:cubicBezTo>
                    <a:pt x="2" y="2"/>
                    <a:pt x="2" y="2"/>
                    <a:pt x="2" y="2"/>
                  </a:cubicBezTo>
                  <a:cubicBezTo>
                    <a:pt x="2" y="2"/>
                    <a:pt x="1" y="3"/>
                    <a:pt x="1" y="3"/>
                  </a:cubicBezTo>
                  <a:cubicBezTo>
                    <a:pt x="1" y="3"/>
                    <a:pt x="1" y="3"/>
                    <a:pt x="1" y="3"/>
                  </a:cubicBezTo>
                  <a:cubicBezTo>
                    <a:pt x="0" y="4"/>
                    <a:pt x="0" y="4"/>
                    <a:pt x="0" y="4"/>
                  </a:cubicBezTo>
                  <a:cubicBezTo>
                    <a:pt x="0" y="5"/>
                    <a:pt x="0" y="5"/>
                    <a:pt x="0" y="5"/>
                  </a:cubicBezTo>
                  <a:cubicBezTo>
                    <a:pt x="1" y="5"/>
                    <a:pt x="1" y="5"/>
                    <a:pt x="1" y="5"/>
                  </a:cubicBezTo>
                  <a:cubicBezTo>
                    <a:pt x="2" y="4"/>
                    <a:pt x="3" y="4"/>
                    <a:pt x="4" y="3"/>
                  </a:cubicBezTo>
                  <a:cubicBezTo>
                    <a:pt x="5" y="3"/>
                    <a:pt x="5" y="3"/>
                    <a:pt x="6" y="2"/>
                  </a:cubicBezTo>
                  <a:cubicBezTo>
                    <a:pt x="6" y="2"/>
                    <a:pt x="6" y="2"/>
                    <a:pt x="6" y="2"/>
                  </a:cubicBezTo>
                  <a:cubicBezTo>
                    <a:pt x="7" y="2"/>
                    <a:pt x="8" y="1"/>
                    <a:pt x="9" y="1"/>
                  </a:cubicBezTo>
                  <a:cubicBezTo>
                    <a:pt x="9" y="1"/>
                    <a:pt x="9" y="0"/>
                    <a:pt x="9"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3" name="Freeform 368"/>
            <p:cNvSpPr/>
            <p:nvPr/>
          </p:nvSpPr>
          <p:spPr bwMode="auto">
            <a:xfrm>
              <a:off x="3177" y="1997"/>
              <a:ext cx="9" cy="12"/>
            </a:xfrm>
            <a:custGeom>
              <a:avLst/>
              <a:gdLst>
                <a:gd name="T0" fmla="*/ 0 w 4"/>
                <a:gd name="T1" fmla="*/ 1 h 5"/>
                <a:gd name="T2" fmla="*/ 2 w 4"/>
                <a:gd name="T3" fmla="*/ 4 h 5"/>
                <a:gd name="T4" fmla="*/ 3 w 4"/>
                <a:gd name="T5" fmla="*/ 5 h 5"/>
                <a:gd name="T6" fmla="*/ 3 w 4"/>
                <a:gd name="T7" fmla="*/ 5 h 5"/>
                <a:gd name="T8" fmla="*/ 4 w 4"/>
                <a:gd name="T9" fmla="*/ 4 h 5"/>
                <a:gd name="T10" fmla="*/ 4 w 4"/>
                <a:gd name="T11" fmla="*/ 4 h 5"/>
                <a:gd name="T12" fmla="*/ 2 w 4"/>
                <a:gd name="T13" fmla="*/ 1 h 5"/>
                <a:gd name="T14" fmla="*/ 2 w 4"/>
                <a:gd name="T15" fmla="*/ 1 h 5"/>
                <a:gd name="T16" fmla="*/ 2 w 4"/>
                <a:gd name="T17" fmla="*/ 1 h 5"/>
                <a:gd name="T18" fmla="*/ 2 w 4"/>
                <a:gd name="T19" fmla="*/ 0 h 5"/>
                <a:gd name="T20" fmla="*/ 1 w 4"/>
                <a:gd name="T21" fmla="*/ 0 h 5"/>
                <a:gd name="T22" fmla="*/ 0 w 4"/>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0" y="1"/>
                  </a:moveTo>
                  <a:cubicBezTo>
                    <a:pt x="1" y="2"/>
                    <a:pt x="2" y="3"/>
                    <a:pt x="2" y="4"/>
                  </a:cubicBezTo>
                  <a:cubicBezTo>
                    <a:pt x="2" y="5"/>
                    <a:pt x="3" y="5"/>
                    <a:pt x="3" y="5"/>
                  </a:cubicBezTo>
                  <a:cubicBezTo>
                    <a:pt x="3" y="5"/>
                    <a:pt x="3" y="5"/>
                    <a:pt x="3" y="5"/>
                  </a:cubicBezTo>
                  <a:cubicBezTo>
                    <a:pt x="4" y="4"/>
                    <a:pt x="4" y="4"/>
                    <a:pt x="4" y="4"/>
                  </a:cubicBezTo>
                  <a:cubicBezTo>
                    <a:pt x="4" y="4"/>
                    <a:pt x="4" y="4"/>
                    <a:pt x="4" y="4"/>
                  </a:cubicBezTo>
                  <a:cubicBezTo>
                    <a:pt x="3" y="3"/>
                    <a:pt x="3" y="2"/>
                    <a:pt x="2" y="1"/>
                  </a:cubicBezTo>
                  <a:cubicBezTo>
                    <a:pt x="2" y="1"/>
                    <a:pt x="2" y="1"/>
                    <a:pt x="2" y="1"/>
                  </a:cubicBezTo>
                  <a:cubicBezTo>
                    <a:pt x="2" y="1"/>
                    <a:pt x="2" y="1"/>
                    <a:pt x="2" y="1"/>
                  </a:cubicBezTo>
                  <a:cubicBezTo>
                    <a:pt x="2" y="0"/>
                    <a:pt x="2" y="0"/>
                    <a:pt x="2" y="0"/>
                  </a:cubicBezTo>
                  <a:cubicBezTo>
                    <a:pt x="1" y="0"/>
                    <a:pt x="1" y="0"/>
                    <a:pt x="1" y="0"/>
                  </a:cubicBezTo>
                  <a:cubicBezTo>
                    <a:pt x="1"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4" name="Freeform 369"/>
            <p:cNvSpPr/>
            <p:nvPr/>
          </p:nvSpPr>
          <p:spPr bwMode="auto">
            <a:xfrm>
              <a:off x="2933" y="1807"/>
              <a:ext cx="253" cy="323"/>
            </a:xfrm>
            <a:custGeom>
              <a:avLst/>
              <a:gdLst>
                <a:gd name="T0" fmla="*/ 106 w 107"/>
                <a:gd name="T1" fmla="*/ 83 h 136"/>
                <a:gd name="T2" fmla="*/ 106 w 107"/>
                <a:gd name="T3" fmla="*/ 83 h 136"/>
                <a:gd name="T4" fmla="*/ 105 w 107"/>
                <a:gd name="T5" fmla="*/ 83 h 136"/>
                <a:gd name="T6" fmla="*/ 105 w 107"/>
                <a:gd name="T7" fmla="*/ 83 h 136"/>
                <a:gd name="T8" fmla="*/ 100 w 107"/>
                <a:gd name="T9" fmla="*/ 86 h 136"/>
                <a:gd name="T10" fmla="*/ 83 w 107"/>
                <a:gd name="T11" fmla="*/ 95 h 136"/>
                <a:gd name="T12" fmla="*/ 65 w 107"/>
                <a:gd name="T13" fmla="*/ 104 h 136"/>
                <a:gd name="T14" fmla="*/ 31 w 107"/>
                <a:gd name="T15" fmla="*/ 123 h 136"/>
                <a:gd name="T16" fmla="*/ 15 w 107"/>
                <a:gd name="T17" fmla="*/ 132 h 136"/>
                <a:gd name="T18" fmla="*/ 12 w 107"/>
                <a:gd name="T19" fmla="*/ 133 h 136"/>
                <a:gd name="T20" fmla="*/ 10 w 107"/>
                <a:gd name="T21" fmla="*/ 129 h 136"/>
                <a:gd name="T22" fmla="*/ 4 w 107"/>
                <a:gd name="T23" fmla="*/ 105 h 136"/>
                <a:gd name="T24" fmla="*/ 3 w 107"/>
                <a:gd name="T25" fmla="*/ 105 h 136"/>
                <a:gd name="T26" fmla="*/ 3 w 107"/>
                <a:gd name="T27" fmla="*/ 104 h 136"/>
                <a:gd name="T28" fmla="*/ 3 w 107"/>
                <a:gd name="T29" fmla="*/ 105 h 136"/>
                <a:gd name="T30" fmla="*/ 3 w 107"/>
                <a:gd name="T31" fmla="*/ 81 h 136"/>
                <a:gd name="T32" fmla="*/ 10 w 107"/>
                <a:gd name="T33" fmla="*/ 58 h 136"/>
                <a:gd name="T34" fmla="*/ 10 w 107"/>
                <a:gd name="T35" fmla="*/ 58 h 136"/>
                <a:gd name="T36" fmla="*/ 24 w 107"/>
                <a:gd name="T37" fmla="*/ 35 h 136"/>
                <a:gd name="T38" fmla="*/ 45 w 107"/>
                <a:gd name="T39" fmla="*/ 13 h 136"/>
                <a:gd name="T40" fmla="*/ 45 w 107"/>
                <a:gd name="T41" fmla="*/ 13 h 136"/>
                <a:gd name="T42" fmla="*/ 61 w 107"/>
                <a:gd name="T43" fmla="*/ 3 h 136"/>
                <a:gd name="T44" fmla="*/ 99 w 107"/>
                <a:gd name="T45" fmla="*/ 75 h 136"/>
                <a:gd name="T46" fmla="*/ 104 w 107"/>
                <a:gd name="T47" fmla="*/ 83 h 136"/>
                <a:gd name="T48" fmla="*/ 106 w 107"/>
                <a:gd name="T49" fmla="*/ 82 h 136"/>
                <a:gd name="T50" fmla="*/ 106 w 107"/>
                <a:gd name="T51" fmla="*/ 82 h 136"/>
                <a:gd name="T52" fmla="*/ 105 w 107"/>
                <a:gd name="T53" fmla="*/ 80 h 136"/>
                <a:gd name="T54" fmla="*/ 67 w 107"/>
                <a:gd name="T55" fmla="*/ 9 h 136"/>
                <a:gd name="T56" fmla="*/ 62 w 107"/>
                <a:gd name="T57" fmla="*/ 0 h 136"/>
                <a:gd name="T58" fmla="*/ 62 w 107"/>
                <a:gd name="T59" fmla="*/ 0 h 136"/>
                <a:gd name="T60" fmla="*/ 60 w 107"/>
                <a:gd name="T61" fmla="*/ 1 h 136"/>
                <a:gd name="T62" fmla="*/ 60 w 107"/>
                <a:gd name="T63" fmla="*/ 1 h 136"/>
                <a:gd name="T64" fmla="*/ 20 w 107"/>
                <a:gd name="T65" fmla="*/ 36 h 136"/>
                <a:gd name="T66" fmla="*/ 4 w 107"/>
                <a:gd name="T67" fmla="*/ 69 h 136"/>
                <a:gd name="T68" fmla="*/ 1 w 107"/>
                <a:gd name="T69" fmla="*/ 104 h 136"/>
                <a:gd name="T70" fmla="*/ 10 w 107"/>
                <a:gd name="T71" fmla="*/ 134 h 136"/>
                <a:gd name="T72" fmla="*/ 10 w 107"/>
                <a:gd name="T73" fmla="*/ 134 h 136"/>
                <a:gd name="T74" fmla="*/ 11 w 107"/>
                <a:gd name="T75" fmla="*/ 136 h 136"/>
                <a:gd name="T76" fmla="*/ 27 w 107"/>
                <a:gd name="T77" fmla="*/ 128 h 136"/>
                <a:gd name="T78" fmla="*/ 43 w 107"/>
                <a:gd name="T79" fmla="*/ 119 h 136"/>
                <a:gd name="T80" fmla="*/ 78 w 107"/>
                <a:gd name="T81" fmla="*/ 99 h 136"/>
                <a:gd name="T82" fmla="*/ 100 w 107"/>
                <a:gd name="T83" fmla="*/ 88 h 136"/>
                <a:gd name="T84" fmla="*/ 107 w 107"/>
                <a:gd name="T85" fmla="*/ 84 h 136"/>
                <a:gd name="T86" fmla="*/ 107 w 107"/>
                <a:gd name="T87" fmla="*/ 84 h 136"/>
                <a:gd name="T88" fmla="*/ 106 w 107"/>
                <a:gd name="T89" fmla="*/ 8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136">
                  <a:moveTo>
                    <a:pt x="106" y="83"/>
                  </a:moveTo>
                  <a:cubicBezTo>
                    <a:pt x="106" y="83"/>
                    <a:pt x="106" y="83"/>
                    <a:pt x="106" y="83"/>
                  </a:cubicBezTo>
                  <a:cubicBezTo>
                    <a:pt x="105" y="83"/>
                    <a:pt x="105" y="83"/>
                    <a:pt x="105" y="83"/>
                  </a:cubicBezTo>
                  <a:cubicBezTo>
                    <a:pt x="105" y="83"/>
                    <a:pt x="105" y="83"/>
                    <a:pt x="105" y="83"/>
                  </a:cubicBezTo>
                  <a:cubicBezTo>
                    <a:pt x="104" y="84"/>
                    <a:pt x="102" y="85"/>
                    <a:pt x="100" y="86"/>
                  </a:cubicBezTo>
                  <a:cubicBezTo>
                    <a:pt x="94" y="88"/>
                    <a:pt x="89" y="92"/>
                    <a:pt x="83" y="95"/>
                  </a:cubicBezTo>
                  <a:cubicBezTo>
                    <a:pt x="77" y="98"/>
                    <a:pt x="71" y="101"/>
                    <a:pt x="65" y="104"/>
                  </a:cubicBezTo>
                  <a:cubicBezTo>
                    <a:pt x="54" y="110"/>
                    <a:pt x="42" y="117"/>
                    <a:pt x="31" y="123"/>
                  </a:cubicBezTo>
                  <a:cubicBezTo>
                    <a:pt x="26" y="126"/>
                    <a:pt x="21" y="130"/>
                    <a:pt x="15" y="132"/>
                  </a:cubicBezTo>
                  <a:cubicBezTo>
                    <a:pt x="14" y="132"/>
                    <a:pt x="13" y="133"/>
                    <a:pt x="12" y="133"/>
                  </a:cubicBezTo>
                  <a:cubicBezTo>
                    <a:pt x="11" y="132"/>
                    <a:pt x="11" y="130"/>
                    <a:pt x="10" y="129"/>
                  </a:cubicBezTo>
                  <a:cubicBezTo>
                    <a:pt x="7" y="121"/>
                    <a:pt x="5" y="113"/>
                    <a:pt x="4" y="105"/>
                  </a:cubicBezTo>
                  <a:cubicBezTo>
                    <a:pt x="3" y="105"/>
                    <a:pt x="3" y="105"/>
                    <a:pt x="3" y="105"/>
                  </a:cubicBezTo>
                  <a:cubicBezTo>
                    <a:pt x="3" y="104"/>
                    <a:pt x="3" y="104"/>
                    <a:pt x="3" y="104"/>
                  </a:cubicBezTo>
                  <a:cubicBezTo>
                    <a:pt x="3" y="105"/>
                    <a:pt x="3" y="105"/>
                    <a:pt x="3" y="105"/>
                  </a:cubicBezTo>
                  <a:cubicBezTo>
                    <a:pt x="2" y="97"/>
                    <a:pt x="2" y="89"/>
                    <a:pt x="3" y="81"/>
                  </a:cubicBezTo>
                  <a:cubicBezTo>
                    <a:pt x="5" y="73"/>
                    <a:pt x="7" y="66"/>
                    <a:pt x="10" y="58"/>
                  </a:cubicBezTo>
                  <a:cubicBezTo>
                    <a:pt x="10" y="58"/>
                    <a:pt x="10" y="58"/>
                    <a:pt x="10" y="58"/>
                  </a:cubicBezTo>
                  <a:cubicBezTo>
                    <a:pt x="13" y="50"/>
                    <a:pt x="18" y="42"/>
                    <a:pt x="24" y="35"/>
                  </a:cubicBezTo>
                  <a:cubicBezTo>
                    <a:pt x="30" y="27"/>
                    <a:pt x="37" y="19"/>
                    <a:pt x="45" y="13"/>
                  </a:cubicBezTo>
                  <a:cubicBezTo>
                    <a:pt x="45" y="13"/>
                    <a:pt x="45" y="13"/>
                    <a:pt x="45" y="13"/>
                  </a:cubicBezTo>
                  <a:cubicBezTo>
                    <a:pt x="50" y="9"/>
                    <a:pt x="55" y="6"/>
                    <a:pt x="61" y="3"/>
                  </a:cubicBezTo>
                  <a:cubicBezTo>
                    <a:pt x="74" y="27"/>
                    <a:pt x="85" y="52"/>
                    <a:pt x="99" y="75"/>
                  </a:cubicBezTo>
                  <a:cubicBezTo>
                    <a:pt x="101" y="78"/>
                    <a:pt x="103" y="81"/>
                    <a:pt x="104" y="83"/>
                  </a:cubicBezTo>
                  <a:cubicBezTo>
                    <a:pt x="105" y="83"/>
                    <a:pt x="105" y="83"/>
                    <a:pt x="106" y="82"/>
                  </a:cubicBezTo>
                  <a:cubicBezTo>
                    <a:pt x="106" y="82"/>
                    <a:pt x="106" y="82"/>
                    <a:pt x="106" y="82"/>
                  </a:cubicBezTo>
                  <a:cubicBezTo>
                    <a:pt x="106" y="82"/>
                    <a:pt x="105" y="81"/>
                    <a:pt x="105" y="80"/>
                  </a:cubicBezTo>
                  <a:cubicBezTo>
                    <a:pt x="91" y="58"/>
                    <a:pt x="79" y="33"/>
                    <a:pt x="67" y="9"/>
                  </a:cubicBezTo>
                  <a:cubicBezTo>
                    <a:pt x="65" y="6"/>
                    <a:pt x="63" y="3"/>
                    <a:pt x="62" y="0"/>
                  </a:cubicBezTo>
                  <a:cubicBezTo>
                    <a:pt x="62" y="0"/>
                    <a:pt x="62" y="0"/>
                    <a:pt x="62" y="0"/>
                  </a:cubicBezTo>
                  <a:cubicBezTo>
                    <a:pt x="61" y="0"/>
                    <a:pt x="60" y="0"/>
                    <a:pt x="60" y="1"/>
                  </a:cubicBezTo>
                  <a:cubicBezTo>
                    <a:pt x="60" y="1"/>
                    <a:pt x="60" y="1"/>
                    <a:pt x="60" y="1"/>
                  </a:cubicBezTo>
                  <a:cubicBezTo>
                    <a:pt x="44" y="10"/>
                    <a:pt x="31" y="21"/>
                    <a:pt x="20" y="36"/>
                  </a:cubicBezTo>
                  <a:cubicBezTo>
                    <a:pt x="13" y="46"/>
                    <a:pt x="7" y="57"/>
                    <a:pt x="4" y="69"/>
                  </a:cubicBezTo>
                  <a:cubicBezTo>
                    <a:pt x="1" y="80"/>
                    <a:pt x="0" y="92"/>
                    <a:pt x="1" y="104"/>
                  </a:cubicBezTo>
                  <a:cubicBezTo>
                    <a:pt x="3" y="114"/>
                    <a:pt x="6" y="124"/>
                    <a:pt x="10" y="134"/>
                  </a:cubicBezTo>
                  <a:cubicBezTo>
                    <a:pt x="10" y="134"/>
                    <a:pt x="10" y="134"/>
                    <a:pt x="10" y="134"/>
                  </a:cubicBezTo>
                  <a:cubicBezTo>
                    <a:pt x="10" y="134"/>
                    <a:pt x="11" y="135"/>
                    <a:pt x="11" y="136"/>
                  </a:cubicBezTo>
                  <a:cubicBezTo>
                    <a:pt x="17" y="134"/>
                    <a:pt x="22" y="131"/>
                    <a:pt x="27" y="128"/>
                  </a:cubicBezTo>
                  <a:cubicBezTo>
                    <a:pt x="33" y="125"/>
                    <a:pt x="38" y="122"/>
                    <a:pt x="43" y="119"/>
                  </a:cubicBezTo>
                  <a:cubicBezTo>
                    <a:pt x="55" y="112"/>
                    <a:pt x="67" y="106"/>
                    <a:pt x="78" y="99"/>
                  </a:cubicBezTo>
                  <a:cubicBezTo>
                    <a:pt x="86" y="95"/>
                    <a:pt x="93" y="91"/>
                    <a:pt x="100" y="88"/>
                  </a:cubicBezTo>
                  <a:cubicBezTo>
                    <a:pt x="102" y="87"/>
                    <a:pt x="105" y="86"/>
                    <a:pt x="107" y="84"/>
                  </a:cubicBezTo>
                  <a:cubicBezTo>
                    <a:pt x="107" y="84"/>
                    <a:pt x="107" y="84"/>
                    <a:pt x="107" y="84"/>
                  </a:cubicBezTo>
                  <a:cubicBezTo>
                    <a:pt x="107" y="84"/>
                    <a:pt x="107" y="83"/>
                    <a:pt x="106"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5" name="Freeform 370"/>
            <p:cNvSpPr/>
            <p:nvPr/>
          </p:nvSpPr>
          <p:spPr bwMode="auto">
            <a:xfrm>
              <a:off x="3170" y="201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6" name="Freeform 371"/>
            <p:cNvSpPr/>
            <p:nvPr/>
          </p:nvSpPr>
          <p:spPr bwMode="auto">
            <a:xfrm>
              <a:off x="3170" y="2011"/>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7" name="Freeform 372"/>
            <p:cNvSpPr/>
            <p:nvPr/>
          </p:nvSpPr>
          <p:spPr bwMode="auto">
            <a:xfrm>
              <a:off x="3170" y="201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8" name="Freeform 373"/>
            <p:cNvSpPr/>
            <p:nvPr/>
          </p:nvSpPr>
          <p:spPr bwMode="auto">
            <a:xfrm>
              <a:off x="3170" y="2011"/>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79" name="Freeform 374"/>
            <p:cNvSpPr/>
            <p:nvPr/>
          </p:nvSpPr>
          <p:spPr bwMode="auto">
            <a:xfrm>
              <a:off x="3122" y="1766"/>
              <a:ext cx="315" cy="236"/>
            </a:xfrm>
            <a:custGeom>
              <a:avLst/>
              <a:gdLst>
                <a:gd name="T0" fmla="*/ 132 w 133"/>
                <a:gd name="T1" fmla="*/ 56 h 99"/>
                <a:gd name="T2" fmla="*/ 132 w 133"/>
                <a:gd name="T3" fmla="*/ 56 h 99"/>
                <a:gd name="T4" fmla="*/ 114 w 133"/>
                <a:gd name="T5" fmla="*/ 65 h 99"/>
                <a:gd name="T6" fmla="*/ 95 w 133"/>
                <a:gd name="T7" fmla="*/ 74 h 99"/>
                <a:gd name="T8" fmla="*/ 95 w 133"/>
                <a:gd name="T9" fmla="*/ 74 h 99"/>
                <a:gd name="T10" fmla="*/ 73 w 133"/>
                <a:gd name="T11" fmla="*/ 82 h 99"/>
                <a:gd name="T12" fmla="*/ 53 w 133"/>
                <a:gd name="T13" fmla="*/ 91 h 99"/>
                <a:gd name="T14" fmla="*/ 53 w 133"/>
                <a:gd name="T15" fmla="*/ 91 h 99"/>
                <a:gd name="T16" fmla="*/ 36 w 133"/>
                <a:gd name="T17" fmla="*/ 97 h 99"/>
                <a:gd name="T18" fmla="*/ 35 w 133"/>
                <a:gd name="T19" fmla="*/ 97 h 99"/>
                <a:gd name="T20" fmla="*/ 33 w 133"/>
                <a:gd name="T21" fmla="*/ 91 h 99"/>
                <a:gd name="T22" fmla="*/ 30 w 133"/>
                <a:gd name="T23" fmla="*/ 83 h 99"/>
                <a:gd name="T24" fmla="*/ 24 w 133"/>
                <a:gd name="T25" fmla="*/ 66 h 99"/>
                <a:gd name="T26" fmla="*/ 19 w 133"/>
                <a:gd name="T27" fmla="*/ 50 h 99"/>
                <a:gd name="T28" fmla="*/ 12 w 133"/>
                <a:gd name="T29" fmla="*/ 34 h 99"/>
                <a:gd name="T30" fmla="*/ 3 w 133"/>
                <a:gd name="T31" fmla="*/ 10 h 99"/>
                <a:gd name="T32" fmla="*/ 30 w 133"/>
                <a:gd name="T33" fmla="*/ 4 h 99"/>
                <a:gd name="T34" fmla="*/ 63 w 133"/>
                <a:gd name="T35" fmla="*/ 3 h 99"/>
                <a:gd name="T36" fmla="*/ 63 w 133"/>
                <a:gd name="T37" fmla="*/ 3 h 99"/>
                <a:gd name="T38" fmla="*/ 63 w 133"/>
                <a:gd name="T39" fmla="*/ 3 h 99"/>
                <a:gd name="T40" fmla="*/ 87 w 133"/>
                <a:gd name="T41" fmla="*/ 10 h 99"/>
                <a:gd name="T42" fmla="*/ 107 w 133"/>
                <a:gd name="T43" fmla="*/ 22 h 99"/>
                <a:gd name="T44" fmla="*/ 119 w 133"/>
                <a:gd name="T45" fmla="*/ 32 h 99"/>
                <a:gd name="T46" fmla="*/ 121 w 133"/>
                <a:gd name="T47" fmla="*/ 31 h 99"/>
                <a:gd name="T48" fmla="*/ 67 w 133"/>
                <a:gd name="T49" fmla="*/ 2 h 99"/>
                <a:gd name="T50" fmla="*/ 47 w 133"/>
                <a:gd name="T51" fmla="*/ 0 h 99"/>
                <a:gd name="T52" fmla="*/ 2 w 133"/>
                <a:gd name="T53" fmla="*/ 8 h 99"/>
                <a:gd name="T54" fmla="*/ 2 w 133"/>
                <a:gd name="T55" fmla="*/ 8 h 99"/>
                <a:gd name="T56" fmla="*/ 2 w 133"/>
                <a:gd name="T57" fmla="*/ 8 h 99"/>
                <a:gd name="T58" fmla="*/ 2 w 133"/>
                <a:gd name="T59" fmla="*/ 8 h 99"/>
                <a:gd name="T60" fmla="*/ 1 w 133"/>
                <a:gd name="T61" fmla="*/ 8 h 99"/>
                <a:gd name="T62" fmla="*/ 0 w 133"/>
                <a:gd name="T63" fmla="*/ 9 h 99"/>
                <a:gd name="T64" fmla="*/ 1 w 133"/>
                <a:gd name="T65" fmla="*/ 11 h 99"/>
                <a:gd name="T66" fmla="*/ 8 w 133"/>
                <a:gd name="T67" fmla="*/ 28 h 99"/>
                <a:gd name="T68" fmla="*/ 15 w 133"/>
                <a:gd name="T69" fmla="*/ 45 h 99"/>
                <a:gd name="T70" fmla="*/ 19 w 133"/>
                <a:gd name="T71" fmla="*/ 58 h 99"/>
                <a:gd name="T72" fmla="*/ 24 w 133"/>
                <a:gd name="T73" fmla="*/ 72 h 99"/>
                <a:gd name="T74" fmla="*/ 29 w 133"/>
                <a:gd name="T75" fmla="*/ 86 h 99"/>
                <a:gd name="T76" fmla="*/ 31 w 133"/>
                <a:gd name="T77" fmla="*/ 92 h 99"/>
                <a:gd name="T78" fmla="*/ 33 w 133"/>
                <a:gd name="T79" fmla="*/ 98 h 99"/>
                <a:gd name="T80" fmla="*/ 33 w 133"/>
                <a:gd name="T81" fmla="*/ 98 h 99"/>
                <a:gd name="T82" fmla="*/ 34 w 133"/>
                <a:gd name="T83" fmla="*/ 99 h 99"/>
                <a:gd name="T84" fmla="*/ 35 w 133"/>
                <a:gd name="T85" fmla="*/ 99 h 99"/>
                <a:gd name="T86" fmla="*/ 35 w 133"/>
                <a:gd name="T87" fmla="*/ 99 h 99"/>
                <a:gd name="T88" fmla="*/ 35 w 133"/>
                <a:gd name="T89" fmla="*/ 99 h 99"/>
                <a:gd name="T90" fmla="*/ 36 w 133"/>
                <a:gd name="T91" fmla="*/ 99 h 99"/>
                <a:gd name="T92" fmla="*/ 70 w 133"/>
                <a:gd name="T93" fmla="*/ 86 h 99"/>
                <a:gd name="T94" fmla="*/ 100 w 133"/>
                <a:gd name="T95" fmla="*/ 74 h 99"/>
                <a:gd name="T96" fmla="*/ 114 w 133"/>
                <a:gd name="T97" fmla="*/ 67 h 99"/>
                <a:gd name="T98" fmla="*/ 128 w 133"/>
                <a:gd name="T99" fmla="*/ 60 h 99"/>
                <a:gd name="T100" fmla="*/ 128 w 133"/>
                <a:gd name="T101" fmla="*/ 60 h 99"/>
                <a:gd name="T102" fmla="*/ 132 w 133"/>
                <a:gd name="T103" fmla="*/ 58 h 99"/>
                <a:gd name="T104" fmla="*/ 132 w 133"/>
                <a:gd name="T105" fmla="*/ 5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 h="99">
                  <a:moveTo>
                    <a:pt x="132" y="56"/>
                  </a:moveTo>
                  <a:cubicBezTo>
                    <a:pt x="132" y="56"/>
                    <a:pt x="132" y="56"/>
                    <a:pt x="132" y="56"/>
                  </a:cubicBezTo>
                  <a:cubicBezTo>
                    <a:pt x="125" y="58"/>
                    <a:pt x="120" y="62"/>
                    <a:pt x="114" y="65"/>
                  </a:cubicBezTo>
                  <a:cubicBezTo>
                    <a:pt x="108" y="68"/>
                    <a:pt x="101" y="71"/>
                    <a:pt x="95" y="74"/>
                  </a:cubicBezTo>
                  <a:cubicBezTo>
                    <a:pt x="95" y="74"/>
                    <a:pt x="95" y="74"/>
                    <a:pt x="95" y="74"/>
                  </a:cubicBezTo>
                  <a:cubicBezTo>
                    <a:pt x="88" y="77"/>
                    <a:pt x="80" y="80"/>
                    <a:pt x="73" y="82"/>
                  </a:cubicBezTo>
                  <a:cubicBezTo>
                    <a:pt x="66" y="85"/>
                    <a:pt x="59" y="88"/>
                    <a:pt x="53" y="91"/>
                  </a:cubicBezTo>
                  <a:cubicBezTo>
                    <a:pt x="53" y="91"/>
                    <a:pt x="53" y="91"/>
                    <a:pt x="53" y="91"/>
                  </a:cubicBezTo>
                  <a:cubicBezTo>
                    <a:pt x="47" y="94"/>
                    <a:pt x="42" y="96"/>
                    <a:pt x="36" y="97"/>
                  </a:cubicBezTo>
                  <a:cubicBezTo>
                    <a:pt x="35" y="97"/>
                    <a:pt x="35" y="97"/>
                    <a:pt x="35" y="97"/>
                  </a:cubicBezTo>
                  <a:cubicBezTo>
                    <a:pt x="35" y="95"/>
                    <a:pt x="34" y="93"/>
                    <a:pt x="33" y="91"/>
                  </a:cubicBezTo>
                  <a:cubicBezTo>
                    <a:pt x="32" y="89"/>
                    <a:pt x="31" y="86"/>
                    <a:pt x="30" y="83"/>
                  </a:cubicBezTo>
                  <a:cubicBezTo>
                    <a:pt x="29" y="78"/>
                    <a:pt x="27" y="72"/>
                    <a:pt x="24" y="66"/>
                  </a:cubicBezTo>
                  <a:cubicBezTo>
                    <a:pt x="22" y="61"/>
                    <a:pt x="21" y="55"/>
                    <a:pt x="19" y="50"/>
                  </a:cubicBezTo>
                  <a:cubicBezTo>
                    <a:pt x="17" y="44"/>
                    <a:pt x="14" y="39"/>
                    <a:pt x="12" y="34"/>
                  </a:cubicBezTo>
                  <a:cubicBezTo>
                    <a:pt x="9" y="26"/>
                    <a:pt x="6" y="18"/>
                    <a:pt x="3" y="10"/>
                  </a:cubicBezTo>
                  <a:cubicBezTo>
                    <a:pt x="12" y="7"/>
                    <a:pt x="21" y="5"/>
                    <a:pt x="30" y="4"/>
                  </a:cubicBezTo>
                  <a:cubicBezTo>
                    <a:pt x="41" y="2"/>
                    <a:pt x="52" y="2"/>
                    <a:pt x="63" y="3"/>
                  </a:cubicBezTo>
                  <a:cubicBezTo>
                    <a:pt x="63" y="3"/>
                    <a:pt x="63" y="3"/>
                    <a:pt x="63" y="3"/>
                  </a:cubicBezTo>
                  <a:cubicBezTo>
                    <a:pt x="63" y="3"/>
                    <a:pt x="63" y="3"/>
                    <a:pt x="63" y="3"/>
                  </a:cubicBezTo>
                  <a:cubicBezTo>
                    <a:pt x="71" y="5"/>
                    <a:pt x="79" y="7"/>
                    <a:pt x="87" y="10"/>
                  </a:cubicBezTo>
                  <a:cubicBezTo>
                    <a:pt x="94" y="13"/>
                    <a:pt x="101" y="17"/>
                    <a:pt x="107" y="22"/>
                  </a:cubicBezTo>
                  <a:cubicBezTo>
                    <a:pt x="111" y="25"/>
                    <a:pt x="115" y="28"/>
                    <a:pt x="119" y="32"/>
                  </a:cubicBezTo>
                  <a:cubicBezTo>
                    <a:pt x="119" y="32"/>
                    <a:pt x="120" y="31"/>
                    <a:pt x="121" y="31"/>
                  </a:cubicBezTo>
                  <a:cubicBezTo>
                    <a:pt x="106" y="16"/>
                    <a:pt x="87" y="5"/>
                    <a:pt x="67" y="2"/>
                  </a:cubicBezTo>
                  <a:cubicBezTo>
                    <a:pt x="60" y="1"/>
                    <a:pt x="54" y="0"/>
                    <a:pt x="47" y="0"/>
                  </a:cubicBezTo>
                  <a:cubicBezTo>
                    <a:pt x="32" y="0"/>
                    <a:pt x="17" y="3"/>
                    <a:pt x="2" y="8"/>
                  </a:cubicBezTo>
                  <a:cubicBezTo>
                    <a:pt x="2" y="8"/>
                    <a:pt x="2" y="8"/>
                    <a:pt x="2" y="8"/>
                  </a:cubicBezTo>
                  <a:cubicBezTo>
                    <a:pt x="2" y="8"/>
                    <a:pt x="2" y="8"/>
                    <a:pt x="2" y="8"/>
                  </a:cubicBezTo>
                  <a:cubicBezTo>
                    <a:pt x="2" y="8"/>
                    <a:pt x="2" y="8"/>
                    <a:pt x="2" y="8"/>
                  </a:cubicBezTo>
                  <a:cubicBezTo>
                    <a:pt x="1" y="8"/>
                    <a:pt x="1" y="8"/>
                    <a:pt x="1" y="8"/>
                  </a:cubicBezTo>
                  <a:cubicBezTo>
                    <a:pt x="0" y="9"/>
                    <a:pt x="0" y="9"/>
                    <a:pt x="0" y="9"/>
                  </a:cubicBezTo>
                  <a:cubicBezTo>
                    <a:pt x="0" y="10"/>
                    <a:pt x="1" y="10"/>
                    <a:pt x="1" y="11"/>
                  </a:cubicBezTo>
                  <a:cubicBezTo>
                    <a:pt x="3" y="17"/>
                    <a:pt x="5" y="22"/>
                    <a:pt x="8" y="28"/>
                  </a:cubicBezTo>
                  <a:cubicBezTo>
                    <a:pt x="10" y="34"/>
                    <a:pt x="12" y="40"/>
                    <a:pt x="15" y="45"/>
                  </a:cubicBezTo>
                  <a:cubicBezTo>
                    <a:pt x="17" y="50"/>
                    <a:pt x="18" y="54"/>
                    <a:pt x="19" y="58"/>
                  </a:cubicBezTo>
                  <a:cubicBezTo>
                    <a:pt x="21" y="63"/>
                    <a:pt x="22" y="68"/>
                    <a:pt x="24" y="72"/>
                  </a:cubicBezTo>
                  <a:cubicBezTo>
                    <a:pt x="26" y="77"/>
                    <a:pt x="27" y="81"/>
                    <a:pt x="29" y="86"/>
                  </a:cubicBezTo>
                  <a:cubicBezTo>
                    <a:pt x="30" y="88"/>
                    <a:pt x="30" y="90"/>
                    <a:pt x="31" y="92"/>
                  </a:cubicBezTo>
                  <a:cubicBezTo>
                    <a:pt x="32" y="94"/>
                    <a:pt x="33" y="96"/>
                    <a:pt x="33" y="98"/>
                  </a:cubicBezTo>
                  <a:cubicBezTo>
                    <a:pt x="33" y="98"/>
                    <a:pt x="33" y="98"/>
                    <a:pt x="33" y="98"/>
                  </a:cubicBezTo>
                  <a:cubicBezTo>
                    <a:pt x="34" y="99"/>
                    <a:pt x="34" y="99"/>
                    <a:pt x="34" y="99"/>
                  </a:cubicBezTo>
                  <a:cubicBezTo>
                    <a:pt x="34" y="99"/>
                    <a:pt x="35" y="99"/>
                    <a:pt x="35" y="99"/>
                  </a:cubicBezTo>
                  <a:cubicBezTo>
                    <a:pt x="35" y="99"/>
                    <a:pt x="35" y="99"/>
                    <a:pt x="35" y="99"/>
                  </a:cubicBezTo>
                  <a:cubicBezTo>
                    <a:pt x="35" y="99"/>
                    <a:pt x="35" y="99"/>
                    <a:pt x="35" y="99"/>
                  </a:cubicBezTo>
                  <a:cubicBezTo>
                    <a:pt x="36" y="99"/>
                    <a:pt x="36" y="99"/>
                    <a:pt x="36" y="99"/>
                  </a:cubicBezTo>
                  <a:cubicBezTo>
                    <a:pt x="48" y="96"/>
                    <a:pt x="59" y="91"/>
                    <a:pt x="70" y="86"/>
                  </a:cubicBezTo>
                  <a:cubicBezTo>
                    <a:pt x="80" y="82"/>
                    <a:pt x="90" y="78"/>
                    <a:pt x="100" y="74"/>
                  </a:cubicBezTo>
                  <a:cubicBezTo>
                    <a:pt x="105" y="72"/>
                    <a:pt x="109" y="70"/>
                    <a:pt x="114" y="67"/>
                  </a:cubicBezTo>
                  <a:cubicBezTo>
                    <a:pt x="119" y="65"/>
                    <a:pt x="123" y="62"/>
                    <a:pt x="128" y="60"/>
                  </a:cubicBezTo>
                  <a:cubicBezTo>
                    <a:pt x="128" y="60"/>
                    <a:pt x="128" y="60"/>
                    <a:pt x="128" y="60"/>
                  </a:cubicBezTo>
                  <a:cubicBezTo>
                    <a:pt x="129" y="59"/>
                    <a:pt x="131" y="59"/>
                    <a:pt x="132" y="58"/>
                  </a:cubicBezTo>
                  <a:cubicBezTo>
                    <a:pt x="133" y="58"/>
                    <a:pt x="133" y="56"/>
                    <a:pt x="1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0" name="Freeform 375"/>
            <p:cNvSpPr/>
            <p:nvPr/>
          </p:nvSpPr>
          <p:spPr bwMode="auto">
            <a:xfrm>
              <a:off x="2978" y="1959"/>
              <a:ext cx="502" cy="305"/>
            </a:xfrm>
            <a:custGeom>
              <a:avLst/>
              <a:gdLst>
                <a:gd name="T0" fmla="*/ 209 w 212"/>
                <a:gd name="T1" fmla="*/ 2 h 128"/>
                <a:gd name="T2" fmla="*/ 209 w 212"/>
                <a:gd name="T3" fmla="*/ 2 h 128"/>
                <a:gd name="T4" fmla="*/ 209 w 212"/>
                <a:gd name="T5" fmla="*/ 2 h 128"/>
                <a:gd name="T6" fmla="*/ 209 w 212"/>
                <a:gd name="T7" fmla="*/ 2 h 128"/>
                <a:gd name="T8" fmla="*/ 208 w 212"/>
                <a:gd name="T9" fmla="*/ 0 h 128"/>
                <a:gd name="T10" fmla="*/ 169 w 212"/>
                <a:gd name="T11" fmla="*/ 10 h 128"/>
                <a:gd name="T12" fmla="*/ 125 w 212"/>
                <a:gd name="T13" fmla="*/ 17 h 128"/>
                <a:gd name="T14" fmla="*/ 109 w 212"/>
                <a:gd name="T15" fmla="*/ 21 h 128"/>
                <a:gd name="T16" fmla="*/ 101 w 212"/>
                <a:gd name="T17" fmla="*/ 23 h 128"/>
                <a:gd name="T18" fmla="*/ 94 w 212"/>
                <a:gd name="T19" fmla="*/ 25 h 128"/>
                <a:gd name="T20" fmla="*/ 94 w 212"/>
                <a:gd name="T21" fmla="*/ 25 h 128"/>
                <a:gd name="T22" fmla="*/ 93 w 212"/>
                <a:gd name="T23" fmla="*/ 26 h 128"/>
                <a:gd name="T24" fmla="*/ 82 w 212"/>
                <a:gd name="T25" fmla="*/ 35 h 128"/>
                <a:gd name="T26" fmla="*/ 15 w 212"/>
                <a:gd name="T27" fmla="*/ 76 h 128"/>
                <a:gd name="T28" fmla="*/ 2 w 212"/>
                <a:gd name="T29" fmla="*/ 85 h 128"/>
                <a:gd name="T30" fmla="*/ 0 w 212"/>
                <a:gd name="T31" fmla="*/ 86 h 128"/>
                <a:gd name="T32" fmla="*/ 0 w 212"/>
                <a:gd name="T33" fmla="*/ 86 h 128"/>
                <a:gd name="T34" fmla="*/ 0 w 212"/>
                <a:gd name="T35" fmla="*/ 86 h 128"/>
                <a:gd name="T36" fmla="*/ 1 w 212"/>
                <a:gd name="T37" fmla="*/ 87 h 128"/>
                <a:gd name="T38" fmla="*/ 2 w 212"/>
                <a:gd name="T39" fmla="*/ 87 h 128"/>
                <a:gd name="T40" fmla="*/ 69 w 212"/>
                <a:gd name="T41" fmla="*/ 47 h 128"/>
                <a:gd name="T42" fmla="*/ 95 w 212"/>
                <a:gd name="T43" fmla="*/ 27 h 128"/>
                <a:gd name="T44" fmla="*/ 95 w 212"/>
                <a:gd name="T45" fmla="*/ 27 h 128"/>
                <a:gd name="T46" fmla="*/ 95 w 212"/>
                <a:gd name="T47" fmla="*/ 26 h 128"/>
                <a:gd name="T48" fmla="*/ 96 w 212"/>
                <a:gd name="T49" fmla="*/ 26 h 128"/>
                <a:gd name="T50" fmla="*/ 105 w 212"/>
                <a:gd name="T51" fmla="*/ 24 h 128"/>
                <a:gd name="T52" fmla="*/ 115 w 212"/>
                <a:gd name="T53" fmla="*/ 22 h 128"/>
                <a:gd name="T54" fmla="*/ 137 w 212"/>
                <a:gd name="T55" fmla="*/ 17 h 128"/>
                <a:gd name="T56" fmla="*/ 159 w 212"/>
                <a:gd name="T57" fmla="*/ 14 h 128"/>
                <a:gd name="T58" fmla="*/ 180 w 212"/>
                <a:gd name="T59" fmla="*/ 10 h 128"/>
                <a:gd name="T60" fmla="*/ 207 w 212"/>
                <a:gd name="T61" fmla="*/ 3 h 128"/>
                <a:gd name="T62" fmla="*/ 209 w 212"/>
                <a:gd name="T63" fmla="*/ 13 h 128"/>
                <a:gd name="T64" fmla="*/ 209 w 212"/>
                <a:gd name="T65" fmla="*/ 39 h 128"/>
                <a:gd name="T66" fmla="*/ 203 w 212"/>
                <a:gd name="T67" fmla="*/ 61 h 128"/>
                <a:gd name="T68" fmla="*/ 191 w 212"/>
                <a:gd name="T69" fmla="*/ 81 h 128"/>
                <a:gd name="T70" fmla="*/ 172 w 212"/>
                <a:gd name="T71" fmla="*/ 99 h 128"/>
                <a:gd name="T72" fmla="*/ 144 w 212"/>
                <a:gd name="T73" fmla="*/ 116 h 128"/>
                <a:gd name="T74" fmla="*/ 110 w 212"/>
                <a:gd name="T75" fmla="*/ 125 h 128"/>
                <a:gd name="T76" fmla="*/ 88 w 212"/>
                <a:gd name="T77" fmla="*/ 126 h 128"/>
                <a:gd name="T78" fmla="*/ 66 w 212"/>
                <a:gd name="T79" fmla="*/ 125 h 128"/>
                <a:gd name="T80" fmla="*/ 41 w 212"/>
                <a:gd name="T81" fmla="*/ 118 h 128"/>
                <a:gd name="T82" fmla="*/ 26 w 212"/>
                <a:gd name="T83" fmla="*/ 110 h 128"/>
                <a:gd name="T84" fmla="*/ 23 w 212"/>
                <a:gd name="T85" fmla="*/ 107 h 128"/>
                <a:gd name="T86" fmla="*/ 21 w 212"/>
                <a:gd name="T87" fmla="*/ 108 h 128"/>
                <a:gd name="T88" fmla="*/ 26 w 212"/>
                <a:gd name="T89" fmla="*/ 112 h 128"/>
                <a:gd name="T90" fmla="*/ 57 w 212"/>
                <a:gd name="T91" fmla="*/ 125 h 128"/>
                <a:gd name="T92" fmla="*/ 92 w 212"/>
                <a:gd name="T93" fmla="*/ 128 h 128"/>
                <a:gd name="T94" fmla="*/ 125 w 212"/>
                <a:gd name="T95" fmla="*/ 124 h 128"/>
                <a:gd name="T96" fmla="*/ 184 w 212"/>
                <a:gd name="T97" fmla="*/ 92 h 128"/>
                <a:gd name="T98" fmla="*/ 204 w 212"/>
                <a:gd name="T99" fmla="*/ 65 h 128"/>
                <a:gd name="T100" fmla="*/ 212 w 212"/>
                <a:gd name="T101" fmla="*/ 28 h 128"/>
                <a:gd name="T102" fmla="*/ 209 w 212"/>
                <a:gd name="T103" fmla="*/ 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 h="128">
                  <a:moveTo>
                    <a:pt x="209" y="2"/>
                  </a:moveTo>
                  <a:cubicBezTo>
                    <a:pt x="209" y="2"/>
                    <a:pt x="209" y="2"/>
                    <a:pt x="209" y="2"/>
                  </a:cubicBezTo>
                  <a:cubicBezTo>
                    <a:pt x="209" y="2"/>
                    <a:pt x="209" y="2"/>
                    <a:pt x="209" y="2"/>
                  </a:cubicBezTo>
                  <a:cubicBezTo>
                    <a:pt x="209" y="2"/>
                    <a:pt x="209" y="2"/>
                    <a:pt x="209" y="2"/>
                  </a:cubicBezTo>
                  <a:cubicBezTo>
                    <a:pt x="209" y="1"/>
                    <a:pt x="208" y="1"/>
                    <a:pt x="208" y="0"/>
                  </a:cubicBezTo>
                  <a:cubicBezTo>
                    <a:pt x="195" y="5"/>
                    <a:pt x="182" y="7"/>
                    <a:pt x="169" y="10"/>
                  </a:cubicBezTo>
                  <a:cubicBezTo>
                    <a:pt x="154" y="13"/>
                    <a:pt x="140" y="14"/>
                    <a:pt x="125" y="17"/>
                  </a:cubicBezTo>
                  <a:cubicBezTo>
                    <a:pt x="120" y="18"/>
                    <a:pt x="114" y="20"/>
                    <a:pt x="109" y="21"/>
                  </a:cubicBezTo>
                  <a:cubicBezTo>
                    <a:pt x="106" y="22"/>
                    <a:pt x="104" y="22"/>
                    <a:pt x="101" y="23"/>
                  </a:cubicBezTo>
                  <a:cubicBezTo>
                    <a:pt x="99" y="23"/>
                    <a:pt x="96" y="24"/>
                    <a:pt x="94" y="25"/>
                  </a:cubicBezTo>
                  <a:cubicBezTo>
                    <a:pt x="94" y="25"/>
                    <a:pt x="94" y="25"/>
                    <a:pt x="94" y="25"/>
                  </a:cubicBezTo>
                  <a:cubicBezTo>
                    <a:pt x="93" y="26"/>
                    <a:pt x="93" y="26"/>
                    <a:pt x="93" y="26"/>
                  </a:cubicBezTo>
                  <a:cubicBezTo>
                    <a:pt x="89" y="29"/>
                    <a:pt x="86" y="32"/>
                    <a:pt x="82" y="35"/>
                  </a:cubicBezTo>
                  <a:cubicBezTo>
                    <a:pt x="61" y="51"/>
                    <a:pt x="38" y="63"/>
                    <a:pt x="15" y="76"/>
                  </a:cubicBezTo>
                  <a:cubicBezTo>
                    <a:pt x="11" y="79"/>
                    <a:pt x="6" y="82"/>
                    <a:pt x="2" y="85"/>
                  </a:cubicBezTo>
                  <a:cubicBezTo>
                    <a:pt x="1" y="85"/>
                    <a:pt x="1" y="86"/>
                    <a:pt x="0" y="86"/>
                  </a:cubicBezTo>
                  <a:cubicBezTo>
                    <a:pt x="0" y="86"/>
                    <a:pt x="0" y="86"/>
                    <a:pt x="0" y="86"/>
                  </a:cubicBezTo>
                  <a:cubicBezTo>
                    <a:pt x="0" y="86"/>
                    <a:pt x="0" y="86"/>
                    <a:pt x="0" y="86"/>
                  </a:cubicBezTo>
                  <a:cubicBezTo>
                    <a:pt x="1" y="87"/>
                    <a:pt x="1" y="87"/>
                    <a:pt x="1" y="87"/>
                  </a:cubicBezTo>
                  <a:cubicBezTo>
                    <a:pt x="2" y="87"/>
                    <a:pt x="2" y="87"/>
                    <a:pt x="2" y="87"/>
                  </a:cubicBezTo>
                  <a:cubicBezTo>
                    <a:pt x="24" y="73"/>
                    <a:pt x="47" y="61"/>
                    <a:pt x="69" y="47"/>
                  </a:cubicBezTo>
                  <a:cubicBezTo>
                    <a:pt x="78" y="41"/>
                    <a:pt x="87" y="34"/>
                    <a:pt x="95" y="27"/>
                  </a:cubicBezTo>
                  <a:cubicBezTo>
                    <a:pt x="95" y="27"/>
                    <a:pt x="95" y="27"/>
                    <a:pt x="95" y="27"/>
                  </a:cubicBezTo>
                  <a:cubicBezTo>
                    <a:pt x="95" y="26"/>
                    <a:pt x="95" y="26"/>
                    <a:pt x="95" y="26"/>
                  </a:cubicBezTo>
                  <a:cubicBezTo>
                    <a:pt x="96" y="26"/>
                    <a:pt x="96" y="26"/>
                    <a:pt x="96" y="26"/>
                  </a:cubicBezTo>
                  <a:cubicBezTo>
                    <a:pt x="98" y="25"/>
                    <a:pt x="102" y="25"/>
                    <a:pt x="105" y="24"/>
                  </a:cubicBezTo>
                  <a:cubicBezTo>
                    <a:pt x="108" y="24"/>
                    <a:pt x="112" y="23"/>
                    <a:pt x="115" y="22"/>
                  </a:cubicBezTo>
                  <a:cubicBezTo>
                    <a:pt x="123" y="20"/>
                    <a:pt x="130" y="18"/>
                    <a:pt x="137" y="17"/>
                  </a:cubicBezTo>
                  <a:cubicBezTo>
                    <a:pt x="144" y="16"/>
                    <a:pt x="152" y="15"/>
                    <a:pt x="159" y="14"/>
                  </a:cubicBezTo>
                  <a:cubicBezTo>
                    <a:pt x="166" y="13"/>
                    <a:pt x="173" y="11"/>
                    <a:pt x="180" y="10"/>
                  </a:cubicBezTo>
                  <a:cubicBezTo>
                    <a:pt x="189" y="8"/>
                    <a:pt x="198" y="6"/>
                    <a:pt x="207" y="3"/>
                  </a:cubicBezTo>
                  <a:cubicBezTo>
                    <a:pt x="208" y="6"/>
                    <a:pt x="208" y="10"/>
                    <a:pt x="209" y="13"/>
                  </a:cubicBezTo>
                  <a:cubicBezTo>
                    <a:pt x="210" y="22"/>
                    <a:pt x="210" y="30"/>
                    <a:pt x="209" y="39"/>
                  </a:cubicBezTo>
                  <a:cubicBezTo>
                    <a:pt x="208" y="46"/>
                    <a:pt x="206" y="54"/>
                    <a:pt x="203" y="61"/>
                  </a:cubicBezTo>
                  <a:cubicBezTo>
                    <a:pt x="200" y="68"/>
                    <a:pt x="196" y="74"/>
                    <a:pt x="191" y="81"/>
                  </a:cubicBezTo>
                  <a:cubicBezTo>
                    <a:pt x="186" y="88"/>
                    <a:pt x="179" y="94"/>
                    <a:pt x="172" y="99"/>
                  </a:cubicBezTo>
                  <a:cubicBezTo>
                    <a:pt x="164" y="106"/>
                    <a:pt x="154" y="111"/>
                    <a:pt x="144" y="116"/>
                  </a:cubicBezTo>
                  <a:cubicBezTo>
                    <a:pt x="133" y="120"/>
                    <a:pt x="122" y="123"/>
                    <a:pt x="110" y="125"/>
                  </a:cubicBezTo>
                  <a:cubicBezTo>
                    <a:pt x="103" y="126"/>
                    <a:pt x="96" y="126"/>
                    <a:pt x="88" y="126"/>
                  </a:cubicBezTo>
                  <a:cubicBezTo>
                    <a:pt x="81" y="126"/>
                    <a:pt x="73" y="126"/>
                    <a:pt x="66" y="125"/>
                  </a:cubicBezTo>
                  <a:cubicBezTo>
                    <a:pt x="57" y="123"/>
                    <a:pt x="49" y="121"/>
                    <a:pt x="41" y="118"/>
                  </a:cubicBezTo>
                  <a:cubicBezTo>
                    <a:pt x="36" y="116"/>
                    <a:pt x="31" y="113"/>
                    <a:pt x="26" y="110"/>
                  </a:cubicBezTo>
                  <a:cubicBezTo>
                    <a:pt x="25" y="109"/>
                    <a:pt x="24" y="108"/>
                    <a:pt x="23" y="107"/>
                  </a:cubicBezTo>
                  <a:cubicBezTo>
                    <a:pt x="22" y="107"/>
                    <a:pt x="22" y="108"/>
                    <a:pt x="21" y="108"/>
                  </a:cubicBezTo>
                  <a:cubicBezTo>
                    <a:pt x="23" y="110"/>
                    <a:pt x="24" y="111"/>
                    <a:pt x="26" y="112"/>
                  </a:cubicBezTo>
                  <a:cubicBezTo>
                    <a:pt x="35" y="119"/>
                    <a:pt x="46" y="123"/>
                    <a:pt x="57" y="125"/>
                  </a:cubicBezTo>
                  <a:cubicBezTo>
                    <a:pt x="68" y="128"/>
                    <a:pt x="80" y="128"/>
                    <a:pt x="92" y="128"/>
                  </a:cubicBezTo>
                  <a:cubicBezTo>
                    <a:pt x="103" y="128"/>
                    <a:pt x="114" y="127"/>
                    <a:pt x="125" y="124"/>
                  </a:cubicBezTo>
                  <a:cubicBezTo>
                    <a:pt x="147" y="119"/>
                    <a:pt x="168" y="108"/>
                    <a:pt x="184" y="92"/>
                  </a:cubicBezTo>
                  <a:cubicBezTo>
                    <a:pt x="192" y="84"/>
                    <a:pt x="199" y="75"/>
                    <a:pt x="204" y="65"/>
                  </a:cubicBezTo>
                  <a:cubicBezTo>
                    <a:pt x="209" y="53"/>
                    <a:pt x="212" y="41"/>
                    <a:pt x="212" y="28"/>
                  </a:cubicBezTo>
                  <a:cubicBezTo>
                    <a:pt x="212" y="20"/>
                    <a:pt x="211" y="11"/>
                    <a:pt x="20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1" name="Freeform 376"/>
            <p:cNvSpPr/>
            <p:nvPr/>
          </p:nvSpPr>
          <p:spPr bwMode="auto">
            <a:xfrm>
              <a:off x="3061" y="2019"/>
              <a:ext cx="144" cy="218"/>
            </a:xfrm>
            <a:custGeom>
              <a:avLst/>
              <a:gdLst>
                <a:gd name="T0" fmla="*/ 60 w 61"/>
                <a:gd name="T1" fmla="*/ 0 h 92"/>
                <a:gd name="T2" fmla="*/ 56 w 61"/>
                <a:gd name="T3" fmla="*/ 7 h 92"/>
                <a:gd name="T4" fmla="*/ 56 w 61"/>
                <a:gd name="T5" fmla="*/ 7 h 92"/>
                <a:gd name="T6" fmla="*/ 33 w 61"/>
                <a:gd name="T7" fmla="*/ 38 h 92"/>
                <a:gd name="T8" fmla="*/ 12 w 61"/>
                <a:gd name="T9" fmla="*/ 70 h 92"/>
                <a:gd name="T10" fmla="*/ 0 w 61"/>
                <a:gd name="T11" fmla="*/ 91 h 92"/>
                <a:gd name="T12" fmla="*/ 1 w 61"/>
                <a:gd name="T13" fmla="*/ 92 h 92"/>
                <a:gd name="T14" fmla="*/ 10 w 61"/>
                <a:gd name="T15" fmla="*/ 76 h 92"/>
                <a:gd name="T16" fmla="*/ 20 w 61"/>
                <a:gd name="T17" fmla="*/ 60 h 92"/>
                <a:gd name="T18" fmla="*/ 42 w 61"/>
                <a:gd name="T19" fmla="*/ 27 h 92"/>
                <a:gd name="T20" fmla="*/ 53 w 61"/>
                <a:gd name="T21" fmla="*/ 12 h 92"/>
                <a:gd name="T22" fmla="*/ 61 w 61"/>
                <a:gd name="T23" fmla="*/ 1 h 92"/>
                <a:gd name="T24" fmla="*/ 60 w 61"/>
                <a:gd name="T25" fmla="*/ 0 h 92"/>
                <a:gd name="T26" fmla="*/ 60 w 61"/>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92">
                  <a:moveTo>
                    <a:pt x="60" y="0"/>
                  </a:moveTo>
                  <a:cubicBezTo>
                    <a:pt x="59" y="3"/>
                    <a:pt x="57" y="5"/>
                    <a:pt x="56" y="7"/>
                  </a:cubicBezTo>
                  <a:cubicBezTo>
                    <a:pt x="56" y="7"/>
                    <a:pt x="56" y="7"/>
                    <a:pt x="56" y="7"/>
                  </a:cubicBezTo>
                  <a:cubicBezTo>
                    <a:pt x="48" y="17"/>
                    <a:pt x="41" y="27"/>
                    <a:pt x="33" y="38"/>
                  </a:cubicBezTo>
                  <a:cubicBezTo>
                    <a:pt x="26" y="48"/>
                    <a:pt x="18" y="59"/>
                    <a:pt x="12" y="70"/>
                  </a:cubicBezTo>
                  <a:cubicBezTo>
                    <a:pt x="8" y="77"/>
                    <a:pt x="5" y="85"/>
                    <a:pt x="0" y="91"/>
                  </a:cubicBezTo>
                  <a:cubicBezTo>
                    <a:pt x="0" y="92"/>
                    <a:pt x="1" y="92"/>
                    <a:pt x="1" y="92"/>
                  </a:cubicBezTo>
                  <a:cubicBezTo>
                    <a:pt x="5" y="87"/>
                    <a:pt x="7" y="81"/>
                    <a:pt x="10" y="76"/>
                  </a:cubicBezTo>
                  <a:cubicBezTo>
                    <a:pt x="13" y="70"/>
                    <a:pt x="16" y="65"/>
                    <a:pt x="20" y="60"/>
                  </a:cubicBezTo>
                  <a:cubicBezTo>
                    <a:pt x="27" y="49"/>
                    <a:pt x="34" y="38"/>
                    <a:pt x="42" y="27"/>
                  </a:cubicBezTo>
                  <a:cubicBezTo>
                    <a:pt x="46" y="22"/>
                    <a:pt x="49" y="17"/>
                    <a:pt x="53" y="12"/>
                  </a:cubicBezTo>
                  <a:cubicBezTo>
                    <a:pt x="56" y="8"/>
                    <a:pt x="59" y="5"/>
                    <a:pt x="61" y="1"/>
                  </a:cubicBezTo>
                  <a:cubicBezTo>
                    <a:pt x="61" y="1"/>
                    <a:pt x="61" y="0"/>
                    <a:pt x="60" y="0"/>
                  </a:cubicBezTo>
                  <a:cubicBezTo>
                    <a:pt x="60" y="0"/>
                    <a:pt x="60" y="0"/>
                    <a:pt x="6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2" name="Freeform 377"/>
            <p:cNvSpPr/>
            <p:nvPr/>
          </p:nvSpPr>
          <p:spPr bwMode="auto">
            <a:xfrm>
              <a:off x="3191" y="2023"/>
              <a:ext cx="14" cy="238"/>
            </a:xfrm>
            <a:custGeom>
              <a:avLst/>
              <a:gdLst>
                <a:gd name="T0" fmla="*/ 5 w 6"/>
                <a:gd name="T1" fmla="*/ 1 h 100"/>
                <a:gd name="T2" fmla="*/ 1 w 6"/>
                <a:gd name="T3" fmla="*/ 79 h 100"/>
                <a:gd name="T4" fmla="*/ 3 w 6"/>
                <a:gd name="T5" fmla="*/ 100 h 100"/>
                <a:gd name="T6" fmla="*/ 4 w 6"/>
                <a:gd name="T7" fmla="*/ 99 h 100"/>
                <a:gd name="T8" fmla="*/ 3 w 6"/>
                <a:gd name="T9" fmla="*/ 97 h 100"/>
                <a:gd name="T10" fmla="*/ 3 w 6"/>
                <a:gd name="T11" fmla="*/ 97 h 100"/>
                <a:gd name="T12" fmla="*/ 6 w 6"/>
                <a:gd name="T13" fmla="*/ 18 h 100"/>
                <a:gd name="T14" fmla="*/ 6 w 6"/>
                <a:gd name="T15" fmla="*/ 1 h 100"/>
                <a:gd name="T16" fmla="*/ 6 w 6"/>
                <a:gd name="T17" fmla="*/ 0 h 100"/>
                <a:gd name="T18" fmla="*/ 5 w 6"/>
                <a:gd name="T19" fmla="*/ 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0">
                  <a:moveTo>
                    <a:pt x="5" y="1"/>
                  </a:moveTo>
                  <a:cubicBezTo>
                    <a:pt x="5" y="27"/>
                    <a:pt x="0" y="53"/>
                    <a:pt x="1" y="79"/>
                  </a:cubicBezTo>
                  <a:cubicBezTo>
                    <a:pt x="1" y="86"/>
                    <a:pt x="2" y="93"/>
                    <a:pt x="3" y="100"/>
                  </a:cubicBezTo>
                  <a:cubicBezTo>
                    <a:pt x="3" y="100"/>
                    <a:pt x="4" y="100"/>
                    <a:pt x="4" y="99"/>
                  </a:cubicBezTo>
                  <a:cubicBezTo>
                    <a:pt x="4" y="98"/>
                    <a:pt x="3" y="97"/>
                    <a:pt x="3" y="97"/>
                  </a:cubicBezTo>
                  <a:cubicBezTo>
                    <a:pt x="3" y="97"/>
                    <a:pt x="3" y="97"/>
                    <a:pt x="3" y="97"/>
                  </a:cubicBezTo>
                  <a:cubicBezTo>
                    <a:pt x="0" y="71"/>
                    <a:pt x="4" y="44"/>
                    <a:pt x="6" y="18"/>
                  </a:cubicBezTo>
                  <a:cubicBezTo>
                    <a:pt x="6" y="12"/>
                    <a:pt x="6" y="7"/>
                    <a:pt x="6" y="1"/>
                  </a:cubicBezTo>
                  <a:cubicBezTo>
                    <a:pt x="6" y="0"/>
                    <a:pt x="6" y="0"/>
                    <a:pt x="6" y="0"/>
                  </a:cubicBezTo>
                  <a:cubicBezTo>
                    <a:pt x="5" y="1"/>
                    <a:pt x="5" y="1"/>
                    <a:pt x="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3" name="Freeform 378"/>
            <p:cNvSpPr/>
            <p:nvPr/>
          </p:nvSpPr>
          <p:spPr bwMode="auto">
            <a:xfrm>
              <a:off x="3200" y="2019"/>
              <a:ext cx="159" cy="197"/>
            </a:xfrm>
            <a:custGeom>
              <a:avLst/>
              <a:gdLst>
                <a:gd name="T0" fmla="*/ 0 w 67"/>
                <a:gd name="T1" fmla="*/ 1 h 83"/>
                <a:gd name="T2" fmla="*/ 23 w 67"/>
                <a:gd name="T3" fmla="*/ 27 h 83"/>
                <a:gd name="T4" fmla="*/ 23 w 67"/>
                <a:gd name="T5" fmla="*/ 27 h 83"/>
                <a:gd name="T6" fmla="*/ 53 w 67"/>
                <a:gd name="T7" fmla="*/ 67 h 83"/>
                <a:gd name="T8" fmla="*/ 54 w 67"/>
                <a:gd name="T9" fmla="*/ 67 h 83"/>
                <a:gd name="T10" fmla="*/ 54 w 67"/>
                <a:gd name="T11" fmla="*/ 67 h 83"/>
                <a:gd name="T12" fmla="*/ 66 w 67"/>
                <a:gd name="T13" fmla="*/ 83 h 83"/>
                <a:gd name="T14" fmla="*/ 67 w 67"/>
                <a:gd name="T15" fmla="*/ 82 h 83"/>
                <a:gd name="T16" fmla="*/ 54 w 67"/>
                <a:gd name="T17" fmla="*/ 66 h 83"/>
                <a:gd name="T18" fmla="*/ 54 w 67"/>
                <a:gd name="T19" fmla="*/ 66 h 83"/>
                <a:gd name="T20" fmla="*/ 48 w 67"/>
                <a:gd name="T21" fmla="*/ 58 h 83"/>
                <a:gd name="T22" fmla="*/ 24 w 67"/>
                <a:gd name="T23" fmla="*/ 26 h 83"/>
                <a:gd name="T24" fmla="*/ 1 w 67"/>
                <a:gd name="T25" fmla="*/ 1 h 83"/>
                <a:gd name="T26" fmla="*/ 1 w 67"/>
                <a:gd name="T27" fmla="*/ 0 h 83"/>
                <a:gd name="T28" fmla="*/ 0 w 67"/>
                <a:gd name="T29"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83">
                  <a:moveTo>
                    <a:pt x="0" y="1"/>
                  </a:moveTo>
                  <a:cubicBezTo>
                    <a:pt x="8" y="10"/>
                    <a:pt x="16" y="18"/>
                    <a:pt x="23" y="27"/>
                  </a:cubicBezTo>
                  <a:cubicBezTo>
                    <a:pt x="23" y="27"/>
                    <a:pt x="23" y="27"/>
                    <a:pt x="23" y="27"/>
                  </a:cubicBezTo>
                  <a:cubicBezTo>
                    <a:pt x="33" y="40"/>
                    <a:pt x="43" y="54"/>
                    <a:pt x="53" y="67"/>
                  </a:cubicBezTo>
                  <a:cubicBezTo>
                    <a:pt x="54" y="67"/>
                    <a:pt x="54" y="67"/>
                    <a:pt x="54" y="67"/>
                  </a:cubicBezTo>
                  <a:cubicBezTo>
                    <a:pt x="54" y="67"/>
                    <a:pt x="54" y="67"/>
                    <a:pt x="54" y="67"/>
                  </a:cubicBezTo>
                  <a:cubicBezTo>
                    <a:pt x="58" y="73"/>
                    <a:pt x="62" y="78"/>
                    <a:pt x="66" y="83"/>
                  </a:cubicBezTo>
                  <a:cubicBezTo>
                    <a:pt x="66" y="83"/>
                    <a:pt x="67" y="83"/>
                    <a:pt x="67" y="82"/>
                  </a:cubicBezTo>
                  <a:cubicBezTo>
                    <a:pt x="63" y="77"/>
                    <a:pt x="58" y="72"/>
                    <a:pt x="54" y="66"/>
                  </a:cubicBezTo>
                  <a:cubicBezTo>
                    <a:pt x="54" y="66"/>
                    <a:pt x="54" y="66"/>
                    <a:pt x="54" y="66"/>
                  </a:cubicBezTo>
                  <a:cubicBezTo>
                    <a:pt x="52" y="63"/>
                    <a:pt x="50" y="60"/>
                    <a:pt x="48" y="58"/>
                  </a:cubicBezTo>
                  <a:cubicBezTo>
                    <a:pt x="40" y="47"/>
                    <a:pt x="32" y="36"/>
                    <a:pt x="24" y="26"/>
                  </a:cubicBezTo>
                  <a:cubicBezTo>
                    <a:pt x="17" y="17"/>
                    <a:pt x="8" y="9"/>
                    <a:pt x="1" y="1"/>
                  </a:cubicBezTo>
                  <a:cubicBezTo>
                    <a:pt x="1" y="0"/>
                    <a:pt x="1" y="0"/>
                    <a:pt x="1" y="0"/>
                  </a:cubicBezTo>
                  <a:cubicBezTo>
                    <a:pt x="0" y="0"/>
                    <a:pt x="0" y="1"/>
                    <a:pt x="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4" name="Freeform 379"/>
            <p:cNvSpPr/>
            <p:nvPr/>
          </p:nvSpPr>
          <p:spPr bwMode="auto">
            <a:xfrm>
              <a:off x="3203" y="2021"/>
              <a:ext cx="253" cy="88"/>
            </a:xfrm>
            <a:custGeom>
              <a:avLst/>
              <a:gdLst>
                <a:gd name="T0" fmla="*/ 1 w 107"/>
                <a:gd name="T1" fmla="*/ 1 h 37"/>
                <a:gd name="T2" fmla="*/ 77 w 107"/>
                <a:gd name="T3" fmla="*/ 26 h 37"/>
                <a:gd name="T4" fmla="*/ 101 w 107"/>
                <a:gd name="T5" fmla="*/ 34 h 37"/>
                <a:gd name="T6" fmla="*/ 101 w 107"/>
                <a:gd name="T7" fmla="*/ 34 h 37"/>
                <a:gd name="T8" fmla="*/ 106 w 107"/>
                <a:gd name="T9" fmla="*/ 37 h 37"/>
                <a:gd name="T10" fmla="*/ 106 w 107"/>
                <a:gd name="T11" fmla="*/ 36 h 37"/>
                <a:gd name="T12" fmla="*/ 91 w 107"/>
                <a:gd name="T13" fmla="*/ 29 h 37"/>
                <a:gd name="T14" fmla="*/ 73 w 107"/>
                <a:gd name="T15" fmla="*/ 23 h 37"/>
                <a:gd name="T16" fmla="*/ 35 w 107"/>
                <a:gd name="T17" fmla="*/ 10 h 37"/>
                <a:gd name="T18" fmla="*/ 1 w 107"/>
                <a:gd name="T19" fmla="*/ 0 h 37"/>
                <a:gd name="T20" fmla="*/ 1 w 107"/>
                <a:gd name="T21" fmla="*/ 0 h 37"/>
                <a:gd name="T22" fmla="*/ 1 w 107"/>
                <a:gd name="T2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37">
                  <a:moveTo>
                    <a:pt x="1" y="1"/>
                  </a:moveTo>
                  <a:cubicBezTo>
                    <a:pt x="27" y="8"/>
                    <a:pt x="52" y="17"/>
                    <a:pt x="77" y="26"/>
                  </a:cubicBezTo>
                  <a:cubicBezTo>
                    <a:pt x="85" y="29"/>
                    <a:pt x="93" y="31"/>
                    <a:pt x="101" y="34"/>
                  </a:cubicBezTo>
                  <a:cubicBezTo>
                    <a:pt x="101" y="34"/>
                    <a:pt x="101" y="34"/>
                    <a:pt x="101" y="34"/>
                  </a:cubicBezTo>
                  <a:cubicBezTo>
                    <a:pt x="102" y="35"/>
                    <a:pt x="104" y="36"/>
                    <a:pt x="106" y="37"/>
                  </a:cubicBezTo>
                  <a:cubicBezTo>
                    <a:pt x="106" y="37"/>
                    <a:pt x="107" y="36"/>
                    <a:pt x="106" y="36"/>
                  </a:cubicBezTo>
                  <a:cubicBezTo>
                    <a:pt x="102" y="33"/>
                    <a:pt x="96" y="31"/>
                    <a:pt x="91" y="29"/>
                  </a:cubicBezTo>
                  <a:cubicBezTo>
                    <a:pt x="85" y="27"/>
                    <a:pt x="79" y="25"/>
                    <a:pt x="73" y="23"/>
                  </a:cubicBezTo>
                  <a:cubicBezTo>
                    <a:pt x="60" y="19"/>
                    <a:pt x="48" y="15"/>
                    <a:pt x="35" y="10"/>
                  </a:cubicBezTo>
                  <a:cubicBezTo>
                    <a:pt x="24" y="7"/>
                    <a:pt x="13" y="3"/>
                    <a:pt x="1" y="0"/>
                  </a:cubicBezTo>
                  <a:cubicBezTo>
                    <a:pt x="1" y="0"/>
                    <a:pt x="1" y="0"/>
                    <a:pt x="1" y="0"/>
                  </a:cubicBezTo>
                  <a:cubicBezTo>
                    <a:pt x="0" y="0"/>
                    <a:pt x="0" y="1"/>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5" name="Freeform 380"/>
            <p:cNvSpPr/>
            <p:nvPr/>
          </p:nvSpPr>
          <p:spPr bwMode="auto">
            <a:xfrm>
              <a:off x="3222" y="2276"/>
              <a:ext cx="128" cy="57"/>
            </a:xfrm>
            <a:custGeom>
              <a:avLst/>
              <a:gdLst>
                <a:gd name="T0" fmla="*/ 54 w 54"/>
                <a:gd name="T1" fmla="*/ 22 h 24"/>
                <a:gd name="T2" fmla="*/ 48 w 54"/>
                <a:gd name="T3" fmla="*/ 22 h 24"/>
                <a:gd name="T4" fmla="*/ 48 w 54"/>
                <a:gd name="T5" fmla="*/ 22 h 24"/>
                <a:gd name="T6" fmla="*/ 37 w 54"/>
                <a:gd name="T7" fmla="*/ 22 h 24"/>
                <a:gd name="T8" fmla="*/ 12 w 54"/>
                <a:gd name="T9" fmla="*/ 22 h 24"/>
                <a:gd name="T10" fmla="*/ 12 w 54"/>
                <a:gd name="T11" fmla="*/ 22 h 24"/>
                <a:gd name="T12" fmla="*/ 1 w 54"/>
                <a:gd name="T13" fmla="*/ 0 h 24"/>
                <a:gd name="T14" fmla="*/ 1 w 54"/>
                <a:gd name="T15" fmla="*/ 0 h 24"/>
                <a:gd name="T16" fmla="*/ 0 w 54"/>
                <a:gd name="T17" fmla="*/ 1 h 24"/>
                <a:gd name="T18" fmla="*/ 11 w 54"/>
                <a:gd name="T19" fmla="*/ 23 h 24"/>
                <a:gd name="T20" fmla="*/ 11 w 54"/>
                <a:gd name="T21" fmla="*/ 23 h 24"/>
                <a:gd name="T22" fmla="*/ 11 w 54"/>
                <a:gd name="T23" fmla="*/ 23 h 24"/>
                <a:gd name="T24" fmla="*/ 35 w 54"/>
                <a:gd name="T25" fmla="*/ 23 h 24"/>
                <a:gd name="T26" fmla="*/ 54 w 54"/>
                <a:gd name="T27" fmla="*/ 23 h 24"/>
                <a:gd name="T28" fmla="*/ 54 w 54"/>
                <a:gd name="T29"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24">
                  <a:moveTo>
                    <a:pt x="54" y="22"/>
                  </a:moveTo>
                  <a:cubicBezTo>
                    <a:pt x="52" y="22"/>
                    <a:pt x="50" y="22"/>
                    <a:pt x="48" y="22"/>
                  </a:cubicBezTo>
                  <a:cubicBezTo>
                    <a:pt x="48" y="22"/>
                    <a:pt x="48" y="22"/>
                    <a:pt x="48" y="22"/>
                  </a:cubicBezTo>
                  <a:cubicBezTo>
                    <a:pt x="44" y="22"/>
                    <a:pt x="41" y="22"/>
                    <a:pt x="37" y="22"/>
                  </a:cubicBezTo>
                  <a:cubicBezTo>
                    <a:pt x="29" y="22"/>
                    <a:pt x="20" y="23"/>
                    <a:pt x="12" y="22"/>
                  </a:cubicBezTo>
                  <a:cubicBezTo>
                    <a:pt x="12" y="22"/>
                    <a:pt x="12" y="22"/>
                    <a:pt x="12" y="22"/>
                  </a:cubicBezTo>
                  <a:cubicBezTo>
                    <a:pt x="8" y="15"/>
                    <a:pt x="4" y="8"/>
                    <a:pt x="1" y="0"/>
                  </a:cubicBezTo>
                  <a:cubicBezTo>
                    <a:pt x="1" y="0"/>
                    <a:pt x="1" y="0"/>
                    <a:pt x="1" y="0"/>
                  </a:cubicBezTo>
                  <a:cubicBezTo>
                    <a:pt x="1" y="0"/>
                    <a:pt x="0" y="0"/>
                    <a:pt x="0" y="1"/>
                  </a:cubicBezTo>
                  <a:cubicBezTo>
                    <a:pt x="4" y="8"/>
                    <a:pt x="7" y="16"/>
                    <a:pt x="11" y="23"/>
                  </a:cubicBezTo>
                  <a:cubicBezTo>
                    <a:pt x="11" y="23"/>
                    <a:pt x="11" y="23"/>
                    <a:pt x="11" y="23"/>
                  </a:cubicBezTo>
                  <a:cubicBezTo>
                    <a:pt x="11" y="23"/>
                    <a:pt x="11" y="23"/>
                    <a:pt x="11" y="23"/>
                  </a:cubicBezTo>
                  <a:cubicBezTo>
                    <a:pt x="19" y="24"/>
                    <a:pt x="27" y="23"/>
                    <a:pt x="35" y="23"/>
                  </a:cubicBezTo>
                  <a:cubicBezTo>
                    <a:pt x="41" y="23"/>
                    <a:pt x="48" y="23"/>
                    <a:pt x="54" y="23"/>
                  </a:cubicBezTo>
                  <a:cubicBezTo>
                    <a:pt x="54" y="23"/>
                    <a:pt x="54" y="23"/>
                    <a:pt x="5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6" name="Freeform 381"/>
            <p:cNvSpPr>
              <a:spLocks noEditPoints="1"/>
            </p:cNvSpPr>
            <p:nvPr/>
          </p:nvSpPr>
          <p:spPr bwMode="auto">
            <a:xfrm>
              <a:off x="3354" y="2304"/>
              <a:ext cx="48" cy="50"/>
            </a:xfrm>
            <a:custGeom>
              <a:avLst/>
              <a:gdLst>
                <a:gd name="T0" fmla="*/ 6 w 20"/>
                <a:gd name="T1" fmla="*/ 1 h 21"/>
                <a:gd name="T2" fmla="*/ 6 w 20"/>
                <a:gd name="T3" fmla="*/ 2 h 21"/>
                <a:gd name="T4" fmla="*/ 3 w 20"/>
                <a:gd name="T5" fmla="*/ 4 h 21"/>
                <a:gd name="T6" fmla="*/ 1 w 20"/>
                <a:gd name="T7" fmla="*/ 13 h 21"/>
                <a:gd name="T8" fmla="*/ 12 w 20"/>
                <a:gd name="T9" fmla="*/ 20 h 21"/>
                <a:gd name="T10" fmla="*/ 19 w 20"/>
                <a:gd name="T11" fmla="*/ 8 h 21"/>
                <a:gd name="T12" fmla="*/ 14 w 20"/>
                <a:gd name="T13" fmla="*/ 2 h 21"/>
                <a:gd name="T14" fmla="*/ 9 w 20"/>
                <a:gd name="T15" fmla="*/ 0 h 21"/>
                <a:gd name="T16" fmla="*/ 6 w 20"/>
                <a:gd name="T17" fmla="*/ 1 h 21"/>
                <a:gd name="T18" fmla="*/ 9 w 20"/>
                <a:gd name="T19" fmla="*/ 2 h 21"/>
                <a:gd name="T20" fmla="*/ 10 w 20"/>
                <a:gd name="T21" fmla="*/ 2 h 21"/>
                <a:gd name="T22" fmla="*/ 10 w 20"/>
                <a:gd name="T23" fmla="*/ 2 h 21"/>
                <a:gd name="T24" fmla="*/ 13 w 20"/>
                <a:gd name="T25" fmla="*/ 2 h 21"/>
                <a:gd name="T26" fmla="*/ 15 w 20"/>
                <a:gd name="T27" fmla="*/ 4 h 21"/>
                <a:gd name="T28" fmla="*/ 16 w 20"/>
                <a:gd name="T29" fmla="*/ 5 h 21"/>
                <a:gd name="T30" fmla="*/ 17 w 20"/>
                <a:gd name="T31" fmla="*/ 6 h 21"/>
                <a:gd name="T32" fmla="*/ 18 w 20"/>
                <a:gd name="T33" fmla="*/ 9 h 21"/>
                <a:gd name="T34" fmla="*/ 18 w 20"/>
                <a:gd name="T35" fmla="*/ 12 h 21"/>
                <a:gd name="T36" fmla="*/ 17 w 20"/>
                <a:gd name="T37" fmla="*/ 15 h 21"/>
                <a:gd name="T38" fmla="*/ 16 w 20"/>
                <a:gd name="T39" fmla="*/ 16 h 21"/>
                <a:gd name="T40" fmla="*/ 15 w 20"/>
                <a:gd name="T41" fmla="*/ 18 h 21"/>
                <a:gd name="T42" fmla="*/ 14 w 20"/>
                <a:gd name="T43" fmla="*/ 18 h 21"/>
                <a:gd name="T44" fmla="*/ 11 w 20"/>
                <a:gd name="T45" fmla="*/ 19 h 21"/>
                <a:gd name="T46" fmla="*/ 9 w 20"/>
                <a:gd name="T47" fmla="*/ 19 h 21"/>
                <a:gd name="T48" fmla="*/ 6 w 20"/>
                <a:gd name="T49" fmla="*/ 18 h 21"/>
                <a:gd name="T50" fmla="*/ 4 w 20"/>
                <a:gd name="T51" fmla="*/ 17 h 21"/>
                <a:gd name="T52" fmla="*/ 3 w 20"/>
                <a:gd name="T53" fmla="*/ 16 h 21"/>
                <a:gd name="T54" fmla="*/ 2 w 20"/>
                <a:gd name="T55" fmla="*/ 14 h 21"/>
                <a:gd name="T56" fmla="*/ 2 w 20"/>
                <a:gd name="T57" fmla="*/ 13 h 21"/>
                <a:gd name="T58" fmla="*/ 2 w 20"/>
                <a:gd name="T59" fmla="*/ 10 h 21"/>
                <a:gd name="T60" fmla="*/ 3 w 20"/>
                <a:gd name="T61" fmla="*/ 6 h 21"/>
                <a:gd name="T62" fmla="*/ 4 w 20"/>
                <a:gd name="T63" fmla="*/ 4 h 21"/>
                <a:gd name="T64" fmla="*/ 5 w 20"/>
                <a:gd name="T65" fmla="*/ 3 h 21"/>
                <a:gd name="T66" fmla="*/ 6 w 20"/>
                <a:gd name="T67" fmla="*/ 3 h 21"/>
                <a:gd name="T68" fmla="*/ 7 w 20"/>
                <a:gd name="T69" fmla="*/ 2 h 21"/>
                <a:gd name="T70" fmla="*/ 9 w 20"/>
                <a:gd name="T71" fmla="*/ 2 h 21"/>
                <a:gd name="T72" fmla="*/ 8 w 20"/>
                <a:gd name="T73" fmla="*/ 2 h 21"/>
                <a:gd name="T74" fmla="*/ 7 w 20"/>
                <a:gd name="T75" fmla="*/ 2 h 21"/>
                <a:gd name="T76" fmla="*/ 8 w 20"/>
                <a:gd name="T77" fmla="*/ 2 h 21"/>
                <a:gd name="T78" fmla="*/ 11 w 20"/>
                <a:gd name="T79" fmla="*/ 19 h 21"/>
                <a:gd name="T80" fmla="*/ 11 w 20"/>
                <a:gd name="T81" fmla="*/ 19 h 21"/>
                <a:gd name="T82" fmla="*/ 11 w 20"/>
                <a:gd name="T83"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 h="21">
                  <a:moveTo>
                    <a:pt x="6" y="1"/>
                  </a:moveTo>
                  <a:cubicBezTo>
                    <a:pt x="6" y="2"/>
                    <a:pt x="6" y="2"/>
                    <a:pt x="6" y="2"/>
                  </a:cubicBezTo>
                  <a:cubicBezTo>
                    <a:pt x="5" y="2"/>
                    <a:pt x="4" y="3"/>
                    <a:pt x="3" y="4"/>
                  </a:cubicBezTo>
                  <a:cubicBezTo>
                    <a:pt x="1" y="7"/>
                    <a:pt x="0" y="10"/>
                    <a:pt x="1" y="13"/>
                  </a:cubicBezTo>
                  <a:cubicBezTo>
                    <a:pt x="2" y="18"/>
                    <a:pt x="8" y="21"/>
                    <a:pt x="12" y="20"/>
                  </a:cubicBezTo>
                  <a:cubicBezTo>
                    <a:pt x="18" y="19"/>
                    <a:pt x="20" y="13"/>
                    <a:pt x="19" y="8"/>
                  </a:cubicBezTo>
                  <a:cubicBezTo>
                    <a:pt x="18" y="5"/>
                    <a:pt x="17" y="3"/>
                    <a:pt x="14" y="2"/>
                  </a:cubicBezTo>
                  <a:cubicBezTo>
                    <a:pt x="13" y="1"/>
                    <a:pt x="11" y="0"/>
                    <a:pt x="9" y="0"/>
                  </a:cubicBezTo>
                  <a:cubicBezTo>
                    <a:pt x="8" y="0"/>
                    <a:pt x="7" y="1"/>
                    <a:pt x="6" y="1"/>
                  </a:cubicBezTo>
                  <a:moveTo>
                    <a:pt x="9" y="2"/>
                  </a:moveTo>
                  <a:cubicBezTo>
                    <a:pt x="10" y="2"/>
                    <a:pt x="10" y="2"/>
                    <a:pt x="10" y="2"/>
                  </a:cubicBezTo>
                  <a:cubicBezTo>
                    <a:pt x="10" y="2"/>
                    <a:pt x="10" y="2"/>
                    <a:pt x="10" y="2"/>
                  </a:cubicBezTo>
                  <a:cubicBezTo>
                    <a:pt x="11" y="2"/>
                    <a:pt x="12" y="2"/>
                    <a:pt x="13" y="2"/>
                  </a:cubicBezTo>
                  <a:cubicBezTo>
                    <a:pt x="14" y="3"/>
                    <a:pt x="15" y="3"/>
                    <a:pt x="15" y="4"/>
                  </a:cubicBezTo>
                  <a:cubicBezTo>
                    <a:pt x="16" y="4"/>
                    <a:pt x="16" y="4"/>
                    <a:pt x="16" y="5"/>
                  </a:cubicBezTo>
                  <a:cubicBezTo>
                    <a:pt x="17" y="5"/>
                    <a:pt x="17" y="6"/>
                    <a:pt x="17" y="6"/>
                  </a:cubicBezTo>
                  <a:cubicBezTo>
                    <a:pt x="18" y="7"/>
                    <a:pt x="18" y="8"/>
                    <a:pt x="18" y="9"/>
                  </a:cubicBezTo>
                  <a:cubicBezTo>
                    <a:pt x="18" y="10"/>
                    <a:pt x="18" y="11"/>
                    <a:pt x="18" y="12"/>
                  </a:cubicBezTo>
                  <a:cubicBezTo>
                    <a:pt x="18" y="13"/>
                    <a:pt x="18" y="14"/>
                    <a:pt x="17" y="15"/>
                  </a:cubicBezTo>
                  <a:cubicBezTo>
                    <a:pt x="17" y="15"/>
                    <a:pt x="17" y="16"/>
                    <a:pt x="16" y="16"/>
                  </a:cubicBezTo>
                  <a:cubicBezTo>
                    <a:pt x="16" y="17"/>
                    <a:pt x="15" y="17"/>
                    <a:pt x="15" y="18"/>
                  </a:cubicBezTo>
                  <a:cubicBezTo>
                    <a:pt x="15" y="18"/>
                    <a:pt x="14" y="18"/>
                    <a:pt x="14" y="18"/>
                  </a:cubicBezTo>
                  <a:cubicBezTo>
                    <a:pt x="13" y="19"/>
                    <a:pt x="12" y="19"/>
                    <a:pt x="11" y="19"/>
                  </a:cubicBezTo>
                  <a:cubicBezTo>
                    <a:pt x="11" y="19"/>
                    <a:pt x="10" y="19"/>
                    <a:pt x="9" y="19"/>
                  </a:cubicBezTo>
                  <a:cubicBezTo>
                    <a:pt x="8" y="19"/>
                    <a:pt x="7" y="19"/>
                    <a:pt x="6" y="18"/>
                  </a:cubicBezTo>
                  <a:cubicBezTo>
                    <a:pt x="6" y="18"/>
                    <a:pt x="5" y="17"/>
                    <a:pt x="4" y="17"/>
                  </a:cubicBezTo>
                  <a:cubicBezTo>
                    <a:pt x="4" y="17"/>
                    <a:pt x="3" y="16"/>
                    <a:pt x="3" y="16"/>
                  </a:cubicBezTo>
                  <a:cubicBezTo>
                    <a:pt x="3" y="15"/>
                    <a:pt x="2" y="15"/>
                    <a:pt x="2" y="14"/>
                  </a:cubicBezTo>
                  <a:cubicBezTo>
                    <a:pt x="2" y="14"/>
                    <a:pt x="2" y="13"/>
                    <a:pt x="2" y="13"/>
                  </a:cubicBezTo>
                  <a:cubicBezTo>
                    <a:pt x="2" y="12"/>
                    <a:pt x="2" y="11"/>
                    <a:pt x="2" y="10"/>
                  </a:cubicBezTo>
                  <a:cubicBezTo>
                    <a:pt x="2" y="9"/>
                    <a:pt x="2" y="8"/>
                    <a:pt x="3" y="6"/>
                  </a:cubicBezTo>
                  <a:cubicBezTo>
                    <a:pt x="3" y="6"/>
                    <a:pt x="3" y="5"/>
                    <a:pt x="4" y="4"/>
                  </a:cubicBezTo>
                  <a:cubicBezTo>
                    <a:pt x="4" y="4"/>
                    <a:pt x="5" y="4"/>
                    <a:pt x="5" y="3"/>
                  </a:cubicBezTo>
                  <a:cubicBezTo>
                    <a:pt x="6" y="3"/>
                    <a:pt x="6" y="3"/>
                    <a:pt x="6" y="3"/>
                  </a:cubicBezTo>
                  <a:cubicBezTo>
                    <a:pt x="6" y="2"/>
                    <a:pt x="7" y="2"/>
                    <a:pt x="7" y="2"/>
                  </a:cubicBezTo>
                  <a:cubicBezTo>
                    <a:pt x="8" y="2"/>
                    <a:pt x="9" y="2"/>
                    <a:pt x="9" y="2"/>
                  </a:cubicBezTo>
                  <a:moveTo>
                    <a:pt x="8" y="2"/>
                  </a:moveTo>
                  <a:cubicBezTo>
                    <a:pt x="7" y="2"/>
                    <a:pt x="7" y="2"/>
                    <a:pt x="7" y="2"/>
                  </a:cubicBezTo>
                  <a:cubicBezTo>
                    <a:pt x="8" y="2"/>
                    <a:pt x="8" y="2"/>
                    <a:pt x="8" y="2"/>
                  </a:cubicBezTo>
                  <a:moveTo>
                    <a:pt x="11" y="19"/>
                  </a:moveTo>
                  <a:cubicBezTo>
                    <a:pt x="11" y="19"/>
                    <a:pt x="11" y="19"/>
                    <a:pt x="11" y="19"/>
                  </a:cubicBezTo>
                  <a:cubicBezTo>
                    <a:pt x="11" y="19"/>
                    <a:pt x="11" y="19"/>
                    <a:pt x="11"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7" name="Freeform 382"/>
            <p:cNvSpPr/>
            <p:nvPr/>
          </p:nvSpPr>
          <p:spPr bwMode="auto">
            <a:xfrm>
              <a:off x="2793" y="1928"/>
              <a:ext cx="135" cy="52"/>
            </a:xfrm>
            <a:custGeom>
              <a:avLst/>
              <a:gdLst>
                <a:gd name="T0" fmla="*/ 57 w 57"/>
                <a:gd name="T1" fmla="*/ 21 h 22"/>
                <a:gd name="T2" fmla="*/ 47 w 57"/>
                <a:gd name="T3" fmla="*/ 4 h 22"/>
                <a:gd name="T4" fmla="*/ 46 w 57"/>
                <a:gd name="T5" fmla="*/ 4 h 22"/>
                <a:gd name="T6" fmla="*/ 7 w 57"/>
                <a:gd name="T7" fmla="*/ 1 h 22"/>
                <a:gd name="T8" fmla="*/ 0 w 57"/>
                <a:gd name="T9" fmla="*/ 0 h 22"/>
                <a:gd name="T10" fmla="*/ 0 w 57"/>
                <a:gd name="T11" fmla="*/ 1 h 22"/>
                <a:gd name="T12" fmla="*/ 0 w 57"/>
                <a:gd name="T13" fmla="*/ 1 h 22"/>
                <a:gd name="T14" fmla="*/ 39 w 57"/>
                <a:gd name="T15" fmla="*/ 4 h 22"/>
                <a:gd name="T16" fmla="*/ 46 w 57"/>
                <a:gd name="T17" fmla="*/ 5 h 22"/>
                <a:gd name="T18" fmla="*/ 56 w 57"/>
                <a:gd name="T19" fmla="*/ 21 h 22"/>
                <a:gd name="T20" fmla="*/ 57 w 57"/>
                <a:gd name="T2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22">
                  <a:moveTo>
                    <a:pt x="57" y="21"/>
                  </a:moveTo>
                  <a:cubicBezTo>
                    <a:pt x="54" y="15"/>
                    <a:pt x="50" y="9"/>
                    <a:pt x="47" y="4"/>
                  </a:cubicBezTo>
                  <a:cubicBezTo>
                    <a:pt x="46" y="4"/>
                    <a:pt x="46" y="4"/>
                    <a:pt x="46" y="4"/>
                  </a:cubicBezTo>
                  <a:cubicBezTo>
                    <a:pt x="33" y="2"/>
                    <a:pt x="20" y="2"/>
                    <a:pt x="7" y="1"/>
                  </a:cubicBezTo>
                  <a:cubicBezTo>
                    <a:pt x="4" y="1"/>
                    <a:pt x="2" y="1"/>
                    <a:pt x="0" y="0"/>
                  </a:cubicBezTo>
                  <a:cubicBezTo>
                    <a:pt x="0" y="1"/>
                    <a:pt x="0" y="1"/>
                    <a:pt x="0" y="1"/>
                  </a:cubicBezTo>
                  <a:cubicBezTo>
                    <a:pt x="0" y="1"/>
                    <a:pt x="0" y="1"/>
                    <a:pt x="0" y="1"/>
                  </a:cubicBezTo>
                  <a:cubicBezTo>
                    <a:pt x="13" y="3"/>
                    <a:pt x="26" y="3"/>
                    <a:pt x="39" y="4"/>
                  </a:cubicBezTo>
                  <a:cubicBezTo>
                    <a:pt x="42" y="4"/>
                    <a:pt x="44" y="4"/>
                    <a:pt x="46" y="5"/>
                  </a:cubicBezTo>
                  <a:cubicBezTo>
                    <a:pt x="49" y="10"/>
                    <a:pt x="53" y="15"/>
                    <a:pt x="56" y="21"/>
                  </a:cubicBezTo>
                  <a:cubicBezTo>
                    <a:pt x="57" y="22"/>
                    <a:pt x="57" y="21"/>
                    <a:pt x="5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8" name="Freeform 383"/>
            <p:cNvSpPr>
              <a:spLocks noEditPoints="1"/>
            </p:cNvSpPr>
            <p:nvPr/>
          </p:nvSpPr>
          <p:spPr bwMode="auto">
            <a:xfrm>
              <a:off x="2739" y="1909"/>
              <a:ext cx="49" cy="45"/>
            </a:xfrm>
            <a:custGeom>
              <a:avLst/>
              <a:gdLst>
                <a:gd name="T0" fmla="*/ 0 w 21"/>
                <a:gd name="T1" fmla="*/ 9 h 19"/>
                <a:gd name="T2" fmla="*/ 12 w 21"/>
                <a:gd name="T3" fmla="*/ 18 h 19"/>
                <a:gd name="T4" fmla="*/ 11 w 21"/>
                <a:gd name="T5" fmla="*/ 0 h 19"/>
                <a:gd name="T6" fmla="*/ 11 w 21"/>
                <a:gd name="T7" fmla="*/ 0 h 19"/>
                <a:gd name="T8" fmla="*/ 10 w 21"/>
                <a:gd name="T9" fmla="*/ 0 h 19"/>
                <a:gd name="T10" fmla="*/ 0 w 21"/>
                <a:gd name="T11" fmla="*/ 9 h 19"/>
                <a:gd name="T12" fmla="*/ 10 w 21"/>
                <a:gd name="T13" fmla="*/ 1 h 19"/>
                <a:gd name="T14" fmla="*/ 10 w 21"/>
                <a:gd name="T15" fmla="*/ 1 h 19"/>
                <a:gd name="T16" fmla="*/ 11 w 21"/>
                <a:gd name="T17" fmla="*/ 1 h 19"/>
                <a:gd name="T18" fmla="*/ 11 w 21"/>
                <a:gd name="T19" fmla="*/ 1 h 19"/>
                <a:gd name="T20" fmla="*/ 12 w 21"/>
                <a:gd name="T21" fmla="*/ 1 h 19"/>
                <a:gd name="T22" fmla="*/ 14 w 21"/>
                <a:gd name="T23" fmla="*/ 1 h 19"/>
                <a:gd name="T24" fmla="*/ 15 w 21"/>
                <a:gd name="T25" fmla="*/ 2 h 19"/>
                <a:gd name="T26" fmla="*/ 16 w 21"/>
                <a:gd name="T27" fmla="*/ 3 h 19"/>
                <a:gd name="T28" fmla="*/ 17 w 21"/>
                <a:gd name="T29" fmla="*/ 5 h 19"/>
                <a:gd name="T30" fmla="*/ 18 w 21"/>
                <a:gd name="T31" fmla="*/ 7 h 19"/>
                <a:gd name="T32" fmla="*/ 18 w 21"/>
                <a:gd name="T33" fmla="*/ 9 h 19"/>
                <a:gd name="T34" fmla="*/ 17 w 21"/>
                <a:gd name="T35" fmla="*/ 12 h 19"/>
                <a:gd name="T36" fmla="*/ 16 w 21"/>
                <a:gd name="T37" fmla="*/ 14 h 19"/>
                <a:gd name="T38" fmla="*/ 14 w 21"/>
                <a:gd name="T39" fmla="*/ 16 h 19"/>
                <a:gd name="T40" fmla="*/ 13 w 21"/>
                <a:gd name="T41" fmla="*/ 17 h 19"/>
                <a:gd name="T42" fmla="*/ 11 w 21"/>
                <a:gd name="T43" fmla="*/ 17 h 19"/>
                <a:gd name="T44" fmla="*/ 9 w 21"/>
                <a:gd name="T45" fmla="*/ 17 h 19"/>
                <a:gd name="T46" fmla="*/ 6 w 21"/>
                <a:gd name="T47" fmla="*/ 17 h 19"/>
                <a:gd name="T48" fmla="*/ 4 w 21"/>
                <a:gd name="T49" fmla="*/ 15 h 19"/>
                <a:gd name="T50" fmla="*/ 3 w 21"/>
                <a:gd name="T51" fmla="*/ 14 h 19"/>
                <a:gd name="T52" fmla="*/ 2 w 21"/>
                <a:gd name="T53" fmla="*/ 12 h 19"/>
                <a:gd name="T54" fmla="*/ 1 w 21"/>
                <a:gd name="T55" fmla="*/ 11 h 19"/>
                <a:gd name="T56" fmla="*/ 1 w 21"/>
                <a:gd name="T57" fmla="*/ 9 h 19"/>
                <a:gd name="T58" fmla="*/ 2 w 21"/>
                <a:gd name="T59" fmla="*/ 7 h 19"/>
                <a:gd name="T60" fmla="*/ 3 w 21"/>
                <a:gd name="T61" fmla="*/ 5 h 19"/>
                <a:gd name="T62" fmla="*/ 5 w 21"/>
                <a:gd name="T63" fmla="*/ 3 h 19"/>
                <a:gd name="T64" fmla="*/ 7 w 21"/>
                <a:gd name="T65" fmla="*/ 1 h 19"/>
                <a:gd name="T66" fmla="*/ 9 w 21"/>
                <a:gd name="T67" fmla="*/ 1 h 19"/>
                <a:gd name="T68" fmla="*/ 10 w 21"/>
                <a:gd name="T69" fmla="*/ 1 h 19"/>
                <a:gd name="T70" fmla="*/ 3 w 21"/>
                <a:gd name="T71" fmla="*/ 5 h 19"/>
                <a:gd name="T72" fmla="*/ 3 w 21"/>
                <a:gd name="T73" fmla="*/ 5 h 19"/>
                <a:gd name="T74" fmla="*/ 3 w 21"/>
                <a:gd name="T7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19">
                  <a:moveTo>
                    <a:pt x="0" y="9"/>
                  </a:moveTo>
                  <a:cubicBezTo>
                    <a:pt x="0" y="15"/>
                    <a:pt x="6" y="19"/>
                    <a:pt x="12" y="18"/>
                  </a:cubicBezTo>
                  <a:cubicBezTo>
                    <a:pt x="21" y="16"/>
                    <a:pt x="21" y="0"/>
                    <a:pt x="11" y="0"/>
                  </a:cubicBezTo>
                  <a:cubicBezTo>
                    <a:pt x="11" y="0"/>
                    <a:pt x="11" y="0"/>
                    <a:pt x="11" y="0"/>
                  </a:cubicBezTo>
                  <a:cubicBezTo>
                    <a:pt x="10" y="0"/>
                    <a:pt x="10" y="0"/>
                    <a:pt x="10" y="0"/>
                  </a:cubicBezTo>
                  <a:cubicBezTo>
                    <a:pt x="5" y="0"/>
                    <a:pt x="0" y="4"/>
                    <a:pt x="0" y="9"/>
                  </a:cubicBezTo>
                  <a:moveTo>
                    <a:pt x="10" y="1"/>
                  </a:moveTo>
                  <a:cubicBezTo>
                    <a:pt x="10" y="1"/>
                    <a:pt x="10" y="1"/>
                    <a:pt x="10" y="1"/>
                  </a:cubicBezTo>
                  <a:cubicBezTo>
                    <a:pt x="11" y="1"/>
                    <a:pt x="11" y="1"/>
                    <a:pt x="11" y="1"/>
                  </a:cubicBezTo>
                  <a:cubicBezTo>
                    <a:pt x="11" y="1"/>
                    <a:pt x="11" y="1"/>
                    <a:pt x="11" y="1"/>
                  </a:cubicBezTo>
                  <a:cubicBezTo>
                    <a:pt x="11" y="1"/>
                    <a:pt x="12" y="1"/>
                    <a:pt x="12" y="1"/>
                  </a:cubicBezTo>
                  <a:cubicBezTo>
                    <a:pt x="13" y="1"/>
                    <a:pt x="14" y="1"/>
                    <a:pt x="14" y="1"/>
                  </a:cubicBezTo>
                  <a:cubicBezTo>
                    <a:pt x="14" y="1"/>
                    <a:pt x="15" y="2"/>
                    <a:pt x="15" y="2"/>
                  </a:cubicBezTo>
                  <a:cubicBezTo>
                    <a:pt x="16" y="2"/>
                    <a:pt x="16" y="3"/>
                    <a:pt x="16" y="3"/>
                  </a:cubicBezTo>
                  <a:cubicBezTo>
                    <a:pt x="17" y="3"/>
                    <a:pt x="17" y="4"/>
                    <a:pt x="17" y="5"/>
                  </a:cubicBezTo>
                  <a:cubicBezTo>
                    <a:pt x="17" y="5"/>
                    <a:pt x="18" y="6"/>
                    <a:pt x="18" y="7"/>
                  </a:cubicBezTo>
                  <a:cubicBezTo>
                    <a:pt x="18" y="8"/>
                    <a:pt x="18" y="9"/>
                    <a:pt x="18" y="9"/>
                  </a:cubicBezTo>
                  <a:cubicBezTo>
                    <a:pt x="18" y="10"/>
                    <a:pt x="17" y="11"/>
                    <a:pt x="17" y="12"/>
                  </a:cubicBezTo>
                  <a:cubicBezTo>
                    <a:pt x="17" y="13"/>
                    <a:pt x="16" y="14"/>
                    <a:pt x="16" y="14"/>
                  </a:cubicBezTo>
                  <a:cubicBezTo>
                    <a:pt x="15" y="15"/>
                    <a:pt x="15" y="15"/>
                    <a:pt x="14" y="16"/>
                  </a:cubicBezTo>
                  <a:cubicBezTo>
                    <a:pt x="14" y="16"/>
                    <a:pt x="13" y="16"/>
                    <a:pt x="13" y="17"/>
                  </a:cubicBezTo>
                  <a:cubicBezTo>
                    <a:pt x="12" y="17"/>
                    <a:pt x="12" y="17"/>
                    <a:pt x="11" y="17"/>
                  </a:cubicBezTo>
                  <a:cubicBezTo>
                    <a:pt x="10" y="17"/>
                    <a:pt x="9" y="17"/>
                    <a:pt x="9" y="17"/>
                  </a:cubicBezTo>
                  <a:cubicBezTo>
                    <a:pt x="8" y="17"/>
                    <a:pt x="7" y="17"/>
                    <a:pt x="6" y="17"/>
                  </a:cubicBezTo>
                  <a:cubicBezTo>
                    <a:pt x="5" y="16"/>
                    <a:pt x="5" y="16"/>
                    <a:pt x="4" y="15"/>
                  </a:cubicBezTo>
                  <a:cubicBezTo>
                    <a:pt x="4" y="15"/>
                    <a:pt x="3" y="14"/>
                    <a:pt x="3" y="14"/>
                  </a:cubicBezTo>
                  <a:cubicBezTo>
                    <a:pt x="2" y="13"/>
                    <a:pt x="2" y="13"/>
                    <a:pt x="2" y="12"/>
                  </a:cubicBezTo>
                  <a:cubicBezTo>
                    <a:pt x="1" y="12"/>
                    <a:pt x="1" y="11"/>
                    <a:pt x="1" y="11"/>
                  </a:cubicBezTo>
                  <a:cubicBezTo>
                    <a:pt x="1" y="10"/>
                    <a:pt x="1" y="9"/>
                    <a:pt x="1" y="9"/>
                  </a:cubicBezTo>
                  <a:cubicBezTo>
                    <a:pt x="1" y="8"/>
                    <a:pt x="1" y="7"/>
                    <a:pt x="2" y="7"/>
                  </a:cubicBezTo>
                  <a:cubicBezTo>
                    <a:pt x="2" y="6"/>
                    <a:pt x="2" y="5"/>
                    <a:pt x="3" y="5"/>
                  </a:cubicBezTo>
                  <a:cubicBezTo>
                    <a:pt x="4" y="4"/>
                    <a:pt x="4" y="3"/>
                    <a:pt x="5" y="3"/>
                  </a:cubicBezTo>
                  <a:cubicBezTo>
                    <a:pt x="6" y="2"/>
                    <a:pt x="6" y="2"/>
                    <a:pt x="7" y="1"/>
                  </a:cubicBezTo>
                  <a:cubicBezTo>
                    <a:pt x="8" y="1"/>
                    <a:pt x="9" y="1"/>
                    <a:pt x="9" y="1"/>
                  </a:cubicBezTo>
                  <a:cubicBezTo>
                    <a:pt x="10" y="1"/>
                    <a:pt x="10" y="1"/>
                    <a:pt x="10" y="1"/>
                  </a:cubicBezTo>
                  <a:moveTo>
                    <a:pt x="3" y="5"/>
                  </a:moveTo>
                  <a:cubicBezTo>
                    <a:pt x="3" y="5"/>
                    <a:pt x="3" y="5"/>
                    <a:pt x="3" y="5"/>
                  </a:cubicBezTo>
                  <a:cubicBezTo>
                    <a:pt x="3" y="5"/>
                    <a:pt x="3" y="5"/>
                    <a:pt x="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89" name="Freeform 384"/>
            <p:cNvSpPr>
              <a:spLocks noEditPoints="1"/>
            </p:cNvSpPr>
            <p:nvPr/>
          </p:nvSpPr>
          <p:spPr bwMode="auto">
            <a:xfrm>
              <a:off x="3279" y="1716"/>
              <a:ext cx="130" cy="50"/>
            </a:xfrm>
            <a:custGeom>
              <a:avLst/>
              <a:gdLst>
                <a:gd name="T0" fmla="*/ 11 w 55"/>
                <a:gd name="T1" fmla="*/ 1 h 21"/>
                <a:gd name="T2" fmla="*/ 11 w 55"/>
                <a:gd name="T3" fmla="*/ 1 h 21"/>
                <a:gd name="T4" fmla="*/ 10 w 55"/>
                <a:gd name="T5" fmla="*/ 3 h 21"/>
                <a:gd name="T6" fmla="*/ 1 w 55"/>
                <a:gd name="T7" fmla="*/ 20 h 21"/>
                <a:gd name="T8" fmla="*/ 2 w 55"/>
                <a:gd name="T9" fmla="*/ 21 h 21"/>
                <a:gd name="T10" fmla="*/ 11 w 55"/>
                <a:gd name="T11" fmla="*/ 2 h 21"/>
                <a:gd name="T12" fmla="*/ 55 w 55"/>
                <a:gd name="T13" fmla="*/ 1 h 21"/>
                <a:gd name="T14" fmla="*/ 55 w 55"/>
                <a:gd name="T15" fmla="*/ 0 h 21"/>
                <a:gd name="T16" fmla="*/ 47 w 55"/>
                <a:gd name="T17" fmla="*/ 0 h 21"/>
                <a:gd name="T18" fmla="*/ 11 w 55"/>
                <a:gd name="T19" fmla="*/ 1 h 21"/>
                <a:gd name="T20" fmla="*/ 10 w 55"/>
                <a:gd name="T21" fmla="*/ 3 h 21"/>
                <a:gd name="T22" fmla="*/ 10 w 55"/>
                <a:gd name="T23" fmla="*/ 3 h 21"/>
                <a:gd name="T24" fmla="*/ 10 w 55"/>
                <a:gd name="T2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1">
                  <a:moveTo>
                    <a:pt x="11" y="1"/>
                  </a:moveTo>
                  <a:cubicBezTo>
                    <a:pt x="11" y="1"/>
                    <a:pt x="11" y="1"/>
                    <a:pt x="11" y="1"/>
                  </a:cubicBezTo>
                  <a:cubicBezTo>
                    <a:pt x="10" y="2"/>
                    <a:pt x="10" y="2"/>
                    <a:pt x="10" y="3"/>
                  </a:cubicBezTo>
                  <a:cubicBezTo>
                    <a:pt x="7" y="9"/>
                    <a:pt x="4" y="14"/>
                    <a:pt x="1" y="20"/>
                  </a:cubicBezTo>
                  <a:cubicBezTo>
                    <a:pt x="0" y="21"/>
                    <a:pt x="1" y="21"/>
                    <a:pt x="2" y="21"/>
                  </a:cubicBezTo>
                  <a:cubicBezTo>
                    <a:pt x="5" y="14"/>
                    <a:pt x="9" y="8"/>
                    <a:pt x="11" y="2"/>
                  </a:cubicBezTo>
                  <a:cubicBezTo>
                    <a:pt x="26" y="2"/>
                    <a:pt x="41" y="1"/>
                    <a:pt x="55" y="1"/>
                  </a:cubicBezTo>
                  <a:cubicBezTo>
                    <a:pt x="55" y="0"/>
                    <a:pt x="55" y="0"/>
                    <a:pt x="55" y="0"/>
                  </a:cubicBezTo>
                  <a:cubicBezTo>
                    <a:pt x="53" y="0"/>
                    <a:pt x="50" y="0"/>
                    <a:pt x="47" y="0"/>
                  </a:cubicBezTo>
                  <a:cubicBezTo>
                    <a:pt x="35" y="0"/>
                    <a:pt x="23" y="1"/>
                    <a:pt x="11" y="1"/>
                  </a:cubicBezTo>
                  <a:moveTo>
                    <a:pt x="10" y="3"/>
                  </a:moveTo>
                  <a:cubicBezTo>
                    <a:pt x="10" y="3"/>
                    <a:pt x="10" y="3"/>
                    <a:pt x="10" y="3"/>
                  </a:cubicBezTo>
                  <a:cubicBezTo>
                    <a:pt x="10" y="3"/>
                    <a:pt x="10" y="3"/>
                    <a:pt x="1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90" name="Freeform 385"/>
            <p:cNvSpPr>
              <a:spLocks noEditPoints="1"/>
            </p:cNvSpPr>
            <p:nvPr/>
          </p:nvSpPr>
          <p:spPr bwMode="auto">
            <a:xfrm>
              <a:off x="3418" y="1700"/>
              <a:ext cx="41" cy="33"/>
            </a:xfrm>
            <a:custGeom>
              <a:avLst/>
              <a:gdLst>
                <a:gd name="T0" fmla="*/ 9 w 17"/>
                <a:gd name="T1" fmla="*/ 0 h 14"/>
                <a:gd name="T2" fmla="*/ 1 w 17"/>
                <a:gd name="T3" fmla="*/ 6 h 14"/>
                <a:gd name="T4" fmla="*/ 8 w 17"/>
                <a:gd name="T5" fmla="*/ 14 h 14"/>
                <a:gd name="T6" fmla="*/ 16 w 17"/>
                <a:gd name="T7" fmla="*/ 7 h 14"/>
                <a:gd name="T8" fmla="*/ 9 w 17"/>
                <a:gd name="T9" fmla="*/ 0 h 14"/>
                <a:gd name="T10" fmla="*/ 9 w 17"/>
                <a:gd name="T11" fmla="*/ 0 h 14"/>
                <a:gd name="T12" fmla="*/ 9 w 17"/>
                <a:gd name="T13" fmla="*/ 0 h 14"/>
                <a:gd name="T14" fmla="*/ 10 w 17"/>
                <a:gd name="T15" fmla="*/ 1 h 14"/>
                <a:gd name="T16" fmla="*/ 11 w 17"/>
                <a:gd name="T17" fmla="*/ 1 h 14"/>
                <a:gd name="T18" fmla="*/ 13 w 17"/>
                <a:gd name="T19" fmla="*/ 2 h 14"/>
                <a:gd name="T20" fmla="*/ 14 w 17"/>
                <a:gd name="T21" fmla="*/ 3 h 14"/>
                <a:gd name="T22" fmla="*/ 15 w 17"/>
                <a:gd name="T23" fmla="*/ 5 h 14"/>
                <a:gd name="T24" fmla="*/ 15 w 17"/>
                <a:gd name="T25" fmla="*/ 6 h 14"/>
                <a:gd name="T26" fmla="*/ 15 w 17"/>
                <a:gd name="T27" fmla="*/ 8 h 14"/>
                <a:gd name="T28" fmla="*/ 15 w 17"/>
                <a:gd name="T29" fmla="*/ 9 h 14"/>
                <a:gd name="T30" fmla="*/ 14 w 17"/>
                <a:gd name="T31" fmla="*/ 11 h 14"/>
                <a:gd name="T32" fmla="*/ 13 w 17"/>
                <a:gd name="T33" fmla="*/ 12 h 14"/>
                <a:gd name="T34" fmla="*/ 12 w 17"/>
                <a:gd name="T35" fmla="*/ 13 h 14"/>
                <a:gd name="T36" fmla="*/ 10 w 17"/>
                <a:gd name="T37" fmla="*/ 13 h 14"/>
                <a:gd name="T38" fmla="*/ 8 w 17"/>
                <a:gd name="T39" fmla="*/ 13 h 14"/>
                <a:gd name="T40" fmla="*/ 6 w 17"/>
                <a:gd name="T41" fmla="*/ 12 h 14"/>
                <a:gd name="T42" fmla="*/ 4 w 17"/>
                <a:gd name="T43" fmla="*/ 11 h 14"/>
                <a:gd name="T44" fmla="*/ 3 w 17"/>
                <a:gd name="T45" fmla="*/ 10 h 14"/>
                <a:gd name="T46" fmla="*/ 2 w 17"/>
                <a:gd name="T47" fmla="*/ 9 h 14"/>
                <a:gd name="T48" fmla="*/ 2 w 17"/>
                <a:gd name="T49" fmla="*/ 7 h 14"/>
                <a:gd name="T50" fmla="*/ 2 w 17"/>
                <a:gd name="T51" fmla="*/ 6 h 14"/>
                <a:gd name="T52" fmla="*/ 2 w 17"/>
                <a:gd name="T53" fmla="*/ 5 h 14"/>
                <a:gd name="T54" fmla="*/ 3 w 17"/>
                <a:gd name="T55" fmla="*/ 4 h 14"/>
                <a:gd name="T56" fmla="*/ 4 w 17"/>
                <a:gd name="T57" fmla="*/ 3 h 14"/>
                <a:gd name="T58" fmla="*/ 6 w 17"/>
                <a:gd name="T59" fmla="*/ 2 h 14"/>
                <a:gd name="T60" fmla="*/ 7 w 17"/>
                <a:gd name="T61" fmla="*/ 1 h 14"/>
                <a:gd name="T62" fmla="*/ 9 w 17"/>
                <a:gd name="T63" fmla="*/ 1 h 14"/>
                <a:gd name="T64" fmla="*/ 9 w 17"/>
                <a:gd name="T65" fmla="*/ 1 h 14"/>
                <a:gd name="T66" fmla="*/ 10 w 17"/>
                <a:gd name="T67" fmla="*/ 1 h 14"/>
                <a:gd name="T68" fmla="*/ 10 w 17"/>
                <a:gd name="T69" fmla="*/ 13 h 14"/>
                <a:gd name="T70" fmla="*/ 10 w 17"/>
                <a:gd name="T71" fmla="*/ 13 h 14"/>
                <a:gd name="T72" fmla="*/ 10 w 17"/>
                <a:gd name="T7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 h="14">
                  <a:moveTo>
                    <a:pt x="9" y="0"/>
                  </a:moveTo>
                  <a:cubicBezTo>
                    <a:pt x="5" y="0"/>
                    <a:pt x="1" y="2"/>
                    <a:pt x="1" y="6"/>
                  </a:cubicBezTo>
                  <a:cubicBezTo>
                    <a:pt x="0" y="10"/>
                    <a:pt x="4" y="14"/>
                    <a:pt x="8" y="14"/>
                  </a:cubicBezTo>
                  <a:cubicBezTo>
                    <a:pt x="12" y="14"/>
                    <a:pt x="16" y="12"/>
                    <a:pt x="16" y="7"/>
                  </a:cubicBezTo>
                  <a:cubicBezTo>
                    <a:pt x="17" y="3"/>
                    <a:pt x="13" y="0"/>
                    <a:pt x="9" y="0"/>
                  </a:cubicBezTo>
                  <a:cubicBezTo>
                    <a:pt x="9" y="0"/>
                    <a:pt x="9" y="0"/>
                    <a:pt x="9" y="0"/>
                  </a:cubicBezTo>
                  <a:cubicBezTo>
                    <a:pt x="9" y="0"/>
                    <a:pt x="9" y="0"/>
                    <a:pt x="9" y="0"/>
                  </a:cubicBezTo>
                  <a:moveTo>
                    <a:pt x="10" y="1"/>
                  </a:moveTo>
                  <a:cubicBezTo>
                    <a:pt x="10" y="1"/>
                    <a:pt x="11" y="1"/>
                    <a:pt x="11" y="1"/>
                  </a:cubicBezTo>
                  <a:cubicBezTo>
                    <a:pt x="12" y="2"/>
                    <a:pt x="12" y="2"/>
                    <a:pt x="13" y="2"/>
                  </a:cubicBezTo>
                  <a:cubicBezTo>
                    <a:pt x="13" y="3"/>
                    <a:pt x="14" y="3"/>
                    <a:pt x="14" y="3"/>
                  </a:cubicBezTo>
                  <a:cubicBezTo>
                    <a:pt x="14" y="4"/>
                    <a:pt x="15" y="4"/>
                    <a:pt x="15" y="5"/>
                  </a:cubicBezTo>
                  <a:cubicBezTo>
                    <a:pt x="15" y="5"/>
                    <a:pt x="15" y="6"/>
                    <a:pt x="15" y="6"/>
                  </a:cubicBezTo>
                  <a:cubicBezTo>
                    <a:pt x="15" y="7"/>
                    <a:pt x="15" y="7"/>
                    <a:pt x="15" y="8"/>
                  </a:cubicBezTo>
                  <a:cubicBezTo>
                    <a:pt x="15" y="8"/>
                    <a:pt x="15" y="9"/>
                    <a:pt x="15" y="9"/>
                  </a:cubicBezTo>
                  <a:cubicBezTo>
                    <a:pt x="14" y="10"/>
                    <a:pt x="14" y="10"/>
                    <a:pt x="14" y="11"/>
                  </a:cubicBezTo>
                  <a:cubicBezTo>
                    <a:pt x="13" y="12"/>
                    <a:pt x="13" y="12"/>
                    <a:pt x="13" y="12"/>
                  </a:cubicBezTo>
                  <a:cubicBezTo>
                    <a:pt x="13" y="12"/>
                    <a:pt x="12" y="12"/>
                    <a:pt x="12" y="13"/>
                  </a:cubicBezTo>
                  <a:cubicBezTo>
                    <a:pt x="11" y="13"/>
                    <a:pt x="11" y="13"/>
                    <a:pt x="10" y="13"/>
                  </a:cubicBezTo>
                  <a:cubicBezTo>
                    <a:pt x="9" y="13"/>
                    <a:pt x="9" y="13"/>
                    <a:pt x="8" y="13"/>
                  </a:cubicBezTo>
                  <a:cubicBezTo>
                    <a:pt x="7" y="13"/>
                    <a:pt x="7" y="13"/>
                    <a:pt x="6" y="12"/>
                  </a:cubicBezTo>
                  <a:cubicBezTo>
                    <a:pt x="5" y="12"/>
                    <a:pt x="5" y="12"/>
                    <a:pt x="4" y="11"/>
                  </a:cubicBezTo>
                  <a:cubicBezTo>
                    <a:pt x="4" y="11"/>
                    <a:pt x="4" y="11"/>
                    <a:pt x="3" y="10"/>
                  </a:cubicBezTo>
                  <a:cubicBezTo>
                    <a:pt x="3" y="10"/>
                    <a:pt x="3" y="9"/>
                    <a:pt x="2" y="9"/>
                  </a:cubicBezTo>
                  <a:cubicBezTo>
                    <a:pt x="2" y="8"/>
                    <a:pt x="2" y="8"/>
                    <a:pt x="2" y="7"/>
                  </a:cubicBezTo>
                  <a:cubicBezTo>
                    <a:pt x="2" y="7"/>
                    <a:pt x="2" y="7"/>
                    <a:pt x="2" y="6"/>
                  </a:cubicBezTo>
                  <a:cubicBezTo>
                    <a:pt x="2" y="6"/>
                    <a:pt x="2" y="5"/>
                    <a:pt x="2" y="5"/>
                  </a:cubicBezTo>
                  <a:cubicBezTo>
                    <a:pt x="2" y="4"/>
                    <a:pt x="3" y="4"/>
                    <a:pt x="3" y="4"/>
                  </a:cubicBezTo>
                  <a:cubicBezTo>
                    <a:pt x="3" y="3"/>
                    <a:pt x="4" y="3"/>
                    <a:pt x="4" y="3"/>
                  </a:cubicBezTo>
                  <a:cubicBezTo>
                    <a:pt x="5" y="2"/>
                    <a:pt x="5" y="2"/>
                    <a:pt x="6" y="2"/>
                  </a:cubicBezTo>
                  <a:cubicBezTo>
                    <a:pt x="6" y="1"/>
                    <a:pt x="7" y="1"/>
                    <a:pt x="7" y="1"/>
                  </a:cubicBezTo>
                  <a:cubicBezTo>
                    <a:pt x="8" y="1"/>
                    <a:pt x="9" y="1"/>
                    <a:pt x="9" y="1"/>
                  </a:cubicBezTo>
                  <a:cubicBezTo>
                    <a:pt x="9" y="1"/>
                    <a:pt x="9" y="1"/>
                    <a:pt x="9" y="1"/>
                  </a:cubicBezTo>
                  <a:cubicBezTo>
                    <a:pt x="10" y="1"/>
                    <a:pt x="10" y="1"/>
                    <a:pt x="10" y="1"/>
                  </a:cubicBezTo>
                  <a:moveTo>
                    <a:pt x="10" y="13"/>
                  </a:moveTo>
                  <a:cubicBezTo>
                    <a:pt x="10" y="13"/>
                    <a:pt x="10" y="13"/>
                    <a:pt x="10" y="13"/>
                  </a:cubicBezTo>
                  <a:cubicBezTo>
                    <a:pt x="10" y="13"/>
                    <a:pt x="10" y="13"/>
                    <a:pt x="10"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91" name="Freeform 386"/>
            <p:cNvSpPr>
              <a:spLocks noEditPoints="1"/>
            </p:cNvSpPr>
            <p:nvPr/>
          </p:nvSpPr>
          <p:spPr bwMode="auto">
            <a:xfrm>
              <a:off x="2760" y="1685"/>
              <a:ext cx="43" cy="72"/>
            </a:xfrm>
            <a:custGeom>
              <a:avLst/>
              <a:gdLst>
                <a:gd name="T0" fmla="*/ 12 w 18"/>
                <a:gd name="T1" fmla="*/ 8 h 30"/>
                <a:gd name="T2" fmla="*/ 12 w 18"/>
                <a:gd name="T3" fmla="*/ 8 h 30"/>
                <a:gd name="T4" fmla="*/ 12 w 18"/>
                <a:gd name="T5" fmla="*/ 9 h 30"/>
                <a:gd name="T6" fmla="*/ 12 w 18"/>
                <a:gd name="T7" fmla="*/ 8 h 30"/>
                <a:gd name="T8" fmla="*/ 11 w 18"/>
                <a:gd name="T9" fmla="*/ 8 h 30"/>
                <a:gd name="T10" fmla="*/ 12 w 18"/>
                <a:gd name="T11" fmla="*/ 8 h 30"/>
                <a:gd name="T12" fmla="*/ 11 w 18"/>
                <a:gd name="T13" fmla="*/ 8 h 30"/>
                <a:gd name="T14" fmla="*/ 13 w 18"/>
                <a:gd name="T15" fmla="*/ 8 h 30"/>
                <a:gd name="T16" fmla="*/ 12 w 18"/>
                <a:gd name="T17" fmla="*/ 8 h 30"/>
                <a:gd name="T18" fmla="*/ 13 w 18"/>
                <a:gd name="T19" fmla="*/ 8 h 30"/>
                <a:gd name="T20" fmla="*/ 0 w 18"/>
                <a:gd name="T21" fmla="*/ 5 h 30"/>
                <a:gd name="T22" fmla="*/ 4 w 18"/>
                <a:gd name="T23" fmla="*/ 27 h 30"/>
                <a:gd name="T24" fmla="*/ 8 w 18"/>
                <a:gd name="T25" fmla="*/ 27 h 30"/>
                <a:gd name="T26" fmla="*/ 9 w 18"/>
                <a:gd name="T27" fmla="*/ 19 h 30"/>
                <a:gd name="T28" fmla="*/ 11 w 18"/>
                <a:gd name="T29" fmla="*/ 10 h 30"/>
                <a:gd name="T30" fmla="*/ 12 w 18"/>
                <a:gd name="T31" fmla="*/ 8 h 30"/>
                <a:gd name="T32" fmla="*/ 13 w 18"/>
                <a:gd name="T33" fmla="*/ 9 h 30"/>
                <a:gd name="T34" fmla="*/ 16 w 18"/>
                <a:gd name="T35" fmla="*/ 6 h 30"/>
                <a:gd name="T36" fmla="*/ 6 w 18"/>
                <a:gd name="T37" fmla="*/ 11 h 30"/>
                <a:gd name="T38" fmla="*/ 5 w 18"/>
                <a:gd name="T39" fmla="*/ 5 h 30"/>
                <a:gd name="T40" fmla="*/ 3 w 18"/>
                <a:gd name="T41" fmla="*/ 2 h 30"/>
                <a:gd name="T42" fmla="*/ 0 w 18"/>
                <a:gd name="T4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30">
                  <a:moveTo>
                    <a:pt x="12" y="8"/>
                  </a:moveTo>
                  <a:cubicBezTo>
                    <a:pt x="12" y="8"/>
                    <a:pt x="12" y="8"/>
                    <a:pt x="12" y="8"/>
                  </a:cubicBezTo>
                  <a:cubicBezTo>
                    <a:pt x="12" y="9"/>
                    <a:pt x="12" y="9"/>
                    <a:pt x="12" y="9"/>
                  </a:cubicBezTo>
                  <a:cubicBezTo>
                    <a:pt x="12" y="8"/>
                    <a:pt x="12" y="8"/>
                    <a:pt x="12" y="8"/>
                  </a:cubicBezTo>
                  <a:moveTo>
                    <a:pt x="11" y="8"/>
                  </a:moveTo>
                  <a:cubicBezTo>
                    <a:pt x="12" y="8"/>
                    <a:pt x="12" y="8"/>
                    <a:pt x="12" y="8"/>
                  </a:cubicBezTo>
                  <a:cubicBezTo>
                    <a:pt x="11" y="8"/>
                    <a:pt x="11" y="8"/>
                    <a:pt x="11" y="8"/>
                  </a:cubicBezTo>
                  <a:moveTo>
                    <a:pt x="13" y="8"/>
                  </a:moveTo>
                  <a:cubicBezTo>
                    <a:pt x="12" y="8"/>
                    <a:pt x="12" y="8"/>
                    <a:pt x="12" y="8"/>
                  </a:cubicBezTo>
                  <a:cubicBezTo>
                    <a:pt x="13" y="8"/>
                    <a:pt x="13" y="8"/>
                    <a:pt x="13" y="8"/>
                  </a:cubicBezTo>
                  <a:moveTo>
                    <a:pt x="0" y="5"/>
                  </a:moveTo>
                  <a:cubicBezTo>
                    <a:pt x="1" y="12"/>
                    <a:pt x="2" y="20"/>
                    <a:pt x="4" y="27"/>
                  </a:cubicBezTo>
                  <a:cubicBezTo>
                    <a:pt x="4" y="30"/>
                    <a:pt x="8" y="29"/>
                    <a:pt x="8" y="27"/>
                  </a:cubicBezTo>
                  <a:cubicBezTo>
                    <a:pt x="8" y="24"/>
                    <a:pt x="9" y="22"/>
                    <a:pt x="9" y="19"/>
                  </a:cubicBezTo>
                  <a:cubicBezTo>
                    <a:pt x="9" y="16"/>
                    <a:pt x="10" y="13"/>
                    <a:pt x="11" y="10"/>
                  </a:cubicBezTo>
                  <a:cubicBezTo>
                    <a:pt x="11" y="9"/>
                    <a:pt x="12" y="9"/>
                    <a:pt x="12" y="8"/>
                  </a:cubicBezTo>
                  <a:cubicBezTo>
                    <a:pt x="13" y="9"/>
                    <a:pt x="13" y="9"/>
                    <a:pt x="13" y="9"/>
                  </a:cubicBezTo>
                  <a:cubicBezTo>
                    <a:pt x="15" y="11"/>
                    <a:pt x="18" y="8"/>
                    <a:pt x="16" y="6"/>
                  </a:cubicBezTo>
                  <a:cubicBezTo>
                    <a:pt x="11" y="0"/>
                    <a:pt x="8" y="5"/>
                    <a:pt x="6" y="11"/>
                  </a:cubicBezTo>
                  <a:cubicBezTo>
                    <a:pt x="6" y="9"/>
                    <a:pt x="5" y="7"/>
                    <a:pt x="5" y="5"/>
                  </a:cubicBezTo>
                  <a:cubicBezTo>
                    <a:pt x="5" y="3"/>
                    <a:pt x="4" y="2"/>
                    <a:pt x="3" y="2"/>
                  </a:cubicBezTo>
                  <a:cubicBezTo>
                    <a:pt x="2" y="2"/>
                    <a:pt x="0" y="3"/>
                    <a:pt x="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92" name="Freeform 387"/>
            <p:cNvSpPr>
              <a:spLocks noEditPoints="1"/>
            </p:cNvSpPr>
            <p:nvPr/>
          </p:nvSpPr>
          <p:spPr bwMode="auto">
            <a:xfrm>
              <a:off x="2798" y="1692"/>
              <a:ext cx="47" cy="70"/>
            </a:xfrm>
            <a:custGeom>
              <a:avLst/>
              <a:gdLst>
                <a:gd name="T0" fmla="*/ 11 w 20"/>
                <a:gd name="T1" fmla="*/ 19 h 29"/>
                <a:gd name="T2" fmla="*/ 12 w 20"/>
                <a:gd name="T3" fmla="*/ 19 h 29"/>
                <a:gd name="T4" fmla="*/ 12 w 20"/>
                <a:gd name="T5" fmla="*/ 19 h 29"/>
                <a:gd name="T6" fmla="*/ 12 w 20"/>
                <a:gd name="T7" fmla="*/ 19 h 29"/>
                <a:gd name="T8" fmla="*/ 9 w 20"/>
                <a:gd name="T9" fmla="*/ 19 h 29"/>
                <a:gd name="T10" fmla="*/ 9 w 20"/>
                <a:gd name="T11" fmla="*/ 18 h 29"/>
                <a:gd name="T12" fmla="*/ 9 w 20"/>
                <a:gd name="T13" fmla="*/ 18 h 29"/>
                <a:gd name="T14" fmla="*/ 6 w 20"/>
                <a:gd name="T15" fmla="*/ 14 h 29"/>
                <a:gd name="T16" fmla="*/ 14 w 20"/>
                <a:gd name="T17" fmla="*/ 6 h 29"/>
                <a:gd name="T18" fmla="*/ 14 w 20"/>
                <a:gd name="T19" fmla="*/ 6 h 29"/>
                <a:gd name="T20" fmla="*/ 8 w 20"/>
                <a:gd name="T21" fmla="*/ 6 h 29"/>
                <a:gd name="T22" fmla="*/ 8 w 20"/>
                <a:gd name="T23" fmla="*/ 6 h 29"/>
                <a:gd name="T24" fmla="*/ 10 w 20"/>
                <a:gd name="T25" fmla="*/ 5 h 29"/>
                <a:gd name="T26" fmla="*/ 11 w 20"/>
                <a:gd name="T27" fmla="*/ 4 h 29"/>
                <a:gd name="T28" fmla="*/ 12 w 20"/>
                <a:gd name="T29" fmla="*/ 4 h 29"/>
                <a:gd name="T30" fmla="*/ 13 w 20"/>
                <a:gd name="T31" fmla="*/ 5 h 29"/>
                <a:gd name="T32" fmla="*/ 13 w 20"/>
                <a:gd name="T33" fmla="*/ 5 h 29"/>
                <a:gd name="T34" fmla="*/ 14 w 20"/>
                <a:gd name="T35" fmla="*/ 7 h 29"/>
                <a:gd name="T36" fmla="*/ 11 w 20"/>
                <a:gd name="T37" fmla="*/ 7 h 29"/>
                <a:gd name="T38" fmla="*/ 10 w 20"/>
                <a:gd name="T39" fmla="*/ 5 h 29"/>
                <a:gd name="T40" fmla="*/ 10 w 20"/>
                <a:gd name="T41" fmla="*/ 5 h 29"/>
                <a:gd name="T42" fmla="*/ 12 w 20"/>
                <a:gd name="T43" fmla="*/ 4 h 29"/>
                <a:gd name="T44" fmla="*/ 11 w 20"/>
                <a:gd name="T45" fmla="*/ 4 h 29"/>
                <a:gd name="T46" fmla="*/ 1 w 20"/>
                <a:gd name="T47" fmla="*/ 11 h 29"/>
                <a:gd name="T48" fmla="*/ 14 w 20"/>
                <a:gd name="T49" fmla="*/ 17 h 29"/>
                <a:gd name="T50" fmla="*/ 13 w 20"/>
                <a:gd name="T51" fmla="*/ 19 h 29"/>
                <a:gd name="T52" fmla="*/ 12 w 20"/>
                <a:gd name="T53" fmla="*/ 19 h 29"/>
                <a:gd name="T54" fmla="*/ 11 w 20"/>
                <a:gd name="T55" fmla="*/ 19 h 29"/>
                <a:gd name="T56" fmla="*/ 11 w 20"/>
                <a:gd name="T57" fmla="*/ 19 h 29"/>
                <a:gd name="T58" fmla="*/ 12 w 20"/>
                <a:gd name="T59" fmla="*/ 19 h 29"/>
                <a:gd name="T60" fmla="*/ 9 w 20"/>
                <a:gd name="T61" fmla="*/ 18 h 29"/>
                <a:gd name="T62" fmla="*/ 6 w 20"/>
                <a:gd name="T63" fmla="*/ 15 h 29"/>
                <a:gd name="T64" fmla="*/ 6 w 20"/>
                <a:gd name="T65" fmla="*/ 11 h 29"/>
                <a:gd name="T66" fmla="*/ 16 w 20"/>
                <a:gd name="T67" fmla="*/ 12 h 29"/>
                <a:gd name="T68" fmla="*/ 12 w 20"/>
                <a:gd name="T6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 h="29">
                  <a:moveTo>
                    <a:pt x="12" y="19"/>
                  </a:moveTo>
                  <a:cubicBezTo>
                    <a:pt x="11" y="19"/>
                    <a:pt x="11" y="19"/>
                    <a:pt x="11" y="19"/>
                  </a:cubicBezTo>
                  <a:cubicBezTo>
                    <a:pt x="12" y="19"/>
                    <a:pt x="12" y="19"/>
                    <a:pt x="12" y="19"/>
                  </a:cubicBezTo>
                  <a:cubicBezTo>
                    <a:pt x="12" y="19"/>
                    <a:pt x="12" y="19"/>
                    <a:pt x="12" y="19"/>
                  </a:cubicBezTo>
                  <a:moveTo>
                    <a:pt x="12" y="19"/>
                  </a:moveTo>
                  <a:cubicBezTo>
                    <a:pt x="12" y="19"/>
                    <a:pt x="12" y="19"/>
                    <a:pt x="12" y="19"/>
                  </a:cubicBezTo>
                  <a:cubicBezTo>
                    <a:pt x="12" y="19"/>
                    <a:pt x="12" y="19"/>
                    <a:pt x="12" y="19"/>
                  </a:cubicBezTo>
                  <a:cubicBezTo>
                    <a:pt x="12" y="19"/>
                    <a:pt x="12" y="19"/>
                    <a:pt x="12" y="19"/>
                  </a:cubicBezTo>
                  <a:moveTo>
                    <a:pt x="9" y="19"/>
                  </a:moveTo>
                  <a:cubicBezTo>
                    <a:pt x="9" y="19"/>
                    <a:pt x="9" y="19"/>
                    <a:pt x="9" y="19"/>
                  </a:cubicBezTo>
                  <a:cubicBezTo>
                    <a:pt x="9" y="19"/>
                    <a:pt x="9" y="19"/>
                    <a:pt x="9" y="19"/>
                  </a:cubicBezTo>
                  <a:moveTo>
                    <a:pt x="9" y="18"/>
                  </a:moveTo>
                  <a:cubicBezTo>
                    <a:pt x="9" y="18"/>
                    <a:pt x="9" y="18"/>
                    <a:pt x="9" y="18"/>
                  </a:cubicBezTo>
                  <a:cubicBezTo>
                    <a:pt x="9" y="18"/>
                    <a:pt x="9" y="18"/>
                    <a:pt x="9" y="18"/>
                  </a:cubicBezTo>
                  <a:moveTo>
                    <a:pt x="6" y="13"/>
                  </a:moveTo>
                  <a:cubicBezTo>
                    <a:pt x="6" y="14"/>
                    <a:pt x="6" y="14"/>
                    <a:pt x="6" y="14"/>
                  </a:cubicBezTo>
                  <a:cubicBezTo>
                    <a:pt x="6" y="13"/>
                    <a:pt x="6" y="13"/>
                    <a:pt x="6" y="13"/>
                  </a:cubicBezTo>
                  <a:moveTo>
                    <a:pt x="14" y="6"/>
                  </a:moveTo>
                  <a:cubicBezTo>
                    <a:pt x="14" y="6"/>
                    <a:pt x="14" y="6"/>
                    <a:pt x="14" y="6"/>
                  </a:cubicBezTo>
                  <a:cubicBezTo>
                    <a:pt x="14" y="6"/>
                    <a:pt x="14" y="6"/>
                    <a:pt x="14" y="6"/>
                  </a:cubicBezTo>
                  <a:moveTo>
                    <a:pt x="8" y="6"/>
                  </a:moveTo>
                  <a:cubicBezTo>
                    <a:pt x="8" y="6"/>
                    <a:pt x="8" y="6"/>
                    <a:pt x="8" y="6"/>
                  </a:cubicBezTo>
                  <a:cubicBezTo>
                    <a:pt x="8" y="6"/>
                    <a:pt x="8" y="6"/>
                    <a:pt x="8" y="6"/>
                  </a:cubicBezTo>
                  <a:cubicBezTo>
                    <a:pt x="8" y="6"/>
                    <a:pt x="8" y="6"/>
                    <a:pt x="8" y="6"/>
                  </a:cubicBezTo>
                  <a:moveTo>
                    <a:pt x="10" y="5"/>
                  </a:moveTo>
                  <a:cubicBezTo>
                    <a:pt x="10" y="5"/>
                    <a:pt x="10" y="5"/>
                    <a:pt x="10" y="5"/>
                  </a:cubicBezTo>
                  <a:cubicBezTo>
                    <a:pt x="10" y="5"/>
                    <a:pt x="10" y="5"/>
                    <a:pt x="10" y="5"/>
                  </a:cubicBezTo>
                  <a:moveTo>
                    <a:pt x="11" y="4"/>
                  </a:moveTo>
                  <a:cubicBezTo>
                    <a:pt x="12" y="4"/>
                    <a:pt x="12" y="4"/>
                    <a:pt x="12" y="4"/>
                  </a:cubicBezTo>
                  <a:cubicBezTo>
                    <a:pt x="12" y="4"/>
                    <a:pt x="12" y="4"/>
                    <a:pt x="12" y="4"/>
                  </a:cubicBezTo>
                  <a:cubicBezTo>
                    <a:pt x="13" y="4"/>
                    <a:pt x="13" y="4"/>
                    <a:pt x="13" y="4"/>
                  </a:cubicBezTo>
                  <a:cubicBezTo>
                    <a:pt x="13" y="5"/>
                    <a:pt x="13" y="5"/>
                    <a:pt x="13" y="5"/>
                  </a:cubicBezTo>
                  <a:cubicBezTo>
                    <a:pt x="13" y="5"/>
                    <a:pt x="13" y="5"/>
                    <a:pt x="13" y="5"/>
                  </a:cubicBezTo>
                  <a:cubicBezTo>
                    <a:pt x="13" y="5"/>
                    <a:pt x="13" y="5"/>
                    <a:pt x="13" y="5"/>
                  </a:cubicBezTo>
                  <a:cubicBezTo>
                    <a:pt x="13" y="5"/>
                    <a:pt x="14" y="6"/>
                    <a:pt x="14" y="7"/>
                  </a:cubicBezTo>
                  <a:cubicBezTo>
                    <a:pt x="14" y="7"/>
                    <a:pt x="14" y="7"/>
                    <a:pt x="14" y="7"/>
                  </a:cubicBezTo>
                  <a:cubicBezTo>
                    <a:pt x="12" y="7"/>
                    <a:pt x="11" y="7"/>
                    <a:pt x="10" y="7"/>
                  </a:cubicBezTo>
                  <a:cubicBezTo>
                    <a:pt x="11" y="7"/>
                    <a:pt x="11" y="7"/>
                    <a:pt x="11" y="7"/>
                  </a:cubicBezTo>
                  <a:cubicBezTo>
                    <a:pt x="10" y="7"/>
                    <a:pt x="9" y="7"/>
                    <a:pt x="8" y="6"/>
                  </a:cubicBezTo>
                  <a:cubicBezTo>
                    <a:pt x="8" y="6"/>
                    <a:pt x="9" y="5"/>
                    <a:pt x="10" y="5"/>
                  </a:cubicBezTo>
                  <a:cubicBezTo>
                    <a:pt x="11" y="4"/>
                    <a:pt x="11" y="4"/>
                    <a:pt x="11" y="4"/>
                  </a:cubicBezTo>
                  <a:cubicBezTo>
                    <a:pt x="10" y="5"/>
                    <a:pt x="10" y="5"/>
                    <a:pt x="10" y="5"/>
                  </a:cubicBezTo>
                  <a:cubicBezTo>
                    <a:pt x="10" y="4"/>
                    <a:pt x="11" y="4"/>
                    <a:pt x="11" y="4"/>
                  </a:cubicBezTo>
                  <a:moveTo>
                    <a:pt x="12" y="4"/>
                  </a:moveTo>
                  <a:cubicBezTo>
                    <a:pt x="12" y="4"/>
                    <a:pt x="12" y="4"/>
                    <a:pt x="12" y="4"/>
                  </a:cubicBezTo>
                  <a:cubicBezTo>
                    <a:pt x="11" y="4"/>
                    <a:pt x="11" y="4"/>
                    <a:pt x="11" y="4"/>
                  </a:cubicBezTo>
                  <a:cubicBezTo>
                    <a:pt x="12" y="4"/>
                    <a:pt x="12" y="4"/>
                    <a:pt x="12" y="4"/>
                  </a:cubicBezTo>
                  <a:moveTo>
                    <a:pt x="1" y="11"/>
                  </a:moveTo>
                  <a:cubicBezTo>
                    <a:pt x="0" y="20"/>
                    <a:pt x="11" y="29"/>
                    <a:pt x="18" y="20"/>
                  </a:cubicBezTo>
                  <a:cubicBezTo>
                    <a:pt x="20" y="17"/>
                    <a:pt x="16" y="15"/>
                    <a:pt x="14" y="17"/>
                  </a:cubicBezTo>
                  <a:cubicBezTo>
                    <a:pt x="13" y="18"/>
                    <a:pt x="13" y="18"/>
                    <a:pt x="13" y="18"/>
                  </a:cubicBezTo>
                  <a:cubicBezTo>
                    <a:pt x="13" y="19"/>
                    <a:pt x="13" y="19"/>
                    <a:pt x="13" y="19"/>
                  </a:cubicBezTo>
                  <a:cubicBezTo>
                    <a:pt x="13" y="18"/>
                    <a:pt x="13" y="18"/>
                    <a:pt x="13" y="18"/>
                  </a:cubicBezTo>
                  <a:cubicBezTo>
                    <a:pt x="13" y="19"/>
                    <a:pt x="12" y="19"/>
                    <a:pt x="12"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2" y="19"/>
                    <a:pt x="12" y="19"/>
                    <a:pt x="12" y="19"/>
                  </a:cubicBezTo>
                  <a:cubicBezTo>
                    <a:pt x="11" y="19"/>
                    <a:pt x="10" y="19"/>
                    <a:pt x="10" y="19"/>
                  </a:cubicBezTo>
                  <a:cubicBezTo>
                    <a:pt x="10" y="19"/>
                    <a:pt x="9" y="19"/>
                    <a:pt x="9" y="18"/>
                  </a:cubicBezTo>
                  <a:cubicBezTo>
                    <a:pt x="8" y="18"/>
                    <a:pt x="8" y="18"/>
                    <a:pt x="8" y="17"/>
                  </a:cubicBezTo>
                  <a:cubicBezTo>
                    <a:pt x="7" y="17"/>
                    <a:pt x="7" y="16"/>
                    <a:pt x="6" y="15"/>
                  </a:cubicBezTo>
                  <a:cubicBezTo>
                    <a:pt x="6" y="14"/>
                    <a:pt x="6" y="14"/>
                    <a:pt x="6" y="13"/>
                  </a:cubicBezTo>
                  <a:cubicBezTo>
                    <a:pt x="6" y="12"/>
                    <a:pt x="6" y="12"/>
                    <a:pt x="6" y="11"/>
                  </a:cubicBezTo>
                  <a:cubicBezTo>
                    <a:pt x="6" y="11"/>
                    <a:pt x="6" y="11"/>
                    <a:pt x="6" y="11"/>
                  </a:cubicBezTo>
                  <a:cubicBezTo>
                    <a:pt x="9" y="11"/>
                    <a:pt x="13" y="12"/>
                    <a:pt x="16" y="12"/>
                  </a:cubicBezTo>
                  <a:cubicBezTo>
                    <a:pt x="17" y="12"/>
                    <a:pt x="18" y="11"/>
                    <a:pt x="19" y="9"/>
                  </a:cubicBezTo>
                  <a:cubicBezTo>
                    <a:pt x="19" y="3"/>
                    <a:pt x="16" y="0"/>
                    <a:pt x="12" y="0"/>
                  </a:cubicBezTo>
                  <a:cubicBezTo>
                    <a:pt x="7" y="0"/>
                    <a:pt x="2" y="4"/>
                    <a:pt x="1"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93" name="Freeform 388"/>
            <p:cNvSpPr>
              <a:spLocks noEditPoints="1"/>
            </p:cNvSpPr>
            <p:nvPr/>
          </p:nvSpPr>
          <p:spPr bwMode="auto">
            <a:xfrm>
              <a:off x="2843" y="1695"/>
              <a:ext cx="50" cy="64"/>
            </a:xfrm>
            <a:custGeom>
              <a:avLst/>
              <a:gdLst>
                <a:gd name="T0" fmla="*/ 15 w 21"/>
                <a:gd name="T1" fmla="*/ 16 h 27"/>
                <a:gd name="T2" fmla="*/ 15 w 21"/>
                <a:gd name="T3" fmla="*/ 16 h 27"/>
                <a:gd name="T4" fmla="*/ 8 w 21"/>
                <a:gd name="T5" fmla="*/ 20 h 27"/>
                <a:gd name="T6" fmla="*/ 8 w 21"/>
                <a:gd name="T7" fmla="*/ 20 h 27"/>
                <a:gd name="T8" fmla="*/ 8 w 21"/>
                <a:gd name="T9" fmla="*/ 20 h 27"/>
                <a:gd name="T10" fmla="*/ 7 w 21"/>
                <a:gd name="T11" fmla="*/ 19 h 27"/>
                <a:gd name="T12" fmla="*/ 15 w 21"/>
                <a:gd name="T13" fmla="*/ 18 h 27"/>
                <a:gd name="T14" fmla="*/ 15 w 21"/>
                <a:gd name="T15" fmla="*/ 18 h 27"/>
                <a:gd name="T16" fmla="*/ 15 w 21"/>
                <a:gd name="T17" fmla="*/ 18 h 27"/>
                <a:gd name="T18" fmla="*/ 15 w 21"/>
                <a:gd name="T19" fmla="*/ 17 h 27"/>
                <a:gd name="T20" fmla="*/ 15 w 21"/>
                <a:gd name="T21" fmla="*/ 14 h 27"/>
                <a:gd name="T22" fmla="*/ 10 w 21"/>
                <a:gd name="T23" fmla="*/ 9 h 27"/>
                <a:gd name="T24" fmla="*/ 10 w 21"/>
                <a:gd name="T25" fmla="*/ 9 h 27"/>
                <a:gd name="T26" fmla="*/ 9 w 21"/>
                <a:gd name="T27" fmla="*/ 9 h 27"/>
                <a:gd name="T28" fmla="*/ 8 w 21"/>
                <a:gd name="T29" fmla="*/ 7 h 27"/>
                <a:gd name="T30" fmla="*/ 8 w 21"/>
                <a:gd name="T31" fmla="*/ 8 h 27"/>
                <a:gd name="T32" fmla="*/ 8 w 21"/>
                <a:gd name="T33" fmla="*/ 8 h 27"/>
                <a:gd name="T34" fmla="*/ 8 w 21"/>
                <a:gd name="T35" fmla="*/ 7 h 27"/>
                <a:gd name="T36" fmla="*/ 8 w 21"/>
                <a:gd name="T37" fmla="*/ 7 h 27"/>
                <a:gd name="T38" fmla="*/ 8 w 21"/>
                <a:gd name="T39" fmla="*/ 7 h 27"/>
                <a:gd name="T40" fmla="*/ 8 w 21"/>
                <a:gd name="T41" fmla="*/ 7 h 27"/>
                <a:gd name="T42" fmla="*/ 9 w 21"/>
                <a:gd name="T43" fmla="*/ 7 h 27"/>
                <a:gd name="T44" fmla="*/ 8 w 21"/>
                <a:gd name="T45" fmla="*/ 7 h 27"/>
                <a:gd name="T46" fmla="*/ 9 w 21"/>
                <a:gd name="T47" fmla="*/ 6 h 27"/>
                <a:gd name="T48" fmla="*/ 9 w 21"/>
                <a:gd name="T49" fmla="*/ 6 h 27"/>
                <a:gd name="T50" fmla="*/ 13 w 21"/>
                <a:gd name="T51" fmla="*/ 14 h 27"/>
                <a:gd name="T52" fmla="*/ 14 w 21"/>
                <a:gd name="T53" fmla="*/ 14 h 27"/>
                <a:gd name="T54" fmla="*/ 15 w 21"/>
                <a:gd name="T55" fmla="*/ 16 h 27"/>
                <a:gd name="T56" fmla="*/ 15 w 21"/>
                <a:gd name="T57" fmla="*/ 16 h 27"/>
                <a:gd name="T58" fmla="*/ 15 w 21"/>
                <a:gd name="T59" fmla="*/ 16 h 27"/>
                <a:gd name="T60" fmla="*/ 15 w 21"/>
                <a:gd name="T61" fmla="*/ 16 h 27"/>
                <a:gd name="T62" fmla="*/ 15 w 21"/>
                <a:gd name="T63" fmla="*/ 16 h 27"/>
                <a:gd name="T64" fmla="*/ 15 w 21"/>
                <a:gd name="T65" fmla="*/ 17 h 27"/>
                <a:gd name="T66" fmla="*/ 14 w 21"/>
                <a:gd name="T67" fmla="*/ 19 h 27"/>
                <a:gd name="T68" fmla="*/ 11 w 21"/>
                <a:gd name="T69" fmla="*/ 20 h 27"/>
                <a:gd name="T70" fmla="*/ 8 w 21"/>
                <a:gd name="T71" fmla="*/ 20 h 27"/>
                <a:gd name="T72" fmla="*/ 8 w 21"/>
                <a:gd name="T73" fmla="*/ 20 h 27"/>
                <a:gd name="T74" fmla="*/ 8 w 21"/>
                <a:gd name="T75" fmla="*/ 19 h 27"/>
                <a:gd name="T76" fmla="*/ 18 w 21"/>
                <a:gd name="T77" fmla="*/ 22 h 27"/>
                <a:gd name="T78" fmla="*/ 10 w 21"/>
                <a:gd name="T79" fmla="*/ 9 h 27"/>
                <a:gd name="T80" fmla="*/ 9 w 21"/>
                <a:gd name="T81" fmla="*/ 8 h 27"/>
                <a:gd name="T82" fmla="*/ 8 w 21"/>
                <a:gd name="T83" fmla="*/ 8 h 27"/>
                <a:gd name="T84" fmla="*/ 8 w 21"/>
                <a:gd name="T85" fmla="*/ 7 h 27"/>
                <a:gd name="T86" fmla="*/ 9 w 21"/>
                <a:gd name="T87" fmla="*/ 7 h 27"/>
                <a:gd name="T88" fmla="*/ 10 w 21"/>
                <a:gd name="T89" fmla="*/ 6 h 27"/>
                <a:gd name="T90" fmla="*/ 16 w 21"/>
                <a:gd name="T91" fmla="*/ 5 h 27"/>
                <a:gd name="T92" fmla="*/ 17 w 21"/>
                <a:gd name="T93" fmla="*/ 0 h 27"/>
                <a:gd name="T94" fmla="*/ 4 w 21"/>
                <a:gd name="T9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 h="27">
                  <a:moveTo>
                    <a:pt x="15" y="16"/>
                  </a:moveTo>
                  <a:cubicBezTo>
                    <a:pt x="15" y="16"/>
                    <a:pt x="15" y="16"/>
                    <a:pt x="15" y="16"/>
                  </a:cubicBezTo>
                  <a:cubicBezTo>
                    <a:pt x="15" y="16"/>
                    <a:pt x="15" y="16"/>
                    <a:pt x="15" y="16"/>
                  </a:cubicBezTo>
                  <a:cubicBezTo>
                    <a:pt x="15" y="16"/>
                    <a:pt x="15" y="16"/>
                    <a:pt x="15" y="16"/>
                  </a:cubicBezTo>
                  <a:cubicBezTo>
                    <a:pt x="15" y="16"/>
                    <a:pt x="15" y="16"/>
                    <a:pt x="15" y="16"/>
                  </a:cubicBezTo>
                  <a:moveTo>
                    <a:pt x="8" y="20"/>
                  </a:moveTo>
                  <a:cubicBezTo>
                    <a:pt x="8" y="20"/>
                    <a:pt x="8" y="20"/>
                    <a:pt x="8" y="20"/>
                  </a:cubicBezTo>
                  <a:cubicBezTo>
                    <a:pt x="8" y="20"/>
                    <a:pt x="8" y="20"/>
                    <a:pt x="8" y="20"/>
                  </a:cubicBezTo>
                  <a:moveTo>
                    <a:pt x="7" y="19"/>
                  </a:moveTo>
                  <a:cubicBezTo>
                    <a:pt x="8" y="20"/>
                    <a:pt x="8" y="20"/>
                    <a:pt x="8" y="20"/>
                  </a:cubicBezTo>
                  <a:cubicBezTo>
                    <a:pt x="8" y="20"/>
                    <a:pt x="8" y="20"/>
                    <a:pt x="8" y="20"/>
                  </a:cubicBezTo>
                  <a:cubicBezTo>
                    <a:pt x="7" y="19"/>
                    <a:pt x="7" y="19"/>
                    <a:pt x="7" y="19"/>
                  </a:cubicBezTo>
                  <a:moveTo>
                    <a:pt x="15" y="18"/>
                  </a:moveTo>
                  <a:cubicBezTo>
                    <a:pt x="15" y="18"/>
                    <a:pt x="15" y="18"/>
                    <a:pt x="15" y="18"/>
                  </a:cubicBezTo>
                  <a:cubicBezTo>
                    <a:pt x="15" y="18"/>
                    <a:pt x="15" y="18"/>
                    <a:pt x="15" y="18"/>
                  </a:cubicBezTo>
                  <a:cubicBezTo>
                    <a:pt x="15" y="18"/>
                    <a:pt x="15" y="18"/>
                    <a:pt x="15" y="18"/>
                  </a:cubicBezTo>
                  <a:moveTo>
                    <a:pt x="15" y="17"/>
                  </a:moveTo>
                  <a:cubicBezTo>
                    <a:pt x="15" y="18"/>
                    <a:pt x="15" y="18"/>
                    <a:pt x="15" y="18"/>
                  </a:cubicBezTo>
                  <a:cubicBezTo>
                    <a:pt x="15" y="18"/>
                    <a:pt x="15" y="18"/>
                    <a:pt x="15" y="18"/>
                  </a:cubicBezTo>
                  <a:cubicBezTo>
                    <a:pt x="15" y="17"/>
                    <a:pt x="15" y="17"/>
                    <a:pt x="15" y="17"/>
                  </a:cubicBezTo>
                  <a:moveTo>
                    <a:pt x="15" y="14"/>
                  </a:moveTo>
                  <a:cubicBezTo>
                    <a:pt x="15" y="14"/>
                    <a:pt x="15" y="14"/>
                    <a:pt x="15" y="14"/>
                  </a:cubicBezTo>
                  <a:cubicBezTo>
                    <a:pt x="15" y="14"/>
                    <a:pt x="15" y="14"/>
                    <a:pt x="15" y="14"/>
                  </a:cubicBezTo>
                  <a:moveTo>
                    <a:pt x="10" y="9"/>
                  </a:moveTo>
                  <a:cubicBezTo>
                    <a:pt x="10" y="9"/>
                    <a:pt x="10" y="9"/>
                    <a:pt x="10" y="9"/>
                  </a:cubicBezTo>
                  <a:cubicBezTo>
                    <a:pt x="10" y="9"/>
                    <a:pt x="10" y="9"/>
                    <a:pt x="10" y="9"/>
                  </a:cubicBezTo>
                  <a:moveTo>
                    <a:pt x="8" y="8"/>
                  </a:moveTo>
                  <a:cubicBezTo>
                    <a:pt x="9" y="9"/>
                    <a:pt x="9" y="9"/>
                    <a:pt x="9" y="9"/>
                  </a:cubicBezTo>
                  <a:cubicBezTo>
                    <a:pt x="8" y="8"/>
                    <a:pt x="8" y="8"/>
                    <a:pt x="8" y="8"/>
                  </a:cubicBezTo>
                  <a:moveTo>
                    <a:pt x="8" y="7"/>
                  </a:moveTo>
                  <a:cubicBezTo>
                    <a:pt x="8" y="7"/>
                    <a:pt x="8" y="7"/>
                    <a:pt x="8" y="7"/>
                  </a:cubicBezTo>
                  <a:cubicBezTo>
                    <a:pt x="8" y="8"/>
                    <a:pt x="8" y="8"/>
                    <a:pt x="8" y="8"/>
                  </a:cubicBezTo>
                  <a:cubicBezTo>
                    <a:pt x="8" y="8"/>
                    <a:pt x="8" y="8"/>
                    <a:pt x="8" y="8"/>
                  </a:cubicBezTo>
                  <a:cubicBezTo>
                    <a:pt x="8" y="8"/>
                    <a:pt x="8" y="8"/>
                    <a:pt x="8" y="8"/>
                  </a:cubicBezTo>
                  <a:cubicBezTo>
                    <a:pt x="8" y="8"/>
                    <a:pt x="8" y="8"/>
                    <a:pt x="8" y="8"/>
                  </a:cubicBezTo>
                  <a:cubicBezTo>
                    <a:pt x="8" y="7"/>
                    <a:pt x="8" y="7"/>
                    <a:pt x="8" y="7"/>
                  </a:cubicBezTo>
                  <a:moveTo>
                    <a:pt x="8" y="7"/>
                  </a:moveTo>
                  <a:cubicBezTo>
                    <a:pt x="8" y="7"/>
                    <a:pt x="8" y="7"/>
                    <a:pt x="8" y="7"/>
                  </a:cubicBezTo>
                  <a:cubicBezTo>
                    <a:pt x="8" y="7"/>
                    <a:pt x="8" y="7"/>
                    <a:pt x="8" y="7"/>
                  </a:cubicBezTo>
                  <a:moveTo>
                    <a:pt x="8" y="7"/>
                  </a:moveTo>
                  <a:cubicBezTo>
                    <a:pt x="8" y="7"/>
                    <a:pt x="8" y="7"/>
                    <a:pt x="8" y="7"/>
                  </a:cubicBezTo>
                  <a:cubicBezTo>
                    <a:pt x="8" y="7"/>
                    <a:pt x="8" y="7"/>
                    <a:pt x="8" y="7"/>
                  </a:cubicBezTo>
                  <a:cubicBezTo>
                    <a:pt x="8" y="7"/>
                    <a:pt x="8" y="7"/>
                    <a:pt x="8" y="7"/>
                  </a:cubicBezTo>
                  <a:moveTo>
                    <a:pt x="9" y="7"/>
                  </a:moveTo>
                  <a:cubicBezTo>
                    <a:pt x="8" y="7"/>
                    <a:pt x="8" y="7"/>
                    <a:pt x="8" y="7"/>
                  </a:cubicBezTo>
                  <a:cubicBezTo>
                    <a:pt x="8" y="7"/>
                    <a:pt x="8" y="7"/>
                    <a:pt x="8" y="7"/>
                  </a:cubicBezTo>
                  <a:cubicBezTo>
                    <a:pt x="9" y="7"/>
                    <a:pt x="9" y="7"/>
                    <a:pt x="9" y="7"/>
                  </a:cubicBezTo>
                  <a:moveTo>
                    <a:pt x="9" y="6"/>
                  </a:moveTo>
                  <a:cubicBezTo>
                    <a:pt x="9" y="6"/>
                    <a:pt x="9" y="6"/>
                    <a:pt x="9" y="6"/>
                  </a:cubicBezTo>
                  <a:cubicBezTo>
                    <a:pt x="9" y="6"/>
                    <a:pt x="9" y="6"/>
                    <a:pt x="9" y="6"/>
                  </a:cubicBezTo>
                  <a:moveTo>
                    <a:pt x="4" y="5"/>
                  </a:moveTo>
                  <a:cubicBezTo>
                    <a:pt x="0" y="11"/>
                    <a:pt x="9" y="13"/>
                    <a:pt x="13" y="14"/>
                  </a:cubicBezTo>
                  <a:cubicBezTo>
                    <a:pt x="14" y="14"/>
                    <a:pt x="14" y="14"/>
                    <a:pt x="14" y="14"/>
                  </a:cubicBezTo>
                  <a:cubicBezTo>
                    <a:pt x="14" y="14"/>
                    <a:pt x="14" y="14"/>
                    <a:pt x="14" y="14"/>
                  </a:cubicBezTo>
                  <a:cubicBezTo>
                    <a:pt x="15" y="15"/>
                    <a:pt x="15" y="15"/>
                    <a:pt x="15" y="15"/>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5"/>
                    <a:pt x="15" y="15"/>
                    <a:pt x="15" y="15"/>
                  </a:cubicBezTo>
                  <a:cubicBezTo>
                    <a:pt x="15" y="16"/>
                    <a:pt x="15" y="16"/>
                    <a:pt x="15" y="16"/>
                  </a:cubicBezTo>
                  <a:cubicBezTo>
                    <a:pt x="15" y="17"/>
                    <a:pt x="15" y="17"/>
                    <a:pt x="15" y="17"/>
                  </a:cubicBezTo>
                  <a:cubicBezTo>
                    <a:pt x="15" y="17"/>
                    <a:pt x="15" y="17"/>
                    <a:pt x="15" y="17"/>
                  </a:cubicBezTo>
                  <a:cubicBezTo>
                    <a:pt x="15" y="18"/>
                    <a:pt x="15" y="18"/>
                    <a:pt x="15" y="18"/>
                  </a:cubicBezTo>
                  <a:cubicBezTo>
                    <a:pt x="14" y="19"/>
                    <a:pt x="14" y="19"/>
                    <a:pt x="14" y="19"/>
                  </a:cubicBezTo>
                  <a:cubicBezTo>
                    <a:pt x="14" y="19"/>
                    <a:pt x="13" y="19"/>
                    <a:pt x="13" y="19"/>
                  </a:cubicBezTo>
                  <a:cubicBezTo>
                    <a:pt x="12" y="20"/>
                    <a:pt x="12" y="20"/>
                    <a:pt x="11" y="20"/>
                  </a:cubicBezTo>
                  <a:cubicBezTo>
                    <a:pt x="10" y="20"/>
                    <a:pt x="10" y="20"/>
                    <a:pt x="9" y="20"/>
                  </a:cubicBezTo>
                  <a:cubicBezTo>
                    <a:pt x="8" y="20"/>
                    <a:pt x="8" y="20"/>
                    <a:pt x="8" y="20"/>
                  </a:cubicBezTo>
                  <a:cubicBezTo>
                    <a:pt x="8" y="20"/>
                    <a:pt x="8" y="20"/>
                    <a:pt x="8" y="20"/>
                  </a:cubicBezTo>
                  <a:cubicBezTo>
                    <a:pt x="8" y="20"/>
                    <a:pt x="8" y="20"/>
                    <a:pt x="8" y="20"/>
                  </a:cubicBezTo>
                  <a:cubicBezTo>
                    <a:pt x="8" y="19"/>
                    <a:pt x="8" y="19"/>
                    <a:pt x="8" y="19"/>
                  </a:cubicBezTo>
                  <a:cubicBezTo>
                    <a:pt x="8" y="19"/>
                    <a:pt x="8" y="19"/>
                    <a:pt x="8" y="19"/>
                  </a:cubicBezTo>
                  <a:cubicBezTo>
                    <a:pt x="7" y="16"/>
                    <a:pt x="2" y="18"/>
                    <a:pt x="3" y="21"/>
                  </a:cubicBezTo>
                  <a:cubicBezTo>
                    <a:pt x="5" y="27"/>
                    <a:pt x="14" y="25"/>
                    <a:pt x="18" y="22"/>
                  </a:cubicBezTo>
                  <a:cubicBezTo>
                    <a:pt x="20" y="20"/>
                    <a:pt x="21" y="16"/>
                    <a:pt x="20" y="14"/>
                  </a:cubicBezTo>
                  <a:cubicBezTo>
                    <a:pt x="18" y="9"/>
                    <a:pt x="14" y="9"/>
                    <a:pt x="10" y="9"/>
                  </a:cubicBezTo>
                  <a:cubicBezTo>
                    <a:pt x="9" y="9"/>
                    <a:pt x="9" y="9"/>
                    <a:pt x="9" y="9"/>
                  </a:cubicBezTo>
                  <a:cubicBezTo>
                    <a:pt x="9" y="8"/>
                    <a:pt x="9" y="8"/>
                    <a:pt x="9" y="8"/>
                  </a:cubicBezTo>
                  <a:cubicBezTo>
                    <a:pt x="9" y="8"/>
                    <a:pt x="9" y="8"/>
                    <a:pt x="9" y="8"/>
                  </a:cubicBezTo>
                  <a:cubicBezTo>
                    <a:pt x="8" y="8"/>
                    <a:pt x="8" y="8"/>
                    <a:pt x="8" y="8"/>
                  </a:cubicBezTo>
                  <a:cubicBezTo>
                    <a:pt x="8" y="8"/>
                    <a:pt x="8" y="8"/>
                    <a:pt x="8" y="8"/>
                  </a:cubicBezTo>
                  <a:cubicBezTo>
                    <a:pt x="8" y="7"/>
                    <a:pt x="8" y="7"/>
                    <a:pt x="8" y="7"/>
                  </a:cubicBezTo>
                  <a:cubicBezTo>
                    <a:pt x="8" y="7"/>
                    <a:pt x="8" y="7"/>
                    <a:pt x="8" y="7"/>
                  </a:cubicBezTo>
                  <a:cubicBezTo>
                    <a:pt x="9" y="7"/>
                    <a:pt x="9" y="7"/>
                    <a:pt x="9" y="7"/>
                  </a:cubicBezTo>
                  <a:cubicBezTo>
                    <a:pt x="9" y="6"/>
                    <a:pt x="9" y="6"/>
                    <a:pt x="9" y="6"/>
                  </a:cubicBezTo>
                  <a:cubicBezTo>
                    <a:pt x="9" y="6"/>
                    <a:pt x="10" y="6"/>
                    <a:pt x="10" y="6"/>
                  </a:cubicBezTo>
                  <a:cubicBezTo>
                    <a:pt x="11" y="5"/>
                    <a:pt x="12" y="5"/>
                    <a:pt x="14" y="5"/>
                  </a:cubicBezTo>
                  <a:cubicBezTo>
                    <a:pt x="14" y="5"/>
                    <a:pt x="15" y="5"/>
                    <a:pt x="16" y="5"/>
                  </a:cubicBezTo>
                  <a:cubicBezTo>
                    <a:pt x="16" y="5"/>
                    <a:pt x="16" y="5"/>
                    <a:pt x="16" y="5"/>
                  </a:cubicBezTo>
                  <a:cubicBezTo>
                    <a:pt x="19" y="5"/>
                    <a:pt x="20" y="1"/>
                    <a:pt x="17" y="0"/>
                  </a:cubicBezTo>
                  <a:cubicBezTo>
                    <a:pt x="16" y="0"/>
                    <a:pt x="16" y="0"/>
                    <a:pt x="15" y="0"/>
                  </a:cubicBezTo>
                  <a:cubicBezTo>
                    <a:pt x="11" y="0"/>
                    <a:pt x="6" y="2"/>
                    <a:pt x="4"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94" name="Freeform 389"/>
            <p:cNvSpPr>
              <a:spLocks noEditPoints="1"/>
            </p:cNvSpPr>
            <p:nvPr/>
          </p:nvSpPr>
          <p:spPr bwMode="auto">
            <a:xfrm>
              <a:off x="2895" y="1692"/>
              <a:ext cx="45" cy="70"/>
            </a:xfrm>
            <a:custGeom>
              <a:avLst/>
              <a:gdLst>
                <a:gd name="T0" fmla="*/ 9 w 19"/>
                <a:gd name="T1" fmla="*/ 18 h 29"/>
                <a:gd name="T2" fmla="*/ 9 w 19"/>
                <a:gd name="T3" fmla="*/ 18 h 29"/>
                <a:gd name="T4" fmla="*/ 9 w 19"/>
                <a:gd name="T5" fmla="*/ 18 h 29"/>
                <a:gd name="T6" fmla="*/ 9 w 19"/>
                <a:gd name="T7" fmla="*/ 18 h 29"/>
                <a:gd name="T8" fmla="*/ 9 w 19"/>
                <a:gd name="T9" fmla="*/ 18 h 29"/>
                <a:gd name="T10" fmla="*/ 9 w 19"/>
                <a:gd name="T11" fmla="*/ 18 h 29"/>
                <a:gd name="T12" fmla="*/ 9 w 19"/>
                <a:gd name="T13" fmla="*/ 18 h 29"/>
                <a:gd name="T14" fmla="*/ 12 w 19"/>
                <a:gd name="T15" fmla="*/ 5 h 29"/>
                <a:gd name="T16" fmla="*/ 12 w 19"/>
                <a:gd name="T17" fmla="*/ 5 h 29"/>
                <a:gd name="T18" fmla="*/ 12 w 19"/>
                <a:gd name="T19" fmla="*/ 5 h 29"/>
                <a:gd name="T20" fmla="*/ 10 w 19"/>
                <a:gd name="T21" fmla="*/ 5 h 29"/>
                <a:gd name="T22" fmla="*/ 9 w 19"/>
                <a:gd name="T23" fmla="*/ 5 h 29"/>
                <a:gd name="T24" fmla="*/ 10 w 19"/>
                <a:gd name="T25" fmla="*/ 5 h 29"/>
                <a:gd name="T26" fmla="*/ 10 w 19"/>
                <a:gd name="T27" fmla="*/ 5 h 29"/>
                <a:gd name="T28" fmla="*/ 10 w 19"/>
                <a:gd name="T29" fmla="*/ 5 h 29"/>
                <a:gd name="T30" fmla="*/ 10 w 19"/>
                <a:gd name="T31" fmla="*/ 5 h 29"/>
                <a:gd name="T32" fmla="*/ 10 w 19"/>
                <a:gd name="T33" fmla="*/ 5 h 29"/>
                <a:gd name="T34" fmla="*/ 10 w 19"/>
                <a:gd name="T35" fmla="*/ 5 h 29"/>
                <a:gd name="T36" fmla="*/ 11 w 19"/>
                <a:gd name="T37" fmla="*/ 5 h 29"/>
                <a:gd name="T38" fmla="*/ 10 w 19"/>
                <a:gd name="T39" fmla="*/ 5 h 29"/>
                <a:gd name="T40" fmla="*/ 12 w 19"/>
                <a:gd name="T41" fmla="*/ 5 h 29"/>
                <a:gd name="T42" fmla="*/ 12 w 19"/>
                <a:gd name="T43" fmla="*/ 5 h 29"/>
                <a:gd name="T44" fmla="*/ 12 w 19"/>
                <a:gd name="T45" fmla="*/ 5 h 29"/>
                <a:gd name="T46" fmla="*/ 13 w 19"/>
                <a:gd name="T47" fmla="*/ 6 h 29"/>
                <a:gd name="T48" fmla="*/ 12 w 19"/>
                <a:gd name="T49" fmla="*/ 5 h 29"/>
                <a:gd name="T50" fmla="*/ 13 w 19"/>
                <a:gd name="T51" fmla="*/ 7 h 29"/>
                <a:gd name="T52" fmla="*/ 13 w 19"/>
                <a:gd name="T53" fmla="*/ 7 h 29"/>
                <a:gd name="T54" fmla="*/ 13 w 19"/>
                <a:gd name="T55" fmla="*/ 7 h 29"/>
                <a:gd name="T56" fmla="*/ 13 w 19"/>
                <a:gd name="T57" fmla="*/ 7 h 29"/>
                <a:gd name="T58" fmla="*/ 7 w 19"/>
                <a:gd name="T59" fmla="*/ 7 h 29"/>
                <a:gd name="T60" fmla="*/ 8 w 19"/>
                <a:gd name="T61" fmla="*/ 6 h 29"/>
                <a:gd name="T62" fmla="*/ 8 w 19"/>
                <a:gd name="T63" fmla="*/ 6 h 29"/>
                <a:gd name="T64" fmla="*/ 8 w 19"/>
                <a:gd name="T65" fmla="*/ 6 h 29"/>
                <a:gd name="T66" fmla="*/ 8 w 19"/>
                <a:gd name="T67" fmla="*/ 6 h 29"/>
                <a:gd name="T68" fmla="*/ 9 w 19"/>
                <a:gd name="T69" fmla="*/ 5 h 29"/>
                <a:gd name="T70" fmla="*/ 10 w 19"/>
                <a:gd name="T71" fmla="*/ 5 h 29"/>
                <a:gd name="T72" fmla="*/ 11 w 19"/>
                <a:gd name="T73" fmla="*/ 5 h 29"/>
                <a:gd name="T74" fmla="*/ 2 w 19"/>
                <a:gd name="T75" fmla="*/ 8 h 29"/>
                <a:gd name="T76" fmla="*/ 1 w 19"/>
                <a:gd name="T77" fmla="*/ 10 h 29"/>
                <a:gd name="T78" fmla="*/ 17 w 19"/>
                <a:gd name="T79" fmla="*/ 18 h 29"/>
                <a:gd name="T80" fmla="*/ 12 w 19"/>
                <a:gd name="T81" fmla="*/ 15 h 29"/>
                <a:gd name="T82" fmla="*/ 11 w 19"/>
                <a:gd name="T83" fmla="*/ 18 h 29"/>
                <a:gd name="T84" fmla="*/ 11 w 19"/>
                <a:gd name="T85" fmla="*/ 18 h 29"/>
                <a:gd name="T86" fmla="*/ 11 w 19"/>
                <a:gd name="T87" fmla="*/ 18 h 29"/>
                <a:gd name="T88" fmla="*/ 11 w 19"/>
                <a:gd name="T89" fmla="*/ 17 h 29"/>
                <a:gd name="T90" fmla="*/ 11 w 19"/>
                <a:gd name="T91" fmla="*/ 18 h 29"/>
                <a:gd name="T92" fmla="*/ 10 w 19"/>
                <a:gd name="T93" fmla="*/ 18 h 29"/>
                <a:gd name="T94" fmla="*/ 10 w 19"/>
                <a:gd name="T95" fmla="*/ 18 h 29"/>
                <a:gd name="T96" fmla="*/ 11 w 19"/>
                <a:gd name="T97" fmla="*/ 18 h 29"/>
                <a:gd name="T98" fmla="*/ 9 w 19"/>
                <a:gd name="T99" fmla="*/ 18 h 29"/>
                <a:gd name="T100" fmla="*/ 10 w 19"/>
                <a:gd name="T101" fmla="*/ 18 h 29"/>
                <a:gd name="T102" fmla="*/ 9 w 19"/>
                <a:gd name="T103" fmla="*/ 18 h 29"/>
                <a:gd name="T104" fmla="*/ 9 w 19"/>
                <a:gd name="T105" fmla="*/ 18 h 29"/>
                <a:gd name="T106" fmla="*/ 8 w 19"/>
                <a:gd name="T107" fmla="*/ 17 h 29"/>
                <a:gd name="T108" fmla="*/ 7 w 19"/>
                <a:gd name="T109" fmla="*/ 15 h 29"/>
                <a:gd name="T110" fmla="*/ 6 w 19"/>
                <a:gd name="T111" fmla="*/ 13 h 29"/>
                <a:gd name="T112" fmla="*/ 6 w 19"/>
                <a:gd name="T113" fmla="*/ 12 h 29"/>
                <a:gd name="T114" fmla="*/ 15 w 19"/>
                <a:gd name="T115" fmla="*/ 12 h 29"/>
                <a:gd name="T116" fmla="*/ 17 w 19"/>
                <a:gd name="T117" fmla="*/ 10 h 29"/>
                <a:gd name="T118" fmla="*/ 11 w 19"/>
                <a:gd name="T119" fmla="*/ 0 h 29"/>
                <a:gd name="T120" fmla="*/ 2 w 19"/>
                <a:gd name="T121"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 h="29">
                  <a:moveTo>
                    <a:pt x="9" y="18"/>
                  </a:moveTo>
                  <a:cubicBezTo>
                    <a:pt x="9" y="18"/>
                    <a:pt x="9" y="18"/>
                    <a:pt x="9" y="18"/>
                  </a:cubicBezTo>
                  <a:cubicBezTo>
                    <a:pt x="9" y="18"/>
                    <a:pt x="9" y="18"/>
                    <a:pt x="9" y="18"/>
                  </a:cubicBezTo>
                  <a:cubicBezTo>
                    <a:pt x="9" y="18"/>
                    <a:pt x="9" y="18"/>
                    <a:pt x="9" y="18"/>
                  </a:cubicBezTo>
                  <a:moveTo>
                    <a:pt x="9" y="18"/>
                  </a:moveTo>
                  <a:cubicBezTo>
                    <a:pt x="9" y="18"/>
                    <a:pt x="9" y="18"/>
                    <a:pt x="9" y="18"/>
                  </a:cubicBezTo>
                  <a:cubicBezTo>
                    <a:pt x="9" y="18"/>
                    <a:pt x="9" y="18"/>
                    <a:pt x="9" y="18"/>
                  </a:cubicBezTo>
                  <a:moveTo>
                    <a:pt x="12" y="5"/>
                  </a:moveTo>
                  <a:cubicBezTo>
                    <a:pt x="12" y="5"/>
                    <a:pt x="12" y="5"/>
                    <a:pt x="12" y="5"/>
                  </a:cubicBezTo>
                  <a:cubicBezTo>
                    <a:pt x="12" y="5"/>
                    <a:pt x="12" y="5"/>
                    <a:pt x="12" y="5"/>
                  </a:cubicBezTo>
                  <a:moveTo>
                    <a:pt x="10" y="5"/>
                  </a:moveTo>
                  <a:cubicBezTo>
                    <a:pt x="9" y="5"/>
                    <a:pt x="9" y="5"/>
                    <a:pt x="9" y="5"/>
                  </a:cubicBezTo>
                  <a:cubicBezTo>
                    <a:pt x="10" y="5"/>
                    <a:pt x="10" y="5"/>
                    <a:pt x="10" y="5"/>
                  </a:cubicBezTo>
                  <a:cubicBezTo>
                    <a:pt x="10" y="5"/>
                    <a:pt x="10" y="5"/>
                    <a:pt x="10" y="5"/>
                  </a:cubicBezTo>
                  <a:moveTo>
                    <a:pt x="10" y="5"/>
                  </a:moveTo>
                  <a:cubicBezTo>
                    <a:pt x="10" y="5"/>
                    <a:pt x="10" y="5"/>
                    <a:pt x="10" y="5"/>
                  </a:cubicBezTo>
                  <a:cubicBezTo>
                    <a:pt x="10" y="5"/>
                    <a:pt x="10" y="5"/>
                    <a:pt x="10" y="5"/>
                  </a:cubicBezTo>
                  <a:cubicBezTo>
                    <a:pt x="10" y="5"/>
                    <a:pt x="10" y="5"/>
                    <a:pt x="10" y="5"/>
                  </a:cubicBezTo>
                  <a:moveTo>
                    <a:pt x="11" y="5"/>
                  </a:moveTo>
                  <a:cubicBezTo>
                    <a:pt x="10" y="5"/>
                    <a:pt x="10" y="5"/>
                    <a:pt x="10" y="5"/>
                  </a:cubicBezTo>
                  <a:cubicBezTo>
                    <a:pt x="11" y="5"/>
                    <a:pt x="11" y="5"/>
                    <a:pt x="12" y="5"/>
                  </a:cubicBezTo>
                  <a:cubicBezTo>
                    <a:pt x="12" y="5"/>
                    <a:pt x="12" y="5"/>
                    <a:pt x="12" y="5"/>
                  </a:cubicBezTo>
                  <a:cubicBezTo>
                    <a:pt x="12" y="5"/>
                    <a:pt x="12" y="5"/>
                    <a:pt x="12" y="5"/>
                  </a:cubicBezTo>
                  <a:cubicBezTo>
                    <a:pt x="13" y="6"/>
                    <a:pt x="13" y="6"/>
                    <a:pt x="13" y="6"/>
                  </a:cubicBezTo>
                  <a:cubicBezTo>
                    <a:pt x="12" y="5"/>
                    <a:pt x="12" y="5"/>
                    <a:pt x="12" y="5"/>
                  </a:cubicBezTo>
                  <a:cubicBezTo>
                    <a:pt x="13" y="6"/>
                    <a:pt x="13" y="7"/>
                    <a:pt x="13" y="7"/>
                  </a:cubicBezTo>
                  <a:cubicBezTo>
                    <a:pt x="13" y="7"/>
                    <a:pt x="13" y="7"/>
                    <a:pt x="13" y="7"/>
                  </a:cubicBezTo>
                  <a:cubicBezTo>
                    <a:pt x="13" y="7"/>
                    <a:pt x="13" y="7"/>
                    <a:pt x="13" y="7"/>
                  </a:cubicBezTo>
                  <a:cubicBezTo>
                    <a:pt x="13" y="7"/>
                    <a:pt x="13" y="7"/>
                    <a:pt x="13" y="7"/>
                  </a:cubicBezTo>
                  <a:cubicBezTo>
                    <a:pt x="11" y="7"/>
                    <a:pt x="9" y="7"/>
                    <a:pt x="7" y="7"/>
                  </a:cubicBezTo>
                  <a:cubicBezTo>
                    <a:pt x="8" y="6"/>
                    <a:pt x="8" y="6"/>
                    <a:pt x="8" y="6"/>
                  </a:cubicBezTo>
                  <a:cubicBezTo>
                    <a:pt x="8" y="6"/>
                    <a:pt x="8" y="6"/>
                    <a:pt x="8" y="6"/>
                  </a:cubicBezTo>
                  <a:cubicBezTo>
                    <a:pt x="8" y="6"/>
                    <a:pt x="8" y="6"/>
                    <a:pt x="8" y="6"/>
                  </a:cubicBezTo>
                  <a:cubicBezTo>
                    <a:pt x="8" y="6"/>
                    <a:pt x="8" y="6"/>
                    <a:pt x="8" y="6"/>
                  </a:cubicBezTo>
                  <a:cubicBezTo>
                    <a:pt x="8" y="6"/>
                    <a:pt x="9" y="5"/>
                    <a:pt x="9" y="5"/>
                  </a:cubicBezTo>
                  <a:cubicBezTo>
                    <a:pt x="10" y="5"/>
                    <a:pt x="10" y="5"/>
                    <a:pt x="10" y="5"/>
                  </a:cubicBezTo>
                  <a:cubicBezTo>
                    <a:pt x="11" y="5"/>
                    <a:pt x="11" y="5"/>
                    <a:pt x="11" y="5"/>
                  </a:cubicBezTo>
                  <a:moveTo>
                    <a:pt x="2" y="8"/>
                  </a:moveTo>
                  <a:cubicBezTo>
                    <a:pt x="1" y="8"/>
                    <a:pt x="1" y="9"/>
                    <a:pt x="1" y="10"/>
                  </a:cubicBezTo>
                  <a:cubicBezTo>
                    <a:pt x="0" y="19"/>
                    <a:pt x="11" y="29"/>
                    <a:pt x="17" y="18"/>
                  </a:cubicBezTo>
                  <a:cubicBezTo>
                    <a:pt x="18" y="15"/>
                    <a:pt x="14" y="13"/>
                    <a:pt x="12" y="15"/>
                  </a:cubicBezTo>
                  <a:cubicBezTo>
                    <a:pt x="12" y="16"/>
                    <a:pt x="12" y="17"/>
                    <a:pt x="11" y="18"/>
                  </a:cubicBezTo>
                  <a:cubicBezTo>
                    <a:pt x="11" y="18"/>
                    <a:pt x="11" y="18"/>
                    <a:pt x="11" y="18"/>
                  </a:cubicBezTo>
                  <a:cubicBezTo>
                    <a:pt x="11" y="18"/>
                    <a:pt x="11" y="18"/>
                    <a:pt x="11" y="18"/>
                  </a:cubicBezTo>
                  <a:cubicBezTo>
                    <a:pt x="11" y="17"/>
                    <a:pt x="11" y="17"/>
                    <a:pt x="11" y="17"/>
                  </a:cubicBezTo>
                  <a:cubicBezTo>
                    <a:pt x="11" y="18"/>
                    <a:pt x="11" y="18"/>
                    <a:pt x="11" y="18"/>
                  </a:cubicBezTo>
                  <a:cubicBezTo>
                    <a:pt x="10" y="18"/>
                    <a:pt x="10" y="18"/>
                    <a:pt x="10" y="18"/>
                  </a:cubicBezTo>
                  <a:cubicBezTo>
                    <a:pt x="10" y="18"/>
                    <a:pt x="10" y="18"/>
                    <a:pt x="10" y="18"/>
                  </a:cubicBezTo>
                  <a:cubicBezTo>
                    <a:pt x="11" y="18"/>
                    <a:pt x="11" y="18"/>
                    <a:pt x="11" y="18"/>
                  </a:cubicBezTo>
                  <a:cubicBezTo>
                    <a:pt x="10" y="18"/>
                    <a:pt x="9" y="18"/>
                    <a:pt x="9" y="18"/>
                  </a:cubicBezTo>
                  <a:cubicBezTo>
                    <a:pt x="10" y="18"/>
                    <a:pt x="10" y="18"/>
                    <a:pt x="10" y="18"/>
                  </a:cubicBezTo>
                  <a:cubicBezTo>
                    <a:pt x="9" y="18"/>
                    <a:pt x="9" y="18"/>
                    <a:pt x="9" y="18"/>
                  </a:cubicBezTo>
                  <a:cubicBezTo>
                    <a:pt x="9" y="18"/>
                    <a:pt x="9" y="18"/>
                    <a:pt x="9" y="18"/>
                  </a:cubicBezTo>
                  <a:cubicBezTo>
                    <a:pt x="8" y="17"/>
                    <a:pt x="8" y="17"/>
                    <a:pt x="8" y="17"/>
                  </a:cubicBezTo>
                  <a:cubicBezTo>
                    <a:pt x="7" y="16"/>
                    <a:pt x="7" y="16"/>
                    <a:pt x="7" y="15"/>
                  </a:cubicBezTo>
                  <a:cubicBezTo>
                    <a:pt x="6" y="14"/>
                    <a:pt x="6" y="13"/>
                    <a:pt x="6" y="13"/>
                  </a:cubicBezTo>
                  <a:cubicBezTo>
                    <a:pt x="6" y="12"/>
                    <a:pt x="6" y="12"/>
                    <a:pt x="6" y="12"/>
                  </a:cubicBezTo>
                  <a:cubicBezTo>
                    <a:pt x="9" y="12"/>
                    <a:pt x="12" y="12"/>
                    <a:pt x="15" y="12"/>
                  </a:cubicBezTo>
                  <a:cubicBezTo>
                    <a:pt x="16" y="12"/>
                    <a:pt x="17" y="11"/>
                    <a:pt x="17" y="10"/>
                  </a:cubicBezTo>
                  <a:cubicBezTo>
                    <a:pt x="19" y="4"/>
                    <a:pt x="15" y="0"/>
                    <a:pt x="11" y="0"/>
                  </a:cubicBezTo>
                  <a:cubicBezTo>
                    <a:pt x="7" y="0"/>
                    <a:pt x="3" y="3"/>
                    <a:pt x="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95" name="Freeform 390"/>
            <p:cNvSpPr>
              <a:spLocks noEditPoints="1"/>
            </p:cNvSpPr>
            <p:nvPr/>
          </p:nvSpPr>
          <p:spPr bwMode="auto">
            <a:xfrm>
              <a:off x="2928" y="1692"/>
              <a:ext cx="57" cy="65"/>
            </a:xfrm>
            <a:custGeom>
              <a:avLst/>
              <a:gdLst>
                <a:gd name="T0" fmla="*/ 10 w 24"/>
                <a:gd name="T1" fmla="*/ 21 h 27"/>
                <a:gd name="T2" fmla="*/ 10 w 24"/>
                <a:gd name="T3" fmla="*/ 21 h 27"/>
                <a:gd name="T4" fmla="*/ 10 w 24"/>
                <a:gd name="T5" fmla="*/ 21 h 27"/>
                <a:gd name="T6" fmla="*/ 10 w 24"/>
                <a:gd name="T7" fmla="*/ 21 h 27"/>
                <a:gd name="T8" fmla="*/ 10 w 24"/>
                <a:gd name="T9" fmla="*/ 21 h 27"/>
                <a:gd name="T10" fmla="*/ 10 w 24"/>
                <a:gd name="T11" fmla="*/ 21 h 27"/>
                <a:gd name="T12" fmla="*/ 10 w 24"/>
                <a:gd name="T13" fmla="*/ 22 h 27"/>
                <a:gd name="T14" fmla="*/ 10 w 24"/>
                <a:gd name="T15" fmla="*/ 21 h 27"/>
                <a:gd name="T16" fmla="*/ 10 w 24"/>
                <a:gd name="T17" fmla="*/ 21 h 27"/>
                <a:gd name="T18" fmla="*/ 10 w 24"/>
                <a:gd name="T19" fmla="*/ 21 h 27"/>
                <a:gd name="T20" fmla="*/ 10 w 24"/>
                <a:gd name="T21" fmla="*/ 21 h 27"/>
                <a:gd name="T22" fmla="*/ 11 w 24"/>
                <a:gd name="T23" fmla="*/ 21 h 27"/>
                <a:gd name="T24" fmla="*/ 11 w 24"/>
                <a:gd name="T25" fmla="*/ 21 h 27"/>
                <a:gd name="T26" fmla="*/ 9 w 24"/>
                <a:gd name="T27" fmla="*/ 21 h 27"/>
                <a:gd name="T28" fmla="*/ 9 w 24"/>
                <a:gd name="T29" fmla="*/ 21 h 27"/>
                <a:gd name="T30" fmla="*/ 21 w 24"/>
                <a:gd name="T31" fmla="*/ 18 h 27"/>
                <a:gd name="T32" fmla="*/ 15 w 24"/>
                <a:gd name="T33" fmla="*/ 7 h 27"/>
                <a:gd name="T34" fmla="*/ 15 w 24"/>
                <a:gd name="T35" fmla="*/ 7 h 27"/>
                <a:gd name="T36" fmla="*/ 15 w 24"/>
                <a:gd name="T37" fmla="*/ 7 h 27"/>
                <a:gd name="T38" fmla="*/ 15 w 24"/>
                <a:gd name="T39" fmla="*/ 10 h 27"/>
                <a:gd name="T40" fmla="*/ 12 w 24"/>
                <a:gd name="T41" fmla="*/ 20 h 27"/>
                <a:gd name="T42" fmla="*/ 11 w 24"/>
                <a:gd name="T43" fmla="*/ 21 h 27"/>
                <a:gd name="T44" fmla="*/ 10 w 24"/>
                <a:gd name="T45" fmla="*/ 21 h 27"/>
                <a:gd name="T46" fmla="*/ 9 w 24"/>
                <a:gd name="T47" fmla="*/ 21 h 27"/>
                <a:gd name="T48" fmla="*/ 9 w 24"/>
                <a:gd name="T49" fmla="*/ 21 h 27"/>
                <a:gd name="T50" fmla="*/ 8 w 24"/>
                <a:gd name="T51" fmla="*/ 18 h 27"/>
                <a:gd name="T52" fmla="*/ 9 w 24"/>
                <a:gd name="T53" fmla="*/ 10 h 27"/>
                <a:gd name="T54" fmla="*/ 11 w 24"/>
                <a:gd name="T55" fmla="*/ 7 h 27"/>
                <a:gd name="T56" fmla="*/ 13 w 24"/>
                <a:gd name="T57" fmla="*/ 7 h 27"/>
                <a:gd name="T58" fmla="*/ 13 w 24"/>
                <a:gd name="T59" fmla="*/ 6 h 27"/>
                <a:gd name="T60" fmla="*/ 13 w 24"/>
                <a:gd name="T61" fmla="*/ 6 h 27"/>
                <a:gd name="T62" fmla="*/ 4 w 24"/>
                <a:gd name="T63" fmla="*/ 23 h 27"/>
                <a:gd name="T64" fmla="*/ 17 w 24"/>
                <a:gd name="T65" fmla="*/ 21 h 27"/>
                <a:gd name="T66" fmla="*/ 22 w 24"/>
                <a:gd name="T67" fmla="*/ 19 h 27"/>
                <a:gd name="T68" fmla="*/ 21 w 24"/>
                <a:gd name="T69" fmla="*/ 15 h 27"/>
                <a:gd name="T70" fmla="*/ 20 w 24"/>
                <a:gd name="T71" fmla="*/ 4 h 27"/>
                <a:gd name="T72" fmla="*/ 16 w 24"/>
                <a:gd name="T7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27">
                  <a:moveTo>
                    <a:pt x="10" y="21"/>
                  </a:moveTo>
                  <a:cubicBezTo>
                    <a:pt x="10" y="21"/>
                    <a:pt x="10" y="21"/>
                    <a:pt x="10" y="21"/>
                  </a:cubicBezTo>
                  <a:cubicBezTo>
                    <a:pt x="10" y="21"/>
                    <a:pt x="10" y="21"/>
                    <a:pt x="10" y="21"/>
                  </a:cubicBezTo>
                  <a:cubicBezTo>
                    <a:pt x="10" y="21"/>
                    <a:pt x="10" y="21"/>
                    <a:pt x="10" y="21"/>
                  </a:cubicBezTo>
                  <a:cubicBezTo>
                    <a:pt x="10" y="21"/>
                    <a:pt x="10" y="21"/>
                    <a:pt x="10" y="21"/>
                  </a:cubicBezTo>
                  <a:moveTo>
                    <a:pt x="10" y="21"/>
                  </a:moveTo>
                  <a:cubicBezTo>
                    <a:pt x="10" y="21"/>
                    <a:pt x="10" y="21"/>
                    <a:pt x="10" y="21"/>
                  </a:cubicBezTo>
                  <a:cubicBezTo>
                    <a:pt x="10" y="21"/>
                    <a:pt x="10" y="21"/>
                    <a:pt x="10" y="21"/>
                  </a:cubicBezTo>
                  <a:cubicBezTo>
                    <a:pt x="10" y="21"/>
                    <a:pt x="10" y="21"/>
                    <a:pt x="10" y="21"/>
                  </a:cubicBezTo>
                  <a:moveTo>
                    <a:pt x="10" y="21"/>
                  </a:moveTo>
                  <a:cubicBezTo>
                    <a:pt x="10" y="21"/>
                    <a:pt x="10" y="21"/>
                    <a:pt x="10" y="21"/>
                  </a:cubicBezTo>
                  <a:cubicBezTo>
                    <a:pt x="10" y="21"/>
                    <a:pt x="10" y="21"/>
                    <a:pt x="10" y="21"/>
                  </a:cubicBezTo>
                  <a:cubicBezTo>
                    <a:pt x="10" y="21"/>
                    <a:pt x="10" y="21"/>
                    <a:pt x="10" y="21"/>
                  </a:cubicBezTo>
                  <a:cubicBezTo>
                    <a:pt x="10" y="22"/>
                    <a:pt x="10" y="22"/>
                    <a:pt x="10" y="22"/>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1"/>
                    <a:pt x="10" y="21"/>
                  </a:cubicBezTo>
                  <a:moveTo>
                    <a:pt x="11" y="21"/>
                  </a:moveTo>
                  <a:cubicBezTo>
                    <a:pt x="10" y="21"/>
                    <a:pt x="10" y="21"/>
                    <a:pt x="10" y="21"/>
                  </a:cubicBezTo>
                  <a:cubicBezTo>
                    <a:pt x="10" y="21"/>
                    <a:pt x="10" y="21"/>
                    <a:pt x="10" y="21"/>
                  </a:cubicBezTo>
                  <a:cubicBezTo>
                    <a:pt x="11" y="21"/>
                    <a:pt x="11" y="21"/>
                    <a:pt x="11" y="21"/>
                  </a:cubicBezTo>
                  <a:moveTo>
                    <a:pt x="11" y="21"/>
                  </a:moveTo>
                  <a:cubicBezTo>
                    <a:pt x="11" y="21"/>
                    <a:pt x="11" y="21"/>
                    <a:pt x="11" y="21"/>
                  </a:cubicBezTo>
                  <a:cubicBezTo>
                    <a:pt x="11" y="21"/>
                    <a:pt x="11" y="21"/>
                    <a:pt x="11" y="21"/>
                  </a:cubicBezTo>
                  <a:moveTo>
                    <a:pt x="9" y="21"/>
                  </a:moveTo>
                  <a:cubicBezTo>
                    <a:pt x="9" y="21"/>
                    <a:pt x="9" y="21"/>
                    <a:pt x="9" y="21"/>
                  </a:cubicBezTo>
                  <a:cubicBezTo>
                    <a:pt x="9" y="21"/>
                    <a:pt x="9" y="21"/>
                    <a:pt x="9" y="21"/>
                  </a:cubicBezTo>
                  <a:moveTo>
                    <a:pt x="21" y="17"/>
                  </a:moveTo>
                  <a:cubicBezTo>
                    <a:pt x="21" y="18"/>
                    <a:pt x="21" y="18"/>
                    <a:pt x="21" y="18"/>
                  </a:cubicBezTo>
                  <a:cubicBezTo>
                    <a:pt x="21" y="17"/>
                    <a:pt x="21" y="17"/>
                    <a:pt x="21" y="17"/>
                  </a:cubicBezTo>
                  <a:moveTo>
                    <a:pt x="15" y="7"/>
                  </a:moveTo>
                  <a:cubicBezTo>
                    <a:pt x="15" y="7"/>
                    <a:pt x="15" y="7"/>
                    <a:pt x="15" y="7"/>
                  </a:cubicBezTo>
                  <a:cubicBezTo>
                    <a:pt x="15" y="7"/>
                    <a:pt x="15" y="7"/>
                    <a:pt x="15" y="7"/>
                  </a:cubicBezTo>
                  <a:moveTo>
                    <a:pt x="14" y="7"/>
                  </a:moveTo>
                  <a:cubicBezTo>
                    <a:pt x="14" y="7"/>
                    <a:pt x="15" y="7"/>
                    <a:pt x="15" y="7"/>
                  </a:cubicBezTo>
                  <a:cubicBezTo>
                    <a:pt x="15" y="7"/>
                    <a:pt x="15" y="7"/>
                    <a:pt x="15" y="7"/>
                  </a:cubicBezTo>
                  <a:cubicBezTo>
                    <a:pt x="15" y="8"/>
                    <a:pt x="15" y="9"/>
                    <a:pt x="15" y="10"/>
                  </a:cubicBezTo>
                  <a:cubicBezTo>
                    <a:pt x="15" y="12"/>
                    <a:pt x="14" y="15"/>
                    <a:pt x="13" y="18"/>
                  </a:cubicBezTo>
                  <a:cubicBezTo>
                    <a:pt x="13" y="19"/>
                    <a:pt x="12" y="19"/>
                    <a:pt x="12" y="20"/>
                  </a:cubicBezTo>
                  <a:cubicBezTo>
                    <a:pt x="11" y="21"/>
                    <a:pt x="11" y="21"/>
                    <a:pt x="11" y="21"/>
                  </a:cubicBezTo>
                  <a:cubicBezTo>
                    <a:pt x="11" y="21"/>
                    <a:pt x="11" y="21"/>
                    <a:pt x="11" y="21"/>
                  </a:cubicBezTo>
                  <a:cubicBezTo>
                    <a:pt x="10" y="21"/>
                    <a:pt x="10" y="21"/>
                    <a:pt x="10" y="21"/>
                  </a:cubicBezTo>
                  <a:cubicBezTo>
                    <a:pt x="10" y="21"/>
                    <a:pt x="10" y="21"/>
                    <a:pt x="10" y="21"/>
                  </a:cubicBezTo>
                  <a:cubicBezTo>
                    <a:pt x="9" y="21"/>
                    <a:pt x="9" y="21"/>
                    <a:pt x="9" y="21"/>
                  </a:cubicBezTo>
                  <a:cubicBezTo>
                    <a:pt x="9" y="21"/>
                    <a:pt x="9" y="21"/>
                    <a:pt x="9" y="21"/>
                  </a:cubicBezTo>
                  <a:cubicBezTo>
                    <a:pt x="8" y="20"/>
                    <a:pt x="8" y="20"/>
                    <a:pt x="8" y="20"/>
                  </a:cubicBezTo>
                  <a:cubicBezTo>
                    <a:pt x="9" y="21"/>
                    <a:pt x="9" y="21"/>
                    <a:pt x="9" y="21"/>
                  </a:cubicBezTo>
                  <a:cubicBezTo>
                    <a:pt x="8" y="20"/>
                    <a:pt x="8" y="20"/>
                    <a:pt x="8" y="20"/>
                  </a:cubicBezTo>
                  <a:cubicBezTo>
                    <a:pt x="8" y="19"/>
                    <a:pt x="8" y="18"/>
                    <a:pt x="8" y="18"/>
                  </a:cubicBezTo>
                  <a:cubicBezTo>
                    <a:pt x="7" y="16"/>
                    <a:pt x="7" y="15"/>
                    <a:pt x="8" y="14"/>
                  </a:cubicBezTo>
                  <a:cubicBezTo>
                    <a:pt x="8" y="13"/>
                    <a:pt x="8" y="12"/>
                    <a:pt x="9" y="10"/>
                  </a:cubicBezTo>
                  <a:cubicBezTo>
                    <a:pt x="9" y="10"/>
                    <a:pt x="9" y="9"/>
                    <a:pt x="10" y="8"/>
                  </a:cubicBezTo>
                  <a:cubicBezTo>
                    <a:pt x="11" y="7"/>
                    <a:pt x="11" y="7"/>
                    <a:pt x="11" y="7"/>
                  </a:cubicBezTo>
                  <a:cubicBezTo>
                    <a:pt x="11" y="7"/>
                    <a:pt x="11" y="7"/>
                    <a:pt x="12" y="7"/>
                  </a:cubicBezTo>
                  <a:cubicBezTo>
                    <a:pt x="13" y="7"/>
                    <a:pt x="13" y="7"/>
                    <a:pt x="13" y="7"/>
                  </a:cubicBezTo>
                  <a:cubicBezTo>
                    <a:pt x="13" y="7"/>
                    <a:pt x="13" y="7"/>
                    <a:pt x="14" y="7"/>
                  </a:cubicBezTo>
                  <a:moveTo>
                    <a:pt x="13" y="6"/>
                  </a:moveTo>
                  <a:cubicBezTo>
                    <a:pt x="13" y="7"/>
                    <a:pt x="13" y="7"/>
                    <a:pt x="13" y="7"/>
                  </a:cubicBezTo>
                  <a:cubicBezTo>
                    <a:pt x="13" y="6"/>
                    <a:pt x="13" y="6"/>
                    <a:pt x="13" y="6"/>
                  </a:cubicBezTo>
                  <a:moveTo>
                    <a:pt x="16" y="2"/>
                  </a:moveTo>
                  <a:cubicBezTo>
                    <a:pt x="5" y="0"/>
                    <a:pt x="0" y="13"/>
                    <a:pt x="4" y="23"/>
                  </a:cubicBezTo>
                  <a:cubicBezTo>
                    <a:pt x="6" y="27"/>
                    <a:pt x="13" y="27"/>
                    <a:pt x="16" y="23"/>
                  </a:cubicBezTo>
                  <a:cubicBezTo>
                    <a:pt x="16" y="22"/>
                    <a:pt x="17" y="21"/>
                    <a:pt x="17" y="21"/>
                  </a:cubicBezTo>
                  <a:cubicBezTo>
                    <a:pt x="18" y="21"/>
                    <a:pt x="18" y="21"/>
                    <a:pt x="18" y="21"/>
                  </a:cubicBezTo>
                  <a:cubicBezTo>
                    <a:pt x="20" y="24"/>
                    <a:pt x="24" y="21"/>
                    <a:pt x="22" y="19"/>
                  </a:cubicBezTo>
                  <a:cubicBezTo>
                    <a:pt x="21" y="18"/>
                    <a:pt x="21" y="18"/>
                    <a:pt x="21" y="18"/>
                  </a:cubicBezTo>
                  <a:cubicBezTo>
                    <a:pt x="21" y="17"/>
                    <a:pt x="21" y="16"/>
                    <a:pt x="21" y="15"/>
                  </a:cubicBezTo>
                  <a:cubicBezTo>
                    <a:pt x="20" y="12"/>
                    <a:pt x="20" y="10"/>
                    <a:pt x="20" y="7"/>
                  </a:cubicBezTo>
                  <a:cubicBezTo>
                    <a:pt x="20" y="6"/>
                    <a:pt x="20" y="5"/>
                    <a:pt x="20" y="4"/>
                  </a:cubicBezTo>
                  <a:cubicBezTo>
                    <a:pt x="20" y="2"/>
                    <a:pt x="19" y="2"/>
                    <a:pt x="18" y="2"/>
                  </a:cubicBezTo>
                  <a:cubicBezTo>
                    <a:pt x="17" y="2"/>
                    <a:pt x="17" y="2"/>
                    <a:pt x="16"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96" name="Freeform 391"/>
            <p:cNvSpPr>
              <a:spLocks noEditPoints="1"/>
            </p:cNvSpPr>
            <p:nvPr/>
          </p:nvSpPr>
          <p:spPr bwMode="auto">
            <a:xfrm>
              <a:off x="2978" y="1692"/>
              <a:ext cx="52" cy="62"/>
            </a:xfrm>
            <a:custGeom>
              <a:avLst/>
              <a:gdLst>
                <a:gd name="T0" fmla="*/ 11 w 22"/>
                <a:gd name="T1" fmla="*/ 21 h 26"/>
                <a:gd name="T2" fmla="*/ 11 w 22"/>
                <a:gd name="T3" fmla="*/ 21 h 26"/>
                <a:gd name="T4" fmla="*/ 11 w 22"/>
                <a:gd name="T5" fmla="*/ 21 h 26"/>
                <a:gd name="T6" fmla="*/ 16 w 22"/>
                <a:gd name="T7" fmla="*/ 6 h 26"/>
                <a:gd name="T8" fmla="*/ 16 w 22"/>
                <a:gd name="T9" fmla="*/ 6 h 26"/>
                <a:gd name="T10" fmla="*/ 16 w 22"/>
                <a:gd name="T11" fmla="*/ 6 h 26"/>
                <a:gd name="T12" fmla="*/ 16 w 22"/>
                <a:gd name="T13" fmla="*/ 6 h 26"/>
                <a:gd name="T14" fmla="*/ 16 w 22"/>
                <a:gd name="T15" fmla="*/ 6 h 26"/>
                <a:gd name="T16" fmla="*/ 16 w 22"/>
                <a:gd name="T17" fmla="*/ 6 h 26"/>
                <a:gd name="T18" fmla="*/ 16 w 22"/>
                <a:gd name="T19" fmla="*/ 6 h 26"/>
                <a:gd name="T20" fmla="*/ 16 w 22"/>
                <a:gd name="T21" fmla="*/ 5 h 26"/>
                <a:gd name="T22" fmla="*/ 16 w 22"/>
                <a:gd name="T23" fmla="*/ 5 h 26"/>
                <a:gd name="T24" fmla="*/ 9 w 22"/>
                <a:gd name="T25" fmla="*/ 11 h 26"/>
                <a:gd name="T26" fmla="*/ 6 w 22"/>
                <a:gd name="T27" fmla="*/ 4 h 26"/>
                <a:gd name="T28" fmla="*/ 2 w 22"/>
                <a:gd name="T29" fmla="*/ 5 h 26"/>
                <a:gd name="T30" fmla="*/ 6 w 22"/>
                <a:gd name="T31" fmla="*/ 21 h 26"/>
                <a:gd name="T32" fmla="*/ 6 w 22"/>
                <a:gd name="T33" fmla="*/ 23 h 26"/>
                <a:gd name="T34" fmla="*/ 11 w 22"/>
                <a:gd name="T35" fmla="*/ 23 h 26"/>
                <a:gd name="T36" fmla="*/ 11 w 22"/>
                <a:gd name="T37" fmla="*/ 22 h 26"/>
                <a:gd name="T38" fmla="*/ 15 w 22"/>
                <a:gd name="T39" fmla="*/ 8 h 26"/>
                <a:gd name="T40" fmla="*/ 16 w 22"/>
                <a:gd name="T41" fmla="*/ 6 h 26"/>
                <a:gd name="T42" fmla="*/ 16 w 22"/>
                <a:gd name="T43" fmla="*/ 6 h 26"/>
                <a:gd name="T44" fmla="*/ 20 w 22"/>
                <a:gd name="T45" fmla="*/ 3 h 26"/>
                <a:gd name="T46" fmla="*/ 16 w 22"/>
                <a:gd name="T47" fmla="*/ 0 h 26"/>
                <a:gd name="T48" fmla="*/ 9 w 22"/>
                <a:gd name="T4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6">
                  <a:moveTo>
                    <a:pt x="11" y="21"/>
                  </a:moveTo>
                  <a:cubicBezTo>
                    <a:pt x="11" y="21"/>
                    <a:pt x="11" y="21"/>
                    <a:pt x="11" y="21"/>
                  </a:cubicBezTo>
                  <a:cubicBezTo>
                    <a:pt x="11" y="21"/>
                    <a:pt x="11" y="21"/>
                    <a:pt x="11" y="21"/>
                  </a:cubicBezTo>
                  <a:moveTo>
                    <a:pt x="16" y="6"/>
                  </a:moveTo>
                  <a:cubicBezTo>
                    <a:pt x="16" y="6"/>
                    <a:pt x="16" y="6"/>
                    <a:pt x="16" y="6"/>
                  </a:cubicBezTo>
                  <a:cubicBezTo>
                    <a:pt x="16" y="6"/>
                    <a:pt x="16" y="6"/>
                    <a:pt x="16" y="6"/>
                  </a:cubicBezTo>
                  <a:cubicBezTo>
                    <a:pt x="16" y="6"/>
                    <a:pt x="16" y="6"/>
                    <a:pt x="16" y="6"/>
                  </a:cubicBezTo>
                  <a:moveTo>
                    <a:pt x="16" y="6"/>
                  </a:moveTo>
                  <a:cubicBezTo>
                    <a:pt x="16" y="6"/>
                    <a:pt x="16" y="6"/>
                    <a:pt x="16" y="6"/>
                  </a:cubicBezTo>
                  <a:cubicBezTo>
                    <a:pt x="16" y="6"/>
                    <a:pt x="16" y="6"/>
                    <a:pt x="16" y="6"/>
                  </a:cubicBezTo>
                  <a:moveTo>
                    <a:pt x="16" y="5"/>
                  </a:moveTo>
                  <a:cubicBezTo>
                    <a:pt x="16" y="5"/>
                    <a:pt x="16" y="5"/>
                    <a:pt x="16" y="5"/>
                  </a:cubicBezTo>
                  <a:moveTo>
                    <a:pt x="9" y="11"/>
                  </a:moveTo>
                  <a:cubicBezTo>
                    <a:pt x="8" y="8"/>
                    <a:pt x="7" y="6"/>
                    <a:pt x="6" y="4"/>
                  </a:cubicBezTo>
                  <a:cubicBezTo>
                    <a:pt x="5" y="1"/>
                    <a:pt x="0" y="2"/>
                    <a:pt x="2" y="5"/>
                  </a:cubicBezTo>
                  <a:cubicBezTo>
                    <a:pt x="4" y="10"/>
                    <a:pt x="5" y="16"/>
                    <a:pt x="6" y="21"/>
                  </a:cubicBezTo>
                  <a:cubicBezTo>
                    <a:pt x="6" y="22"/>
                    <a:pt x="6" y="22"/>
                    <a:pt x="6" y="23"/>
                  </a:cubicBezTo>
                  <a:cubicBezTo>
                    <a:pt x="7" y="26"/>
                    <a:pt x="11" y="26"/>
                    <a:pt x="11" y="23"/>
                  </a:cubicBezTo>
                  <a:cubicBezTo>
                    <a:pt x="11" y="22"/>
                    <a:pt x="11" y="22"/>
                    <a:pt x="11" y="22"/>
                  </a:cubicBezTo>
                  <a:cubicBezTo>
                    <a:pt x="12" y="17"/>
                    <a:pt x="13" y="12"/>
                    <a:pt x="15" y="8"/>
                  </a:cubicBezTo>
                  <a:cubicBezTo>
                    <a:pt x="15" y="7"/>
                    <a:pt x="16" y="6"/>
                    <a:pt x="16" y="6"/>
                  </a:cubicBezTo>
                  <a:cubicBezTo>
                    <a:pt x="16" y="6"/>
                    <a:pt x="16" y="6"/>
                    <a:pt x="16" y="6"/>
                  </a:cubicBezTo>
                  <a:cubicBezTo>
                    <a:pt x="18" y="8"/>
                    <a:pt x="22" y="6"/>
                    <a:pt x="20" y="3"/>
                  </a:cubicBezTo>
                  <a:cubicBezTo>
                    <a:pt x="19" y="1"/>
                    <a:pt x="18" y="0"/>
                    <a:pt x="16" y="0"/>
                  </a:cubicBezTo>
                  <a:cubicBezTo>
                    <a:pt x="13" y="0"/>
                    <a:pt x="11" y="5"/>
                    <a:pt x="9"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97" name="Freeform 392"/>
            <p:cNvSpPr>
              <a:spLocks noEditPoints="1"/>
            </p:cNvSpPr>
            <p:nvPr/>
          </p:nvSpPr>
          <p:spPr bwMode="auto">
            <a:xfrm>
              <a:off x="3028" y="1697"/>
              <a:ext cx="49" cy="60"/>
            </a:xfrm>
            <a:custGeom>
              <a:avLst/>
              <a:gdLst>
                <a:gd name="T0" fmla="*/ 13 w 21"/>
                <a:gd name="T1" fmla="*/ 17 h 25"/>
                <a:gd name="T2" fmla="*/ 13 w 21"/>
                <a:gd name="T3" fmla="*/ 17 h 25"/>
                <a:gd name="T4" fmla="*/ 13 w 21"/>
                <a:gd name="T5" fmla="*/ 17 h 25"/>
                <a:gd name="T6" fmla="*/ 8 w 21"/>
                <a:gd name="T7" fmla="*/ 6 h 25"/>
                <a:gd name="T8" fmla="*/ 8 w 21"/>
                <a:gd name="T9" fmla="*/ 6 h 25"/>
                <a:gd name="T10" fmla="*/ 8 w 21"/>
                <a:gd name="T11" fmla="*/ 6 h 25"/>
                <a:gd name="T12" fmla="*/ 9 w 21"/>
                <a:gd name="T13" fmla="*/ 5 h 25"/>
                <a:gd name="T14" fmla="*/ 9 w 21"/>
                <a:gd name="T15" fmla="*/ 6 h 25"/>
                <a:gd name="T16" fmla="*/ 9 w 21"/>
                <a:gd name="T17" fmla="*/ 5 h 25"/>
                <a:gd name="T18" fmla="*/ 10 w 21"/>
                <a:gd name="T19" fmla="*/ 5 h 25"/>
                <a:gd name="T20" fmla="*/ 10 w 21"/>
                <a:gd name="T21" fmla="*/ 5 h 25"/>
                <a:gd name="T22" fmla="*/ 10 w 21"/>
                <a:gd name="T23" fmla="*/ 5 h 25"/>
                <a:gd name="T24" fmla="*/ 11 w 21"/>
                <a:gd name="T25" fmla="*/ 5 h 25"/>
                <a:gd name="T26" fmla="*/ 12 w 21"/>
                <a:gd name="T27" fmla="*/ 5 h 25"/>
                <a:gd name="T28" fmla="*/ 11 w 21"/>
                <a:gd name="T29" fmla="*/ 5 h 25"/>
                <a:gd name="T30" fmla="*/ 1 w 21"/>
                <a:gd name="T31" fmla="*/ 13 h 25"/>
                <a:gd name="T32" fmla="*/ 8 w 21"/>
                <a:gd name="T33" fmla="*/ 24 h 25"/>
                <a:gd name="T34" fmla="*/ 19 w 21"/>
                <a:gd name="T35" fmla="*/ 16 h 25"/>
                <a:gd name="T36" fmla="*/ 15 w 21"/>
                <a:gd name="T37" fmla="*/ 14 h 25"/>
                <a:gd name="T38" fmla="*/ 14 w 21"/>
                <a:gd name="T39" fmla="*/ 15 h 25"/>
                <a:gd name="T40" fmla="*/ 13 w 21"/>
                <a:gd name="T41" fmla="*/ 17 h 25"/>
                <a:gd name="T42" fmla="*/ 12 w 21"/>
                <a:gd name="T43" fmla="*/ 18 h 25"/>
                <a:gd name="T44" fmla="*/ 11 w 21"/>
                <a:gd name="T45" fmla="*/ 19 h 25"/>
                <a:gd name="T46" fmla="*/ 11 w 21"/>
                <a:gd name="T47" fmla="*/ 19 h 25"/>
                <a:gd name="T48" fmla="*/ 10 w 21"/>
                <a:gd name="T49" fmla="*/ 19 h 25"/>
                <a:gd name="T50" fmla="*/ 10 w 21"/>
                <a:gd name="T51" fmla="*/ 19 h 25"/>
                <a:gd name="T52" fmla="*/ 9 w 21"/>
                <a:gd name="T53" fmla="*/ 18 h 25"/>
                <a:gd name="T54" fmla="*/ 9 w 21"/>
                <a:gd name="T55" fmla="*/ 19 h 25"/>
                <a:gd name="T56" fmla="*/ 7 w 21"/>
                <a:gd name="T57" fmla="*/ 17 h 25"/>
                <a:gd name="T58" fmla="*/ 6 w 21"/>
                <a:gd name="T59" fmla="*/ 15 h 25"/>
                <a:gd name="T60" fmla="*/ 6 w 21"/>
                <a:gd name="T61" fmla="*/ 13 h 25"/>
                <a:gd name="T62" fmla="*/ 6 w 21"/>
                <a:gd name="T63" fmla="*/ 11 h 25"/>
                <a:gd name="T64" fmla="*/ 6 w 21"/>
                <a:gd name="T65" fmla="*/ 9 h 25"/>
                <a:gd name="T66" fmla="*/ 7 w 21"/>
                <a:gd name="T67" fmla="*/ 7 h 25"/>
                <a:gd name="T68" fmla="*/ 8 w 21"/>
                <a:gd name="T69" fmla="*/ 6 h 25"/>
                <a:gd name="T70" fmla="*/ 9 w 21"/>
                <a:gd name="T71" fmla="*/ 5 h 25"/>
                <a:gd name="T72" fmla="*/ 11 w 21"/>
                <a:gd name="T73" fmla="*/ 5 h 25"/>
                <a:gd name="T74" fmla="*/ 12 w 21"/>
                <a:gd name="T75" fmla="*/ 5 h 25"/>
                <a:gd name="T76" fmla="*/ 13 w 21"/>
                <a:gd name="T77" fmla="*/ 5 h 25"/>
                <a:gd name="T78" fmla="*/ 14 w 21"/>
                <a:gd name="T79" fmla="*/ 6 h 25"/>
                <a:gd name="T80" fmla="*/ 16 w 21"/>
                <a:gd name="T81" fmla="*/ 1 h 25"/>
                <a:gd name="T82" fmla="*/ 11 w 21"/>
                <a:gd name="T83" fmla="*/ 0 h 25"/>
                <a:gd name="T84" fmla="*/ 1 w 21"/>
                <a:gd name="T8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25">
                  <a:moveTo>
                    <a:pt x="13" y="17"/>
                  </a:moveTo>
                  <a:cubicBezTo>
                    <a:pt x="13" y="17"/>
                    <a:pt x="13" y="17"/>
                    <a:pt x="13" y="17"/>
                  </a:cubicBezTo>
                  <a:cubicBezTo>
                    <a:pt x="13" y="17"/>
                    <a:pt x="13" y="17"/>
                    <a:pt x="13" y="17"/>
                  </a:cubicBezTo>
                  <a:moveTo>
                    <a:pt x="8" y="6"/>
                  </a:moveTo>
                  <a:cubicBezTo>
                    <a:pt x="8" y="6"/>
                    <a:pt x="8" y="6"/>
                    <a:pt x="8" y="6"/>
                  </a:cubicBezTo>
                  <a:cubicBezTo>
                    <a:pt x="8" y="6"/>
                    <a:pt x="8" y="6"/>
                    <a:pt x="8" y="6"/>
                  </a:cubicBezTo>
                  <a:moveTo>
                    <a:pt x="9" y="5"/>
                  </a:moveTo>
                  <a:cubicBezTo>
                    <a:pt x="9" y="6"/>
                    <a:pt x="9" y="6"/>
                    <a:pt x="9" y="6"/>
                  </a:cubicBezTo>
                  <a:cubicBezTo>
                    <a:pt x="9" y="5"/>
                    <a:pt x="9" y="5"/>
                    <a:pt x="9" y="5"/>
                  </a:cubicBezTo>
                  <a:moveTo>
                    <a:pt x="10" y="5"/>
                  </a:moveTo>
                  <a:cubicBezTo>
                    <a:pt x="10" y="5"/>
                    <a:pt x="10" y="5"/>
                    <a:pt x="10" y="5"/>
                  </a:cubicBezTo>
                  <a:cubicBezTo>
                    <a:pt x="10" y="5"/>
                    <a:pt x="10" y="5"/>
                    <a:pt x="10" y="5"/>
                  </a:cubicBezTo>
                  <a:moveTo>
                    <a:pt x="11" y="5"/>
                  </a:moveTo>
                  <a:cubicBezTo>
                    <a:pt x="12" y="5"/>
                    <a:pt x="12" y="5"/>
                    <a:pt x="12" y="5"/>
                  </a:cubicBezTo>
                  <a:cubicBezTo>
                    <a:pt x="11" y="5"/>
                    <a:pt x="11" y="5"/>
                    <a:pt x="11" y="5"/>
                  </a:cubicBezTo>
                  <a:moveTo>
                    <a:pt x="1" y="13"/>
                  </a:moveTo>
                  <a:cubicBezTo>
                    <a:pt x="1" y="17"/>
                    <a:pt x="4" y="23"/>
                    <a:pt x="8" y="24"/>
                  </a:cubicBezTo>
                  <a:cubicBezTo>
                    <a:pt x="14" y="25"/>
                    <a:pt x="17" y="21"/>
                    <a:pt x="19" y="16"/>
                  </a:cubicBezTo>
                  <a:cubicBezTo>
                    <a:pt x="21" y="13"/>
                    <a:pt x="16" y="11"/>
                    <a:pt x="15" y="14"/>
                  </a:cubicBezTo>
                  <a:cubicBezTo>
                    <a:pt x="14" y="15"/>
                    <a:pt x="14" y="15"/>
                    <a:pt x="14" y="15"/>
                  </a:cubicBezTo>
                  <a:cubicBezTo>
                    <a:pt x="14" y="16"/>
                    <a:pt x="14" y="17"/>
                    <a:pt x="13" y="17"/>
                  </a:cubicBezTo>
                  <a:cubicBezTo>
                    <a:pt x="12" y="18"/>
                    <a:pt x="12" y="18"/>
                    <a:pt x="12" y="18"/>
                  </a:cubicBezTo>
                  <a:cubicBezTo>
                    <a:pt x="11" y="19"/>
                    <a:pt x="11" y="19"/>
                    <a:pt x="11" y="19"/>
                  </a:cubicBezTo>
                  <a:cubicBezTo>
                    <a:pt x="11" y="19"/>
                    <a:pt x="11" y="19"/>
                    <a:pt x="11" y="19"/>
                  </a:cubicBezTo>
                  <a:cubicBezTo>
                    <a:pt x="10" y="19"/>
                    <a:pt x="10" y="19"/>
                    <a:pt x="10" y="19"/>
                  </a:cubicBezTo>
                  <a:cubicBezTo>
                    <a:pt x="10" y="19"/>
                    <a:pt x="10" y="19"/>
                    <a:pt x="10" y="19"/>
                  </a:cubicBezTo>
                  <a:cubicBezTo>
                    <a:pt x="9" y="18"/>
                    <a:pt x="9" y="18"/>
                    <a:pt x="9" y="18"/>
                  </a:cubicBezTo>
                  <a:cubicBezTo>
                    <a:pt x="9" y="19"/>
                    <a:pt x="9" y="19"/>
                    <a:pt x="9" y="19"/>
                  </a:cubicBezTo>
                  <a:cubicBezTo>
                    <a:pt x="9" y="18"/>
                    <a:pt x="8" y="18"/>
                    <a:pt x="7" y="17"/>
                  </a:cubicBezTo>
                  <a:cubicBezTo>
                    <a:pt x="7" y="17"/>
                    <a:pt x="7" y="16"/>
                    <a:pt x="6" y="15"/>
                  </a:cubicBezTo>
                  <a:cubicBezTo>
                    <a:pt x="6" y="15"/>
                    <a:pt x="6" y="14"/>
                    <a:pt x="6" y="13"/>
                  </a:cubicBezTo>
                  <a:cubicBezTo>
                    <a:pt x="6" y="12"/>
                    <a:pt x="6" y="12"/>
                    <a:pt x="6" y="11"/>
                  </a:cubicBezTo>
                  <a:cubicBezTo>
                    <a:pt x="6" y="10"/>
                    <a:pt x="6" y="9"/>
                    <a:pt x="6" y="9"/>
                  </a:cubicBezTo>
                  <a:cubicBezTo>
                    <a:pt x="7" y="8"/>
                    <a:pt x="7" y="7"/>
                    <a:pt x="7" y="7"/>
                  </a:cubicBezTo>
                  <a:cubicBezTo>
                    <a:pt x="8" y="6"/>
                    <a:pt x="8" y="6"/>
                    <a:pt x="8" y="6"/>
                  </a:cubicBezTo>
                  <a:cubicBezTo>
                    <a:pt x="9" y="5"/>
                    <a:pt x="9" y="5"/>
                    <a:pt x="9" y="5"/>
                  </a:cubicBezTo>
                  <a:cubicBezTo>
                    <a:pt x="11" y="5"/>
                    <a:pt x="11" y="5"/>
                    <a:pt x="11" y="5"/>
                  </a:cubicBezTo>
                  <a:cubicBezTo>
                    <a:pt x="11" y="5"/>
                    <a:pt x="11" y="5"/>
                    <a:pt x="12" y="5"/>
                  </a:cubicBezTo>
                  <a:cubicBezTo>
                    <a:pt x="12" y="5"/>
                    <a:pt x="13" y="5"/>
                    <a:pt x="13" y="5"/>
                  </a:cubicBezTo>
                  <a:cubicBezTo>
                    <a:pt x="14" y="6"/>
                    <a:pt x="14" y="6"/>
                    <a:pt x="14" y="6"/>
                  </a:cubicBezTo>
                  <a:cubicBezTo>
                    <a:pt x="17" y="7"/>
                    <a:pt x="19" y="3"/>
                    <a:pt x="16" y="1"/>
                  </a:cubicBezTo>
                  <a:cubicBezTo>
                    <a:pt x="15" y="1"/>
                    <a:pt x="13" y="0"/>
                    <a:pt x="11" y="0"/>
                  </a:cubicBezTo>
                  <a:cubicBezTo>
                    <a:pt x="5" y="0"/>
                    <a:pt x="0" y="6"/>
                    <a:pt x="1" y="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198" name="Freeform 393"/>
            <p:cNvSpPr>
              <a:spLocks noEditPoints="1"/>
            </p:cNvSpPr>
            <p:nvPr/>
          </p:nvSpPr>
          <p:spPr bwMode="auto">
            <a:xfrm>
              <a:off x="3075" y="1669"/>
              <a:ext cx="54" cy="90"/>
            </a:xfrm>
            <a:custGeom>
              <a:avLst/>
              <a:gdLst>
                <a:gd name="T0" fmla="*/ 14 w 23"/>
                <a:gd name="T1" fmla="*/ 15 h 38"/>
                <a:gd name="T2" fmla="*/ 14 w 23"/>
                <a:gd name="T3" fmla="*/ 15 h 38"/>
                <a:gd name="T4" fmla="*/ 8 w 23"/>
                <a:gd name="T5" fmla="*/ 31 h 38"/>
                <a:gd name="T6" fmla="*/ 10 w 23"/>
                <a:gd name="T7" fmla="*/ 20 h 38"/>
                <a:gd name="T8" fmla="*/ 10 w 23"/>
                <a:gd name="T9" fmla="*/ 20 h 38"/>
                <a:gd name="T10" fmla="*/ 15 w 23"/>
                <a:gd name="T11" fmla="*/ 17 h 38"/>
                <a:gd name="T12" fmla="*/ 13 w 23"/>
                <a:gd name="T13" fmla="*/ 16 h 38"/>
                <a:gd name="T14" fmla="*/ 13 w 23"/>
                <a:gd name="T15" fmla="*/ 16 h 38"/>
                <a:gd name="T16" fmla="*/ 15 w 23"/>
                <a:gd name="T17" fmla="*/ 16 h 38"/>
                <a:gd name="T18" fmla="*/ 14 w 23"/>
                <a:gd name="T19" fmla="*/ 16 h 38"/>
                <a:gd name="T20" fmla="*/ 14 w 23"/>
                <a:gd name="T21" fmla="*/ 16 h 38"/>
                <a:gd name="T22" fmla="*/ 14 w 23"/>
                <a:gd name="T23" fmla="*/ 15 h 38"/>
                <a:gd name="T24" fmla="*/ 14 w 23"/>
                <a:gd name="T25" fmla="*/ 15 h 38"/>
                <a:gd name="T26" fmla="*/ 14 w 23"/>
                <a:gd name="T27" fmla="*/ 15 h 38"/>
                <a:gd name="T28" fmla="*/ 14 w 23"/>
                <a:gd name="T29" fmla="*/ 16 h 38"/>
                <a:gd name="T30" fmla="*/ 14 w 23"/>
                <a:gd name="T31" fmla="*/ 15 h 38"/>
                <a:gd name="T32" fmla="*/ 14 w 23"/>
                <a:gd name="T33" fmla="*/ 15 h 38"/>
                <a:gd name="T34" fmla="*/ 14 w 23"/>
                <a:gd name="T35" fmla="*/ 15 h 38"/>
                <a:gd name="T36" fmla="*/ 14 w 23"/>
                <a:gd name="T37" fmla="*/ 15 h 38"/>
                <a:gd name="T38" fmla="*/ 14 w 23"/>
                <a:gd name="T39" fmla="*/ 15 h 38"/>
                <a:gd name="T40" fmla="*/ 14 w 23"/>
                <a:gd name="T41" fmla="*/ 15 h 38"/>
                <a:gd name="T42" fmla="*/ 14 w 23"/>
                <a:gd name="T43" fmla="*/ 15 h 38"/>
                <a:gd name="T44" fmla="*/ 14 w 23"/>
                <a:gd name="T45" fmla="*/ 15 h 38"/>
                <a:gd name="T46" fmla="*/ 14 w 23"/>
                <a:gd name="T47" fmla="*/ 15 h 38"/>
                <a:gd name="T48" fmla="*/ 3 w 23"/>
                <a:gd name="T49" fmla="*/ 35 h 38"/>
                <a:gd name="T50" fmla="*/ 8 w 23"/>
                <a:gd name="T51" fmla="*/ 31 h 38"/>
                <a:gd name="T52" fmla="*/ 13 w 23"/>
                <a:gd name="T53" fmla="*/ 16 h 38"/>
                <a:gd name="T54" fmla="*/ 14 w 23"/>
                <a:gd name="T55" fmla="*/ 16 h 38"/>
                <a:gd name="T56" fmla="*/ 14 w 23"/>
                <a:gd name="T57" fmla="*/ 16 h 38"/>
                <a:gd name="T58" fmla="*/ 14 w 23"/>
                <a:gd name="T59" fmla="*/ 16 h 38"/>
                <a:gd name="T60" fmla="*/ 14 w 23"/>
                <a:gd name="T61" fmla="*/ 16 h 38"/>
                <a:gd name="T62" fmla="*/ 15 w 23"/>
                <a:gd name="T63" fmla="*/ 17 h 38"/>
                <a:gd name="T64" fmla="*/ 16 w 23"/>
                <a:gd name="T65" fmla="*/ 35 h 38"/>
                <a:gd name="T66" fmla="*/ 14 w 23"/>
                <a:gd name="T67" fmla="*/ 11 h 38"/>
                <a:gd name="T68" fmla="*/ 6 w 23"/>
                <a:gd name="T69" fmla="*/ 3 h 38"/>
                <a:gd name="T70" fmla="*/ 1 w 23"/>
                <a:gd name="T71"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38">
                  <a:moveTo>
                    <a:pt x="14" y="15"/>
                  </a:moveTo>
                  <a:cubicBezTo>
                    <a:pt x="14" y="15"/>
                    <a:pt x="14" y="15"/>
                    <a:pt x="14" y="15"/>
                  </a:cubicBezTo>
                  <a:cubicBezTo>
                    <a:pt x="14" y="15"/>
                    <a:pt x="14" y="15"/>
                    <a:pt x="14" y="15"/>
                  </a:cubicBezTo>
                  <a:cubicBezTo>
                    <a:pt x="14" y="15"/>
                    <a:pt x="14" y="15"/>
                    <a:pt x="14" y="15"/>
                  </a:cubicBezTo>
                  <a:moveTo>
                    <a:pt x="8" y="31"/>
                  </a:moveTo>
                  <a:cubicBezTo>
                    <a:pt x="8" y="31"/>
                    <a:pt x="8" y="31"/>
                    <a:pt x="8" y="31"/>
                  </a:cubicBezTo>
                  <a:cubicBezTo>
                    <a:pt x="8" y="31"/>
                    <a:pt x="8" y="31"/>
                    <a:pt x="8" y="31"/>
                  </a:cubicBezTo>
                  <a:moveTo>
                    <a:pt x="10" y="20"/>
                  </a:moveTo>
                  <a:cubicBezTo>
                    <a:pt x="10" y="20"/>
                    <a:pt x="10" y="20"/>
                    <a:pt x="10" y="20"/>
                  </a:cubicBezTo>
                  <a:cubicBezTo>
                    <a:pt x="10" y="20"/>
                    <a:pt x="10" y="20"/>
                    <a:pt x="10" y="20"/>
                  </a:cubicBezTo>
                  <a:moveTo>
                    <a:pt x="15" y="17"/>
                  </a:moveTo>
                  <a:cubicBezTo>
                    <a:pt x="15" y="17"/>
                    <a:pt x="15" y="17"/>
                    <a:pt x="15" y="17"/>
                  </a:cubicBezTo>
                  <a:cubicBezTo>
                    <a:pt x="15" y="17"/>
                    <a:pt x="15" y="17"/>
                    <a:pt x="15" y="17"/>
                  </a:cubicBezTo>
                  <a:moveTo>
                    <a:pt x="13" y="16"/>
                  </a:moveTo>
                  <a:cubicBezTo>
                    <a:pt x="13" y="16"/>
                    <a:pt x="13" y="16"/>
                    <a:pt x="13" y="16"/>
                  </a:cubicBezTo>
                  <a:cubicBezTo>
                    <a:pt x="13" y="16"/>
                    <a:pt x="13" y="16"/>
                    <a:pt x="13" y="16"/>
                  </a:cubicBezTo>
                  <a:moveTo>
                    <a:pt x="15" y="16"/>
                  </a:moveTo>
                  <a:cubicBezTo>
                    <a:pt x="15" y="16"/>
                    <a:pt x="15" y="16"/>
                    <a:pt x="15" y="16"/>
                  </a:cubicBezTo>
                  <a:cubicBezTo>
                    <a:pt x="15" y="16"/>
                    <a:pt x="15" y="16"/>
                    <a:pt x="15" y="16"/>
                  </a:cubicBezTo>
                  <a:moveTo>
                    <a:pt x="14" y="16"/>
                  </a:moveTo>
                  <a:cubicBezTo>
                    <a:pt x="14" y="16"/>
                    <a:pt x="14" y="16"/>
                    <a:pt x="14" y="16"/>
                  </a:cubicBezTo>
                  <a:cubicBezTo>
                    <a:pt x="14" y="16"/>
                    <a:pt x="14" y="16"/>
                    <a:pt x="14" y="16"/>
                  </a:cubicBezTo>
                  <a:moveTo>
                    <a:pt x="14" y="15"/>
                  </a:moveTo>
                  <a:cubicBezTo>
                    <a:pt x="14" y="15"/>
                    <a:pt x="14" y="15"/>
                    <a:pt x="14" y="15"/>
                  </a:cubicBezTo>
                  <a:cubicBezTo>
                    <a:pt x="14" y="15"/>
                    <a:pt x="14" y="15"/>
                    <a:pt x="14" y="15"/>
                  </a:cubicBezTo>
                  <a:cubicBezTo>
                    <a:pt x="14" y="15"/>
                    <a:pt x="14" y="15"/>
                    <a:pt x="14" y="15"/>
                  </a:cubicBezTo>
                  <a:cubicBezTo>
                    <a:pt x="14" y="15"/>
                    <a:pt x="14" y="15"/>
                    <a:pt x="14" y="15"/>
                  </a:cubicBezTo>
                  <a:moveTo>
                    <a:pt x="14" y="15"/>
                  </a:moveTo>
                  <a:cubicBezTo>
                    <a:pt x="14" y="16"/>
                    <a:pt x="14" y="16"/>
                    <a:pt x="14" y="16"/>
                  </a:cubicBezTo>
                  <a:cubicBezTo>
                    <a:pt x="14" y="16"/>
                    <a:pt x="14" y="16"/>
                    <a:pt x="14" y="16"/>
                  </a:cubicBezTo>
                  <a:cubicBezTo>
                    <a:pt x="14" y="15"/>
                    <a:pt x="14" y="15"/>
                    <a:pt x="14" y="15"/>
                  </a:cubicBezTo>
                  <a:cubicBezTo>
                    <a:pt x="14" y="15"/>
                    <a:pt x="14" y="15"/>
                    <a:pt x="14" y="15"/>
                  </a:cubicBezTo>
                  <a:moveTo>
                    <a:pt x="14" y="15"/>
                  </a:moveTo>
                  <a:cubicBezTo>
                    <a:pt x="14" y="15"/>
                    <a:pt x="14" y="15"/>
                    <a:pt x="14" y="15"/>
                  </a:cubicBezTo>
                  <a:cubicBezTo>
                    <a:pt x="14" y="15"/>
                    <a:pt x="14" y="15"/>
                    <a:pt x="14" y="15"/>
                  </a:cubicBezTo>
                  <a:cubicBezTo>
                    <a:pt x="14" y="15"/>
                    <a:pt x="14" y="15"/>
                    <a:pt x="14" y="15"/>
                  </a:cubicBezTo>
                  <a:cubicBezTo>
                    <a:pt x="14" y="15"/>
                    <a:pt x="14" y="15"/>
                    <a:pt x="14" y="15"/>
                  </a:cubicBezTo>
                  <a:moveTo>
                    <a:pt x="14" y="15"/>
                  </a:move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moveTo>
                    <a:pt x="1" y="3"/>
                  </a:moveTo>
                  <a:cubicBezTo>
                    <a:pt x="2" y="14"/>
                    <a:pt x="0" y="25"/>
                    <a:pt x="3" y="35"/>
                  </a:cubicBezTo>
                  <a:cubicBezTo>
                    <a:pt x="3" y="38"/>
                    <a:pt x="7" y="38"/>
                    <a:pt x="7" y="35"/>
                  </a:cubicBezTo>
                  <a:cubicBezTo>
                    <a:pt x="7" y="34"/>
                    <a:pt x="8" y="32"/>
                    <a:pt x="8" y="31"/>
                  </a:cubicBezTo>
                  <a:cubicBezTo>
                    <a:pt x="8" y="27"/>
                    <a:pt x="9" y="24"/>
                    <a:pt x="11" y="20"/>
                  </a:cubicBezTo>
                  <a:cubicBezTo>
                    <a:pt x="11" y="19"/>
                    <a:pt x="12" y="18"/>
                    <a:pt x="13" y="16"/>
                  </a:cubicBezTo>
                  <a:cubicBezTo>
                    <a:pt x="13" y="16"/>
                    <a:pt x="13" y="16"/>
                    <a:pt x="13"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5" y="17"/>
                    <a:pt x="15" y="17"/>
                    <a:pt x="15" y="17"/>
                  </a:cubicBezTo>
                  <a:cubicBezTo>
                    <a:pt x="15" y="18"/>
                    <a:pt x="16" y="20"/>
                    <a:pt x="16" y="21"/>
                  </a:cubicBezTo>
                  <a:cubicBezTo>
                    <a:pt x="16" y="26"/>
                    <a:pt x="16" y="30"/>
                    <a:pt x="16" y="35"/>
                  </a:cubicBezTo>
                  <a:cubicBezTo>
                    <a:pt x="16" y="38"/>
                    <a:pt x="21" y="38"/>
                    <a:pt x="21" y="35"/>
                  </a:cubicBezTo>
                  <a:cubicBezTo>
                    <a:pt x="21" y="29"/>
                    <a:pt x="23" y="11"/>
                    <a:pt x="14" y="11"/>
                  </a:cubicBezTo>
                  <a:cubicBezTo>
                    <a:pt x="10" y="11"/>
                    <a:pt x="8" y="13"/>
                    <a:pt x="6" y="17"/>
                  </a:cubicBezTo>
                  <a:cubicBezTo>
                    <a:pt x="6" y="12"/>
                    <a:pt x="6" y="7"/>
                    <a:pt x="6" y="3"/>
                  </a:cubicBezTo>
                  <a:cubicBezTo>
                    <a:pt x="6" y="1"/>
                    <a:pt x="4" y="0"/>
                    <a:pt x="3" y="0"/>
                  </a:cubicBezTo>
                  <a:cubicBezTo>
                    <a:pt x="2" y="0"/>
                    <a:pt x="1" y="1"/>
                    <a:pt x="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grpSp>
      <p:grpSp>
        <p:nvGrpSpPr>
          <p:cNvPr id="199" name="组合 198"/>
          <p:cNvGrpSpPr/>
          <p:nvPr/>
        </p:nvGrpSpPr>
        <p:grpSpPr>
          <a:xfrm>
            <a:off x="4316582" y="1170143"/>
            <a:ext cx="269993" cy="269993"/>
            <a:chOff x="2387600" y="2311381"/>
            <a:chExt cx="1219603" cy="1219603"/>
          </a:xfrm>
        </p:grpSpPr>
        <p:sp>
          <p:nvSpPr>
            <p:cNvPr id="200" name="泪滴形 199"/>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sp>
          <p:nvSpPr>
            <p:cNvPr id="201" name="椭圆 200"/>
            <p:cNvSpPr/>
            <p:nvPr/>
          </p:nvSpPr>
          <p:spPr>
            <a:xfrm>
              <a:off x="2565783" y="2489564"/>
              <a:ext cx="863236" cy="863236"/>
            </a:xfrm>
            <a:prstGeom prst="ellipse">
              <a:avLst/>
            </a:prstGeom>
            <a:solidFill>
              <a:srgbClr val="0070C0"/>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grpSp>
      <p:grpSp>
        <p:nvGrpSpPr>
          <p:cNvPr id="202" name="组合 201"/>
          <p:cNvGrpSpPr/>
          <p:nvPr/>
        </p:nvGrpSpPr>
        <p:grpSpPr>
          <a:xfrm>
            <a:off x="6461844" y="2289931"/>
            <a:ext cx="269993" cy="269993"/>
            <a:chOff x="2387600" y="2311381"/>
            <a:chExt cx="1219603" cy="1219603"/>
          </a:xfrm>
        </p:grpSpPr>
        <p:sp>
          <p:nvSpPr>
            <p:cNvPr id="203" name="泪滴形 202"/>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sp>
          <p:nvSpPr>
            <p:cNvPr id="204" name="椭圆 203"/>
            <p:cNvSpPr/>
            <p:nvPr/>
          </p:nvSpPr>
          <p:spPr>
            <a:xfrm>
              <a:off x="2565783" y="2489564"/>
              <a:ext cx="863236" cy="863236"/>
            </a:xfrm>
            <a:prstGeom prst="ellipse">
              <a:avLst/>
            </a:prstGeom>
            <a:solidFill>
              <a:srgbClr val="0070C0"/>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E87071"/>
                </a:solidFill>
                <a:latin typeface="Calibri" panose="020F0502020204030204"/>
                <a:cs typeface="+mn-ea"/>
              </a:endParaRPr>
            </a:p>
          </p:txBody>
        </p:sp>
      </p:grpSp>
      <p:grpSp>
        <p:nvGrpSpPr>
          <p:cNvPr id="205" name="组合 204"/>
          <p:cNvGrpSpPr/>
          <p:nvPr/>
        </p:nvGrpSpPr>
        <p:grpSpPr>
          <a:xfrm>
            <a:off x="1889764" y="2187469"/>
            <a:ext cx="1484457" cy="612612"/>
            <a:chOff x="7115248" y="3233174"/>
            <a:chExt cx="1979276" cy="816816"/>
          </a:xfrm>
        </p:grpSpPr>
        <p:sp>
          <p:nvSpPr>
            <p:cNvPr id="206" name="文本框 205"/>
            <p:cNvSpPr txBox="1"/>
            <p:nvPr/>
          </p:nvSpPr>
          <p:spPr>
            <a:xfrm>
              <a:off x="7122027" y="3233174"/>
              <a:ext cx="1923123" cy="369332"/>
            </a:xfrm>
            <a:prstGeom prst="rect">
              <a:avLst/>
            </a:prstGeom>
            <a:noFill/>
          </p:spPr>
          <p:txBody>
            <a:bodyPr wrap="square" rtlCol="0">
              <a:spAutoFit/>
            </a:bodyPr>
            <a:lstStyle/>
            <a:p>
              <a:pPr>
                <a:defRPr/>
              </a:pPr>
              <a:r>
                <a:rPr lang="zh-CN" altLang="en-US" sz="1200" dirty="0">
                  <a:latin typeface="+mn-ea"/>
                  <a:cs typeface="+mn-ea"/>
                  <a:sym typeface="Arial" panose="020B0604020202020204" pitchFamily="34" charset="0"/>
                </a:rPr>
                <a:t>在此添加标题</a:t>
              </a:r>
              <a:endParaRPr lang="zh-CN" altLang="en-US" sz="1200" dirty="0">
                <a:latin typeface="+mn-ea"/>
                <a:cs typeface="+mn-ea"/>
                <a:sym typeface="Arial" panose="020B0604020202020204" pitchFamily="34" charset="0"/>
              </a:endParaRPr>
            </a:p>
          </p:txBody>
        </p:sp>
        <p:sp>
          <p:nvSpPr>
            <p:cNvPr id="207" name="文本框 206"/>
            <p:cNvSpPr txBox="1"/>
            <p:nvPr/>
          </p:nvSpPr>
          <p:spPr>
            <a:xfrm>
              <a:off x="7115248" y="3465214"/>
              <a:ext cx="1979276" cy="584776"/>
            </a:xfrm>
            <a:prstGeom prst="rect">
              <a:avLst/>
            </a:prstGeom>
            <a:noFill/>
          </p:spPr>
          <p:txBody>
            <a:bodyPr wrap="square" rtlCol="0">
              <a:spAutoFit/>
            </a:bodyPr>
            <a:lstStyle/>
            <a:p>
              <a:pPr algn="just">
                <a:defRPr/>
              </a:pPr>
              <a:r>
                <a:rPr lang="zh-CN" altLang="en-US" sz="750" dirty="0" smtClean="0">
                  <a:latin typeface="Arial" panose="020B0604020202020204" pitchFamily="34" charset="0"/>
                  <a:cs typeface="+mn-ea"/>
                  <a:sym typeface="Arial" panose="020B0604020202020204" pitchFamily="34" charset="0"/>
                </a:rPr>
                <a:t>点击输入具体内容点击输入具体内容点击输入具体内容点击输入具体内容</a:t>
              </a:r>
              <a:endParaRPr lang="zh-CN" altLang="en-US" sz="750" dirty="0">
                <a:latin typeface="Arial" panose="020B0604020202020204" pitchFamily="34" charset="0"/>
                <a:cs typeface="+mn-ea"/>
                <a:sym typeface="Arial" panose="020B0604020202020204" pitchFamily="34" charset="0"/>
              </a:endParaRPr>
            </a:p>
          </p:txBody>
        </p:sp>
      </p:grpSp>
      <p:sp>
        <p:nvSpPr>
          <p:cNvPr id="208" name="文本框 207"/>
          <p:cNvSpPr txBox="1"/>
          <p:nvPr/>
        </p:nvSpPr>
        <p:spPr>
          <a:xfrm>
            <a:off x="2795507" y="1913804"/>
            <a:ext cx="713722" cy="507831"/>
          </a:xfrm>
          <a:prstGeom prst="rect">
            <a:avLst/>
          </a:prstGeom>
          <a:noFill/>
        </p:spPr>
        <p:txBody>
          <a:bodyPr wrap="square" rtlCol="0">
            <a:spAutoFit/>
          </a:bodyPr>
          <a:lstStyle/>
          <a:p>
            <a:pPr algn="ctr">
              <a:defRPr/>
            </a:pPr>
            <a:r>
              <a:rPr lang="en-US" altLang="zh-CN" sz="2700" dirty="0">
                <a:latin typeface="Impact" panose="020B0806030902050204" pitchFamily="34" charset="0"/>
                <a:cs typeface="+mn-ea"/>
              </a:rPr>
              <a:t>01</a:t>
            </a:r>
            <a:endParaRPr lang="zh-CN" altLang="en-US" sz="2700" dirty="0">
              <a:latin typeface="Impact" panose="020B0806030902050204" pitchFamily="34" charset="0"/>
              <a:cs typeface="+mn-ea"/>
            </a:endParaRPr>
          </a:p>
        </p:txBody>
      </p:sp>
      <p:grpSp>
        <p:nvGrpSpPr>
          <p:cNvPr id="209" name="组合 208"/>
          <p:cNvGrpSpPr/>
          <p:nvPr/>
        </p:nvGrpSpPr>
        <p:grpSpPr>
          <a:xfrm>
            <a:off x="3918758" y="1393738"/>
            <a:ext cx="1619465" cy="810078"/>
            <a:chOff x="5187968" y="2551738"/>
            <a:chExt cx="2159286" cy="1080104"/>
          </a:xfrm>
        </p:grpSpPr>
        <p:grpSp>
          <p:nvGrpSpPr>
            <p:cNvPr id="210" name="组合 209"/>
            <p:cNvGrpSpPr/>
            <p:nvPr/>
          </p:nvGrpSpPr>
          <p:grpSpPr>
            <a:xfrm>
              <a:off x="5187968" y="2815026"/>
              <a:ext cx="1979276" cy="816816"/>
              <a:chOff x="7115248" y="3233174"/>
              <a:chExt cx="1979276" cy="816816"/>
            </a:xfrm>
          </p:grpSpPr>
          <p:sp>
            <p:nvSpPr>
              <p:cNvPr id="212" name="文本框 211"/>
              <p:cNvSpPr txBox="1"/>
              <p:nvPr/>
            </p:nvSpPr>
            <p:spPr>
              <a:xfrm>
                <a:off x="7122027" y="3233174"/>
                <a:ext cx="1923123" cy="369332"/>
              </a:xfrm>
              <a:prstGeom prst="rect">
                <a:avLst/>
              </a:prstGeom>
              <a:noFill/>
            </p:spPr>
            <p:txBody>
              <a:bodyPr wrap="square" rtlCol="0">
                <a:spAutoFit/>
              </a:bodyPr>
              <a:lstStyle/>
              <a:p>
                <a:pPr>
                  <a:defRPr/>
                </a:pPr>
                <a:r>
                  <a:rPr lang="zh-CN" altLang="en-US" sz="1200" dirty="0">
                    <a:latin typeface="+mn-ea"/>
                    <a:cs typeface="+mn-ea"/>
                    <a:sym typeface="Arial" panose="020B0604020202020204" pitchFamily="34" charset="0"/>
                  </a:rPr>
                  <a:t>在此添加标题</a:t>
                </a:r>
                <a:endParaRPr lang="zh-CN" altLang="en-US" sz="1200" dirty="0">
                  <a:latin typeface="+mn-ea"/>
                  <a:cs typeface="+mn-ea"/>
                  <a:sym typeface="Arial" panose="020B0604020202020204" pitchFamily="34" charset="0"/>
                </a:endParaRPr>
              </a:p>
            </p:txBody>
          </p:sp>
          <p:sp>
            <p:nvSpPr>
              <p:cNvPr id="213" name="文本框 212"/>
              <p:cNvSpPr txBox="1"/>
              <p:nvPr/>
            </p:nvSpPr>
            <p:spPr>
              <a:xfrm>
                <a:off x="7115248" y="3465214"/>
                <a:ext cx="1979276" cy="584776"/>
              </a:xfrm>
              <a:prstGeom prst="rect">
                <a:avLst/>
              </a:prstGeom>
              <a:noFill/>
            </p:spPr>
            <p:txBody>
              <a:bodyPr wrap="square" rtlCol="0">
                <a:spAutoFit/>
              </a:bodyPr>
              <a:lstStyle/>
              <a:p>
                <a:pPr algn="just">
                  <a:defRPr/>
                </a:pPr>
                <a:r>
                  <a:rPr lang="zh-CN" altLang="en-US" sz="750" dirty="0" smtClean="0">
                    <a:latin typeface="Arial" panose="020B0604020202020204" pitchFamily="34" charset="0"/>
                    <a:cs typeface="+mn-ea"/>
                    <a:sym typeface="Arial" panose="020B0604020202020204" pitchFamily="34" charset="0"/>
                  </a:rPr>
                  <a:t>点击输入具体内容点击输入具体内容点击输入具体内容点击输入具体内容</a:t>
                </a:r>
                <a:endParaRPr lang="zh-CN" altLang="en-US" sz="750" dirty="0">
                  <a:latin typeface="Arial" panose="020B0604020202020204" pitchFamily="34" charset="0"/>
                  <a:cs typeface="+mn-ea"/>
                  <a:sym typeface="Arial" panose="020B0604020202020204" pitchFamily="34" charset="0"/>
                </a:endParaRPr>
              </a:p>
            </p:txBody>
          </p:sp>
        </p:grpSp>
        <p:sp>
          <p:nvSpPr>
            <p:cNvPr id="211" name="文本框 210"/>
            <p:cNvSpPr txBox="1"/>
            <p:nvPr/>
          </p:nvSpPr>
          <p:spPr>
            <a:xfrm>
              <a:off x="6395625" y="2551738"/>
              <a:ext cx="951629" cy="677108"/>
            </a:xfrm>
            <a:prstGeom prst="rect">
              <a:avLst/>
            </a:prstGeom>
            <a:noFill/>
          </p:spPr>
          <p:txBody>
            <a:bodyPr wrap="square" rtlCol="0">
              <a:spAutoFit/>
            </a:bodyPr>
            <a:lstStyle/>
            <a:p>
              <a:pPr algn="ctr">
                <a:defRPr/>
              </a:pPr>
              <a:r>
                <a:rPr lang="en-US" altLang="zh-CN" sz="2700" dirty="0">
                  <a:latin typeface="Impact" panose="020B0806030902050204" pitchFamily="34" charset="0"/>
                  <a:cs typeface="+mn-ea"/>
                </a:rPr>
                <a:t>02</a:t>
              </a:r>
              <a:endParaRPr lang="zh-CN" altLang="en-US" sz="2700" dirty="0">
                <a:latin typeface="Impact" panose="020B0806030902050204" pitchFamily="34" charset="0"/>
                <a:cs typeface="+mn-ea"/>
              </a:endParaRPr>
            </a:p>
          </p:txBody>
        </p:sp>
      </p:grpSp>
      <p:grpSp>
        <p:nvGrpSpPr>
          <p:cNvPr id="214" name="组合 213"/>
          <p:cNvGrpSpPr/>
          <p:nvPr/>
        </p:nvGrpSpPr>
        <p:grpSpPr>
          <a:xfrm>
            <a:off x="6069827" y="2479682"/>
            <a:ext cx="1619465" cy="810078"/>
            <a:chOff x="5187968" y="2551738"/>
            <a:chExt cx="2159286" cy="1080104"/>
          </a:xfrm>
        </p:grpSpPr>
        <p:grpSp>
          <p:nvGrpSpPr>
            <p:cNvPr id="215" name="组合 214"/>
            <p:cNvGrpSpPr/>
            <p:nvPr/>
          </p:nvGrpSpPr>
          <p:grpSpPr>
            <a:xfrm>
              <a:off x="5187968" y="2815026"/>
              <a:ext cx="1979276" cy="816816"/>
              <a:chOff x="7115248" y="3233174"/>
              <a:chExt cx="1979276" cy="816816"/>
            </a:xfrm>
          </p:grpSpPr>
          <p:sp>
            <p:nvSpPr>
              <p:cNvPr id="217" name="文本框 216"/>
              <p:cNvSpPr txBox="1"/>
              <p:nvPr/>
            </p:nvSpPr>
            <p:spPr>
              <a:xfrm>
                <a:off x="7122027" y="3233174"/>
                <a:ext cx="1923123" cy="369332"/>
              </a:xfrm>
              <a:prstGeom prst="rect">
                <a:avLst/>
              </a:prstGeom>
              <a:noFill/>
            </p:spPr>
            <p:txBody>
              <a:bodyPr wrap="square" rtlCol="0">
                <a:spAutoFit/>
              </a:bodyPr>
              <a:lstStyle/>
              <a:p>
                <a:pPr>
                  <a:defRPr/>
                </a:pPr>
                <a:r>
                  <a:rPr lang="zh-CN" altLang="en-US" sz="1200" dirty="0">
                    <a:latin typeface="+mn-ea"/>
                    <a:cs typeface="+mn-ea"/>
                    <a:sym typeface="Arial" panose="020B0604020202020204" pitchFamily="34" charset="0"/>
                  </a:rPr>
                  <a:t>在此添加标题</a:t>
                </a:r>
                <a:endParaRPr lang="zh-CN" altLang="en-US" sz="1200" dirty="0">
                  <a:latin typeface="+mn-ea"/>
                  <a:cs typeface="+mn-ea"/>
                  <a:sym typeface="Arial" panose="020B0604020202020204" pitchFamily="34" charset="0"/>
                </a:endParaRPr>
              </a:p>
            </p:txBody>
          </p:sp>
          <p:sp>
            <p:nvSpPr>
              <p:cNvPr id="218" name="文本框 217"/>
              <p:cNvSpPr txBox="1"/>
              <p:nvPr/>
            </p:nvSpPr>
            <p:spPr>
              <a:xfrm>
                <a:off x="7115248" y="3465214"/>
                <a:ext cx="1979276" cy="584776"/>
              </a:xfrm>
              <a:prstGeom prst="rect">
                <a:avLst/>
              </a:prstGeom>
              <a:noFill/>
            </p:spPr>
            <p:txBody>
              <a:bodyPr wrap="square" rtlCol="0">
                <a:spAutoFit/>
              </a:bodyPr>
              <a:lstStyle/>
              <a:p>
                <a:pPr algn="just">
                  <a:defRPr/>
                </a:pPr>
                <a:r>
                  <a:rPr lang="zh-CN" altLang="en-US" sz="750" dirty="0" smtClean="0">
                    <a:latin typeface="Arial" panose="020B0604020202020204" pitchFamily="34" charset="0"/>
                    <a:cs typeface="+mn-ea"/>
                    <a:sym typeface="Arial" panose="020B0604020202020204" pitchFamily="34" charset="0"/>
                  </a:rPr>
                  <a:t>点击输入具体内容点击输入具体内容点击输入具体内容点击输入具体内容</a:t>
                </a:r>
                <a:endParaRPr lang="zh-CN" altLang="en-US" sz="750" dirty="0">
                  <a:latin typeface="Arial" panose="020B0604020202020204" pitchFamily="34" charset="0"/>
                  <a:cs typeface="+mn-ea"/>
                  <a:sym typeface="Arial" panose="020B0604020202020204" pitchFamily="34" charset="0"/>
                </a:endParaRPr>
              </a:p>
            </p:txBody>
          </p:sp>
        </p:grpSp>
        <p:sp>
          <p:nvSpPr>
            <p:cNvPr id="216" name="文本框 215"/>
            <p:cNvSpPr txBox="1"/>
            <p:nvPr/>
          </p:nvSpPr>
          <p:spPr>
            <a:xfrm>
              <a:off x="6395625" y="2551738"/>
              <a:ext cx="951629" cy="677108"/>
            </a:xfrm>
            <a:prstGeom prst="rect">
              <a:avLst/>
            </a:prstGeom>
            <a:noFill/>
          </p:spPr>
          <p:txBody>
            <a:bodyPr wrap="square" rtlCol="0">
              <a:spAutoFit/>
            </a:bodyPr>
            <a:lstStyle/>
            <a:p>
              <a:pPr algn="ctr">
                <a:defRPr/>
              </a:pPr>
              <a:r>
                <a:rPr lang="en-US" altLang="zh-CN" sz="2700" dirty="0">
                  <a:latin typeface="Impact" panose="020B0806030902050204" pitchFamily="34" charset="0"/>
                  <a:cs typeface="+mn-ea"/>
                </a:rPr>
                <a:t>03</a:t>
              </a:r>
              <a:endParaRPr lang="zh-CN" altLang="en-US" sz="2700" dirty="0">
                <a:latin typeface="Impact" panose="020B0806030902050204" pitchFamily="34" charset="0"/>
                <a:cs typeface="+mn-ea"/>
              </a:endParaRPr>
            </a:p>
          </p:txBody>
        </p:sp>
      </p:grpSp>
      <p:grpSp>
        <p:nvGrpSpPr>
          <p:cNvPr id="219" name="组合 218"/>
          <p:cNvGrpSpPr/>
          <p:nvPr/>
        </p:nvGrpSpPr>
        <p:grpSpPr>
          <a:xfrm>
            <a:off x="7026232" y="826269"/>
            <a:ext cx="269993" cy="269993"/>
            <a:chOff x="2387600" y="2311381"/>
            <a:chExt cx="1219603" cy="1219603"/>
          </a:xfrm>
        </p:grpSpPr>
        <p:sp>
          <p:nvSpPr>
            <p:cNvPr id="220" name="泪滴形 219"/>
            <p:cNvSpPr/>
            <p:nvPr/>
          </p:nvSpPr>
          <p:spPr>
            <a:xfrm rot="18900000" flipH="1" flipV="1">
              <a:off x="2387600" y="2311381"/>
              <a:ext cx="1219603" cy="1219603"/>
            </a:xfrm>
            <a:prstGeom prst="teardrop">
              <a:avLst/>
            </a:prstGeom>
            <a:gradFill flip="none" rotWithShape="0">
              <a:gsLst>
                <a:gs pos="0">
                  <a:schemeClr val="bg1">
                    <a:lumMod val="85000"/>
                  </a:schemeClr>
                </a:gs>
                <a:gs pos="100000">
                  <a:schemeClr val="bg1">
                    <a:lumMod val="95000"/>
                  </a:schemeClr>
                </a:gs>
              </a:gsLst>
              <a:lin ang="2700000" scaled="1"/>
              <a:tileRect/>
            </a:gradFill>
            <a:ln w="12700">
              <a:gradFill flip="none" rotWithShape="1">
                <a:gsLst>
                  <a:gs pos="0">
                    <a:schemeClr val="bg1"/>
                  </a:gs>
                  <a:gs pos="100000">
                    <a:schemeClr val="bg1">
                      <a:lumMod val="80000"/>
                    </a:schemeClr>
                  </a:gs>
                </a:gsLst>
                <a:lin ang="13500000" scaled="0"/>
                <a:tileRect/>
              </a:gradFill>
            </a:ln>
            <a:effectLst>
              <a:outerShdw blurRad="1778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sp>
          <p:nvSpPr>
            <p:cNvPr id="221" name="椭圆 220"/>
            <p:cNvSpPr/>
            <p:nvPr/>
          </p:nvSpPr>
          <p:spPr>
            <a:xfrm>
              <a:off x="2565783" y="2489564"/>
              <a:ext cx="863236" cy="863236"/>
            </a:xfrm>
            <a:prstGeom prst="ellipse">
              <a:avLst/>
            </a:prstGeom>
            <a:solidFill>
              <a:srgbClr val="0070C0"/>
            </a:solidFill>
            <a:ln w="9525">
              <a:gradFill flip="none" rotWithShape="1">
                <a:gsLst>
                  <a:gs pos="0">
                    <a:schemeClr val="bg1">
                      <a:lumMod val="70000"/>
                    </a:schemeClr>
                  </a:gs>
                  <a:gs pos="100000">
                    <a:schemeClr val="bg1"/>
                  </a:gs>
                </a:gsLst>
                <a:lin ang="2700000" scaled="1"/>
                <a:tileRect/>
              </a:grad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E87071"/>
                </a:solidFill>
                <a:latin typeface="Calibri" panose="020F0502020204030204"/>
                <a:cs typeface="+mn-ea"/>
              </a:endParaRPr>
            </a:p>
          </p:txBody>
        </p:sp>
      </p:grpSp>
      <p:grpSp>
        <p:nvGrpSpPr>
          <p:cNvPr id="222" name="组合 221"/>
          <p:cNvGrpSpPr/>
          <p:nvPr/>
        </p:nvGrpSpPr>
        <p:grpSpPr>
          <a:xfrm>
            <a:off x="6642422" y="1019198"/>
            <a:ext cx="1619465" cy="810078"/>
            <a:chOff x="5187968" y="2551738"/>
            <a:chExt cx="2159286" cy="1080104"/>
          </a:xfrm>
        </p:grpSpPr>
        <p:grpSp>
          <p:nvGrpSpPr>
            <p:cNvPr id="223" name="组合 222"/>
            <p:cNvGrpSpPr/>
            <p:nvPr/>
          </p:nvGrpSpPr>
          <p:grpSpPr>
            <a:xfrm>
              <a:off x="5187968" y="2815026"/>
              <a:ext cx="1979276" cy="816816"/>
              <a:chOff x="7115248" y="3233174"/>
              <a:chExt cx="1979276" cy="816816"/>
            </a:xfrm>
          </p:grpSpPr>
          <p:sp>
            <p:nvSpPr>
              <p:cNvPr id="225" name="文本框 224"/>
              <p:cNvSpPr txBox="1"/>
              <p:nvPr/>
            </p:nvSpPr>
            <p:spPr>
              <a:xfrm>
                <a:off x="7122027" y="3233174"/>
                <a:ext cx="1923123" cy="369332"/>
              </a:xfrm>
              <a:prstGeom prst="rect">
                <a:avLst/>
              </a:prstGeom>
              <a:noFill/>
            </p:spPr>
            <p:txBody>
              <a:bodyPr wrap="square" rtlCol="0">
                <a:spAutoFit/>
              </a:bodyPr>
              <a:lstStyle/>
              <a:p>
                <a:pPr>
                  <a:defRPr/>
                </a:pPr>
                <a:r>
                  <a:rPr lang="zh-CN" altLang="en-US" sz="1200" dirty="0">
                    <a:latin typeface="+mn-ea"/>
                    <a:cs typeface="+mn-ea"/>
                    <a:sym typeface="Arial" panose="020B0604020202020204" pitchFamily="34" charset="0"/>
                  </a:rPr>
                  <a:t>在此添加标题</a:t>
                </a:r>
                <a:endParaRPr lang="zh-CN" altLang="en-US" sz="1200" dirty="0">
                  <a:latin typeface="+mn-ea"/>
                  <a:cs typeface="+mn-ea"/>
                  <a:sym typeface="Arial" panose="020B0604020202020204" pitchFamily="34" charset="0"/>
                </a:endParaRPr>
              </a:p>
            </p:txBody>
          </p:sp>
          <p:sp>
            <p:nvSpPr>
              <p:cNvPr id="226" name="文本框 225"/>
              <p:cNvSpPr txBox="1"/>
              <p:nvPr/>
            </p:nvSpPr>
            <p:spPr>
              <a:xfrm>
                <a:off x="7115248" y="3465214"/>
                <a:ext cx="1979276" cy="584776"/>
              </a:xfrm>
              <a:prstGeom prst="rect">
                <a:avLst/>
              </a:prstGeom>
              <a:noFill/>
            </p:spPr>
            <p:txBody>
              <a:bodyPr wrap="square" rtlCol="0">
                <a:spAutoFit/>
              </a:bodyPr>
              <a:lstStyle/>
              <a:p>
                <a:pPr algn="just">
                  <a:defRPr/>
                </a:pPr>
                <a:r>
                  <a:rPr lang="zh-CN" altLang="en-US" sz="750" dirty="0" smtClean="0">
                    <a:latin typeface="Arial" panose="020B0604020202020204" pitchFamily="34" charset="0"/>
                    <a:cs typeface="+mn-ea"/>
                    <a:sym typeface="Arial" panose="020B0604020202020204" pitchFamily="34" charset="0"/>
                  </a:rPr>
                  <a:t>点击输入具体内容点击输入具体内容点击输入具体内容点击输入具体内容</a:t>
                </a:r>
                <a:endParaRPr lang="zh-CN" altLang="en-US" sz="750" dirty="0">
                  <a:latin typeface="Arial" panose="020B0604020202020204" pitchFamily="34" charset="0"/>
                  <a:cs typeface="+mn-ea"/>
                  <a:sym typeface="Arial" panose="020B0604020202020204" pitchFamily="34" charset="0"/>
                </a:endParaRPr>
              </a:p>
            </p:txBody>
          </p:sp>
        </p:grpSp>
        <p:sp>
          <p:nvSpPr>
            <p:cNvPr id="224" name="文本框 223"/>
            <p:cNvSpPr txBox="1"/>
            <p:nvPr/>
          </p:nvSpPr>
          <p:spPr>
            <a:xfrm>
              <a:off x="6395625" y="2551738"/>
              <a:ext cx="951629" cy="677108"/>
            </a:xfrm>
            <a:prstGeom prst="rect">
              <a:avLst/>
            </a:prstGeom>
            <a:noFill/>
          </p:spPr>
          <p:txBody>
            <a:bodyPr wrap="square" rtlCol="0">
              <a:spAutoFit/>
            </a:bodyPr>
            <a:lstStyle/>
            <a:p>
              <a:pPr algn="ctr">
                <a:defRPr/>
              </a:pPr>
              <a:r>
                <a:rPr lang="en-US" altLang="zh-CN" sz="2700" dirty="0">
                  <a:latin typeface="Impact" panose="020B0806030902050204" pitchFamily="34" charset="0"/>
                  <a:cs typeface="+mn-ea"/>
                </a:rPr>
                <a:t>04</a:t>
              </a:r>
              <a:endParaRPr lang="zh-CN" altLang="en-US" sz="2700" dirty="0">
                <a:latin typeface="Impact" panose="020B0806030902050204" pitchFamily="34" charset="0"/>
                <a:cs typeface="+mn-ea"/>
              </a:endParaRPr>
            </a:p>
          </p:txBody>
        </p:sp>
      </p:grpSp>
      <p:grpSp>
        <p:nvGrpSpPr>
          <p:cNvPr id="227" name="Group 720"/>
          <p:cNvGrpSpPr>
            <a:grpSpLocks noChangeAspect="1"/>
          </p:cNvGrpSpPr>
          <p:nvPr/>
        </p:nvGrpSpPr>
        <p:grpSpPr bwMode="auto">
          <a:xfrm>
            <a:off x="6104485" y="1122274"/>
            <a:ext cx="575753" cy="509627"/>
            <a:chOff x="2828" y="1267"/>
            <a:chExt cx="2020" cy="1788"/>
          </a:xfrm>
          <a:solidFill>
            <a:schemeClr val="accent1"/>
          </a:solidFill>
        </p:grpSpPr>
        <p:sp>
          <p:nvSpPr>
            <p:cNvPr id="228" name="Freeform 721"/>
            <p:cNvSpPr/>
            <p:nvPr/>
          </p:nvSpPr>
          <p:spPr bwMode="auto">
            <a:xfrm>
              <a:off x="3145" y="245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29" name="Freeform 722"/>
            <p:cNvSpPr/>
            <p:nvPr/>
          </p:nvSpPr>
          <p:spPr bwMode="auto">
            <a:xfrm>
              <a:off x="4475" y="2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0" name="Oval 723"/>
            <p:cNvSpPr>
              <a:spLocks noChangeArrowheads="1"/>
            </p:cNvSpPr>
            <p:nvPr/>
          </p:nvSpPr>
          <p:spPr bwMode="auto">
            <a:xfrm>
              <a:off x="4475" y="2000"/>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1" name="Freeform 724"/>
            <p:cNvSpPr/>
            <p:nvPr/>
          </p:nvSpPr>
          <p:spPr bwMode="auto">
            <a:xfrm>
              <a:off x="4475" y="2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2" name="Freeform 725"/>
            <p:cNvSpPr/>
            <p:nvPr/>
          </p:nvSpPr>
          <p:spPr bwMode="auto">
            <a:xfrm>
              <a:off x="4473" y="2000"/>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0" y="0"/>
                    <a:pt x="0"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3" name="Freeform 726"/>
            <p:cNvSpPr/>
            <p:nvPr/>
          </p:nvSpPr>
          <p:spPr bwMode="auto">
            <a:xfrm>
              <a:off x="4475" y="20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4" name="Freeform 727"/>
            <p:cNvSpPr/>
            <p:nvPr/>
          </p:nvSpPr>
          <p:spPr bwMode="auto">
            <a:xfrm>
              <a:off x="4475" y="20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5" name="Freeform 728"/>
            <p:cNvSpPr>
              <a:spLocks noEditPoints="1"/>
            </p:cNvSpPr>
            <p:nvPr/>
          </p:nvSpPr>
          <p:spPr bwMode="auto">
            <a:xfrm>
              <a:off x="3769" y="1673"/>
              <a:ext cx="792" cy="782"/>
            </a:xfrm>
            <a:custGeom>
              <a:avLst/>
              <a:gdLst>
                <a:gd name="T0" fmla="*/ 333 w 334"/>
                <a:gd name="T1" fmla="*/ 283 h 330"/>
                <a:gd name="T2" fmla="*/ 329 w 334"/>
                <a:gd name="T3" fmla="*/ 224 h 330"/>
                <a:gd name="T4" fmla="*/ 314 w 334"/>
                <a:gd name="T5" fmla="*/ 166 h 330"/>
                <a:gd name="T6" fmla="*/ 292 w 334"/>
                <a:gd name="T7" fmla="*/ 113 h 330"/>
                <a:gd name="T8" fmla="*/ 234 w 334"/>
                <a:gd name="T9" fmla="*/ 49 h 330"/>
                <a:gd name="T10" fmla="*/ 163 w 334"/>
                <a:gd name="T11" fmla="*/ 0 h 330"/>
                <a:gd name="T12" fmla="*/ 162 w 334"/>
                <a:gd name="T13" fmla="*/ 0 h 330"/>
                <a:gd name="T14" fmla="*/ 159 w 334"/>
                <a:gd name="T15" fmla="*/ 3 h 330"/>
                <a:gd name="T16" fmla="*/ 157 w 334"/>
                <a:gd name="T17" fmla="*/ 5 h 330"/>
                <a:gd name="T18" fmla="*/ 89 w 334"/>
                <a:gd name="T19" fmla="*/ 109 h 330"/>
                <a:gd name="T20" fmla="*/ 29 w 334"/>
                <a:gd name="T21" fmla="*/ 215 h 330"/>
                <a:gd name="T22" fmla="*/ 4 w 334"/>
                <a:gd name="T23" fmla="*/ 256 h 330"/>
                <a:gd name="T24" fmla="*/ 4 w 334"/>
                <a:gd name="T25" fmla="*/ 257 h 330"/>
                <a:gd name="T26" fmla="*/ 2 w 334"/>
                <a:gd name="T27" fmla="*/ 259 h 330"/>
                <a:gd name="T28" fmla="*/ 2 w 334"/>
                <a:gd name="T29" fmla="*/ 259 h 330"/>
                <a:gd name="T30" fmla="*/ 2 w 334"/>
                <a:gd name="T31" fmla="*/ 260 h 330"/>
                <a:gd name="T32" fmla="*/ 2 w 334"/>
                <a:gd name="T33" fmla="*/ 261 h 330"/>
                <a:gd name="T34" fmla="*/ 2 w 334"/>
                <a:gd name="T35" fmla="*/ 261 h 330"/>
                <a:gd name="T36" fmla="*/ 0 w 334"/>
                <a:gd name="T37" fmla="*/ 263 h 330"/>
                <a:gd name="T38" fmla="*/ 3 w 334"/>
                <a:gd name="T39" fmla="*/ 265 h 330"/>
                <a:gd name="T40" fmla="*/ 16 w 334"/>
                <a:gd name="T41" fmla="*/ 266 h 330"/>
                <a:gd name="T42" fmla="*/ 137 w 334"/>
                <a:gd name="T43" fmla="*/ 295 h 330"/>
                <a:gd name="T44" fmla="*/ 262 w 334"/>
                <a:gd name="T45" fmla="*/ 317 h 330"/>
                <a:gd name="T46" fmla="*/ 327 w 334"/>
                <a:gd name="T47" fmla="*/ 330 h 330"/>
                <a:gd name="T48" fmla="*/ 327 w 334"/>
                <a:gd name="T49" fmla="*/ 330 h 330"/>
                <a:gd name="T50" fmla="*/ 327 w 334"/>
                <a:gd name="T51" fmla="*/ 329 h 330"/>
                <a:gd name="T52" fmla="*/ 329 w 334"/>
                <a:gd name="T53" fmla="*/ 324 h 330"/>
                <a:gd name="T54" fmla="*/ 328 w 334"/>
                <a:gd name="T55" fmla="*/ 324 h 330"/>
                <a:gd name="T56" fmla="*/ 333 w 334"/>
                <a:gd name="T57" fmla="*/ 283 h 330"/>
                <a:gd name="T58" fmla="*/ 213 w 334"/>
                <a:gd name="T59" fmla="*/ 303 h 330"/>
                <a:gd name="T60" fmla="*/ 150 w 334"/>
                <a:gd name="T61" fmla="*/ 291 h 330"/>
                <a:gd name="T62" fmla="*/ 88 w 334"/>
                <a:gd name="T63" fmla="*/ 276 h 330"/>
                <a:gd name="T64" fmla="*/ 46 w 334"/>
                <a:gd name="T65" fmla="*/ 266 h 330"/>
                <a:gd name="T66" fmla="*/ 9 w 334"/>
                <a:gd name="T67" fmla="*/ 260 h 330"/>
                <a:gd name="T68" fmla="*/ 65 w 334"/>
                <a:gd name="T69" fmla="*/ 163 h 330"/>
                <a:gd name="T70" fmla="*/ 129 w 334"/>
                <a:gd name="T71" fmla="*/ 58 h 330"/>
                <a:gd name="T72" fmla="*/ 162 w 334"/>
                <a:gd name="T73" fmla="*/ 8 h 330"/>
                <a:gd name="T74" fmla="*/ 163 w 334"/>
                <a:gd name="T75" fmla="*/ 6 h 330"/>
                <a:gd name="T76" fmla="*/ 171 w 334"/>
                <a:gd name="T77" fmla="*/ 9 h 330"/>
                <a:gd name="T78" fmla="*/ 198 w 334"/>
                <a:gd name="T79" fmla="*/ 25 h 330"/>
                <a:gd name="T80" fmla="*/ 238 w 334"/>
                <a:gd name="T81" fmla="*/ 61 h 330"/>
                <a:gd name="T82" fmla="*/ 276 w 334"/>
                <a:gd name="T83" fmla="*/ 100 h 330"/>
                <a:gd name="T84" fmla="*/ 297 w 334"/>
                <a:gd name="T85" fmla="*/ 138 h 330"/>
                <a:gd name="T86" fmla="*/ 297 w 334"/>
                <a:gd name="T87" fmla="*/ 138 h 330"/>
                <a:gd name="T88" fmla="*/ 298 w 334"/>
                <a:gd name="T89" fmla="*/ 138 h 330"/>
                <a:gd name="T90" fmla="*/ 298 w 334"/>
                <a:gd name="T91" fmla="*/ 138 h 330"/>
                <a:gd name="T92" fmla="*/ 298 w 334"/>
                <a:gd name="T93" fmla="*/ 138 h 330"/>
                <a:gd name="T94" fmla="*/ 298 w 334"/>
                <a:gd name="T95" fmla="*/ 138 h 330"/>
                <a:gd name="T96" fmla="*/ 298 w 334"/>
                <a:gd name="T97" fmla="*/ 138 h 330"/>
                <a:gd name="T98" fmla="*/ 298 w 334"/>
                <a:gd name="T99" fmla="*/ 138 h 330"/>
                <a:gd name="T100" fmla="*/ 298 w 334"/>
                <a:gd name="T101" fmla="*/ 138 h 330"/>
                <a:gd name="T102" fmla="*/ 298 w 334"/>
                <a:gd name="T103" fmla="*/ 138 h 330"/>
                <a:gd name="T104" fmla="*/ 298 w 334"/>
                <a:gd name="T105" fmla="*/ 138 h 330"/>
                <a:gd name="T106" fmla="*/ 298 w 334"/>
                <a:gd name="T107" fmla="*/ 138 h 330"/>
                <a:gd name="T108" fmla="*/ 298 w 334"/>
                <a:gd name="T109" fmla="*/ 138 h 330"/>
                <a:gd name="T110" fmla="*/ 298 w 334"/>
                <a:gd name="T111" fmla="*/ 138 h 330"/>
                <a:gd name="T112" fmla="*/ 298 w 334"/>
                <a:gd name="T113" fmla="*/ 138 h 330"/>
                <a:gd name="T114" fmla="*/ 298 w 334"/>
                <a:gd name="T115" fmla="*/ 138 h 330"/>
                <a:gd name="T116" fmla="*/ 325 w 334"/>
                <a:gd name="T117" fmla="*/ 236 h 330"/>
                <a:gd name="T118" fmla="*/ 326 w 334"/>
                <a:gd name="T119" fmla="*/ 310 h 330"/>
                <a:gd name="T120" fmla="*/ 323 w 334"/>
                <a:gd name="T121" fmla="*/ 323 h 330"/>
                <a:gd name="T122" fmla="*/ 275 w 334"/>
                <a:gd name="T123" fmla="*/ 313 h 330"/>
                <a:gd name="T124" fmla="*/ 213 w 334"/>
                <a:gd name="T125" fmla="*/ 30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330">
                  <a:moveTo>
                    <a:pt x="333" y="283"/>
                  </a:moveTo>
                  <a:cubicBezTo>
                    <a:pt x="334" y="263"/>
                    <a:pt x="332" y="243"/>
                    <a:pt x="329" y="224"/>
                  </a:cubicBezTo>
                  <a:cubicBezTo>
                    <a:pt x="326" y="204"/>
                    <a:pt x="321" y="185"/>
                    <a:pt x="314" y="166"/>
                  </a:cubicBezTo>
                  <a:cubicBezTo>
                    <a:pt x="308" y="148"/>
                    <a:pt x="302" y="130"/>
                    <a:pt x="292" y="113"/>
                  </a:cubicBezTo>
                  <a:cubicBezTo>
                    <a:pt x="277" y="88"/>
                    <a:pt x="255" y="68"/>
                    <a:pt x="234" y="49"/>
                  </a:cubicBezTo>
                  <a:cubicBezTo>
                    <a:pt x="213" y="30"/>
                    <a:pt x="191" y="7"/>
                    <a:pt x="163" y="0"/>
                  </a:cubicBezTo>
                  <a:cubicBezTo>
                    <a:pt x="163" y="0"/>
                    <a:pt x="162" y="0"/>
                    <a:pt x="162" y="0"/>
                  </a:cubicBezTo>
                  <a:cubicBezTo>
                    <a:pt x="160" y="0"/>
                    <a:pt x="159" y="2"/>
                    <a:pt x="159" y="3"/>
                  </a:cubicBezTo>
                  <a:cubicBezTo>
                    <a:pt x="159" y="3"/>
                    <a:pt x="158" y="4"/>
                    <a:pt x="157" y="5"/>
                  </a:cubicBezTo>
                  <a:cubicBezTo>
                    <a:pt x="135" y="40"/>
                    <a:pt x="111" y="74"/>
                    <a:pt x="89" y="109"/>
                  </a:cubicBezTo>
                  <a:cubicBezTo>
                    <a:pt x="68" y="144"/>
                    <a:pt x="50" y="180"/>
                    <a:pt x="29" y="215"/>
                  </a:cubicBezTo>
                  <a:cubicBezTo>
                    <a:pt x="21" y="229"/>
                    <a:pt x="13" y="243"/>
                    <a:pt x="4" y="256"/>
                  </a:cubicBezTo>
                  <a:cubicBezTo>
                    <a:pt x="4" y="257"/>
                    <a:pt x="4" y="257"/>
                    <a:pt x="4" y="257"/>
                  </a:cubicBezTo>
                  <a:cubicBezTo>
                    <a:pt x="3" y="258"/>
                    <a:pt x="3" y="259"/>
                    <a:pt x="2" y="259"/>
                  </a:cubicBezTo>
                  <a:cubicBezTo>
                    <a:pt x="2" y="259"/>
                    <a:pt x="2" y="259"/>
                    <a:pt x="2" y="259"/>
                  </a:cubicBezTo>
                  <a:cubicBezTo>
                    <a:pt x="2" y="259"/>
                    <a:pt x="2" y="260"/>
                    <a:pt x="2" y="260"/>
                  </a:cubicBezTo>
                  <a:cubicBezTo>
                    <a:pt x="2" y="260"/>
                    <a:pt x="2" y="260"/>
                    <a:pt x="2" y="261"/>
                  </a:cubicBezTo>
                  <a:cubicBezTo>
                    <a:pt x="2" y="261"/>
                    <a:pt x="2" y="261"/>
                    <a:pt x="2" y="261"/>
                  </a:cubicBezTo>
                  <a:cubicBezTo>
                    <a:pt x="1" y="261"/>
                    <a:pt x="1" y="262"/>
                    <a:pt x="0" y="263"/>
                  </a:cubicBezTo>
                  <a:cubicBezTo>
                    <a:pt x="1" y="264"/>
                    <a:pt x="2" y="265"/>
                    <a:pt x="3" y="265"/>
                  </a:cubicBezTo>
                  <a:cubicBezTo>
                    <a:pt x="7" y="265"/>
                    <a:pt x="11" y="266"/>
                    <a:pt x="16" y="266"/>
                  </a:cubicBezTo>
                  <a:cubicBezTo>
                    <a:pt x="57" y="272"/>
                    <a:pt x="97" y="285"/>
                    <a:pt x="137" y="295"/>
                  </a:cubicBezTo>
                  <a:cubicBezTo>
                    <a:pt x="179" y="304"/>
                    <a:pt x="221" y="311"/>
                    <a:pt x="262" y="317"/>
                  </a:cubicBezTo>
                  <a:cubicBezTo>
                    <a:pt x="284" y="321"/>
                    <a:pt x="306" y="324"/>
                    <a:pt x="327" y="330"/>
                  </a:cubicBezTo>
                  <a:cubicBezTo>
                    <a:pt x="327" y="330"/>
                    <a:pt x="327" y="330"/>
                    <a:pt x="327" y="330"/>
                  </a:cubicBezTo>
                  <a:cubicBezTo>
                    <a:pt x="327" y="329"/>
                    <a:pt x="327" y="329"/>
                    <a:pt x="327" y="329"/>
                  </a:cubicBezTo>
                  <a:cubicBezTo>
                    <a:pt x="328" y="327"/>
                    <a:pt x="328" y="326"/>
                    <a:pt x="329" y="324"/>
                  </a:cubicBezTo>
                  <a:cubicBezTo>
                    <a:pt x="329" y="324"/>
                    <a:pt x="328" y="324"/>
                    <a:pt x="328" y="324"/>
                  </a:cubicBezTo>
                  <a:cubicBezTo>
                    <a:pt x="332" y="311"/>
                    <a:pt x="333" y="297"/>
                    <a:pt x="333" y="283"/>
                  </a:cubicBezTo>
                  <a:close/>
                  <a:moveTo>
                    <a:pt x="213" y="303"/>
                  </a:moveTo>
                  <a:cubicBezTo>
                    <a:pt x="192" y="300"/>
                    <a:pt x="171" y="296"/>
                    <a:pt x="150" y="291"/>
                  </a:cubicBezTo>
                  <a:cubicBezTo>
                    <a:pt x="129" y="287"/>
                    <a:pt x="109" y="281"/>
                    <a:pt x="88" y="276"/>
                  </a:cubicBezTo>
                  <a:cubicBezTo>
                    <a:pt x="74" y="272"/>
                    <a:pt x="60" y="269"/>
                    <a:pt x="46" y="266"/>
                  </a:cubicBezTo>
                  <a:cubicBezTo>
                    <a:pt x="34" y="263"/>
                    <a:pt x="21" y="261"/>
                    <a:pt x="9" y="260"/>
                  </a:cubicBezTo>
                  <a:cubicBezTo>
                    <a:pt x="29" y="228"/>
                    <a:pt x="47" y="196"/>
                    <a:pt x="65" y="163"/>
                  </a:cubicBezTo>
                  <a:cubicBezTo>
                    <a:pt x="85" y="127"/>
                    <a:pt x="107" y="92"/>
                    <a:pt x="129" y="58"/>
                  </a:cubicBezTo>
                  <a:cubicBezTo>
                    <a:pt x="141" y="41"/>
                    <a:pt x="152" y="25"/>
                    <a:pt x="162" y="8"/>
                  </a:cubicBezTo>
                  <a:cubicBezTo>
                    <a:pt x="163" y="7"/>
                    <a:pt x="163" y="6"/>
                    <a:pt x="163" y="6"/>
                  </a:cubicBezTo>
                  <a:cubicBezTo>
                    <a:pt x="166" y="7"/>
                    <a:pt x="168" y="7"/>
                    <a:pt x="171" y="9"/>
                  </a:cubicBezTo>
                  <a:cubicBezTo>
                    <a:pt x="181" y="13"/>
                    <a:pt x="190" y="19"/>
                    <a:pt x="198" y="25"/>
                  </a:cubicBezTo>
                  <a:cubicBezTo>
                    <a:pt x="212" y="36"/>
                    <a:pt x="225" y="49"/>
                    <a:pt x="238" y="61"/>
                  </a:cubicBezTo>
                  <a:cubicBezTo>
                    <a:pt x="252" y="73"/>
                    <a:pt x="264" y="85"/>
                    <a:pt x="276" y="100"/>
                  </a:cubicBezTo>
                  <a:cubicBezTo>
                    <a:pt x="285" y="111"/>
                    <a:pt x="292" y="124"/>
                    <a:pt x="297" y="138"/>
                  </a:cubicBezTo>
                  <a:cubicBezTo>
                    <a:pt x="297" y="138"/>
                    <a:pt x="297" y="138"/>
                    <a:pt x="297" y="138"/>
                  </a:cubicBezTo>
                  <a:cubicBezTo>
                    <a:pt x="297" y="138"/>
                    <a:pt x="297"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298" y="138"/>
                    <a:pt x="298" y="138"/>
                    <a:pt x="298" y="138"/>
                  </a:cubicBezTo>
                  <a:cubicBezTo>
                    <a:pt x="311" y="170"/>
                    <a:pt x="320" y="202"/>
                    <a:pt x="325" y="236"/>
                  </a:cubicBezTo>
                  <a:cubicBezTo>
                    <a:pt x="328" y="260"/>
                    <a:pt x="329" y="285"/>
                    <a:pt x="326" y="310"/>
                  </a:cubicBezTo>
                  <a:cubicBezTo>
                    <a:pt x="325" y="314"/>
                    <a:pt x="324" y="318"/>
                    <a:pt x="323" y="323"/>
                  </a:cubicBezTo>
                  <a:cubicBezTo>
                    <a:pt x="307" y="318"/>
                    <a:pt x="291" y="316"/>
                    <a:pt x="275" y="313"/>
                  </a:cubicBezTo>
                  <a:cubicBezTo>
                    <a:pt x="254" y="310"/>
                    <a:pt x="233" y="307"/>
                    <a:pt x="213"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6" name="Freeform 729"/>
            <p:cNvSpPr>
              <a:spLocks noEditPoints="1"/>
            </p:cNvSpPr>
            <p:nvPr/>
          </p:nvSpPr>
          <p:spPr bwMode="auto">
            <a:xfrm>
              <a:off x="2828" y="2218"/>
              <a:ext cx="56" cy="90"/>
            </a:xfrm>
            <a:custGeom>
              <a:avLst/>
              <a:gdLst>
                <a:gd name="T0" fmla="*/ 6 w 24"/>
                <a:gd name="T1" fmla="*/ 3 h 38"/>
                <a:gd name="T2" fmla="*/ 6 w 24"/>
                <a:gd name="T3" fmla="*/ 5 h 38"/>
                <a:gd name="T4" fmla="*/ 6 w 24"/>
                <a:gd name="T5" fmla="*/ 34 h 38"/>
                <a:gd name="T6" fmla="*/ 19 w 24"/>
                <a:gd name="T7" fmla="*/ 35 h 38"/>
                <a:gd name="T8" fmla="*/ 22 w 24"/>
                <a:gd name="T9" fmla="*/ 19 h 38"/>
                <a:gd name="T10" fmla="*/ 20 w 24"/>
                <a:gd name="T11" fmla="*/ 17 h 38"/>
                <a:gd name="T12" fmla="*/ 10 w 24"/>
                <a:gd name="T13" fmla="*/ 17 h 38"/>
                <a:gd name="T14" fmla="*/ 12 w 24"/>
                <a:gd name="T15" fmla="*/ 3 h 38"/>
                <a:gd name="T16" fmla="*/ 9 w 24"/>
                <a:gd name="T17" fmla="*/ 0 h 38"/>
                <a:gd name="T18" fmla="*/ 6 w 24"/>
                <a:gd name="T19" fmla="*/ 3 h 38"/>
                <a:gd name="T20" fmla="*/ 16 w 24"/>
                <a:gd name="T21" fmla="*/ 22 h 38"/>
                <a:gd name="T22" fmla="*/ 17 w 24"/>
                <a:gd name="T23" fmla="*/ 22 h 38"/>
                <a:gd name="T24" fmla="*/ 17 w 24"/>
                <a:gd name="T25" fmla="*/ 26 h 38"/>
                <a:gd name="T26" fmla="*/ 16 w 24"/>
                <a:gd name="T27" fmla="*/ 29 h 38"/>
                <a:gd name="T28" fmla="*/ 16 w 24"/>
                <a:gd name="T29" fmla="*/ 30 h 38"/>
                <a:gd name="T30" fmla="*/ 15 w 24"/>
                <a:gd name="T31" fmla="*/ 31 h 38"/>
                <a:gd name="T32" fmla="*/ 15 w 24"/>
                <a:gd name="T33" fmla="*/ 31 h 38"/>
                <a:gd name="T34" fmla="*/ 14 w 24"/>
                <a:gd name="T35" fmla="*/ 31 h 38"/>
                <a:gd name="T36" fmla="*/ 12 w 24"/>
                <a:gd name="T37" fmla="*/ 31 h 38"/>
                <a:gd name="T38" fmla="*/ 11 w 24"/>
                <a:gd name="T39" fmla="*/ 31 h 38"/>
                <a:gd name="T40" fmla="*/ 11 w 24"/>
                <a:gd name="T41" fmla="*/ 31 h 38"/>
                <a:gd name="T42" fmla="*/ 10 w 24"/>
                <a:gd name="T43" fmla="*/ 30 h 38"/>
                <a:gd name="T44" fmla="*/ 10 w 24"/>
                <a:gd name="T45" fmla="*/ 29 h 38"/>
                <a:gd name="T46" fmla="*/ 9 w 24"/>
                <a:gd name="T47" fmla="*/ 27 h 38"/>
                <a:gd name="T48" fmla="*/ 9 w 24"/>
                <a:gd name="T49" fmla="*/ 24 h 38"/>
                <a:gd name="T50" fmla="*/ 9 w 24"/>
                <a:gd name="T51" fmla="*/ 24 h 38"/>
                <a:gd name="T52" fmla="*/ 10 w 24"/>
                <a:gd name="T53" fmla="*/ 23 h 38"/>
                <a:gd name="T54" fmla="*/ 12 w 24"/>
                <a:gd name="T55" fmla="*/ 22 h 38"/>
                <a:gd name="T56" fmla="*/ 13 w 24"/>
                <a:gd name="T57" fmla="*/ 22 h 38"/>
                <a:gd name="T58" fmla="*/ 16 w 24"/>
                <a:gd name="T59"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8">
                  <a:moveTo>
                    <a:pt x="6" y="3"/>
                  </a:moveTo>
                  <a:cubicBezTo>
                    <a:pt x="6" y="4"/>
                    <a:pt x="6" y="4"/>
                    <a:pt x="6" y="5"/>
                  </a:cubicBezTo>
                  <a:cubicBezTo>
                    <a:pt x="4" y="13"/>
                    <a:pt x="0" y="27"/>
                    <a:pt x="6" y="34"/>
                  </a:cubicBezTo>
                  <a:cubicBezTo>
                    <a:pt x="9" y="38"/>
                    <a:pt x="15" y="38"/>
                    <a:pt x="19" y="35"/>
                  </a:cubicBezTo>
                  <a:cubicBezTo>
                    <a:pt x="24" y="31"/>
                    <a:pt x="23" y="24"/>
                    <a:pt x="22" y="19"/>
                  </a:cubicBezTo>
                  <a:cubicBezTo>
                    <a:pt x="22" y="18"/>
                    <a:pt x="21" y="17"/>
                    <a:pt x="20" y="17"/>
                  </a:cubicBezTo>
                  <a:cubicBezTo>
                    <a:pt x="17" y="16"/>
                    <a:pt x="13" y="15"/>
                    <a:pt x="10" y="17"/>
                  </a:cubicBezTo>
                  <a:cubicBezTo>
                    <a:pt x="10" y="12"/>
                    <a:pt x="12" y="8"/>
                    <a:pt x="12" y="3"/>
                  </a:cubicBezTo>
                  <a:cubicBezTo>
                    <a:pt x="12" y="1"/>
                    <a:pt x="10" y="0"/>
                    <a:pt x="9" y="0"/>
                  </a:cubicBezTo>
                  <a:cubicBezTo>
                    <a:pt x="7" y="0"/>
                    <a:pt x="6" y="1"/>
                    <a:pt x="6" y="3"/>
                  </a:cubicBezTo>
                  <a:moveTo>
                    <a:pt x="16" y="22"/>
                  </a:moveTo>
                  <a:cubicBezTo>
                    <a:pt x="16" y="22"/>
                    <a:pt x="17" y="22"/>
                    <a:pt x="17" y="22"/>
                  </a:cubicBezTo>
                  <a:cubicBezTo>
                    <a:pt x="17" y="23"/>
                    <a:pt x="17" y="25"/>
                    <a:pt x="17" y="26"/>
                  </a:cubicBezTo>
                  <a:cubicBezTo>
                    <a:pt x="17" y="27"/>
                    <a:pt x="17" y="28"/>
                    <a:pt x="16" y="29"/>
                  </a:cubicBezTo>
                  <a:cubicBezTo>
                    <a:pt x="16" y="29"/>
                    <a:pt x="16" y="30"/>
                    <a:pt x="16" y="30"/>
                  </a:cubicBezTo>
                  <a:cubicBezTo>
                    <a:pt x="15" y="30"/>
                    <a:pt x="15" y="31"/>
                    <a:pt x="15" y="31"/>
                  </a:cubicBezTo>
                  <a:cubicBezTo>
                    <a:pt x="15" y="31"/>
                    <a:pt x="15" y="31"/>
                    <a:pt x="15" y="31"/>
                  </a:cubicBezTo>
                  <a:cubicBezTo>
                    <a:pt x="14" y="31"/>
                    <a:pt x="14" y="31"/>
                    <a:pt x="14" y="31"/>
                  </a:cubicBezTo>
                  <a:cubicBezTo>
                    <a:pt x="13" y="31"/>
                    <a:pt x="13" y="31"/>
                    <a:pt x="12" y="31"/>
                  </a:cubicBezTo>
                  <a:cubicBezTo>
                    <a:pt x="12" y="31"/>
                    <a:pt x="12" y="31"/>
                    <a:pt x="11" y="31"/>
                  </a:cubicBezTo>
                  <a:cubicBezTo>
                    <a:pt x="11" y="31"/>
                    <a:pt x="11" y="31"/>
                    <a:pt x="11" y="31"/>
                  </a:cubicBezTo>
                  <a:cubicBezTo>
                    <a:pt x="11" y="31"/>
                    <a:pt x="10" y="30"/>
                    <a:pt x="10" y="30"/>
                  </a:cubicBezTo>
                  <a:cubicBezTo>
                    <a:pt x="10" y="30"/>
                    <a:pt x="10" y="30"/>
                    <a:pt x="10" y="29"/>
                  </a:cubicBezTo>
                  <a:cubicBezTo>
                    <a:pt x="9" y="29"/>
                    <a:pt x="9" y="28"/>
                    <a:pt x="9" y="27"/>
                  </a:cubicBezTo>
                  <a:cubicBezTo>
                    <a:pt x="9" y="26"/>
                    <a:pt x="9" y="25"/>
                    <a:pt x="9" y="24"/>
                  </a:cubicBezTo>
                  <a:cubicBezTo>
                    <a:pt x="9" y="24"/>
                    <a:pt x="9" y="24"/>
                    <a:pt x="9" y="24"/>
                  </a:cubicBezTo>
                  <a:cubicBezTo>
                    <a:pt x="9" y="24"/>
                    <a:pt x="10" y="23"/>
                    <a:pt x="10" y="23"/>
                  </a:cubicBezTo>
                  <a:cubicBezTo>
                    <a:pt x="11" y="23"/>
                    <a:pt x="11" y="22"/>
                    <a:pt x="12" y="22"/>
                  </a:cubicBezTo>
                  <a:cubicBezTo>
                    <a:pt x="12" y="22"/>
                    <a:pt x="13" y="22"/>
                    <a:pt x="13" y="22"/>
                  </a:cubicBezTo>
                  <a:cubicBezTo>
                    <a:pt x="14" y="22"/>
                    <a:pt x="15" y="22"/>
                    <a:pt x="16"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7" name="Freeform 730"/>
            <p:cNvSpPr/>
            <p:nvPr/>
          </p:nvSpPr>
          <p:spPr bwMode="auto">
            <a:xfrm>
              <a:off x="2989" y="2197"/>
              <a:ext cx="59" cy="135"/>
            </a:xfrm>
            <a:custGeom>
              <a:avLst/>
              <a:gdLst>
                <a:gd name="T0" fmla="*/ 19 w 25"/>
                <a:gd name="T1" fmla="*/ 2 h 57"/>
                <a:gd name="T2" fmla="*/ 1 w 25"/>
                <a:gd name="T3" fmla="*/ 52 h 57"/>
                <a:gd name="T4" fmla="*/ 7 w 25"/>
                <a:gd name="T5" fmla="*/ 54 h 57"/>
                <a:gd name="T6" fmla="*/ 25 w 25"/>
                <a:gd name="T7" fmla="*/ 3 h 57"/>
                <a:gd name="T8" fmla="*/ 22 w 25"/>
                <a:gd name="T9" fmla="*/ 0 h 57"/>
                <a:gd name="T10" fmla="*/ 19 w 25"/>
                <a:gd name="T11" fmla="*/ 2 h 57"/>
              </a:gdLst>
              <a:ahLst/>
              <a:cxnLst>
                <a:cxn ang="0">
                  <a:pos x="T0" y="T1"/>
                </a:cxn>
                <a:cxn ang="0">
                  <a:pos x="T2" y="T3"/>
                </a:cxn>
                <a:cxn ang="0">
                  <a:pos x="T4" y="T5"/>
                </a:cxn>
                <a:cxn ang="0">
                  <a:pos x="T6" y="T7"/>
                </a:cxn>
                <a:cxn ang="0">
                  <a:pos x="T8" y="T9"/>
                </a:cxn>
                <a:cxn ang="0">
                  <a:pos x="T10" y="T11"/>
                </a:cxn>
              </a:cxnLst>
              <a:rect l="0" t="0" r="r" b="b"/>
              <a:pathLst>
                <a:path w="25" h="57">
                  <a:moveTo>
                    <a:pt x="19" y="2"/>
                  </a:moveTo>
                  <a:cubicBezTo>
                    <a:pt x="15" y="19"/>
                    <a:pt x="8" y="36"/>
                    <a:pt x="1" y="52"/>
                  </a:cubicBezTo>
                  <a:cubicBezTo>
                    <a:pt x="0" y="56"/>
                    <a:pt x="6" y="57"/>
                    <a:pt x="7" y="54"/>
                  </a:cubicBezTo>
                  <a:cubicBezTo>
                    <a:pt x="13" y="37"/>
                    <a:pt x="21" y="21"/>
                    <a:pt x="25" y="3"/>
                  </a:cubicBezTo>
                  <a:cubicBezTo>
                    <a:pt x="25" y="1"/>
                    <a:pt x="23" y="0"/>
                    <a:pt x="22" y="0"/>
                  </a:cubicBezTo>
                  <a:cubicBezTo>
                    <a:pt x="20" y="0"/>
                    <a:pt x="19"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8" name="Freeform 731"/>
            <p:cNvSpPr/>
            <p:nvPr/>
          </p:nvSpPr>
          <p:spPr bwMode="auto">
            <a:xfrm>
              <a:off x="2991" y="2232"/>
              <a:ext cx="19" cy="15"/>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39" name="Freeform 732"/>
            <p:cNvSpPr/>
            <p:nvPr/>
          </p:nvSpPr>
          <p:spPr bwMode="auto">
            <a:xfrm>
              <a:off x="3027" y="2273"/>
              <a:ext cx="16" cy="14"/>
            </a:xfrm>
            <a:custGeom>
              <a:avLst/>
              <a:gdLst>
                <a:gd name="T0" fmla="*/ 4 w 7"/>
                <a:gd name="T1" fmla="*/ 6 h 6"/>
                <a:gd name="T2" fmla="*/ 4 w 7"/>
                <a:gd name="T3" fmla="*/ 0 h 6"/>
                <a:gd name="T4" fmla="*/ 4 w 7"/>
                <a:gd name="T5" fmla="*/ 6 h 6"/>
              </a:gdLst>
              <a:ahLst/>
              <a:cxnLst>
                <a:cxn ang="0">
                  <a:pos x="T0" y="T1"/>
                </a:cxn>
                <a:cxn ang="0">
                  <a:pos x="T2" y="T3"/>
                </a:cxn>
                <a:cxn ang="0">
                  <a:pos x="T4" y="T5"/>
                </a:cxn>
              </a:cxnLst>
              <a:rect l="0" t="0" r="r" b="b"/>
              <a:pathLst>
                <a:path w="7" h="6">
                  <a:moveTo>
                    <a:pt x="4" y="6"/>
                  </a:moveTo>
                  <a:cubicBezTo>
                    <a:pt x="7" y="6"/>
                    <a:pt x="7" y="0"/>
                    <a:pt x="4" y="0"/>
                  </a:cubicBezTo>
                  <a:cubicBezTo>
                    <a:pt x="0" y="0"/>
                    <a:pt x="0" y="6"/>
                    <a:pt x="4"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0" name="Freeform 733"/>
            <p:cNvSpPr/>
            <p:nvPr/>
          </p:nvSpPr>
          <p:spPr bwMode="auto">
            <a:xfrm>
              <a:off x="4592" y="2021"/>
              <a:ext cx="71" cy="90"/>
            </a:xfrm>
            <a:custGeom>
              <a:avLst/>
              <a:gdLst>
                <a:gd name="T0" fmla="*/ 7 w 30"/>
                <a:gd name="T1" fmla="*/ 3 h 38"/>
                <a:gd name="T2" fmla="*/ 0 w 30"/>
                <a:gd name="T3" fmla="*/ 19 h 38"/>
                <a:gd name="T4" fmla="*/ 6 w 30"/>
                <a:gd name="T5" fmla="*/ 19 h 38"/>
                <a:gd name="T6" fmla="*/ 6 w 30"/>
                <a:gd name="T7" fmla="*/ 18 h 38"/>
                <a:gd name="T8" fmla="*/ 8 w 30"/>
                <a:gd name="T9" fmla="*/ 12 h 38"/>
                <a:gd name="T10" fmla="*/ 9 w 30"/>
                <a:gd name="T11" fmla="*/ 9 h 38"/>
                <a:gd name="T12" fmla="*/ 11 w 30"/>
                <a:gd name="T13" fmla="*/ 8 h 38"/>
                <a:gd name="T14" fmla="*/ 13 w 30"/>
                <a:gd name="T15" fmla="*/ 7 h 38"/>
                <a:gd name="T16" fmla="*/ 15 w 30"/>
                <a:gd name="T17" fmla="*/ 6 h 38"/>
                <a:gd name="T18" fmla="*/ 18 w 30"/>
                <a:gd name="T19" fmla="*/ 6 h 38"/>
                <a:gd name="T20" fmla="*/ 20 w 30"/>
                <a:gd name="T21" fmla="*/ 6 h 38"/>
                <a:gd name="T22" fmla="*/ 20 w 30"/>
                <a:gd name="T23" fmla="*/ 7 h 38"/>
                <a:gd name="T24" fmla="*/ 20 w 30"/>
                <a:gd name="T25" fmla="*/ 13 h 38"/>
                <a:gd name="T26" fmla="*/ 18 w 30"/>
                <a:gd name="T27" fmla="*/ 19 h 38"/>
                <a:gd name="T28" fmla="*/ 11 w 30"/>
                <a:gd name="T29" fmla="*/ 31 h 38"/>
                <a:gd name="T30" fmla="*/ 10 w 30"/>
                <a:gd name="T31" fmla="*/ 32 h 38"/>
                <a:gd name="T32" fmla="*/ 12 w 30"/>
                <a:gd name="T33" fmla="*/ 37 h 38"/>
                <a:gd name="T34" fmla="*/ 26 w 30"/>
                <a:gd name="T35" fmla="*/ 37 h 38"/>
                <a:gd name="T36" fmla="*/ 25 w 30"/>
                <a:gd name="T37" fmla="*/ 31 h 38"/>
                <a:gd name="T38" fmla="*/ 24 w 30"/>
                <a:gd name="T39" fmla="*/ 32 h 38"/>
                <a:gd name="T40" fmla="*/ 17 w 30"/>
                <a:gd name="T41" fmla="*/ 32 h 38"/>
                <a:gd name="T42" fmla="*/ 25 w 30"/>
                <a:gd name="T43" fmla="*/ 3 h 38"/>
                <a:gd name="T44" fmla="*/ 23 w 30"/>
                <a:gd name="T45" fmla="*/ 1 h 38"/>
                <a:gd name="T46" fmla="*/ 16 w 30"/>
                <a:gd name="T47" fmla="*/ 0 h 38"/>
                <a:gd name="T48" fmla="*/ 7 w 30"/>
                <a:gd name="T49"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8">
                  <a:moveTo>
                    <a:pt x="7" y="3"/>
                  </a:moveTo>
                  <a:cubicBezTo>
                    <a:pt x="2" y="7"/>
                    <a:pt x="1" y="13"/>
                    <a:pt x="0" y="19"/>
                  </a:cubicBezTo>
                  <a:cubicBezTo>
                    <a:pt x="0" y="23"/>
                    <a:pt x="6" y="23"/>
                    <a:pt x="6" y="19"/>
                  </a:cubicBezTo>
                  <a:cubicBezTo>
                    <a:pt x="6" y="19"/>
                    <a:pt x="6" y="18"/>
                    <a:pt x="6" y="18"/>
                  </a:cubicBezTo>
                  <a:cubicBezTo>
                    <a:pt x="7" y="16"/>
                    <a:pt x="7" y="14"/>
                    <a:pt x="8" y="12"/>
                  </a:cubicBezTo>
                  <a:cubicBezTo>
                    <a:pt x="8" y="11"/>
                    <a:pt x="9" y="10"/>
                    <a:pt x="9" y="9"/>
                  </a:cubicBezTo>
                  <a:cubicBezTo>
                    <a:pt x="10" y="9"/>
                    <a:pt x="10" y="8"/>
                    <a:pt x="11" y="8"/>
                  </a:cubicBezTo>
                  <a:cubicBezTo>
                    <a:pt x="11" y="7"/>
                    <a:pt x="12" y="7"/>
                    <a:pt x="13" y="7"/>
                  </a:cubicBezTo>
                  <a:cubicBezTo>
                    <a:pt x="13" y="6"/>
                    <a:pt x="14" y="6"/>
                    <a:pt x="15" y="6"/>
                  </a:cubicBezTo>
                  <a:cubicBezTo>
                    <a:pt x="16" y="6"/>
                    <a:pt x="17" y="6"/>
                    <a:pt x="18" y="6"/>
                  </a:cubicBezTo>
                  <a:cubicBezTo>
                    <a:pt x="19" y="6"/>
                    <a:pt x="19" y="6"/>
                    <a:pt x="20" y="6"/>
                  </a:cubicBezTo>
                  <a:cubicBezTo>
                    <a:pt x="20" y="7"/>
                    <a:pt x="20" y="7"/>
                    <a:pt x="20" y="7"/>
                  </a:cubicBezTo>
                  <a:cubicBezTo>
                    <a:pt x="20" y="9"/>
                    <a:pt x="20" y="11"/>
                    <a:pt x="20" y="13"/>
                  </a:cubicBezTo>
                  <a:cubicBezTo>
                    <a:pt x="19" y="15"/>
                    <a:pt x="19" y="17"/>
                    <a:pt x="18" y="19"/>
                  </a:cubicBezTo>
                  <a:cubicBezTo>
                    <a:pt x="16" y="23"/>
                    <a:pt x="13" y="27"/>
                    <a:pt x="11" y="31"/>
                  </a:cubicBezTo>
                  <a:cubicBezTo>
                    <a:pt x="10" y="31"/>
                    <a:pt x="10" y="32"/>
                    <a:pt x="10" y="32"/>
                  </a:cubicBezTo>
                  <a:cubicBezTo>
                    <a:pt x="8" y="34"/>
                    <a:pt x="9" y="37"/>
                    <a:pt x="12" y="37"/>
                  </a:cubicBezTo>
                  <a:cubicBezTo>
                    <a:pt x="17" y="37"/>
                    <a:pt x="21" y="38"/>
                    <a:pt x="26" y="37"/>
                  </a:cubicBezTo>
                  <a:cubicBezTo>
                    <a:pt x="30" y="37"/>
                    <a:pt x="28" y="31"/>
                    <a:pt x="25" y="31"/>
                  </a:cubicBezTo>
                  <a:cubicBezTo>
                    <a:pt x="24" y="32"/>
                    <a:pt x="24" y="32"/>
                    <a:pt x="24" y="32"/>
                  </a:cubicBezTo>
                  <a:cubicBezTo>
                    <a:pt x="22" y="32"/>
                    <a:pt x="20" y="32"/>
                    <a:pt x="17" y="32"/>
                  </a:cubicBezTo>
                  <a:cubicBezTo>
                    <a:pt x="23" y="23"/>
                    <a:pt x="28" y="14"/>
                    <a:pt x="25" y="3"/>
                  </a:cubicBezTo>
                  <a:cubicBezTo>
                    <a:pt x="25" y="2"/>
                    <a:pt x="24" y="1"/>
                    <a:pt x="23" y="1"/>
                  </a:cubicBezTo>
                  <a:cubicBezTo>
                    <a:pt x="21" y="0"/>
                    <a:pt x="19" y="0"/>
                    <a:pt x="16" y="0"/>
                  </a:cubicBezTo>
                  <a:cubicBezTo>
                    <a:pt x="13" y="0"/>
                    <a:pt x="10" y="1"/>
                    <a:pt x="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1" name="Freeform 734"/>
            <p:cNvSpPr/>
            <p:nvPr/>
          </p:nvSpPr>
          <p:spPr bwMode="auto">
            <a:xfrm>
              <a:off x="4750" y="2059"/>
              <a:ext cx="8" cy="29"/>
            </a:xfrm>
            <a:custGeom>
              <a:avLst/>
              <a:gdLst>
                <a:gd name="T0" fmla="*/ 1 w 3"/>
                <a:gd name="T1" fmla="*/ 12 h 12"/>
                <a:gd name="T2" fmla="*/ 1 w 3"/>
                <a:gd name="T3" fmla="*/ 1 h 12"/>
                <a:gd name="T4" fmla="*/ 0 w 3"/>
                <a:gd name="T5" fmla="*/ 0 h 12"/>
                <a:gd name="T6" fmla="*/ 1 w 3"/>
                <a:gd name="T7" fmla="*/ 12 h 12"/>
              </a:gdLst>
              <a:ahLst/>
              <a:cxnLst>
                <a:cxn ang="0">
                  <a:pos x="T0" y="T1"/>
                </a:cxn>
                <a:cxn ang="0">
                  <a:pos x="T2" y="T3"/>
                </a:cxn>
                <a:cxn ang="0">
                  <a:pos x="T4" y="T5"/>
                </a:cxn>
                <a:cxn ang="0">
                  <a:pos x="T6" y="T7"/>
                </a:cxn>
              </a:cxnLst>
              <a:rect l="0" t="0" r="r" b="b"/>
              <a:pathLst>
                <a:path w="3" h="12">
                  <a:moveTo>
                    <a:pt x="1" y="12"/>
                  </a:moveTo>
                  <a:cubicBezTo>
                    <a:pt x="2" y="9"/>
                    <a:pt x="3" y="6"/>
                    <a:pt x="1" y="1"/>
                  </a:cubicBezTo>
                  <a:cubicBezTo>
                    <a:pt x="1" y="1"/>
                    <a:pt x="0" y="1"/>
                    <a:pt x="0" y="0"/>
                  </a:cubicBezTo>
                  <a:cubicBezTo>
                    <a:pt x="0" y="4"/>
                    <a:pt x="1" y="8"/>
                    <a:pt x="1"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2" name="Freeform 735"/>
            <p:cNvSpPr>
              <a:spLocks noEditPoints="1"/>
            </p:cNvSpPr>
            <p:nvPr/>
          </p:nvSpPr>
          <p:spPr bwMode="auto">
            <a:xfrm>
              <a:off x="4781" y="1986"/>
              <a:ext cx="55" cy="130"/>
            </a:xfrm>
            <a:custGeom>
              <a:avLst/>
              <a:gdLst>
                <a:gd name="T0" fmla="*/ 16 w 23"/>
                <a:gd name="T1" fmla="*/ 2 h 55"/>
                <a:gd name="T2" fmla="*/ 3 w 23"/>
                <a:gd name="T3" fmla="*/ 45 h 55"/>
                <a:gd name="T4" fmla="*/ 2 w 23"/>
                <a:gd name="T5" fmla="*/ 48 h 55"/>
                <a:gd name="T6" fmla="*/ 7 w 23"/>
                <a:gd name="T7" fmla="*/ 51 h 55"/>
                <a:gd name="T8" fmla="*/ 22 w 23"/>
                <a:gd name="T9" fmla="*/ 4 h 55"/>
                <a:gd name="T10" fmla="*/ 19 w 23"/>
                <a:gd name="T11" fmla="*/ 0 h 55"/>
                <a:gd name="T12" fmla="*/ 16 w 23"/>
                <a:gd name="T13" fmla="*/ 2 h 55"/>
                <a:gd name="T14" fmla="*/ 3 w 23"/>
                <a:gd name="T15" fmla="*/ 45 h 55"/>
                <a:gd name="T16" fmla="*/ 3 w 23"/>
                <a:gd name="T17" fmla="*/ 45 h 55"/>
                <a:gd name="T18" fmla="*/ 3 w 23"/>
                <a:gd name="T19" fmla="*/ 4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55">
                  <a:moveTo>
                    <a:pt x="16" y="2"/>
                  </a:moveTo>
                  <a:cubicBezTo>
                    <a:pt x="12" y="16"/>
                    <a:pt x="9" y="31"/>
                    <a:pt x="3" y="45"/>
                  </a:cubicBezTo>
                  <a:cubicBezTo>
                    <a:pt x="3" y="46"/>
                    <a:pt x="2" y="47"/>
                    <a:pt x="2" y="48"/>
                  </a:cubicBezTo>
                  <a:cubicBezTo>
                    <a:pt x="0" y="52"/>
                    <a:pt x="5" y="55"/>
                    <a:pt x="7" y="51"/>
                  </a:cubicBezTo>
                  <a:cubicBezTo>
                    <a:pt x="14" y="36"/>
                    <a:pt x="17" y="20"/>
                    <a:pt x="22" y="4"/>
                  </a:cubicBezTo>
                  <a:cubicBezTo>
                    <a:pt x="23" y="2"/>
                    <a:pt x="21" y="0"/>
                    <a:pt x="19" y="0"/>
                  </a:cubicBezTo>
                  <a:cubicBezTo>
                    <a:pt x="18" y="0"/>
                    <a:pt x="17" y="1"/>
                    <a:pt x="16" y="2"/>
                  </a:cubicBezTo>
                  <a:moveTo>
                    <a:pt x="3" y="45"/>
                  </a:moveTo>
                  <a:cubicBezTo>
                    <a:pt x="3" y="45"/>
                    <a:pt x="3" y="45"/>
                    <a:pt x="3" y="45"/>
                  </a:cubicBezTo>
                  <a:cubicBezTo>
                    <a:pt x="3" y="45"/>
                    <a:pt x="3" y="45"/>
                    <a:pt x="3" y="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3" name="Freeform 736"/>
            <p:cNvSpPr/>
            <p:nvPr/>
          </p:nvSpPr>
          <p:spPr bwMode="auto">
            <a:xfrm>
              <a:off x="4777" y="2019"/>
              <a:ext cx="18" cy="14"/>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4" name="Freeform 737"/>
            <p:cNvSpPr/>
            <p:nvPr/>
          </p:nvSpPr>
          <p:spPr bwMode="auto">
            <a:xfrm>
              <a:off x="4829" y="2069"/>
              <a:ext cx="19" cy="14"/>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5" name="Freeform 738"/>
            <p:cNvSpPr/>
            <p:nvPr/>
          </p:nvSpPr>
          <p:spPr bwMode="auto">
            <a:xfrm>
              <a:off x="4343" y="2925"/>
              <a:ext cx="14" cy="95"/>
            </a:xfrm>
            <a:custGeom>
              <a:avLst/>
              <a:gdLst>
                <a:gd name="T0" fmla="*/ 0 w 6"/>
                <a:gd name="T1" fmla="*/ 2 h 40"/>
                <a:gd name="T2" fmla="*/ 0 w 6"/>
                <a:gd name="T3" fmla="*/ 36 h 40"/>
                <a:gd name="T4" fmla="*/ 6 w 6"/>
                <a:gd name="T5" fmla="*/ 36 h 40"/>
                <a:gd name="T6" fmla="*/ 6 w 6"/>
                <a:gd name="T7" fmla="*/ 2 h 40"/>
                <a:gd name="T8" fmla="*/ 3 w 6"/>
                <a:gd name="T9" fmla="*/ 0 h 40"/>
                <a:gd name="T10" fmla="*/ 0 w 6"/>
                <a:gd name="T11" fmla="*/ 2 h 40"/>
              </a:gdLst>
              <a:ahLst/>
              <a:cxnLst>
                <a:cxn ang="0">
                  <a:pos x="T0" y="T1"/>
                </a:cxn>
                <a:cxn ang="0">
                  <a:pos x="T2" y="T3"/>
                </a:cxn>
                <a:cxn ang="0">
                  <a:pos x="T4" y="T5"/>
                </a:cxn>
                <a:cxn ang="0">
                  <a:pos x="T6" y="T7"/>
                </a:cxn>
                <a:cxn ang="0">
                  <a:pos x="T8" y="T9"/>
                </a:cxn>
                <a:cxn ang="0">
                  <a:pos x="T10" y="T11"/>
                </a:cxn>
              </a:cxnLst>
              <a:rect l="0" t="0" r="r" b="b"/>
              <a:pathLst>
                <a:path w="6" h="40">
                  <a:moveTo>
                    <a:pt x="0" y="2"/>
                  </a:moveTo>
                  <a:cubicBezTo>
                    <a:pt x="0" y="14"/>
                    <a:pt x="1" y="25"/>
                    <a:pt x="0" y="36"/>
                  </a:cubicBezTo>
                  <a:cubicBezTo>
                    <a:pt x="0" y="40"/>
                    <a:pt x="6" y="40"/>
                    <a:pt x="6" y="36"/>
                  </a:cubicBezTo>
                  <a:cubicBezTo>
                    <a:pt x="6" y="25"/>
                    <a:pt x="6" y="14"/>
                    <a:pt x="6" y="2"/>
                  </a:cubicBezTo>
                  <a:cubicBezTo>
                    <a:pt x="6" y="1"/>
                    <a:pt x="4" y="0"/>
                    <a:pt x="3" y="0"/>
                  </a:cubicBezTo>
                  <a:cubicBezTo>
                    <a:pt x="1" y="0"/>
                    <a:pt x="0"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6" name="Freeform 739"/>
            <p:cNvSpPr/>
            <p:nvPr/>
          </p:nvSpPr>
          <p:spPr bwMode="auto">
            <a:xfrm>
              <a:off x="4326" y="2922"/>
              <a:ext cx="36" cy="55"/>
            </a:xfrm>
            <a:custGeom>
              <a:avLst/>
              <a:gdLst>
                <a:gd name="T0" fmla="*/ 10 w 15"/>
                <a:gd name="T1" fmla="*/ 1 h 23"/>
                <a:gd name="T2" fmla="*/ 6 w 15"/>
                <a:gd name="T3" fmla="*/ 8 h 23"/>
                <a:gd name="T4" fmla="*/ 2 w 15"/>
                <a:gd name="T5" fmla="*/ 16 h 23"/>
                <a:gd name="T6" fmla="*/ 7 w 15"/>
                <a:gd name="T7" fmla="*/ 19 h 23"/>
                <a:gd name="T8" fmla="*/ 14 w 15"/>
                <a:gd name="T9" fmla="*/ 5 h 23"/>
                <a:gd name="T10" fmla="*/ 15 w 15"/>
                <a:gd name="T11" fmla="*/ 4 h 23"/>
                <a:gd name="T12" fmla="*/ 15 w 15"/>
                <a:gd name="T13" fmla="*/ 1 h 23"/>
                <a:gd name="T14" fmla="*/ 12 w 15"/>
                <a:gd name="T15" fmla="*/ 0 h 23"/>
                <a:gd name="T16" fmla="*/ 10 w 15"/>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3">
                  <a:moveTo>
                    <a:pt x="10" y="1"/>
                  </a:moveTo>
                  <a:cubicBezTo>
                    <a:pt x="8" y="3"/>
                    <a:pt x="7" y="6"/>
                    <a:pt x="6" y="8"/>
                  </a:cubicBezTo>
                  <a:cubicBezTo>
                    <a:pt x="5" y="11"/>
                    <a:pt x="3" y="14"/>
                    <a:pt x="2" y="16"/>
                  </a:cubicBezTo>
                  <a:cubicBezTo>
                    <a:pt x="0" y="20"/>
                    <a:pt x="5" y="23"/>
                    <a:pt x="7" y="19"/>
                  </a:cubicBezTo>
                  <a:cubicBezTo>
                    <a:pt x="9" y="15"/>
                    <a:pt x="11" y="10"/>
                    <a:pt x="14" y="5"/>
                  </a:cubicBezTo>
                  <a:cubicBezTo>
                    <a:pt x="14" y="5"/>
                    <a:pt x="14" y="5"/>
                    <a:pt x="15" y="4"/>
                  </a:cubicBezTo>
                  <a:cubicBezTo>
                    <a:pt x="15" y="3"/>
                    <a:pt x="15" y="2"/>
                    <a:pt x="15" y="1"/>
                  </a:cubicBezTo>
                  <a:cubicBezTo>
                    <a:pt x="14" y="0"/>
                    <a:pt x="13" y="0"/>
                    <a:pt x="12" y="0"/>
                  </a:cubicBezTo>
                  <a:cubicBezTo>
                    <a:pt x="11" y="0"/>
                    <a:pt x="10" y="0"/>
                    <a:pt x="1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7" name="Freeform 740"/>
            <p:cNvSpPr/>
            <p:nvPr/>
          </p:nvSpPr>
          <p:spPr bwMode="auto">
            <a:xfrm>
              <a:off x="4509" y="2887"/>
              <a:ext cx="85" cy="168"/>
            </a:xfrm>
            <a:custGeom>
              <a:avLst/>
              <a:gdLst>
                <a:gd name="T0" fmla="*/ 30 w 36"/>
                <a:gd name="T1" fmla="*/ 2 h 71"/>
                <a:gd name="T2" fmla="*/ 20 w 36"/>
                <a:gd name="T3" fmla="*/ 35 h 71"/>
                <a:gd name="T4" fmla="*/ 6 w 36"/>
                <a:gd name="T5" fmla="*/ 60 h 71"/>
                <a:gd name="T6" fmla="*/ 2 w 36"/>
                <a:gd name="T7" fmla="*/ 64 h 71"/>
                <a:gd name="T8" fmla="*/ 6 w 36"/>
                <a:gd name="T9" fmla="*/ 68 h 71"/>
                <a:gd name="T10" fmla="*/ 35 w 36"/>
                <a:gd name="T11" fmla="*/ 4 h 71"/>
                <a:gd name="T12" fmla="*/ 32 w 36"/>
                <a:gd name="T13" fmla="*/ 0 h 71"/>
                <a:gd name="T14" fmla="*/ 30 w 36"/>
                <a:gd name="T15" fmla="*/ 2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1">
                  <a:moveTo>
                    <a:pt x="30" y="2"/>
                  </a:moveTo>
                  <a:cubicBezTo>
                    <a:pt x="28" y="13"/>
                    <a:pt x="24" y="24"/>
                    <a:pt x="20" y="35"/>
                  </a:cubicBezTo>
                  <a:cubicBezTo>
                    <a:pt x="16" y="44"/>
                    <a:pt x="12" y="52"/>
                    <a:pt x="6" y="60"/>
                  </a:cubicBezTo>
                  <a:cubicBezTo>
                    <a:pt x="5" y="61"/>
                    <a:pt x="4" y="63"/>
                    <a:pt x="2" y="64"/>
                  </a:cubicBezTo>
                  <a:cubicBezTo>
                    <a:pt x="0" y="67"/>
                    <a:pt x="4" y="71"/>
                    <a:pt x="6" y="68"/>
                  </a:cubicBezTo>
                  <a:cubicBezTo>
                    <a:pt x="22" y="51"/>
                    <a:pt x="31" y="26"/>
                    <a:pt x="35" y="4"/>
                  </a:cubicBezTo>
                  <a:cubicBezTo>
                    <a:pt x="36" y="1"/>
                    <a:pt x="34" y="0"/>
                    <a:pt x="32" y="0"/>
                  </a:cubicBezTo>
                  <a:cubicBezTo>
                    <a:pt x="31" y="0"/>
                    <a:pt x="30"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8" name="Freeform 741"/>
            <p:cNvSpPr/>
            <p:nvPr/>
          </p:nvSpPr>
          <p:spPr bwMode="auto">
            <a:xfrm>
              <a:off x="4528" y="2944"/>
              <a:ext cx="19" cy="14"/>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49" name="Freeform 742"/>
            <p:cNvSpPr/>
            <p:nvPr/>
          </p:nvSpPr>
          <p:spPr bwMode="auto">
            <a:xfrm>
              <a:off x="4575" y="3013"/>
              <a:ext cx="19" cy="14"/>
            </a:xfrm>
            <a:custGeom>
              <a:avLst/>
              <a:gdLst>
                <a:gd name="T0" fmla="*/ 4 w 8"/>
                <a:gd name="T1" fmla="*/ 6 h 6"/>
                <a:gd name="T2" fmla="*/ 4 w 8"/>
                <a:gd name="T3" fmla="*/ 0 h 6"/>
                <a:gd name="T4" fmla="*/ 4 w 8"/>
                <a:gd name="T5" fmla="*/ 6 h 6"/>
              </a:gdLst>
              <a:ahLst/>
              <a:cxnLst>
                <a:cxn ang="0">
                  <a:pos x="T0" y="T1"/>
                </a:cxn>
                <a:cxn ang="0">
                  <a:pos x="T2" y="T3"/>
                </a:cxn>
                <a:cxn ang="0">
                  <a:pos x="T4" y="T5"/>
                </a:cxn>
              </a:cxnLst>
              <a:rect l="0" t="0" r="r" b="b"/>
              <a:pathLst>
                <a:path w="8" h="6">
                  <a:moveTo>
                    <a:pt x="4" y="6"/>
                  </a:moveTo>
                  <a:cubicBezTo>
                    <a:pt x="8" y="6"/>
                    <a:pt x="8" y="0"/>
                    <a:pt x="4" y="0"/>
                  </a:cubicBezTo>
                  <a:cubicBezTo>
                    <a:pt x="0" y="0"/>
                    <a:pt x="0" y="6"/>
                    <a:pt x="4"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0" name="Freeform 743"/>
            <p:cNvSpPr/>
            <p:nvPr/>
          </p:nvSpPr>
          <p:spPr bwMode="auto">
            <a:xfrm>
              <a:off x="3966" y="280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1" name="Freeform 744"/>
            <p:cNvSpPr/>
            <p:nvPr/>
          </p:nvSpPr>
          <p:spPr bwMode="auto">
            <a:xfrm>
              <a:off x="3759" y="2353"/>
              <a:ext cx="102" cy="71"/>
            </a:xfrm>
            <a:custGeom>
              <a:avLst/>
              <a:gdLst>
                <a:gd name="T0" fmla="*/ 36 w 43"/>
                <a:gd name="T1" fmla="*/ 1 h 30"/>
                <a:gd name="T2" fmla="*/ 29 w 43"/>
                <a:gd name="T3" fmla="*/ 7 h 30"/>
                <a:gd name="T4" fmla="*/ 4 w 43"/>
                <a:gd name="T5" fmla="*/ 22 h 30"/>
                <a:gd name="T6" fmla="*/ 3 w 43"/>
                <a:gd name="T7" fmla="*/ 23 h 30"/>
                <a:gd name="T8" fmla="*/ 5 w 43"/>
                <a:gd name="T9" fmla="*/ 28 h 30"/>
                <a:gd name="T10" fmla="*/ 41 w 43"/>
                <a:gd name="T11" fmla="*/ 5 h 30"/>
                <a:gd name="T12" fmla="*/ 38 w 43"/>
                <a:gd name="T13" fmla="*/ 0 h 30"/>
                <a:gd name="T14" fmla="*/ 36 w 43"/>
                <a:gd name="T15" fmla="*/ 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0">
                  <a:moveTo>
                    <a:pt x="36" y="1"/>
                  </a:moveTo>
                  <a:cubicBezTo>
                    <a:pt x="34" y="3"/>
                    <a:pt x="32" y="5"/>
                    <a:pt x="29" y="7"/>
                  </a:cubicBezTo>
                  <a:cubicBezTo>
                    <a:pt x="21" y="13"/>
                    <a:pt x="13" y="19"/>
                    <a:pt x="4" y="22"/>
                  </a:cubicBezTo>
                  <a:cubicBezTo>
                    <a:pt x="4" y="23"/>
                    <a:pt x="4" y="23"/>
                    <a:pt x="3" y="23"/>
                  </a:cubicBezTo>
                  <a:cubicBezTo>
                    <a:pt x="0" y="24"/>
                    <a:pt x="1" y="30"/>
                    <a:pt x="5" y="28"/>
                  </a:cubicBezTo>
                  <a:cubicBezTo>
                    <a:pt x="18" y="23"/>
                    <a:pt x="30" y="15"/>
                    <a:pt x="41" y="5"/>
                  </a:cubicBezTo>
                  <a:cubicBezTo>
                    <a:pt x="43" y="3"/>
                    <a:pt x="41" y="0"/>
                    <a:pt x="38" y="0"/>
                  </a:cubicBezTo>
                  <a:cubicBezTo>
                    <a:pt x="38" y="0"/>
                    <a:pt x="37" y="0"/>
                    <a:pt x="3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2" name="Freeform 745"/>
            <p:cNvSpPr/>
            <p:nvPr/>
          </p:nvSpPr>
          <p:spPr bwMode="auto">
            <a:xfrm>
              <a:off x="3774" y="2394"/>
              <a:ext cx="189" cy="111"/>
            </a:xfrm>
            <a:custGeom>
              <a:avLst/>
              <a:gdLst>
                <a:gd name="T0" fmla="*/ 75 w 80"/>
                <a:gd name="T1" fmla="*/ 1 h 47"/>
                <a:gd name="T2" fmla="*/ 4 w 80"/>
                <a:gd name="T3" fmla="*/ 40 h 47"/>
                <a:gd name="T4" fmla="*/ 7 w 80"/>
                <a:gd name="T5" fmla="*/ 45 h 47"/>
                <a:gd name="T6" fmla="*/ 78 w 80"/>
                <a:gd name="T7" fmla="*/ 6 h 47"/>
                <a:gd name="T8" fmla="*/ 76 w 80"/>
                <a:gd name="T9" fmla="*/ 0 h 47"/>
                <a:gd name="T10" fmla="*/ 75 w 80"/>
                <a:gd name="T11" fmla="*/ 1 h 47"/>
              </a:gdLst>
              <a:ahLst/>
              <a:cxnLst>
                <a:cxn ang="0">
                  <a:pos x="T0" y="T1"/>
                </a:cxn>
                <a:cxn ang="0">
                  <a:pos x="T2" y="T3"/>
                </a:cxn>
                <a:cxn ang="0">
                  <a:pos x="T4" y="T5"/>
                </a:cxn>
                <a:cxn ang="0">
                  <a:pos x="T6" y="T7"/>
                </a:cxn>
                <a:cxn ang="0">
                  <a:pos x="T8" y="T9"/>
                </a:cxn>
                <a:cxn ang="0">
                  <a:pos x="T10" y="T11"/>
                </a:cxn>
              </a:cxnLst>
              <a:rect l="0" t="0" r="r" b="b"/>
              <a:pathLst>
                <a:path w="80" h="47">
                  <a:moveTo>
                    <a:pt x="75" y="1"/>
                  </a:moveTo>
                  <a:cubicBezTo>
                    <a:pt x="53" y="17"/>
                    <a:pt x="28" y="28"/>
                    <a:pt x="4" y="40"/>
                  </a:cubicBezTo>
                  <a:cubicBezTo>
                    <a:pt x="0" y="42"/>
                    <a:pt x="3" y="47"/>
                    <a:pt x="7" y="45"/>
                  </a:cubicBezTo>
                  <a:cubicBezTo>
                    <a:pt x="31" y="33"/>
                    <a:pt x="56" y="22"/>
                    <a:pt x="78" y="6"/>
                  </a:cubicBezTo>
                  <a:cubicBezTo>
                    <a:pt x="80" y="4"/>
                    <a:pt x="79" y="0"/>
                    <a:pt x="76" y="0"/>
                  </a:cubicBezTo>
                  <a:cubicBezTo>
                    <a:pt x="76" y="0"/>
                    <a:pt x="75" y="1"/>
                    <a:pt x="7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3" name="Freeform 746"/>
            <p:cNvSpPr/>
            <p:nvPr/>
          </p:nvSpPr>
          <p:spPr bwMode="auto">
            <a:xfrm>
              <a:off x="3802" y="2460"/>
              <a:ext cx="339" cy="138"/>
            </a:xfrm>
            <a:custGeom>
              <a:avLst/>
              <a:gdLst>
                <a:gd name="T0" fmla="*/ 137 w 143"/>
                <a:gd name="T1" fmla="*/ 1 h 58"/>
                <a:gd name="T2" fmla="*/ 136 w 143"/>
                <a:gd name="T3" fmla="*/ 2 h 58"/>
                <a:gd name="T4" fmla="*/ 126 w 143"/>
                <a:gd name="T5" fmla="*/ 7 h 58"/>
                <a:gd name="T6" fmla="*/ 102 w 143"/>
                <a:gd name="T7" fmla="*/ 15 h 58"/>
                <a:gd name="T8" fmla="*/ 70 w 143"/>
                <a:gd name="T9" fmla="*/ 27 h 58"/>
                <a:gd name="T10" fmla="*/ 3 w 143"/>
                <a:gd name="T11" fmla="*/ 51 h 58"/>
                <a:gd name="T12" fmla="*/ 5 w 143"/>
                <a:gd name="T13" fmla="*/ 57 h 58"/>
                <a:gd name="T14" fmla="*/ 82 w 143"/>
                <a:gd name="T15" fmla="*/ 29 h 58"/>
                <a:gd name="T16" fmla="*/ 116 w 143"/>
                <a:gd name="T17" fmla="*/ 17 h 58"/>
                <a:gd name="T18" fmla="*/ 141 w 143"/>
                <a:gd name="T19" fmla="*/ 5 h 58"/>
                <a:gd name="T20" fmla="*/ 139 w 143"/>
                <a:gd name="T21" fmla="*/ 0 h 58"/>
                <a:gd name="T22" fmla="*/ 137 w 143"/>
                <a:gd name="T23" fmla="*/ 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3" h="58">
                  <a:moveTo>
                    <a:pt x="137" y="1"/>
                  </a:moveTo>
                  <a:cubicBezTo>
                    <a:pt x="137" y="1"/>
                    <a:pt x="136" y="1"/>
                    <a:pt x="136" y="2"/>
                  </a:cubicBezTo>
                  <a:cubicBezTo>
                    <a:pt x="133" y="4"/>
                    <a:pt x="130" y="5"/>
                    <a:pt x="126" y="7"/>
                  </a:cubicBezTo>
                  <a:cubicBezTo>
                    <a:pt x="118" y="10"/>
                    <a:pt x="110" y="12"/>
                    <a:pt x="102" y="15"/>
                  </a:cubicBezTo>
                  <a:cubicBezTo>
                    <a:pt x="91" y="19"/>
                    <a:pt x="81" y="23"/>
                    <a:pt x="70" y="27"/>
                  </a:cubicBezTo>
                  <a:cubicBezTo>
                    <a:pt x="48" y="35"/>
                    <a:pt x="25" y="43"/>
                    <a:pt x="3" y="51"/>
                  </a:cubicBezTo>
                  <a:cubicBezTo>
                    <a:pt x="0" y="53"/>
                    <a:pt x="1" y="58"/>
                    <a:pt x="5" y="57"/>
                  </a:cubicBezTo>
                  <a:cubicBezTo>
                    <a:pt x="31" y="48"/>
                    <a:pt x="56" y="38"/>
                    <a:pt x="82" y="29"/>
                  </a:cubicBezTo>
                  <a:cubicBezTo>
                    <a:pt x="93" y="25"/>
                    <a:pt x="104" y="21"/>
                    <a:pt x="116" y="17"/>
                  </a:cubicBezTo>
                  <a:cubicBezTo>
                    <a:pt x="124" y="14"/>
                    <a:pt x="134" y="11"/>
                    <a:pt x="141" y="5"/>
                  </a:cubicBezTo>
                  <a:cubicBezTo>
                    <a:pt x="143" y="3"/>
                    <a:pt x="141" y="0"/>
                    <a:pt x="139" y="0"/>
                  </a:cubicBezTo>
                  <a:cubicBezTo>
                    <a:pt x="138" y="0"/>
                    <a:pt x="138" y="0"/>
                    <a:pt x="13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4" name="Freeform 747"/>
            <p:cNvSpPr/>
            <p:nvPr/>
          </p:nvSpPr>
          <p:spPr bwMode="auto">
            <a:xfrm>
              <a:off x="3835" y="2519"/>
              <a:ext cx="491" cy="199"/>
            </a:xfrm>
            <a:custGeom>
              <a:avLst/>
              <a:gdLst>
                <a:gd name="T0" fmla="*/ 183 w 207"/>
                <a:gd name="T1" fmla="*/ 8 h 84"/>
                <a:gd name="T2" fmla="*/ 184 w 207"/>
                <a:gd name="T3" fmla="*/ 8 h 84"/>
                <a:gd name="T4" fmla="*/ 3 w 207"/>
                <a:gd name="T5" fmla="*/ 77 h 84"/>
                <a:gd name="T6" fmla="*/ 5 w 207"/>
                <a:gd name="T7" fmla="*/ 83 h 84"/>
                <a:gd name="T8" fmla="*/ 206 w 207"/>
                <a:gd name="T9" fmla="*/ 4 h 84"/>
                <a:gd name="T10" fmla="*/ 207 w 207"/>
                <a:gd name="T11" fmla="*/ 3 h 84"/>
                <a:gd name="T12" fmla="*/ 201 w 207"/>
                <a:gd name="T13" fmla="*/ 0 h 84"/>
                <a:gd name="T14" fmla="*/ 201 w 207"/>
                <a:gd name="T15" fmla="*/ 0 h 84"/>
                <a:gd name="T16" fmla="*/ 183 w 207"/>
                <a:gd name="T17"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84">
                  <a:moveTo>
                    <a:pt x="183" y="8"/>
                  </a:moveTo>
                  <a:cubicBezTo>
                    <a:pt x="183" y="8"/>
                    <a:pt x="183" y="8"/>
                    <a:pt x="184" y="8"/>
                  </a:cubicBezTo>
                  <a:cubicBezTo>
                    <a:pt x="124" y="33"/>
                    <a:pt x="62" y="52"/>
                    <a:pt x="3" y="77"/>
                  </a:cubicBezTo>
                  <a:cubicBezTo>
                    <a:pt x="0" y="79"/>
                    <a:pt x="1" y="84"/>
                    <a:pt x="5" y="83"/>
                  </a:cubicBezTo>
                  <a:cubicBezTo>
                    <a:pt x="71" y="55"/>
                    <a:pt x="140" y="34"/>
                    <a:pt x="206" y="4"/>
                  </a:cubicBezTo>
                  <a:cubicBezTo>
                    <a:pt x="207" y="4"/>
                    <a:pt x="207" y="3"/>
                    <a:pt x="207" y="3"/>
                  </a:cubicBezTo>
                  <a:cubicBezTo>
                    <a:pt x="205" y="2"/>
                    <a:pt x="203" y="1"/>
                    <a:pt x="201" y="0"/>
                  </a:cubicBezTo>
                  <a:cubicBezTo>
                    <a:pt x="201" y="0"/>
                    <a:pt x="201" y="0"/>
                    <a:pt x="201" y="0"/>
                  </a:cubicBezTo>
                  <a:cubicBezTo>
                    <a:pt x="195" y="3"/>
                    <a:pt x="189" y="5"/>
                    <a:pt x="183"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5" name="Freeform 748"/>
            <p:cNvSpPr/>
            <p:nvPr/>
          </p:nvSpPr>
          <p:spPr bwMode="auto">
            <a:xfrm>
              <a:off x="3866" y="2564"/>
              <a:ext cx="602" cy="287"/>
            </a:xfrm>
            <a:custGeom>
              <a:avLst/>
              <a:gdLst>
                <a:gd name="T0" fmla="*/ 206 w 254"/>
                <a:gd name="T1" fmla="*/ 18 h 121"/>
                <a:gd name="T2" fmla="*/ 160 w 254"/>
                <a:gd name="T3" fmla="*/ 43 h 121"/>
                <a:gd name="T4" fmla="*/ 50 w 254"/>
                <a:gd name="T5" fmla="*/ 98 h 121"/>
                <a:gd name="T6" fmla="*/ 40 w 254"/>
                <a:gd name="T7" fmla="*/ 102 h 121"/>
                <a:gd name="T8" fmla="*/ 41 w 254"/>
                <a:gd name="T9" fmla="*/ 102 h 121"/>
                <a:gd name="T10" fmla="*/ 4 w 254"/>
                <a:gd name="T11" fmla="*/ 114 h 121"/>
                <a:gd name="T12" fmla="*/ 5 w 254"/>
                <a:gd name="T13" fmla="*/ 120 h 121"/>
                <a:gd name="T14" fmla="*/ 60 w 254"/>
                <a:gd name="T15" fmla="*/ 100 h 121"/>
                <a:gd name="T16" fmla="*/ 114 w 254"/>
                <a:gd name="T17" fmla="*/ 73 h 121"/>
                <a:gd name="T18" fmla="*/ 170 w 254"/>
                <a:gd name="T19" fmla="*/ 45 h 121"/>
                <a:gd name="T20" fmla="*/ 215 w 254"/>
                <a:gd name="T21" fmla="*/ 20 h 121"/>
                <a:gd name="T22" fmla="*/ 234 w 254"/>
                <a:gd name="T23" fmla="*/ 10 h 121"/>
                <a:gd name="T24" fmla="*/ 252 w 254"/>
                <a:gd name="T25" fmla="*/ 5 h 121"/>
                <a:gd name="T26" fmla="*/ 254 w 254"/>
                <a:gd name="T27" fmla="*/ 1 h 121"/>
                <a:gd name="T28" fmla="*/ 248 w 254"/>
                <a:gd name="T29" fmla="*/ 0 h 121"/>
                <a:gd name="T30" fmla="*/ 247 w 254"/>
                <a:gd name="T31" fmla="*/ 0 h 121"/>
                <a:gd name="T32" fmla="*/ 206 w 254"/>
                <a:gd name="T33" fmla="*/ 1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 h="121">
                  <a:moveTo>
                    <a:pt x="206" y="18"/>
                  </a:moveTo>
                  <a:cubicBezTo>
                    <a:pt x="191" y="27"/>
                    <a:pt x="176" y="36"/>
                    <a:pt x="160" y="43"/>
                  </a:cubicBezTo>
                  <a:cubicBezTo>
                    <a:pt x="124" y="62"/>
                    <a:pt x="87" y="81"/>
                    <a:pt x="50" y="98"/>
                  </a:cubicBezTo>
                  <a:cubicBezTo>
                    <a:pt x="47" y="99"/>
                    <a:pt x="44" y="101"/>
                    <a:pt x="40" y="102"/>
                  </a:cubicBezTo>
                  <a:cubicBezTo>
                    <a:pt x="40" y="102"/>
                    <a:pt x="41" y="102"/>
                    <a:pt x="41" y="102"/>
                  </a:cubicBezTo>
                  <a:cubicBezTo>
                    <a:pt x="29" y="107"/>
                    <a:pt x="16" y="112"/>
                    <a:pt x="4" y="114"/>
                  </a:cubicBezTo>
                  <a:cubicBezTo>
                    <a:pt x="0" y="115"/>
                    <a:pt x="2" y="121"/>
                    <a:pt x="5" y="120"/>
                  </a:cubicBezTo>
                  <a:cubicBezTo>
                    <a:pt x="24" y="116"/>
                    <a:pt x="42" y="108"/>
                    <a:pt x="60" y="100"/>
                  </a:cubicBezTo>
                  <a:cubicBezTo>
                    <a:pt x="78" y="91"/>
                    <a:pt x="96" y="82"/>
                    <a:pt x="114" y="73"/>
                  </a:cubicBezTo>
                  <a:cubicBezTo>
                    <a:pt x="133" y="64"/>
                    <a:pt x="151" y="54"/>
                    <a:pt x="170" y="45"/>
                  </a:cubicBezTo>
                  <a:cubicBezTo>
                    <a:pt x="185" y="37"/>
                    <a:pt x="200" y="29"/>
                    <a:pt x="215" y="20"/>
                  </a:cubicBezTo>
                  <a:cubicBezTo>
                    <a:pt x="221" y="17"/>
                    <a:pt x="228" y="13"/>
                    <a:pt x="234" y="10"/>
                  </a:cubicBezTo>
                  <a:cubicBezTo>
                    <a:pt x="240" y="8"/>
                    <a:pt x="246" y="6"/>
                    <a:pt x="252" y="5"/>
                  </a:cubicBezTo>
                  <a:cubicBezTo>
                    <a:pt x="254" y="4"/>
                    <a:pt x="254" y="3"/>
                    <a:pt x="254" y="1"/>
                  </a:cubicBezTo>
                  <a:cubicBezTo>
                    <a:pt x="252" y="1"/>
                    <a:pt x="250" y="0"/>
                    <a:pt x="248" y="0"/>
                  </a:cubicBezTo>
                  <a:cubicBezTo>
                    <a:pt x="248" y="0"/>
                    <a:pt x="248" y="0"/>
                    <a:pt x="247" y="0"/>
                  </a:cubicBezTo>
                  <a:cubicBezTo>
                    <a:pt x="233" y="3"/>
                    <a:pt x="219" y="11"/>
                    <a:pt x="206"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6" name="Freeform 749"/>
            <p:cNvSpPr>
              <a:spLocks noEditPoints="1"/>
            </p:cNvSpPr>
            <p:nvPr/>
          </p:nvSpPr>
          <p:spPr bwMode="auto">
            <a:xfrm>
              <a:off x="3887" y="2783"/>
              <a:ext cx="451" cy="173"/>
            </a:xfrm>
            <a:custGeom>
              <a:avLst/>
              <a:gdLst>
                <a:gd name="T0" fmla="*/ 185 w 190"/>
                <a:gd name="T1" fmla="*/ 1 h 73"/>
                <a:gd name="T2" fmla="*/ 174 w 190"/>
                <a:gd name="T3" fmla="*/ 6 h 73"/>
                <a:gd name="T4" fmla="*/ 129 w 190"/>
                <a:gd name="T5" fmla="*/ 29 h 73"/>
                <a:gd name="T6" fmla="*/ 88 w 190"/>
                <a:gd name="T7" fmla="*/ 43 h 73"/>
                <a:gd name="T8" fmla="*/ 48 w 190"/>
                <a:gd name="T9" fmla="*/ 55 h 73"/>
                <a:gd name="T10" fmla="*/ 10 w 190"/>
                <a:gd name="T11" fmla="*/ 66 h 73"/>
                <a:gd name="T12" fmla="*/ 4 w 190"/>
                <a:gd name="T13" fmla="*/ 67 h 73"/>
                <a:gd name="T14" fmla="*/ 4 w 190"/>
                <a:gd name="T15" fmla="*/ 73 h 73"/>
                <a:gd name="T16" fmla="*/ 46 w 190"/>
                <a:gd name="T17" fmla="*/ 62 h 73"/>
                <a:gd name="T18" fmla="*/ 92 w 190"/>
                <a:gd name="T19" fmla="*/ 48 h 73"/>
                <a:gd name="T20" fmla="*/ 133 w 190"/>
                <a:gd name="T21" fmla="*/ 35 h 73"/>
                <a:gd name="T22" fmla="*/ 188 w 190"/>
                <a:gd name="T23" fmla="*/ 6 h 73"/>
                <a:gd name="T24" fmla="*/ 186 w 190"/>
                <a:gd name="T25" fmla="*/ 0 h 73"/>
                <a:gd name="T26" fmla="*/ 185 w 190"/>
                <a:gd name="T27" fmla="*/ 1 h 73"/>
                <a:gd name="T28" fmla="*/ 10 w 190"/>
                <a:gd name="T29" fmla="*/ 66 h 73"/>
                <a:gd name="T30" fmla="*/ 9 w 190"/>
                <a:gd name="T31" fmla="*/ 66 h 73"/>
                <a:gd name="T32" fmla="*/ 10 w 190"/>
                <a:gd name="T33"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73">
                  <a:moveTo>
                    <a:pt x="185" y="1"/>
                  </a:moveTo>
                  <a:cubicBezTo>
                    <a:pt x="183" y="2"/>
                    <a:pt x="176" y="5"/>
                    <a:pt x="174" y="6"/>
                  </a:cubicBezTo>
                  <a:cubicBezTo>
                    <a:pt x="165" y="10"/>
                    <a:pt x="139" y="26"/>
                    <a:pt x="129" y="29"/>
                  </a:cubicBezTo>
                  <a:cubicBezTo>
                    <a:pt x="116" y="32"/>
                    <a:pt x="101" y="40"/>
                    <a:pt x="88" y="43"/>
                  </a:cubicBezTo>
                  <a:cubicBezTo>
                    <a:pt x="75" y="47"/>
                    <a:pt x="61" y="51"/>
                    <a:pt x="48" y="55"/>
                  </a:cubicBezTo>
                  <a:cubicBezTo>
                    <a:pt x="35" y="59"/>
                    <a:pt x="23" y="64"/>
                    <a:pt x="10" y="66"/>
                  </a:cubicBezTo>
                  <a:cubicBezTo>
                    <a:pt x="8" y="67"/>
                    <a:pt x="6" y="67"/>
                    <a:pt x="4" y="67"/>
                  </a:cubicBezTo>
                  <a:cubicBezTo>
                    <a:pt x="0" y="67"/>
                    <a:pt x="0" y="73"/>
                    <a:pt x="4" y="73"/>
                  </a:cubicBezTo>
                  <a:cubicBezTo>
                    <a:pt x="19" y="72"/>
                    <a:pt x="32" y="67"/>
                    <a:pt x="46" y="62"/>
                  </a:cubicBezTo>
                  <a:cubicBezTo>
                    <a:pt x="61" y="57"/>
                    <a:pt x="77" y="52"/>
                    <a:pt x="92" y="48"/>
                  </a:cubicBezTo>
                  <a:cubicBezTo>
                    <a:pt x="106" y="44"/>
                    <a:pt x="119" y="39"/>
                    <a:pt x="133" y="35"/>
                  </a:cubicBezTo>
                  <a:cubicBezTo>
                    <a:pt x="143" y="32"/>
                    <a:pt x="179" y="12"/>
                    <a:pt x="188" y="6"/>
                  </a:cubicBezTo>
                  <a:cubicBezTo>
                    <a:pt x="190" y="4"/>
                    <a:pt x="189" y="0"/>
                    <a:pt x="186" y="0"/>
                  </a:cubicBezTo>
                  <a:cubicBezTo>
                    <a:pt x="186" y="0"/>
                    <a:pt x="185" y="0"/>
                    <a:pt x="185" y="1"/>
                  </a:cubicBezTo>
                  <a:moveTo>
                    <a:pt x="10" y="66"/>
                  </a:moveTo>
                  <a:cubicBezTo>
                    <a:pt x="10" y="66"/>
                    <a:pt x="9" y="66"/>
                    <a:pt x="9" y="66"/>
                  </a:cubicBezTo>
                  <a:cubicBezTo>
                    <a:pt x="9" y="66"/>
                    <a:pt x="10" y="66"/>
                    <a:pt x="10" y="6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7" name="Freeform 750"/>
            <p:cNvSpPr>
              <a:spLocks noEditPoints="1"/>
            </p:cNvSpPr>
            <p:nvPr/>
          </p:nvSpPr>
          <p:spPr bwMode="auto">
            <a:xfrm>
              <a:off x="3743" y="2315"/>
              <a:ext cx="766" cy="726"/>
            </a:xfrm>
            <a:custGeom>
              <a:avLst/>
              <a:gdLst>
                <a:gd name="T0" fmla="*/ 322 w 323"/>
                <a:gd name="T1" fmla="*/ 107 h 306"/>
                <a:gd name="T2" fmla="*/ 321 w 323"/>
                <a:gd name="T3" fmla="*/ 107 h 306"/>
                <a:gd name="T4" fmla="*/ 318 w 323"/>
                <a:gd name="T5" fmla="*/ 106 h 306"/>
                <a:gd name="T6" fmla="*/ 318 w 323"/>
                <a:gd name="T7" fmla="*/ 107 h 306"/>
                <a:gd name="T8" fmla="*/ 318 w 323"/>
                <a:gd name="T9" fmla="*/ 107 h 306"/>
                <a:gd name="T10" fmla="*/ 305 w 323"/>
                <a:gd name="T11" fmla="*/ 103 h 306"/>
                <a:gd name="T12" fmla="*/ 301 w 323"/>
                <a:gd name="T13" fmla="*/ 102 h 306"/>
                <a:gd name="T14" fmla="*/ 299 w 323"/>
                <a:gd name="T15" fmla="*/ 101 h 306"/>
                <a:gd name="T16" fmla="*/ 253 w 323"/>
                <a:gd name="T17" fmla="*/ 87 h 306"/>
                <a:gd name="T18" fmla="*/ 245 w 323"/>
                <a:gd name="T19" fmla="*/ 85 h 306"/>
                <a:gd name="T20" fmla="*/ 76 w 323"/>
                <a:gd name="T21" fmla="*/ 26 h 306"/>
                <a:gd name="T22" fmla="*/ 6 w 323"/>
                <a:gd name="T23" fmla="*/ 1 h 306"/>
                <a:gd name="T24" fmla="*/ 6 w 323"/>
                <a:gd name="T25" fmla="*/ 1 h 306"/>
                <a:gd name="T26" fmla="*/ 6 w 323"/>
                <a:gd name="T27" fmla="*/ 1 h 306"/>
                <a:gd name="T28" fmla="*/ 0 w 323"/>
                <a:gd name="T29" fmla="*/ 0 h 306"/>
                <a:gd name="T30" fmla="*/ 0 w 323"/>
                <a:gd name="T31" fmla="*/ 0 h 306"/>
                <a:gd name="T32" fmla="*/ 25 w 323"/>
                <a:gd name="T33" fmla="*/ 120 h 306"/>
                <a:gd name="T34" fmla="*/ 40 w 323"/>
                <a:gd name="T35" fmla="*/ 180 h 306"/>
                <a:gd name="T36" fmla="*/ 54 w 323"/>
                <a:gd name="T37" fmla="*/ 241 h 306"/>
                <a:gd name="T38" fmla="*/ 61 w 323"/>
                <a:gd name="T39" fmla="*/ 271 h 306"/>
                <a:gd name="T40" fmla="*/ 60 w 323"/>
                <a:gd name="T41" fmla="*/ 273 h 306"/>
                <a:gd name="T42" fmla="*/ 67 w 323"/>
                <a:gd name="T43" fmla="*/ 301 h 306"/>
                <a:gd name="T44" fmla="*/ 71 w 323"/>
                <a:gd name="T45" fmla="*/ 302 h 306"/>
                <a:gd name="T46" fmla="*/ 167 w 323"/>
                <a:gd name="T47" fmla="*/ 270 h 306"/>
                <a:gd name="T48" fmla="*/ 211 w 323"/>
                <a:gd name="T49" fmla="*/ 241 h 306"/>
                <a:gd name="T50" fmla="*/ 254 w 323"/>
                <a:gd name="T51" fmla="*/ 203 h 306"/>
                <a:gd name="T52" fmla="*/ 323 w 323"/>
                <a:gd name="T53" fmla="*/ 110 h 306"/>
                <a:gd name="T54" fmla="*/ 322 w 323"/>
                <a:gd name="T55" fmla="*/ 107 h 306"/>
                <a:gd name="T56" fmla="*/ 295 w 323"/>
                <a:gd name="T57" fmla="*/ 152 h 306"/>
                <a:gd name="T58" fmla="*/ 255 w 323"/>
                <a:gd name="T59" fmla="*/ 193 h 306"/>
                <a:gd name="T60" fmla="*/ 209 w 323"/>
                <a:gd name="T61" fmla="*/ 235 h 306"/>
                <a:gd name="T62" fmla="*/ 168 w 323"/>
                <a:gd name="T63" fmla="*/ 262 h 306"/>
                <a:gd name="T64" fmla="*/ 124 w 323"/>
                <a:gd name="T65" fmla="*/ 287 h 306"/>
                <a:gd name="T66" fmla="*/ 90 w 323"/>
                <a:gd name="T67" fmla="*/ 296 h 306"/>
                <a:gd name="T68" fmla="*/ 72 w 323"/>
                <a:gd name="T69" fmla="*/ 297 h 306"/>
                <a:gd name="T70" fmla="*/ 72 w 323"/>
                <a:gd name="T71" fmla="*/ 293 h 306"/>
                <a:gd name="T72" fmla="*/ 72 w 323"/>
                <a:gd name="T73" fmla="*/ 291 h 306"/>
                <a:gd name="T74" fmla="*/ 44 w 323"/>
                <a:gd name="T75" fmla="*/ 169 h 306"/>
                <a:gd name="T76" fmla="*/ 13 w 323"/>
                <a:gd name="T77" fmla="*/ 48 h 306"/>
                <a:gd name="T78" fmla="*/ 7 w 323"/>
                <a:gd name="T79" fmla="*/ 12 h 306"/>
                <a:gd name="T80" fmla="*/ 6 w 323"/>
                <a:gd name="T81" fmla="*/ 7 h 306"/>
                <a:gd name="T82" fmla="*/ 245 w 323"/>
                <a:gd name="T83" fmla="*/ 91 h 306"/>
                <a:gd name="T84" fmla="*/ 316 w 323"/>
                <a:gd name="T85" fmla="*/ 112 h 306"/>
                <a:gd name="T86" fmla="*/ 312 w 323"/>
                <a:gd name="T87" fmla="*/ 123 h 306"/>
                <a:gd name="T88" fmla="*/ 295 w 323"/>
                <a:gd name="T89" fmla="*/ 15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3" h="306">
                  <a:moveTo>
                    <a:pt x="322" y="107"/>
                  </a:moveTo>
                  <a:cubicBezTo>
                    <a:pt x="321" y="107"/>
                    <a:pt x="321" y="107"/>
                    <a:pt x="321" y="107"/>
                  </a:cubicBezTo>
                  <a:cubicBezTo>
                    <a:pt x="320" y="107"/>
                    <a:pt x="319" y="107"/>
                    <a:pt x="318" y="106"/>
                  </a:cubicBezTo>
                  <a:cubicBezTo>
                    <a:pt x="318" y="106"/>
                    <a:pt x="318" y="107"/>
                    <a:pt x="318" y="107"/>
                  </a:cubicBezTo>
                  <a:cubicBezTo>
                    <a:pt x="318" y="107"/>
                    <a:pt x="318" y="107"/>
                    <a:pt x="318" y="107"/>
                  </a:cubicBezTo>
                  <a:cubicBezTo>
                    <a:pt x="314" y="105"/>
                    <a:pt x="309" y="104"/>
                    <a:pt x="305" y="103"/>
                  </a:cubicBezTo>
                  <a:cubicBezTo>
                    <a:pt x="304" y="103"/>
                    <a:pt x="302" y="102"/>
                    <a:pt x="301" y="102"/>
                  </a:cubicBezTo>
                  <a:cubicBezTo>
                    <a:pt x="300" y="102"/>
                    <a:pt x="299" y="102"/>
                    <a:pt x="299" y="101"/>
                  </a:cubicBezTo>
                  <a:cubicBezTo>
                    <a:pt x="284" y="97"/>
                    <a:pt x="268" y="92"/>
                    <a:pt x="253" y="87"/>
                  </a:cubicBezTo>
                  <a:cubicBezTo>
                    <a:pt x="250" y="87"/>
                    <a:pt x="247" y="86"/>
                    <a:pt x="245" y="85"/>
                  </a:cubicBezTo>
                  <a:cubicBezTo>
                    <a:pt x="189" y="66"/>
                    <a:pt x="133" y="46"/>
                    <a:pt x="76" y="26"/>
                  </a:cubicBezTo>
                  <a:cubicBezTo>
                    <a:pt x="53" y="17"/>
                    <a:pt x="29" y="9"/>
                    <a:pt x="6" y="1"/>
                  </a:cubicBezTo>
                  <a:cubicBezTo>
                    <a:pt x="6" y="1"/>
                    <a:pt x="6" y="1"/>
                    <a:pt x="6" y="1"/>
                  </a:cubicBezTo>
                  <a:cubicBezTo>
                    <a:pt x="6" y="1"/>
                    <a:pt x="6" y="1"/>
                    <a:pt x="6" y="1"/>
                  </a:cubicBezTo>
                  <a:cubicBezTo>
                    <a:pt x="4" y="1"/>
                    <a:pt x="2" y="0"/>
                    <a:pt x="0" y="0"/>
                  </a:cubicBezTo>
                  <a:cubicBezTo>
                    <a:pt x="0" y="0"/>
                    <a:pt x="0" y="0"/>
                    <a:pt x="0" y="0"/>
                  </a:cubicBezTo>
                  <a:cubicBezTo>
                    <a:pt x="4" y="41"/>
                    <a:pt x="15" y="80"/>
                    <a:pt x="25" y="120"/>
                  </a:cubicBezTo>
                  <a:cubicBezTo>
                    <a:pt x="31" y="140"/>
                    <a:pt x="36" y="160"/>
                    <a:pt x="40" y="180"/>
                  </a:cubicBezTo>
                  <a:cubicBezTo>
                    <a:pt x="45" y="200"/>
                    <a:pt x="49" y="221"/>
                    <a:pt x="54" y="241"/>
                  </a:cubicBezTo>
                  <a:cubicBezTo>
                    <a:pt x="56" y="251"/>
                    <a:pt x="58" y="261"/>
                    <a:pt x="61" y="271"/>
                  </a:cubicBezTo>
                  <a:cubicBezTo>
                    <a:pt x="60" y="271"/>
                    <a:pt x="60" y="272"/>
                    <a:pt x="60" y="273"/>
                  </a:cubicBezTo>
                  <a:cubicBezTo>
                    <a:pt x="64" y="282"/>
                    <a:pt x="65" y="291"/>
                    <a:pt x="67" y="301"/>
                  </a:cubicBezTo>
                  <a:cubicBezTo>
                    <a:pt x="67" y="303"/>
                    <a:pt x="69" y="303"/>
                    <a:pt x="71" y="302"/>
                  </a:cubicBezTo>
                  <a:cubicBezTo>
                    <a:pt x="105" y="306"/>
                    <a:pt x="138" y="288"/>
                    <a:pt x="167" y="270"/>
                  </a:cubicBezTo>
                  <a:cubicBezTo>
                    <a:pt x="182" y="261"/>
                    <a:pt x="197" y="252"/>
                    <a:pt x="211" y="241"/>
                  </a:cubicBezTo>
                  <a:cubicBezTo>
                    <a:pt x="226" y="230"/>
                    <a:pt x="240" y="217"/>
                    <a:pt x="254" y="203"/>
                  </a:cubicBezTo>
                  <a:cubicBezTo>
                    <a:pt x="282" y="176"/>
                    <a:pt x="313" y="149"/>
                    <a:pt x="323" y="110"/>
                  </a:cubicBezTo>
                  <a:cubicBezTo>
                    <a:pt x="323" y="109"/>
                    <a:pt x="323" y="108"/>
                    <a:pt x="322" y="107"/>
                  </a:cubicBezTo>
                  <a:close/>
                  <a:moveTo>
                    <a:pt x="295" y="152"/>
                  </a:moveTo>
                  <a:cubicBezTo>
                    <a:pt x="283" y="167"/>
                    <a:pt x="269" y="180"/>
                    <a:pt x="255" y="193"/>
                  </a:cubicBezTo>
                  <a:cubicBezTo>
                    <a:pt x="241" y="208"/>
                    <a:pt x="226" y="222"/>
                    <a:pt x="209" y="235"/>
                  </a:cubicBezTo>
                  <a:cubicBezTo>
                    <a:pt x="196" y="245"/>
                    <a:pt x="182" y="254"/>
                    <a:pt x="168" y="262"/>
                  </a:cubicBezTo>
                  <a:cubicBezTo>
                    <a:pt x="154" y="271"/>
                    <a:pt x="139" y="280"/>
                    <a:pt x="124" y="287"/>
                  </a:cubicBezTo>
                  <a:cubicBezTo>
                    <a:pt x="113" y="291"/>
                    <a:pt x="102" y="295"/>
                    <a:pt x="90" y="296"/>
                  </a:cubicBezTo>
                  <a:cubicBezTo>
                    <a:pt x="84" y="297"/>
                    <a:pt x="78" y="297"/>
                    <a:pt x="72" y="297"/>
                  </a:cubicBezTo>
                  <a:cubicBezTo>
                    <a:pt x="72" y="295"/>
                    <a:pt x="72" y="294"/>
                    <a:pt x="72" y="293"/>
                  </a:cubicBezTo>
                  <a:cubicBezTo>
                    <a:pt x="72" y="292"/>
                    <a:pt x="72" y="292"/>
                    <a:pt x="72" y="291"/>
                  </a:cubicBezTo>
                  <a:cubicBezTo>
                    <a:pt x="61" y="251"/>
                    <a:pt x="54" y="210"/>
                    <a:pt x="44" y="169"/>
                  </a:cubicBezTo>
                  <a:cubicBezTo>
                    <a:pt x="34" y="128"/>
                    <a:pt x="22" y="89"/>
                    <a:pt x="13" y="48"/>
                  </a:cubicBezTo>
                  <a:cubicBezTo>
                    <a:pt x="11" y="36"/>
                    <a:pt x="9" y="24"/>
                    <a:pt x="7" y="12"/>
                  </a:cubicBezTo>
                  <a:cubicBezTo>
                    <a:pt x="7" y="10"/>
                    <a:pt x="7" y="9"/>
                    <a:pt x="6" y="7"/>
                  </a:cubicBezTo>
                  <a:cubicBezTo>
                    <a:pt x="86" y="35"/>
                    <a:pt x="165" y="65"/>
                    <a:pt x="245" y="91"/>
                  </a:cubicBezTo>
                  <a:cubicBezTo>
                    <a:pt x="268" y="98"/>
                    <a:pt x="292" y="105"/>
                    <a:pt x="316" y="112"/>
                  </a:cubicBezTo>
                  <a:cubicBezTo>
                    <a:pt x="315" y="116"/>
                    <a:pt x="313" y="120"/>
                    <a:pt x="312" y="123"/>
                  </a:cubicBezTo>
                  <a:cubicBezTo>
                    <a:pt x="308" y="133"/>
                    <a:pt x="302" y="143"/>
                    <a:pt x="295"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8" name="Freeform 751"/>
            <p:cNvSpPr/>
            <p:nvPr/>
          </p:nvSpPr>
          <p:spPr bwMode="auto">
            <a:xfrm>
              <a:off x="3119" y="1635"/>
              <a:ext cx="837" cy="1411"/>
            </a:xfrm>
            <a:custGeom>
              <a:avLst/>
              <a:gdLst>
                <a:gd name="T0" fmla="*/ 292 w 353"/>
                <a:gd name="T1" fmla="*/ 163 h 595"/>
                <a:gd name="T2" fmla="*/ 313 w 353"/>
                <a:gd name="T3" fmla="*/ 102 h 595"/>
                <a:gd name="T4" fmla="*/ 331 w 353"/>
                <a:gd name="T5" fmla="*/ 49 h 595"/>
                <a:gd name="T6" fmla="*/ 335 w 353"/>
                <a:gd name="T7" fmla="*/ 39 h 595"/>
                <a:gd name="T8" fmla="*/ 338 w 353"/>
                <a:gd name="T9" fmla="*/ 33 h 595"/>
                <a:gd name="T10" fmla="*/ 343 w 353"/>
                <a:gd name="T11" fmla="*/ 20 h 595"/>
                <a:gd name="T12" fmla="*/ 346 w 353"/>
                <a:gd name="T13" fmla="*/ 15 h 595"/>
                <a:gd name="T14" fmla="*/ 346 w 353"/>
                <a:gd name="T15" fmla="*/ 14 h 595"/>
                <a:gd name="T16" fmla="*/ 351 w 353"/>
                <a:gd name="T17" fmla="*/ 8 h 595"/>
                <a:gd name="T18" fmla="*/ 351 w 353"/>
                <a:gd name="T19" fmla="*/ 6 h 595"/>
                <a:gd name="T20" fmla="*/ 353 w 353"/>
                <a:gd name="T21" fmla="*/ 2 h 595"/>
                <a:gd name="T22" fmla="*/ 351 w 353"/>
                <a:gd name="T23" fmla="*/ 2 h 595"/>
                <a:gd name="T24" fmla="*/ 349 w 353"/>
                <a:gd name="T25" fmla="*/ 1 h 595"/>
                <a:gd name="T26" fmla="*/ 348 w 353"/>
                <a:gd name="T27" fmla="*/ 1 h 595"/>
                <a:gd name="T28" fmla="*/ 322 w 353"/>
                <a:gd name="T29" fmla="*/ 0 h 595"/>
                <a:gd name="T30" fmla="*/ 134 w 353"/>
                <a:gd name="T31" fmla="*/ 57 h 595"/>
                <a:gd name="T32" fmla="*/ 9 w 353"/>
                <a:gd name="T33" fmla="*/ 217 h 595"/>
                <a:gd name="T34" fmla="*/ 0 w 353"/>
                <a:gd name="T35" fmla="*/ 276 h 595"/>
                <a:gd name="T36" fmla="*/ 4 w 353"/>
                <a:gd name="T37" fmla="*/ 337 h 595"/>
                <a:gd name="T38" fmla="*/ 36 w 353"/>
                <a:gd name="T39" fmla="*/ 450 h 595"/>
                <a:gd name="T40" fmla="*/ 98 w 353"/>
                <a:gd name="T41" fmla="*/ 534 h 595"/>
                <a:gd name="T42" fmla="*/ 195 w 353"/>
                <a:gd name="T43" fmla="*/ 583 h 595"/>
                <a:gd name="T44" fmla="*/ 300 w 353"/>
                <a:gd name="T45" fmla="*/ 589 h 595"/>
                <a:gd name="T46" fmla="*/ 299 w 353"/>
                <a:gd name="T47" fmla="*/ 584 h 595"/>
                <a:gd name="T48" fmla="*/ 299 w 353"/>
                <a:gd name="T49" fmla="*/ 584 h 595"/>
                <a:gd name="T50" fmla="*/ 299 w 353"/>
                <a:gd name="T51" fmla="*/ 583 h 595"/>
                <a:gd name="T52" fmla="*/ 288 w 353"/>
                <a:gd name="T53" fmla="*/ 533 h 595"/>
                <a:gd name="T54" fmla="*/ 278 w 353"/>
                <a:gd name="T55" fmla="*/ 479 h 595"/>
                <a:gd name="T56" fmla="*/ 260 w 353"/>
                <a:gd name="T57" fmla="*/ 370 h 595"/>
                <a:gd name="T58" fmla="*/ 260 w 353"/>
                <a:gd name="T59" fmla="*/ 371 h 595"/>
                <a:gd name="T60" fmla="*/ 252 w 353"/>
                <a:gd name="T61" fmla="*/ 288 h 595"/>
                <a:gd name="T62" fmla="*/ 252 w 353"/>
                <a:gd name="T63" fmla="*/ 287 h 595"/>
                <a:gd name="T64" fmla="*/ 292 w 353"/>
                <a:gd name="T65" fmla="*/ 16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3" h="595">
                  <a:moveTo>
                    <a:pt x="292" y="163"/>
                  </a:moveTo>
                  <a:cubicBezTo>
                    <a:pt x="298" y="142"/>
                    <a:pt x="305" y="122"/>
                    <a:pt x="313" y="102"/>
                  </a:cubicBezTo>
                  <a:cubicBezTo>
                    <a:pt x="319" y="84"/>
                    <a:pt x="325" y="66"/>
                    <a:pt x="331" y="49"/>
                  </a:cubicBezTo>
                  <a:cubicBezTo>
                    <a:pt x="332" y="46"/>
                    <a:pt x="334" y="42"/>
                    <a:pt x="335" y="39"/>
                  </a:cubicBezTo>
                  <a:cubicBezTo>
                    <a:pt x="336" y="37"/>
                    <a:pt x="337" y="35"/>
                    <a:pt x="338" y="33"/>
                  </a:cubicBezTo>
                  <a:cubicBezTo>
                    <a:pt x="339" y="29"/>
                    <a:pt x="341" y="24"/>
                    <a:pt x="343" y="20"/>
                  </a:cubicBezTo>
                  <a:cubicBezTo>
                    <a:pt x="344" y="18"/>
                    <a:pt x="345" y="16"/>
                    <a:pt x="346" y="15"/>
                  </a:cubicBezTo>
                  <a:cubicBezTo>
                    <a:pt x="346" y="14"/>
                    <a:pt x="346" y="14"/>
                    <a:pt x="346" y="14"/>
                  </a:cubicBezTo>
                  <a:cubicBezTo>
                    <a:pt x="348" y="12"/>
                    <a:pt x="349" y="10"/>
                    <a:pt x="351" y="8"/>
                  </a:cubicBezTo>
                  <a:cubicBezTo>
                    <a:pt x="351" y="7"/>
                    <a:pt x="351" y="7"/>
                    <a:pt x="351" y="6"/>
                  </a:cubicBezTo>
                  <a:cubicBezTo>
                    <a:pt x="352" y="5"/>
                    <a:pt x="352" y="3"/>
                    <a:pt x="353" y="2"/>
                  </a:cubicBezTo>
                  <a:cubicBezTo>
                    <a:pt x="352" y="2"/>
                    <a:pt x="352" y="2"/>
                    <a:pt x="351" y="2"/>
                  </a:cubicBezTo>
                  <a:cubicBezTo>
                    <a:pt x="351" y="1"/>
                    <a:pt x="350" y="1"/>
                    <a:pt x="349" y="1"/>
                  </a:cubicBezTo>
                  <a:cubicBezTo>
                    <a:pt x="349" y="1"/>
                    <a:pt x="349" y="1"/>
                    <a:pt x="348" y="1"/>
                  </a:cubicBezTo>
                  <a:cubicBezTo>
                    <a:pt x="339" y="1"/>
                    <a:pt x="331" y="0"/>
                    <a:pt x="322" y="0"/>
                  </a:cubicBezTo>
                  <a:cubicBezTo>
                    <a:pt x="256" y="0"/>
                    <a:pt x="189" y="21"/>
                    <a:pt x="134" y="57"/>
                  </a:cubicBezTo>
                  <a:cubicBezTo>
                    <a:pt x="76" y="94"/>
                    <a:pt x="32" y="152"/>
                    <a:pt x="9" y="217"/>
                  </a:cubicBezTo>
                  <a:cubicBezTo>
                    <a:pt x="2" y="236"/>
                    <a:pt x="0" y="256"/>
                    <a:pt x="0" y="276"/>
                  </a:cubicBezTo>
                  <a:cubicBezTo>
                    <a:pt x="0" y="296"/>
                    <a:pt x="2" y="317"/>
                    <a:pt x="4" y="337"/>
                  </a:cubicBezTo>
                  <a:cubicBezTo>
                    <a:pt x="8" y="376"/>
                    <a:pt x="19" y="414"/>
                    <a:pt x="36" y="450"/>
                  </a:cubicBezTo>
                  <a:cubicBezTo>
                    <a:pt x="51" y="481"/>
                    <a:pt x="72" y="511"/>
                    <a:pt x="98" y="534"/>
                  </a:cubicBezTo>
                  <a:cubicBezTo>
                    <a:pt x="125" y="558"/>
                    <a:pt x="160" y="574"/>
                    <a:pt x="195" y="583"/>
                  </a:cubicBezTo>
                  <a:cubicBezTo>
                    <a:pt x="229" y="592"/>
                    <a:pt x="265" y="595"/>
                    <a:pt x="300" y="589"/>
                  </a:cubicBezTo>
                  <a:cubicBezTo>
                    <a:pt x="300" y="588"/>
                    <a:pt x="299" y="586"/>
                    <a:pt x="299" y="584"/>
                  </a:cubicBezTo>
                  <a:cubicBezTo>
                    <a:pt x="299" y="584"/>
                    <a:pt x="299" y="584"/>
                    <a:pt x="299" y="584"/>
                  </a:cubicBezTo>
                  <a:cubicBezTo>
                    <a:pt x="299" y="583"/>
                    <a:pt x="299" y="583"/>
                    <a:pt x="299" y="583"/>
                  </a:cubicBezTo>
                  <a:cubicBezTo>
                    <a:pt x="294" y="566"/>
                    <a:pt x="291" y="549"/>
                    <a:pt x="288" y="533"/>
                  </a:cubicBezTo>
                  <a:cubicBezTo>
                    <a:pt x="285" y="515"/>
                    <a:pt x="281" y="497"/>
                    <a:pt x="278" y="479"/>
                  </a:cubicBezTo>
                  <a:cubicBezTo>
                    <a:pt x="271" y="443"/>
                    <a:pt x="265" y="407"/>
                    <a:pt x="260" y="370"/>
                  </a:cubicBezTo>
                  <a:cubicBezTo>
                    <a:pt x="260" y="370"/>
                    <a:pt x="260" y="371"/>
                    <a:pt x="260" y="371"/>
                  </a:cubicBezTo>
                  <a:cubicBezTo>
                    <a:pt x="256" y="343"/>
                    <a:pt x="254" y="316"/>
                    <a:pt x="252" y="288"/>
                  </a:cubicBezTo>
                  <a:cubicBezTo>
                    <a:pt x="252" y="288"/>
                    <a:pt x="252" y="287"/>
                    <a:pt x="252" y="287"/>
                  </a:cubicBezTo>
                  <a:cubicBezTo>
                    <a:pt x="266" y="246"/>
                    <a:pt x="278" y="204"/>
                    <a:pt x="292"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59" name="Freeform 752"/>
            <p:cNvSpPr/>
            <p:nvPr/>
          </p:nvSpPr>
          <p:spPr bwMode="auto">
            <a:xfrm>
              <a:off x="3131" y="1646"/>
              <a:ext cx="804" cy="1381"/>
            </a:xfrm>
            <a:custGeom>
              <a:avLst/>
              <a:gdLst>
                <a:gd name="T0" fmla="*/ 256 w 339"/>
                <a:gd name="T1" fmla="*/ 409 h 582"/>
                <a:gd name="T2" fmla="*/ 279 w 339"/>
                <a:gd name="T3" fmla="*/ 538 h 582"/>
                <a:gd name="T4" fmla="*/ 288 w 339"/>
                <a:gd name="T5" fmla="*/ 579 h 582"/>
                <a:gd name="T6" fmla="*/ 288 w 339"/>
                <a:gd name="T7" fmla="*/ 579 h 582"/>
                <a:gd name="T8" fmla="*/ 225 w 339"/>
                <a:gd name="T9" fmla="*/ 579 h 582"/>
                <a:gd name="T10" fmla="*/ 154 w 339"/>
                <a:gd name="T11" fmla="*/ 560 h 582"/>
                <a:gd name="T12" fmla="*/ 107 w 339"/>
                <a:gd name="T13" fmla="*/ 533 h 582"/>
                <a:gd name="T14" fmla="*/ 67 w 339"/>
                <a:gd name="T15" fmla="*/ 493 h 582"/>
                <a:gd name="T16" fmla="*/ 28 w 339"/>
                <a:gd name="T17" fmla="*/ 425 h 582"/>
                <a:gd name="T18" fmla="*/ 6 w 339"/>
                <a:gd name="T19" fmla="*/ 342 h 582"/>
                <a:gd name="T20" fmla="*/ 6 w 339"/>
                <a:gd name="T21" fmla="*/ 342 h 582"/>
                <a:gd name="T22" fmla="*/ 6 w 339"/>
                <a:gd name="T23" fmla="*/ 342 h 582"/>
                <a:gd name="T24" fmla="*/ 6 w 339"/>
                <a:gd name="T25" fmla="*/ 342 h 582"/>
                <a:gd name="T26" fmla="*/ 2 w 339"/>
                <a:gd name="T27" fmla="*/ 292 h 582"/>
                <a:gd name="T28" fmla="*/ 3 w 339"/>
                <a:gd name="T29" fmla="*/ 241 h 582"/>
                <a:gd name="T30" fmla="*/ 15 w 339"/>
                <a:gd name="T31" fmla="*/ 199 h 582"/>
                <a:gd name="T32" fmla="*/ 57 w 339"/>
                <a:gd name="T33" fmla="*/ 126 h 582"/>
                <a:gd name="T34" fmla="*/ 113 w 339"/>
                <a:gd name="T35" fmla="*/ 70 h 582"/>
                <a:gd name="T36" fmla="*/ 185 w 339"/>
                <a:gd name="T37" fmla="*/ 29 h 582"/>
                <a:gd name="T38" fmla="*/ 276 w 339"/>
                <a:gd name="T39" fmla="*/ 4 h 582"/>
                <a:gd name="T40" fmla="*/ 339 w 339"/>
                <a:gd name="T41" fmla="*/ 2 h 582"/>
                <a:gd name="T42" fmla="*/ 333 w 339"/>
                <a:gd name="T43" fmla="*/ 12 h 582"/>
                <a:gd name="T44" fmla="*/ 333 w 339"/>
                <a:gd name="T45" fmla="*/ 14 h 582"/>
                <a:gd name="T46" fmla="*/ 315 w 339"/>
                <a:gd name="T47" fmla="*/ 58 h 582"/>
                <a:gd name="T48" fmla="*/ 296 w 339"/>
                <a:gd name="T49" fmla="*/ 113 h 582"/>
                <a:gd name="T50" fmla="*/ 256 w 339"/>
                <a:gd name="T51" fmla="*/ 237 h 582"/>
                <a:gd name="T52" fmla="*/ 244 w 339"/>
                <a:gd name="T53" fmla="*/ 275 h 582"/>
                <a:gd name="T54" fmla="*/ 243 w 339"/>
                <a:gd name="T55" fmla="*/ 275 h 582"/>
                <a:gd name="T56" fmla="*/ 241 w 339"/>
                <a:gd name="T57" fmla="*/ 277 h 582"/>
                <a:gd name="T58" fmla="*/ 256 w 339"/>
                <a:gd name="T59" fmla="*/ 409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9" h="582">
                  <a:moveTo>
                    <a:pt x="256" y="409"/>
                  </a:moveTo>
                  <a:cubicBezTo>
                    <a:pt x="263" y="452"/>
                    <a:pt x="272" y="495"/>
                    <a:pt x="279" y="538"/>
                  </a:cubicBezTo>
                  <a:cubicBezTo>
                    <a:pt x="282" y="552"/>
                    <a:pt x="284" y="566"/>
                    <a:pt x="288" y="579"/>
                  </a:cubicBezTo>
                  <a:cubicBezTo>
                    <a:pt x="288" y="579"/>
                    <a:pt x="288" y="579"/>
                    <a:pt x="288" y="579"/>
                  </a:cubicBezTo>
                  <a:cubicBezTo>
                    <a:pt x="267" y="582"/>
                    <a:pt x="246" y="582"/>
                    <a:pt x="225" y="579"/>
                  </a:cubicBezTo>
                  <a:cubicBezTo>
                    <a:pt x="201" y="576"/>
                    <a:pt x="177" y="569"/>
                    <a:pt x="154" y="560"/>
                  </a:cubicBezTo>
                  <a:cubicBezTo>
                    <a:pt x="137" y="553"/>
                    <a:pt x="121" y="544"/>
                    <a:pt x="107" y="533"/>
                  </a:cubicBezTo>
                  <a:cubicBezTo>
                    <a:pt x="92" y="521"/>
                    <a:pt x="79" y="508"/>
                    <a:pt x="67" y="493"/>
                  </a:cubicBezTo>
                  <a:cubicBezTo>
                    <a:pt x="51" y="472"/>
                    <a:pt x="38" y="449"/>
                    <a:pt x="28" y="425"/>
                  </a:cubicBezTo>
                  <a:cubicBezTo>
                    <a:pt x="17" y="398"/>
                    <a:pt x="10" y="370"/>
                    <a:pt x="6" y="342"/>
                  </a:cubicBezTo>
                  <a:cubicBezTo>
                    <a:pt x="6" y="342"/>
                    <a:pt x="6" y="342"/>
                    <a:pt x="6" y="342"/>
                  </a:cubicBezTo>
                  <a:cubicBezTo>
                    <a:pt x="6" y="342"/>
                    <a:pt x="6" y="342"/>
                    <a:pt x="6" y="342"/>
                  </a:cubicBezTo>
                  <a:cubicBezTo>
                    <a:pt x="6" y="342"/>
                    <a:pt x="6" y="342"/>
                    <a:pt x="6" y="342"/>
                  </a:cubicBezTo>
                  <a:cubicBezTo>
                    <a:pt x="4" y="325"/>
                    <a:pt x="2" y="308"/>
                    <a:pt x="2" y="292"/>
                  </a:cubicBezTo>
                  <a:cubicBezTo>
                    <a:pt x="1" y="275"/>
                    <a:pt x="0" y="258"/>
                    <a:pt x="3" y="241"/>
                  </a:cubicBezTo>
                  <a:cubicBezTo>
                    <a:pt x="5" y="226"/>
                    <a:pt x="9" y="212"/>
                    <a:pt x="15" y="199"/>
                  </a:cubicBezTo>
                  <a:cubicBezTo>
                    <a:pt x="26" y="173"/>
                    <a:pt x="40" y="149"/>
                    <a:pt x="57" y="126"/>
                  </a:cubicBezTo>
                  <a:cubicBezTo>
                    <a:pt x="73" y="105"/>
                    <a:pt x="92" y="86"/>
                    <a:pt x="113" y="70"/>
                  </a:cubicBezTo>
                  <a:cubicBezTo>
                    <a:pt x="135" y="53"/>
                    <a:pt x="159" y="40"/>
                    <a:pt x="185" y="29"/>
                  </a:cubicBezTo>
                  <a:cubicBezTo>
                    <a:pt x="214" y="17"/>
                    <a:pt x="245" y="8"/>
                    <a:pt x="276" y="4"/>
                  </a:cubicBezTo>
                  <a:cubicBezTo>
                    <a:pt x="297" y="1"/>
                    <a:pt x="318" y="0"/>
                    <a:pt x="339" y="2"/>
                  </a:cubicBezTo>
                  <a:cubicBezTo>
                    <a:pt x="338" y="5"/>
                    <a:pt x="336" y="9"/>
                    <a:pt x="333" y="12"/>
                  </a:cubicBezTo>
                  <a:cubicBezTo>
                    <a:pt x="333" y="13"/>
                    <a:pt x="333" y="13"/>
                    <a:pt x="333" y="14"/>
                  </a:cubicBezTo>
                  <a:cubicBezTo>
                    <a:pt x="325" y="28"/>
                    <a:pt x="320" y="43"/>
                    <a:pt x="315" y="58"/>
                  </a:cubicBezTo>
                  <a:cubicBezTo>
                    <a:pt x="309" y="77"/>
                    <a:pt x="302" y="95"/>
                    <a:pt x="296" y="113"/>
                  </a:cubicBezTo>
                  <a:cubicBezTo>
                    <a:pt x="281" y="154"/>
                    <a:pt x="268" y="196"/>
                    <a:pt x="256" y="237"/>
                  </a:cubicBezTo>
                  <a:cubicBezTo>
                    <a:pt x="252" y="250"/>
                    <a:pt x="248" y="262"/>
                    <a:pt x="244" y="275"/>
                  </a:cubicBezTo>
                  <a:cubicBezTo>
                    <a:pt x="244" y="275"/>
                    <a:pt x="243" y="275"/>
                    <a:pt x="243" y="275"/>
                  </a:cubicBezTo>
                  <a:cubicBezTo>
                    <a:pt x="242" y="275"/>
                    <a:pt x="241" y="276"/>
                    <a:pt x="241" y="277"/>
                  </a:cubicBezTo>
                  <a:cubicBezTo>
                    <a:pt x="243" y="322"/>
                    <a:pt x="249" y="365"/>
                    <a:pt x="256" y="4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0" name="Freeform 753"/>
            <p:cNvSpPr/>
            <p:nvPr/>
          </p:nvSpPr>
          <p:spPr bwMode="auto">
            <a:xfrm>
              <a:off x="3830" y="1632"/>
              <a:ext cx="98" cy="81"/>
            </a:xfrm>
            <a:custGeom>
              <a:avLst/>
              <a:gdLst>
                <a:gd name="T0" fmla="*/ 2 w 41"/>
                <a:gd name="T1" fmla="*/ 6 h 34"/>
                <a:gd name="T2" fmla="*/ 18 w 41"/>
                <a:gd name="T3" fmla="*/ 17 h 34"/>
                <a:gd name="T4" fmla="*/ 17 w 41"/>
                <a:gd name="T5" fmla="*/ 17 h 34"/>
                <a:gd name="T6" fmla="*/ 34 w 41"/>
                <a:gd name="T7" fmla="*/ 32 h 34"/>
                <a:gd name="T8" fmla="*/ 39 w 41"/>
                <a:gd name="T9" fmla="*/ 28 h 34"/>
                <a:gd name="T10" fmla="*/ 5 w 41"/>
                <a:gd name="T11" fmla="*/ 1 h 34"/>
                <a:gd name="T12" fmla="*/ 4 w 41"/>
                <a:gd name="T13" fmla="*/ 0 h 34"/>
                <a:gd name="T14" fmla="*/ 2 w 41"/>
                <a:gd name="T15" fmla="*/ 6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4">
                  <a:moveTo>
                    <a:pt x="2" y="6"/>
                  </a:moveTo>
                  <a:cubicBezTo>
                    <a:pt x="8" y="10"/>
                    <a:pt x="13" y="13"/>
                    <a:pt x="18" y="17"/>
                  </a:cubicBezTo>
                  <a:cubicBezTo>
                    <a:pt x="18" y="17"/>
                    <a:pt x="18" y="17"/>
                    <a:pt x="17" y="17"/>
                  </a:cubicBezTo>
                  <a:cubicBezTo>
                    <a:pt x="23" y="22"/>
                    <a:pt x="29" y="26"/>
                    <a:pt x="34" y="32"/>
                  </a:cubicBezTo>
                  <a:cubicBezTo>
                    <a:pt x="37" y="34"/>
                    <a:pt x="41" y="30"/>
                    <a:pt x="39" y="28"/>
                  </a:cubicBezTo>
                  <a:cubicBezTo>
                    <a:pt x="29" y="17"/>
                    <a:pt x="17" y="9"/>
                    <a:pt x="5" y="1"/>
                  </a:cubicBezTo>
                  <a:cubicBezTo>
                    <a:pt x="5" y="0"/>
                    <a:pt x="4" y="0"/>
                    <a:pt x="4" y="0"/>
                  </a:cubicBezTo>
                  <a:cubicBezTo>
                    <a:pt x="1" y="0"/>
                    <a:pt x="0" y="4"/>
                    <a:pt x="2"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1" name="Freeform 754"/>
            <p:cNvSpPr/>
            <p:nvPr/>
          </p:nvSpPr>
          <p:spPr bwMode="auto">
            <a:xfrm>
              <a:off x="3712" y="1656"/>
              <a:ext cx="185" cy="147"/>
            </a:xfrm>
            <a:custGeom>
              <a:avLst/>
              <a:gdLst>
                <a:gd name="T0" fmla="*/ 3 w 78"/>
                <a:gd name="T1" fmla="*/ 5 h 62"/>
                <a:gd name="T2" fmla="*/ 41 w 78"/>
                <a:gd name="T3" fmla="*/ 33 h 62"/>
                <a:gd name="T4" fmla="*/ 40 w 78"/>
                <a:gd name="T5" fmla="*/ 32 h 62"/>
                <a:gd name="T6" fmla="*/ 70 w 78"/>
                <a:gd name="T7" fmla="*/ 58 h 62"/>
                <a:gd name="T8" fmla="*/ 70 w 78"/>
                <a:gd name="T9" fmla="*/ 58 h 62"/>
                <a:gd name="T10" fmla="*/ 71 w 78"/>
                <a:gd name="T11" fmla="*/ 59 h 62"/>
                <a:gd name="T12" fmla="*/ 76 w 78"/>
                <a:gd name="T13" fmla="*/ 56 h 62"/>
                <a:gd name="T14" fmla="*/ 44 w 78"/>
                <a:gd name="T15" fmla="*/ 28 h 62"/>
                <a:gd name="T16" fmla="*/ 6 w 78"/>
                <a:gd name="T17" fmla="*/ 0 h 62"/>
                <a:gd name="T18" fmla="*/ 4 w 78"/>
                <a:gd name="T19" fmla="*/ 0 h 62"/>
                <a:gd name="T20" fmla="*/ 3 w 78"/>
                <a:gd name="T21"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62">
                  <a:moveTo>
                    <a:pt x="3" y="5"/>
                  </a:moveTo>
                  <a:cubicBezTo>
                    <a:pt x="16" y="14"/>
                    <a:pt x="28" y="23"/>
                    <a:pt x="41" y="33"/>
                  </a:cubicBezTo>
                  <a:cubicBezTo>
                    <a:pt x="40" y="33"/>
                    <a:pt x="40" y="32"/>
                    <a:pt x="40" y="32"/>
                  </a:cubicBezTo>
                  <a:cubicBezTo>
                    <a:pt x="50" y="40"/>
                    <a:pt x="62" y="48"/>
                    <a:pt x="70" y="58"/>
                  </a:cubicBezTo>
                  <a:cubicBezTo>
                    <a:pt x="70" y="58"/>
                    <a:pt x="70" y="58"/>
                    <a:pt x="70" y="58"/>
                  </a:cubicBezTo>
                  <a:cubicBezTo>
                    <a:pt x="70" y="58"/>
                    <a:pt x="71" y="59"/>
                    <a:pt x="71" y="59"/>
                  </a:cubicBezTo>
                  <a:cubicBezTo>
                    <a:pt x="73" y="62"/>
                    <a:pt x="78" y="59"/>
                    <a:pt x="76" y="56"/>
                  </a:cubicBezTo>
                  <a:cubicBezTo>
                    <a:pt x="68" y="45"/>
                    <a:pt x="55" y="36"/>
                    <a:pt x="44" y="28"/>
                  </a:cubicBezTo>
                  <a:cubicBezTo>
                    <a:pt x="31" y="18"/>
                    <a:pt x="19" y="9"/>
                    <a:pt x="6" y="0"/>
                  </a:cubicBezTo>
                  <a:cubicBezTo>
                    <a:pt x="5" y="0"/>
                    <a:pt x="5" y="0"/>
                    <a:pt x="4" y="0"/>
                  </a:cubicBezTo>
                  <a:cubicBezTo>
                    <a:pt x="2" y="0"/>
                    <a:pt x="0" y="4"/>
                    <a:pt x="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2" name="Freeform 755"/>
            <p:cNvSpPr/>
            <p:nvPr/>
          </p:nvSpPr>
          <p:spPr bwMode="auto">
            <a:xfrm>
              <a:off x="3570" y="1701"/>
              <a:ext cx="289" cy="211"/>
            </a:xfrm>
            <a:custGeom>
              <a:avLst/>
              <a:gdLst>
                <a:gd name="T0" fmla="*/ 3 w 122"/>
                <a:gd name="T1" fmla="*/ 5 h 89"/>
                <a:gd name="T2" fmla="*/ 64 w 122"/>
                <a:gd name="T3" fmla="*/ 46 h 89"/>
                <a:gd name="T4" fmla="*/ 88 w 122"/>
                <a:gd name="T5" fmla="*/ 65 h 89"/>
                <a:gd name="T6" fmla="*/ 109 w 122"/>
                <a:gd name="T7" fmla="*/ 80 h 89"/>
                <a:gd name="T8" fmla="*/ 113 w 122"/>
                <a:gd name="T9" fmla="*/ 84 h 89"/>
                <a:gd name="T10" fmla="*/ 114 w 122"/>
                <a:gd name="T11" fmla="*/ 86 h 89"/>
                <a:gd name="T12" fmla="*/ 120 w 122"/>
                <a:gd name="T13" fmla="*/ 83 h 89"/>
                <a:gd name="T14" fmla="*/ 99 w 122"/>
                <a:gd name="T15" fmla="*/ 66 h 89"/>
                <a:gd name="T16" fmla="*/ 6 w 122"/>
                <a:gd name="T17" fmla="*/ 0 h 89"/>
                <a:gd name="T18" fmla="*/ 5 w 122"/>
                <a:gd name="T19" fmla="*/ 0 h 89"/>
                <a:gd name="T20" fmla="*/ 3 w 122"/>
                <a:gd name="T21"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89">
                  <a:moveTo>
                    <a:pt x="3" y="5"/>
                  </a:moveTo>
                  <a:cubicBezTo>
                    <a:pt x="25" y="17"/>
                    <a:pt x="45" y="31"/>
                    <a:pt x="64" y="46"/>
                  </a:cubicBezTo>
                  <a:cubicBezTo>
                    <a:pt x="72" y="52"/>
                    <a:pt x="80" y="59"/>
                    <a:pt x="88" y="65"/>
                  </a:cubicBezTo>
                  <a:cubicBezTo>
                    <a:pt x="95" y="71"/>
                    <a:pt x="102" y="75"/>
                    <a:pt x="109" y="80"/>
                  </a:cubicBezTo>
                  <a:cubicBezTo>
                    <a:pt x="110" y="81"/>
                    <a:pt x="112" y="83"/>
                    <a:pt x="113" y="84"/>
                  </a:cubicBezTo>
                  <a:cubicBezTo>
                    <a:pt x="114" y="85"/>
                    <a:pt x="114" y="85"/>
                    <a:pt x="114" y="86"/>
                  </a:cubicBezTo>
                  <a:cubicBezTo>
                    <a:pt x="116" y="89"/>
                    <a:pt x="122" y="86"/>
                    <a:pt x="120" y="83"/>
                  </a:cubicBezTo>
                  <a:cubicBezTo>
                    <a:pt x="115" y="75"/>
                    <a:pt x="106" y="72"/>
                    <a:pt x="99" y="66"/>
                  </a:cubicBezTo>
                  <a:cubicBezTo>
                    <a:pt x="69" y="43"/>
                    <a:pt x="40" y="18"/>
                    <a:pt x="6" y="0"/>
                  </a:cubicBezTo>
                  <a:cubicBezTo>
                    <a:pt x="6" y="0"/>
                    <a:pt x="5" y="0"/>
                    <a:pt x="5" y="0"/>
                  </a:cubicBezTo>
                  <a:cubicBezTo>
                    <a:pt x="2" y="0"/>
                    <a:pt x="0" y="4"/>
                    <a:pt x="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3" name="Freeform 756"/>
            <p:cNvSpPr/>
            <p:nvPr/>
          </p:nvSpPr>
          <p:spPr bwMode="auto">
            <a:xfrm>
              <a:off x="3439" y="1777"/>
              <a:ext cx="384" cy="244"/>
            </a:xfrm>
            <a:custGeom>
              <a:avLst/>
              <a:gdLst>
                <a:gd name="T0" fmla="*/ 3 w 162"/>
                <a:gd name="T1" fmla="*/ 5 h 103"/>
                <a:gd name="T2" fmla="*/ 83 w 162"/>
                <a:gd name="T3" fmla="*/ 54 h 103"/>
                <a:gd name="T4" fmla="*/ 116 w 162"/>
                <a:gd name="T5" fmla="*/ 73 h 103"/>
                <a:gd name="T6" fmla="*/ 145 w 162"/>
                <a:gd name="T7" fmla="*/ 91 h 103"/>
                <a:gd name="T8" fmla="*/ 153 w 162"/>
                <a:gd name="T9" fmla="*/ 99 h 103"/>
                <a:gd name="T10" fmla="*/ 154 w 162"/>
                <a:gd name="T11" fmla="*/ 100 h 103"/>
                <a:gd name="T12" fmla="*/ 159 w 162"/>
                <a:gd name="T13" fmla="*/ 97 h 103"/>
                <a:gd name="T14" fmla="*/ 132 w 162"/>
                <a:gd name="T15" fmla="*/ 75 h 103"/>
                <a:gd name="T16" fmla="*/ 98 w 162"/>
                <a:gd name="T17" fmla="*/ 56 h 103"/>
                <a:gd name="T18" fmla="*/ 6 w 162"/>
                <a:gd name="T19" fmla="*/ 0 h 103"/>
                <a:gd name="T20" fmla="*/ 4 w 162"/>
                <a:gd name="T21" fmla="*/ 0 h 103"/>
                <a:gd name="T22" fmla="*/ 3 w 162"/>
                <a:gd name="T23" fmla="*/ 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03">
                  <a:moveTo>
                    <a:pt x="3" y="5"/>
                  </a:moveTo>
                  <a:cubicBezTo>
                    <a:pt x="30" y="21"/>
                    <a:pt x="57" y="37"/>
                    <a:pt x="83" y="54"/>
                  </a:cubicBezTo>
                  <a:cubicBezTo>
                    <a:pt x="94" y="60"/>
                    <a:pt x="104" y="67"/>
                    <a:pt x="116" y="73"/>
                  </a:cubicBezTo>
                  <a:cubicBezTo>
                    <a:pt x="126" y="79"/>
                    <a:pt x="136" y="84"/>
                    <a:pt x="145" y="91"/>
                  </a:cubicBezTo>
                  <a:cubicBezTo>
                    <a:pt x="148" y="94"/>
                    <a:pt x="151" y="96"/>
                    <a:pt x="153" y="99"/>
                  </a:cubicBezTo>
                  <a:cubicBezTo>
                    <a:pt x="154" y="99"/>
                    <a:pt x="154" y="100"/>
                    <a:pt x="154" y="100"/>
                  </a:cubicBezTo>
                  <a:cubicBezTo>
                    <a:pt x="156" y="103"/>
                    <a:pt x="162" y="100"/>
                    <a:pt x="159" y="97"/>
                  </a:cubicBezTo>
                  <a:cubicBezTo>
                    <a:pt x="153" y="87"/>
                    <a:pt x="142" y="81"/>
                    <a:pt x="132" y="75"/>
                  </a:cubicBezTo>
                  <a:cubicBezTo>
                    <a:pt x="120" y="69"/>
                    <a:pt x="109" y="63"/>
                    <a:pt x="98" y="56"/>
                  </a:cubicBezTo>
                  <a:cubicBezTo>
                    <a:pt x="68" y="37"/>
                    <a:pt x="37" y="18"/>
                    <a:pt x="6" y="0"/>
                  </a:cubicBezTo>
                  <a:cubicBezTo>
                    <a:pt x="5" y="0"/>
                    <a:pt x="5" y="0"/>
                    <a:pt x="4" y="0"/>
                  </a:cubicBezTo>
                  <a:cubicBezTo>
                    <a:pt x="2" y="0"/>
                    <a:pt x="0" y="4"/>
                    <a:pt x="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4" name="Freeform 757"/>
            <p:cNvSpPr/>
            <p:nvPr/>
          </p:nvSpPr>
          <p:spPr bwMode="auto">
            <a:xfrm>
              <a:off x="3285" y="1914"/>
              <a:ext cx="484" cy="257"/>
            </a:xfrm>
            <a:custGeom>
              <a:avLst/>
              <a:gdLst>
                <a:gd name="T0" fmla="*/ 3 w 204"/>
                <a:gd name="T1" fmla="*/ 6 h 108"/>
                <a:gd name="T2" fmla="*/ 118 w 204"/>
                <a:gd name="T3" fmla="*/ 65 h 108"/>
                <a:gd name="T4" fmla="*/ 145 w 204"/>
                <a:gd name="T5" fmla="*/ 79 h 108"/>
                <a:gd name="T6" fmla="*/ 156 w 204"/>
                <a:gd name="T7" fmla="*/ 84 h 108"/>
                <a:gd name="T8" fmla="*/ 161 w 204"/>
                <a:gd name="T9" fmla="*/ 86 h 108"/>
                <a:gd name="T10" fmla="*/ 169 w 204"/>
                <a:gd name="T11" fmla="*/ 89 h 108"/>
                <a:gd name="T12" fmla="*/ 191 w 204"/>
                <a:gd name="T13" fmla="*/ 101 h 108"/>
                <a:gd name="T14" fmla="*/ 193 w 204"/>
                <a:gd name="T15" fmla="*/ 103 h 108"/>
                <a:gd name="T16" fmla="*/ 197 w 204"/>
                <a:gd name="T17" fmla="*/ 106 h 108"/>
                <a:gd name="T18" fmla="*/ 201 w 204"/>
                <a:gd name="T19" fmla="*/ 102 h 108"/>
                <a:gd name="T20" fmla="*/ 181 w 204"/>
                <a:gd name="T21" fmla="*/ 89 h 108"/>
                <a:gd name="T22" fmla="*/ 170 w 204"/>
                <a:gd name="T23" fmla="*/ 83 h 108"/>
                <a:gd name="T24" fmla="*/ 160 w 204"/>
                <a:gd name="T25" fmla="*/ 79 h 108"/>
                <a:gd name="T26" fmla="*/ 157 w 204"/>
                <a:gd name="T27" fmla="*/ 78 h 108"/>
                <a:gd name="T28" fmla="*/ 133 w 204"/>
                <a:gd name="T29" fmla="*/ 66 h 108"/>
                <a:gd name="T30" fmla="*/ 17 w 204"/>
                <a:gd name="T31" fmla="*/ 6 h 108"/>
                <a:gd name="T32" fmla="*/ 6 w 204"/>
                <a:gd name="T33" fmla="*/ 0 h 108"/>
                <a:gd name="T34" fmla="*/ 5 w 204"/>
                <a:gd name="T35" fmla="*/ 0 h 108"/>
                <a:gd name="T36" fmla="*/ 3 w 204"/>
                <a:gd name="T3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108">
                  <a:moveTo>
                    <a:pt x="3" y="6"/>
                  </a:moveTo>
                  <a:cubicBezTo>
                    <a:pt x="41" y="25"/>
                    <a:pt x="80" y="45"/>
                    <a:pt x="118" y="65"/>
                  </a:cubicBezTo>
                  <a:cubicBezTo>
                    <a:pt x="127" y="70"/>
                    <a:pt x="136" y="75"/>
                    <a:pt x="145" y="79"/>
                  </a:cubicBezTo>
                  <a:cubicBezTo>
                    <a:pt x="149" y="81"/>
                    <a:pt x="152" y="82"/>
                    <a:pt x="156" y="84"/>
                  </a:cubicBezTo>
                  <a:cubicBezTo>
                    <a:pt x="157" y="84"/>
                    <a:pt x="159" y="85"/>
                    <a:pt x="161" y="86"/>
                  </a:cubicBezTo>
                  <a:cubicBezTo>
                    <a:pt x="163" y="87"/>
                    <a:pt x="167" y="89"/>
                    <a:pt x="169" y="89"/>
                  </a:cubicBezTo>
                  <a:cubicBezTo>
                    <a:pt x="177" y="93"/>
                    <a:pt x="184" y="96"/>
                    <a:pt x="191" y="101"/>
                  </a:cubicBezTo>
                  <a:cubicBezTo>
                    <a:pt x="192" y="102"/>
                    <a:pt x="193" y="102"/>
                    <a:pt x="193" y="103"/>
                  </a:cubicBezTo>
                  <a:cubicBezTo>
                    <a:pt x="195" y="104"/>
                    <a:pt x="196" y="105"/>
                    <a:pt x="197" y="106"/>
                  </a:cubicBezTo>
                  <a:cubicBezTo>
                    <a:pt x="200" y="108"/>
                    <a:pt x="204" y="104"/>
                    <a:pt x="201" y="102"/>
                  </a:cubicBezTo>
                  <a:cubicBezTo>
                    <a:pt x="195" y="96"/>
                    <a:pt x="188" y="92"/>
                    <a:pt x="181" y="89"/>
                  </a:cubicBezTo>
                  <a:cubicBezTo>
                    <a:pt x="178" y="87"/>
                    <a:pt x="174" y="85"/>
                    <a:pt x="170" y="83"/>
                  </a:cubicBezTo>
                  <a:cubicBezTo>
                    <a:pt x="168" y="83"/>
                    <a:pt x="164" y="80"/>
                    <a:pt x="160" y="79"/>
                  </a:cubicBezTo>
                  <a:cubicBezTo>
                    <a:pt x="159" y="79"/>
                    <a:pt x="158" y="78"/>
                    <a:pt x="157" y="78"/>
                  </a:cubicBezTo>
                  <a:cubicBezTo>
                    <a:pt x="149" y="74"/>
                    <a:pt x="141" y="70"/>
                    <a:pt x="133" y="66"/>
                  </a:cubicBezTo>
                  <a:cubicBezTo>
                    <a:pt x="94" y="46"/>
                    <a:pt x="56" y="26"/>
                    <a:pt x="17" y="6"/>
                  </a:cubicBezTo>
                  <a:cubicBezTo>
                    <a:pt x="14" y="4"/>
                    <a:pt x="10" y="2"/>
                    <a:pt x="6" y="0"/>
                  </a:cubicBezTo>
                  <a:cubicBezTo>
                    <a:pt x="5" y="0"/>
                    <a:pt x="5" y="0"/>
                    <a:pt x="5" y="0"/>
                  </a:cubicBezTo>
                  <a:cubicBezTo>
                    <a:pt x="2" y="0"/>
                    <a:pt x="0" y="4"/>
                    <a:pt x="3"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5" name="Freeform 758"/>
            <p:cNvSpPr>
              <a:spLocks noEditPoints="1"/>
            </p:cNvSpPr>
            <p:nvPr/>
          </p:nvSpPr>
          <p:spPr bwMode="auto">
            <a:xfrm>
              <a:off x="3176" y="2052"/>
              <a:ext cx="557" cy="247"/>
            </a:xfrm>
            <a:custGeom>
              <a:avLst/>
              <a:gdLst>
                <a:gd name="T0" fmla="*/ 2 w 235"/>
                <a:gd name="T1" fmla="*/ 6 h 104"/>
                <a:gd name="T2" fmla="*/ 134 w 235"/>
                <a:gd name="T3" fmla="*/ 61 h 104"/>
                <a:gd name="T4" fmla="*/ 134 w 235"/>
                <a:gd name="T5" fmla="*/ 61 h 104"/>
                <a:gd name="T6" fmla="*/ 173 w 235"/>
                <a:gd name="T7" fmla="*/ 79 h 104"/>
                <a:gd name="T8" fmla="*/ 211 w 235"/>
                <a:gd name="T9" fmla="*/ 92 h 104"/>
                <a:gd name="T10" fmla="*/ 227 w 235"/>
                <a:gd name="T11" fmla="*/ 102 h 104"/>
                <a:gd name="T12" fmla="*/ 228 w 235"/>
                <a:gd name="T13" fmla="*/ 102 h 104"/>
                <a:gd name="T14" fmla="*/ 232 w 235"/>
                <a:gd name="T15" fmla="*/ 98 h 104"/>
                <a:gd name="T16" fmla="*/ 172 w 235"/>
                <a:gd name="T17" fmla="*/ 72 h 104"/>
                <a:gd name="T18" fmla="*/ 143 w 235"/>
                <a:gd name="T19" fmla="*/ 58 h 104"/>
                <a:gd name="T20" fmla="*/ 111 w 235"/>
                <a:gd name="T21" fmla="*/ 45 h 104"/>
                <a:gd name="T22" fmla="*/ 45 w 235"/>
                <a:gd name="T23" fmla="*/ 21 h 104"/>
                <a:gd name="T24" fmla="*/ 5 w 235"/>
                <a:gd name="T25" fmla="*/ 1 h 104"/>
                <a:gd name="T26" fmla="*/ 4 w 235"/>
                <a:gd name="T27" fmla="*/ 0 h 104"/>
                <a:gd name="T28" fmla="*/ 2 w 235"/>
                <a:gd name="T29" fmla="*/ 6 h 104"/>
                <a:gd name="T30" fmla="*/ 134 w 235"/>
                <a:gd name="T31" fmla="*/ 61 h 104"/>
                <a:gd name="T32" fmla="*/ 134 w 235"/>
                <a:gd name="T33" fmla="*/ 61 h 104"/>
                <a:gd name="T34" fmla="*/ 134 w 235"/>
                <a:gd name="T35"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04">
                  <a:moveTo>
                    <a:pt x="2" y="6"/>
                  </a:moveTo>
                  <a:cubicBezTo>
                    <a:pt x="43" y="31"/>
                    <a:pt x="90" y="43"/>
                    <a:pt x="134" y="61"/>
                  </a:cubicBezTo>
                  <a:cubicBezTo>
                    <a:pt x="134" y="61"/>
                    <a:pt x="134" y="61"/>
                    <a:pt x="134" y="61"/>
                  </a:cubicBezTo>
                  <a:cubicBezTo>
                    <a:pt x="147" y="66"/>
                    <a:pt x="159" y="74"/>
                    <a:pt x="173" y="79"/>
                  </a:cubicBezTo>
                  <a:cubicBezTo>
                    <a:pt x="185" y="84"/>
                    <a:pt x="199" y="87"/>
                    <a:pt x="211" y="92"/>
                  </a:cubicBezTo>
                  <a:cubicBezTo>
                    <a:pt x="217" y="95"/>
                    <a:pt x="222" y="98"/>
                    <a:pt x="227" y="102"/>
                  </a:cubicBezTo>
                  <a:cubicBezTo>
                    <a:pt x="228" y="102"/>
                    <a:pt x="228" y="102"/>
                    <a:pt x="228" y="102"/>
                  </a:cubicBezTo>
                  <a:cubicBezTo>
                    <a:pt x="231" y="104"/>
                    <a:pt x="235" y="100"/>
                    <a:pt x="232" y="98"/>
                  </a:cubicBezTo>
                  <a:cubicBezTo>
                    <a:pt x="214" y="84"/>
                    <a:pt x="192" y="80"/>
                    <a:pt x="172" y="72"/>
                  </a:cubicBezTo>
                  <a:cubicBezTo>
                    <a:pt x="162" y="68"/>
                    <a:pt x="153" y="63"/>
                    <a:pt x="143" y="58"/>
                  </a:cubicBezTo>
                  <a:cubicBezTo>
                    <a:pt x="132" y="54"/>
                    <a:pt x="121" y="49"/>
                    <a:pt x="111" y="45"/>
                  </a:cubicBezTo>
                  <a:cubicBezTo>
                    <a:pt x="89" y="37"/>
                    <a:pt x="67" y="30"/>
                    <a:pt x="45" y="21"/>
                  </a:cubicBezTo>
                  <a:cubicBezTo>
                    <a:pt x="31" y="15"/>
                    <a:pt x="18" y="9"/>
                    <a:pt x="5" y="1"/>
                  </a:cubicBezTo>
                  <a:cubicBezTo>
                    <a:pt x="5" y="1"/>
                    <a:pt x="4" y="0"/>
                    <a:pt x="4" y="0"/>
                  </a:cubicBezTo>
                  <a:cubicBezTo>
                    <a:pt x="1" y="0"/>
                    <a:pt x="0" y="4"/>
                    <a:pt x="2" y="6"/>
                  </a:cubicBezTo>
                  <a:moveTo>
                    <a:pt x="134" y="61"/>
                  </a:moveTo>
                  <a:cubicBezTo>
                    <a:pt x="134" y="61"/>
                    <a:pt x="134" y="61"/>
                    <a:pt x="134" y="61"/>
                  </a:cubicBezTo>
                  <a:cubicBezTo>
                    <a:pt x="134" y="61"/>
                    <a:pt x="134" y="61"/>
                    <a:pt x="134" y="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6" name="Freeform 759"/>
            <p:cNvSpPr>
              <a:spLocks noEditPoints="1"/>
            </p:cNvSpPr>
            <p:nvPr/>
          </p:nvSpPr>
          <p:spPr bwMode="auto">
            <a:xfrm>
              <a:off x="3133" y="2209"/>
              <a:ext cx="598" cy="211"/>
            </a:xfrm>
            <a:custGeom>
              <a:avLst/>
              <a:gdLst>
                <a:gd name="T0" fmla="*/ 3 w 252"/>
                <a:gd name="T1" fmla="*/ 6 h 89"/>
                <a:gd name="T2" fmla="*/ 123 w 252"/>
                <a:gd name="T3" fmla="*/ 43 h 89"/>
                <a:gd name="T4" fmla="*/ 153 w 252"/>
                <a:gd name="T5" fmla="*/ 53 h 89"/>
                <a:gd name="T6" fmla="*/ 178 w 252"/>
                <a:gd name="T7" fmla="*/ 62 h 89"/>
                <a:gd name="T8" fmla="*/ 224 w 252"/>
                <a:gd name="T9" fmla="*/ 75 h 89"/>
                <a:gd name="T10" fmla="*/ 229 w 252"/>
                <a:gd name="T11" fmla="*/ 77 h 89"/>
                <a:gd name="T12" fmla="*/ 243 w 252"/>
                <a:gd name="T13" fmla="*/ 85 h 89"/>
                <a:gd name="T14" fmla="*/ 245 w 252"/>
                <a:gd name="T15" fmla="*/ 87 h 89"/>
                <a:gd name="T16" fmla="*/ 249 w 252"/>
                <a:gd name="T17" fmla="*/ 83 h 89"/>
                <a:gd name="T18" fmla="*/ 209 w 252"/>
                <a:gd name="T19" fmla="*/ 64 h 89"/>
                <a:gd name="T20" fmla="*/ 163 w 252"/>
                <a:gd name="T21" fmla="*/ 50 h 89"/>
                <a:gd name="T22" fmla="*/ 43 w 252"/>
                <a:gd name="T23" fmla="*/ 12 h 89"/>
                <a:gd name="T24" fmla="*/ 5 w 252"/>
                <a:gd name="T25" fmla="*/ 0 h 89"/>
                <a:gd name="T26" fmla="*/ 4 w 252"/>
                <a:gd name="T27" fmla="*/ 0 h 89"/>
                <a:gd name="T28" fmla="*/ 3 w 252"/>
                <a:gd name="T29" fmla="*/ 6 h 89"/>
                <a:gd name="T30" fmla="*/ 229 w 252"/>
                <a:gd name="T31" fmla="*/ 77 h 89"/>
                <a:gd name="T32" fmla="*/ 229 w 252"/>
                <a:gd name="T33" fmla="*/ 77 h 89"/>
                <a:gd name="T34" fmla="*/ 229 w 252"/>
                <a:gd name="T35" fmla="*/ 7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89">
                  <a:moveTo>
                    <a:pt x="3" y="6"/>
                  </a:moveTo>
                  <a:cubicBezTo>
                    <a:pt x="43" y="18"/>
                    <a:pt x="84" y="29"/>
                    <a:pt x="123" y="43"/>
                  </a:cubicBezTo>
                  <a:cubicBezTo>
                    <a:pt x="133" y="46"/>
                    <a:pt x="143" y="49"/>
                    <a:pt x="153" y="53"/>
                  </a:cubicBezTo>
                  <a:cubicBezTo>
                    <a:pt x="162" y="56"/>
                    <a:pt x="170" y="60"/>
                    <a:pt x="178" y="62"/>
                  </a:cubicBezTo>
                  <a:cubicBezTo>
                    <a:pt x="193" y="67"/>
                    <a:pt x="209" y="70"/>
                    <a:pt x="224" y="75"/>
                  </a:cubicBezTo>
                  <a:cubicBezTo>
                    <a:pt x="225" y="75"/>
                    <a:pt x="227" y="76"/>
                    <a:pt x="229" y="77"/>
                  </a:cubicBezTo>
                  <a:cubicBezTo>
                    <a:pt x="234" y="79"/>
                    <a:pt x="238" y="81"/>
                    <a:pt x="243" y="85"/>
                  </a:cubicBezTo>
                  <a:cubicBezTo>
                    <a:pt x="243" y="85"/>
                    <a:pt x="244" y="86"/>
                    <a:pt x="245" y="87"/>
                  </a:cubicBezTo>
                  <a:cubicBezTo>
                    <a:pt x="248" y="89"/>
                    <a:pt x="252" y="85"/>
                    <a:pt x="249" y="83"/>
                  </a:cubicBezTo>
                  <a:cubicBezTo>
                    <a:pt x="238" y="73"/>
                    <a:pt x="223" y="68"/>
                    <a:pt x="209" y="64"/>
                  </a:cubicBezTo>
                  <a:cubicBezTo>
                    <a:pt x="193" y="60"/>
                    <a:pt x="178" y="56"/>
                    <a:pt x="163" y="50"/>
                  </a:cubicBezTo>
                  <a:cubicBezTo>
                    <a:pt x="124" y="35"/>
                    <a:pt x="83" y="24"/>
                    <a:pt x="43" y="12"/>
                  </a:cubicBezTo>
                  <a:cubicBezTo>
                    <a:pt x="30" y="8"/>
                    <a:pt x="17" y="4"/>
                    <a:pt x="5" y="0"/>
                  </a:cubicBezTo>
                  <a:cubicBezTo>
                    <a:pt x="4" y="0"/>
                    <a:pt x="4" y="0"/>
                    <a:pt x="4" y="0"/>
                  </a:cubicBezTo>
                  <a:cubicBezTo>
                    <a:pt x="1" y="0"/>
                    <a:pt x="0" y="5"/>
                    <a:pt x="3" y="6"/>
                  </a:cubicBezTo>
                  <a:moveTo>
                    <a:pt x="229" y="77"/>
                  </a:moveTo>
                  <a:cubicBezTo>
                    <a:pt x="229" y="77"/>
                    <a:pt x="229" y="77"/>
                    <a:pt x="229" y="77"/>
                  </a:cubicBezTo>
                  <a:cubicBezTo>
                    <a:pt x="229" y="77"/>
                    <a:pt x="229" y="77"/>
                    <a:pt x="229" y="7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7" name="Freeform 760"/>
            <p:cNvSpPr/>
            <p:nvPr/>
          </p:nvSpPr>
          <p:spPr bwMode="auto">
            <a:xfrm>
              <a:off x="3129" y="2375"/>
              <a:ext cx="607" cy="144"/>
            </a:xfrm>
            <a:custGeom>
              <a:avLst/>
              <a:gdLst>
                <a:gd name="T0" fmla="*/ 4 w 256"/>
                <a:gd name="T1" fmla="*/ 0 h 61"/>
                <a:gd name="T2" fmla="*/ 4 w 256"/>
                <a:gd name="T3" fmla="*/ 5 h 61"/>
                <a:gd name="T4" fmla="*/ 20 w 256"/>
                <a:gd name="T5" fmla="*/ 6 h 61"/>
                <a:gd name="T6" fmla="*/ 77 w 256"/>
                <a:gd name="T7" fmla="*/ 20 h 61"/>
                <a:gd name="T8" fmla="*/ 138 w 256"/>
                <a:gd name="T9" fmla="*/ 35 h 61"/>
                <a:gd name="T10" fmla="*/ 195 w 256"/>
                <a:gd name="T11" fmla="*/ 47 h 61"/>
                <a:gd name="T12" fmla="*/ 251 w 256"/>
                <a:gd name="T13" fmla="*/ 60 h 61"/>
                <a:gd name="T14" fmla="*/ 252 w 256"/>
                <a:gd name="T15" fmla="*/ 54 h 61"/>
                <a:gd name="T16" fmla="*/ 197 w 256"/>
                <a:gd name="T17" fmla="*/ 41 h 61"/>
                <a:gd name="T18" fmla="*/ 139 w 256"/>
                <a:gd name="T19" fmla="*/ 29 h 61"/>
                <a:gd name="T20" fmla="*/ 79 w 256"/>
                <a:gd name="T21" fmla="*/ 14 h 61"/>
                <a:gd name="T22" fmla="*/ 21 w 256"/>
                <a:gd name="T23" fmla="*/ 1 h 61"/>
                <a:gd name="T24" fmla="*/ 4 w 256"/>
                <a:gd name="T25" fmla="*/ 0 h 61"/>
                <a:gd name="T26" fmla="*/ 4 w 256"/>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6" h="61">
                  <a:moveTo>
                    <a:pt x="4" y="0"/>
                  </a:moveTo>
                  <a:cubicBezTo>
                    <a:pt x="0" y="0"/>
                    <a:pt x="0" y="5"/>
                    <a:pt x="4" y="5"/>
                  </a:cubicBezTo>
                  <a:cubicBezTo>
                    <a:pt x="9" y="5"/>
                    <a:pt x="14" y="6"/>
                    <a:pt x="20" y="6"/>
                  </a:cubicBezTo>
                  <a:cubicBezTo>
                    <a:pt x="39" y="9"/>
                    <a:pt x="58" y="16"/>
                    <a:pt x="77" y="20"/>
                  </a:cubicBezTo>
                  <a:cubicBezTo>
                    <a:pt x="98" y="24"/>
                    <a:pt x="118" y="30"/>
                    <a:pt x="138" y="35"/>
                  </a:cubicBezTo>
                  <a:cubicBezTo>
                    <a:pt x="157" y="40"/>
                    <a:pt x="176" y="43"/>
                    <a:pt x="195" y="47"/>
                  </a:cubicBezTo>
                  <a:cubicBezTo>
                    <a:pt x="214" y="50"/>
                    <a:pt x="233" y="53"/>
                    <a:pt x="251" y="60"/>
                  </a:cubicBezTo>
                  <a:cubicBezTo>
                    <a:pt x="254" y="61"/>
                    <a:pt x="256" y="55"/>
                    <a:pt x="252" y="54"/>
                  </a:cubicBezTo>
                  <a:cubicBezTo>
                    <a:pt x="234" y="47"/>
                    <a:pt x="216" y="44"/>
                    <a:pt x="197" y="41"/>
                  </a:cubicBezTo>
                  <a:cubicBezTo>
                    <a:pt x="178" y="38"/>
                    <a:pt x="158" y="34"/>
                    <a:pt x="139" y="29"/>
                  </a:cubicBezTo>
                  <a:cubicBezTo>
                    <a:pt x="119" y="24"/>
                    <a:pt x="99" y="18"/>
                    <a:pt x="79" y="14"/>
                  </a:cubicBezTo>
                  <a:cubicBezTo>
                    <a:pt x="59" y="10"/>
                    <a:pt x="41" y="4"/>
                    <a:pt x="21" y="1"/>
                  </a:cubicBezTo>
                  <a:cubicBezTo>
                    <a:pt x="15" y="0"/>
                    <a:pt x="10"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8" name="Freeform 761"/>
            <p:cNvSpPr/>
            <p:nvPr/>
          </p:nvSpPr>
          <p:spPr bwMode="auto">
            <a:xfrm>
              <a:off x="3155" y="2552"/>
              <a:ext cx="609" cy="121"/>
            </a:xfrm>
            <a:custGeom>
              <a:avLst/>
              <a:gdLst>
                <a:gd name="T0" fmla="*/ 3 w 257"/>
                <a:gd name="T1" fmla="*/ 6 h 51"/>
                <a:gd name="T2" fmla="*/ 130 w 257"/>
                <a:gd name="T3" fmla="*/ 28 h 51"/>
                <a:gd name="T4" fmla="*/ 192 w 257"/>
                <a:gd name="T5" fmla="*/ 40 h 51"/>
                <a:gd name="T6" fmla="*/ 251 w 257"/>
                <a:gd name="T7" fmla="*/ 50 h 51"/>
                <a:gd name="T8" fmla="*/ 252 w 257"/>
                <a:gd name="T9" fmla="*/ 50 h 51"/>
                <a:gd name="T10" fmla="*/ 253 w 257"/>
                <a:gd name="T11" fmla="*/ 45 h 51"/>
                <a:gd name="T12" fmla="*/ 194 w 257"/>
                <a:gd name="T13" fmla="*/ 35 h 51"/>
                <a:gd name="T14" fmla="*/ 132 w 257"/>
                <a:gd name="T15" fmla="*/ 23 h 51"/>
                <a:gd name="T16" fmla="*/ 6 w 257"/>
                <a:gd name="T17" fmla="*/ 1 h 51"/>
                <a:gd name="T18" fmla="*/ 5 w 257"/>
                <a:gd name="T19" fmla="*/ 0 h 51"/>
                <a:gd name="T20" fmla="*/ 4 w 257"/>
                <a:gd name="T21" fmla="*/ 0 h 51"/>
                <a:gd name="T22" fmla="*/ 3 w 257"/>
                <a:gd name="T23"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51">
                  <a:moveTo>
                    <a:pt x="3" y="6"/>
                  </a:moveTo>
                  <a:cubicBezTo>
                    <a:pt x="46" y="12"/>
                    <a:pt x="88" y="20"/>
                    <a:pt x="130" y="28"/>
                  </a:cubicBezTo>
                  <a:cubicBezTo>
                    <a:pt x="150" y="32"/>
                    <a:pt x="171" y="37"/>
                    <a:pt x="192" y="40"/>
                  </a:cubicBezTo>
                  <a:cubicBezTo>
                    <a:pt x="211" y="44"/>
                    <a:pt x="231" y="45"/>
                    <a:pt x="251" y="50"/>
                  </a:cubicBezTo>
                  <a:cubicBezTo>
                    <a:pt x="251" y="50"/>
                    <a:pt x="251" y="50"/>
                    <a:pt x="252" y="50"/>
                  </a:cubicBezTo>
                  <a:cubicBezTo>
                    <a:pt x="256" y="51"/>
                    <a:pt x="257" y="46"/>
                    <a:pt x="253" y="45"/>
                  </a:cubicBezTo>
                  <a:cubicBezTo>
                    <a:pt x="234" y="40"/>
                    <a:pt x="214" y="38"/>
                    <a:pt x="194" y="35"/>
                  </a:cubicBezTo>
                  <a:cubicBezTo>
                    <a:pt x="174" y="32"/>
                    <a:pt x="153" y="27"/>
                    <a:pt x="132" y="23"/>
                  </a:cubicBezTo>
                  <a:cubicBezTo>
                    <a:pt x="91" y="15"/>
                    <a:pt x="49" y="6"/>
                    <a:pt x="6" y="1"/>
                  </a:cubicBezTo>
                  <a:cubicBezTo>
                    <a:pt x="6" y="1"/>
                    <a:pt x="5" y="1"/>
                    <a:pt x="5" y="0"/>
                  </a:cubicBezTo>
                  <a:cubicBezTo>
                    <a:pt x="5" y="0"/>
                    <a:pt x="5" y="0"/>
                    <a:pt x="4" y="0"/>
                  </a:cubicBezTo>
                  <a:cubicBezTo>
                    <a:pt x="1" y="0"/>
                    <a:pt x="0" y="6"/>
                    <a:pt x="3"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69" name="Freeform 762"/>
            <p:cNvSpPr>
              <a:spLocks noEditPoints="1"/>
            </p:cNvSpPr>
            <p:nvPr/>
          </p:nvSpPr>
          <p:spPr bwMode="auto">
            <a:xfrm>
              <a:off x="3223" y="2721"/>
              <a:ext cx="562" cy="73"/>
            </a:xfrm>
            <a:custGeom>
              <a:avLst/>
              <a:gdLst>
                <a:gd name="T0" fmla="*/ 4 w 237"/>
                <a:gd name="T1" fmla="*/ 6 h 31"/>
                <a:gd name="T2" fmla="*/ 130 w 237"/>
                <a:gd name="T3" fmla="*/ 18 h 31"/>
                <a:gd name="T4" fmla="*/ 181 w 237"/>
                <a:gd name="T5" fmla="*/ 23 h 31"/>
                <a:gd name="T6" fmla="*/ 217 w 237"/>
                <a:gd name="T7" fmla="*/ 25 h 31"/>
                <a:gd name="T8" fmla="*/ 220 w 237"/>
                <a:gd name="T9" fmla="*/ 25 h 31"/>
                <a:gd name="T10" fmla="*/ 229 w 237"/>
                <a:gd name="T11" fmla="*/ 27 h 31"/>
                <a:gd name="T12" fmla="*/ 230 w 237"/>
                <a:gd name="T13" fmla="*/ 28 h 31"/>
                <a:gd name="T14" fmla="*/ 230 w 237"/>
                <a:gd name="T15" fmla="*/ 28 h 31"/>
                <a:gd name="T16" fmla="*/ 235 w 237"/>
                <a:gd name="T17" fmla="*/ 24 h 31"/>
                <a:gd name="T18" fmla="*/ 224 w 237"/>
                <a:gd name="T19" fmla="*/ 20 h 31"/>
                <a:gd name="T20" fmla="*/ 207 w 237"/>
                <a:gd name="T21" fmla="*/ 18 h 31"/>
                <a:gd name="T22" fmla="*/ 174 w 237"/>
                <a:gd name="T23" fmla="*/ 17 h 31"/>
                <a:gd name="T24" fmla="*/ 49 w 237"/>
                <a:gd name="T25" fmla="*/ 6 h 31"/>
                <a:gd name="T26" fmla="*/ 24 w 237"/>
                <a:gd name="T27" fmla="*/ 3 h 31"/>
                <a:gd name="T28" fmla="*/ 24 w 237"/>
                <a:gd name="T29" fmla="*/ 3 h 31"/>
                <a:gd name="T30" fmla="*/ 6 w 237"/>
                <a:gd name="T31" fmla="*/ 0 h 31"/>
                <a:gd name="T32" fmla="*/ 5 w 237"/>
                <a:gd name="T33" fmla="*/ 0 h 31"/>
                <a:gd name="T34" fmla="*/ 4 w 237"/>
                <a:gd name="T35" fmla="*/ 6 h 31"/>
                <a:gd name="T36" fmla="*/ 219 w 237"/>
                <a:gd name="T37" fmla="*/ 25 h 31"/>
                <a:gd name="T38" fmla="*/ 220 w 237"/>
                <a:gd name="T39" fmla="*/ 25 h 31"/>
                <a:gd name="T40" fmla="*/ 219 w 237"/>
                <a:gd name="T4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7" h="31">
                  <a:moveTo>
                    <a:pt x="4" y="6"/>
                  </a:moveTo>
                  <a:cubicBezTo>
                    <a:pt x="46" y="12"/>
                    <a:pt x="88" y="15"/>
                    <a:pt x="130" y="18"/>
                  </a:cubicBezTo>
                  <a:cubicBezTo>
                    <a:pt x="147" y="20"/>
                    <a:pt x="164" y="22"/>
                    <a:pt x="181" y="23"/>
                  </a:cubicBezTo>
                  <a:cubicBezTo>
                    <a:pt x="193" y="24"/>
                    <a:pt x="205" y="24"/>
                    <a:pt x="217" y="25"/>
                  </a:cubicBezTo>
                  <a:cubicBezTo>
                    <a:pt x="218" y="25"/>
                    <a:pt x="219" y="25"/>
                    <a:pt x="220" y="25"/>
                  </a:cubicBezTo>
                  <a:cubicBezTo>
                    <a:pt x="223" y="26"/>
                    <a:pt x="226" y="26"/>
                    <a:pt x="229" y="27"/>
                  </a:cubicBezTo>
                  <a:cubicBezTo>
                    <a:pt x="229" y="28"/>
                    <a:pt x="230" y="28"/>
                    <a:pt x="230" y="28"/>
                  </a:cubicBezTo>
                  <a:cubicBezTo>
                    <a:pt x="230" y="28"/>
                    <a:pt x="230" y="28"/>
                    <a:pt x="230" y="28"/>
                  </a:cubicBezTo>
                  <a:cubicBezTo>
                    <a:pt x="233" y="31"/>
                    <a:pt x="237" y="27"/>
                    <a:pt x="235" y="24"/>
                  </a:cubicBezTo>
                  <a:cubicBezTo>
                    <a:pt x="232" y="21"/>
                    <a:pt x="228" y="21"/>
                    <a:pt x="224" y="20"/>
                  </a:cubicBezTo>
                  <a:cubicBezTo>
                    <a:pt x="218" y="19"/>
                    <a:pt x="213" y="19"/>
                    <a:pt x="207" y="18"/>
                  </a:cubicBezTo>
                  <a:cubicBezTo>
                    <a:pt x="196" y="18"/>
                    <a:pt x="185" y="18"/>
                    <a:pt x="174" y="17"/>
                  </a:cubicBezTo>
                  <a:cubicBezTo>
                    <a:pt x="132" y="13"/>
                    <a:pt x="91" y="10"/>
                    <a:pt x="49" y="6"/>
                  </a:cubicBezTo>
                  <a:cubicBezTo>
                    <a:pt x="40" y="5"/>
                    <a:pt x="32" y="4"/>
                    <a:pt x="24" y="3"/>
                  </a:cubicBezTo>
                  <a:cubicBezTo>
                    <a:pt x="24" y="3"/>
                    <a:pt x="24" y="3"/>
                    <a:pt x="24" y="3"/>
                  </a:cubicBezTo>
                  <a:cubicBezTo>
                    <a:pt x="18" y="2"/>
                    <a:pt x="12" y="1"/>
                    <a:pt x="6" y="0"/>
                  </a:cubicBezTo>
                  <a:cubicBezTo>
                    <a:pt x="5" y="0"/>
                    <a:pt x="5" y="0"/>
                    <a:pt x="5" y="0"/>
                  </a:cubicBezTo>
                  <a:cubicBezTo>
                    <a:pt x="2" y="0"/>
                    <a:pt x="0" y="5"/>
                    <a:pt x="4" y="6"/>
                  </a:cubicBezTo>
                  <a:moveTo>
                    <a:pt x="219" y="25"/>
                  </a:moveTo>
                  <a:cubicBezTo>
                    <a:pt x="220" y="25"/>
                    <a:pt x="220" y="25"/>
                    <a:pt x="220" y="25"/>
                  </a:cubicBezTo>
                  <a:cubicBezTo>
                    <a:pt x="220" y="25"/>
                    <a:pt x="220" y="25"/>
                    <a:pt x="219"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0" name="Freeform 763"/>
            <p:cNvSpPr/>
            <p:nvPr/>
          </p:nvSpPr>
          <p:spPr bwMode="auto">
            <a:xfrm>
              <a:off x="3344" y="2877"/>
              <a:ext cx="467" cy="34"/>
            </a:xfrm>
            <a:custGeom>
              <a:avLst/>
              <a:gdLst>
                <a:gd name="T0" fmla="*/ 3 w 197"/>
                <a:gd name="T1" fmla="*/ 1 h 14"/>
                <a:gd name="T2" fmla="*/ 3 w 197"/>
                <a:gd name="T3" fmla="*/ 7 h 14"/>
                <a:gd name="T4" fmla="*/ 48 w 197"/>
                <a:gd name="T5" fmla="*/ 8 h 14"/>
                <a:gd name="T6" fmla="*/ 96 w 197"/>
                <a:gd name="T7" fmla="*/ 11 h 14"/>
                <a:gd name="T8" fmla="*/ 193 w 197"/>
                <a:gd name="T9" fmla="*/ 14 h 14"/>
                <a:gd name="T10" fmla="*/ 193 w 197"/>
                <a:gd name="T11" fmla="*/ 8 h 14"/>
                <a:gd name="T12" fmla="*/ 97 w 197"/>
                <a:gd name="T13" fmla="*/ 5 h 14"/>
                <a:gd name="T14" fmla="*/ 50 w 197"/>
                <a:gd name="T15" fmla="*/ 3 h 14"/>
                <a:gd name="T16" fmla="*/ 17 w 197"/>
                <a:gd name="T17" fmla="*/ 0 h 14"/>
                <a:gd name="T18" fmla="*/ 3 w 197"/>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4">
                  <a:moveTo>
                    <a:pt x="3" y="1"/>
                  </a:moveTo>
                  <a:cubicBezTo>
                    <a:pt x="0" y="2"/>
                    <a:pt x="0" y="7"/>
                    <a:pt x="3" y="7"/>
                  </a:cubicBezTo>
                  <a:cubicBezTo>
                    <a:pt x="18" y="5"/>
                    <a:pt x="33" y="7"/>
                    <a:pt x="48" y="8"/>
                  </a:cubicBezTo>
                  <a:cubicBezTo>
                    <a:pt x="64" y="10"/>
                    <a:pt x="80" y="10"/>
                    <a:pt x="96" y="11"/>
                  </a:cubicBezTo>
                  <a:cubicBezTo>
                    <a:pt x="128" y="12"/>
                    <a:pt x="161" y="14"/>
                    <a:pt x="193" y="14"/>
                  </a:cubicBezTo>
                  <a:cubicBezTo>
                    <a:pt x="197" y="14"/>
                    <a:pt x="197" y="8"/>
                    <a:pt x="193" y="8"/>
                  </a:cubicBezTo>
                  <a:cubicBezTo>
                    <a:pt x="161" y="8"/>
                    <a:pt x="129" y="6"/>
                    <a:pt x="97" y="5"/>
                  </a:cubicBezTo>
                  <a:cubicBezTo>
                    <a:pt x="81" y="5"/>
                    <a:pt x="65" y="4"/>
                    <a:pt x="50" y="3"/>
                  </a:cubicBezTo>
                  <a:cubicBezTo>
                    <a:pt x="39" y="2"/>
                    <a:pt x="28" y="0"/>
                    <a:pt x="17" y="0"/>
                  </a:cubicBezTo>
                  <a:cubicBezTo>
                    <a:pt x="13" y="0"/>
                    <a:pt x="8" y="0"/>
                    <a:pt x="3"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1" name="Freeform 764"/>
            <p:cNvSpPr/>
            <p:nvPr/>
          </p:nvSpPr>
          <p:spPr bwMode="auto">
            <a:xfrm>
              <a:off x="2894" y="2209"/>
              <a:ext cx="47" cy="14"/>
            </a:xfrm>
            <a:custGeom>
              <a:avLst/>
              <a:gdLst>
                <a:gd name="T0" fmla="*/ 17 w 20"/>
                <a:gd name="T1" fmla="*/ 0 h 6"/>
                <a:gd name="T2" fmla="*/ 3 w 20"/>
                <a:gd name="T3" fmla="*/ 0 h 6"/>
                <a:gd name="T4" fmla="*/ 3 w 20"/>
                <a:gd name="T5" fmla="*/ 6 h 6"/>
                <a:gd name="T6" fmla="*/ 17 w 20"/>
                <a:gd name="T7" fmla="*/ 6 h 6"/>
                <a:gd name="T8" fmla="*/ 17 w 20"/>
                <a:gd name="T9" fmla="*/ 0 h 6"/>
                <a:gd name="T10" fmla="*/ 17 w 20"/>
                <a:gd name="T11" fmla="*/ 0 h 6"/>
              </a:gdLst>
              <a:ahLst/>
              <a:cxnLst>
                <a:cxn ang="0">
                  <a:pos x="T0" y="T1"/>
                </a:cxn>
                <a:cxn ang="0">
                  <a:pos x="T2" y="T3"/>
                </a:cxn>
                <a:cxn ang="0">
                  <a:pos x="T4" y="T5"/>
                </a:cxn>
                <a:cxn ang="0">
                  <a:pos x="T6" y="T7"/>
                </a:cxn>
                <a:cxn ang="0">
                  <a:pos x="T8" y="T9"/>
                </a:cxn>
                <a:cxn ang="0">
                  <a:pos x="T10" y="T11"/>
                </a:cxn>
              </a:cxnLst>
              <a:rect l="0" t="0" r="r" b="b"/>
              <a:pathLst>
                <a:path w="20" h="6">
                  <a:moveTo>
                    <a:pt x="17" y="0"/>
                  </a:moveTo>
                  <a:cubicBezTo>
                    <a:pt x="12" y="0"/>
                    <a:pt x="8" y="0"/>
                    <a:pt x="3" y="0"/>
                  </a:cubicBezTo>
                  <a:cubicBezTo>
                    <a:pt x="0" y="0"/>
                    <a:pt x="0" y="6"/>
                    <a:pt x="3" y="6"/>
                  </a:cubicBezTo>
                  <a:cubicBezTo>
                    <a:pt x="8" y="6"/>
                    <a:pt x="12" y="6"/>
                    <a:pt x="17" y="6"/>
                  </a:cubicBezTo>
                  <a:cubicBezTo>
                    <a:pt x="20" y="5"/>
                    <a:pt x="20" y="0"/>
                    <a:pt x="17"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2" name="Freeform 765"/>
            <p:cNvSpPr/>
            <p:nvPr/>
          </p:nvSpPr>
          <p:spPr bwMode="auto">
            <a:xfrm>
              <a:off x="2889" y="2211"/>
              <a:ext cx="64" cy="116"/>
            </a:xfrm>
            <a:custGeom>
              <a:avLst/>
              <a:gdLst>
                <a:gd name="T0" fmla="*/ 2 w 27"/>
                <a:gd name="T1" fmla="*/ 3 h 49"/>
                <a:gd name="T2" fmla="*/ 3 w 27"/>
                <a:gd name="T3" fmla="*/ 22 h 49"/>
                <a:gd name="T4" fmla="*/ 9 w 27"/>
                <a:gd name="T5" fmla="*/ 22 h 49"/>
                <a:gd name="T6" fmla="*/ 9 w 27"/>
                <a:gd name="T7" fmla="*/ 20 h 49"/>
                <a:gd name="T8" fmla="*/ 10 w 27"/>
                <a:gd name="T9" fmla="*/ 18 h 49"/>
                <a:gd name="T10" fmla="*/ 11 w 27"/>
                <a:gd name="T11" fmla="*/ 17 h 49"/>
                <a:gd name="T12" fmla="*/ 13 w 27"/>
                <a:gd name="T13" fmla="*/ 17 h 49"/>
                <a:gd name="T14" fmla="*/ 14 w 27"/>
                <a:gd name="T15" fmla="*/ 16 h 49"/>
                <a:gd name="T16" fmla="*/ 15 w 27"/>
                <a:gd name="T17" fmla="*/ 16 h 49"/>
                <a:gd name="T18" fmla="*/ 17 w 27"/>
                <a:gd name="T19" fmla="*/ 17 h 49"/>
                <a:gd name="T20" fmla="*/ 18 w 27"/>
                <a:gd name="T21" fmla="*/ 17 h 49"/>
                <a:gd name="T22" fmla="*/ 19 w 27"/>
                <a:gd name="T23" fmla="*/ 18 h 49"/>
                <a:gd name="T24" fmla="*/ 19 w 27"/>
                <a:gd name="T25" fmla="*/ 19 h 49"/>
                <a:gd name="T26" fmla="*/ 20 w 27"/>
                <a:gd name="T27" fmla="*/ 21 h 49"/>
                <a:gd name="T28" fmla="*/ 20 w 27"/>
                <a:gd name="T29" fmla="*/ 22 h 49"/>
                <a:gd name="T30" fmla="*/ 19 w 27"/>
                <a:gd name="T31" fmla="*/ 25 h 49"/>
                <a:gd name="T32" fmla="*/ 17 w 27"/>
                <a:gd name="T33" fmla="*/ 29 h 49"/>
                <a:gd name="T34" fmla="*/ 12 w 27"/>
                <a:gd name="T35" fmla="*/ 34 h 49"/>
                <a:gd name="T36" fmla="*/ 10 w 27"/>
                <a:gd name="T37" fmla="*/ 35 h 49"/>
                <a:gd name="T38" fmla="*/ 8 w 27"/>
                <a:gd name="T39" fmla="*/ 36 h 49"/>
                <a:gd name="T40" fmla="*/ 8 w 27"/>
                <a:gd name="T41" fmla="*/ 36 h 49"/>
                <a:gd name="T42" fmla="*/ 7 w 27"/>
                <a:gd name="T43" fmla="*/ 36 h 49"/>
                <a:gd name="T44" fmla="*/ 7 w 27"/>
                <a:gd name="T45" fmla="*/ 35 h 49"/>
                <a:gd name="T46" fmla="*/ 6 w 27"/>
                <a:gd name="T47" fmla="*/ 35 h 49"/>
                <a:gd name="T48" fmla="*/ 2 w 27"/>
                <a:gd name="T49" fmla="*/ 39 h 49"/>
                <a:gd name="T50" fmla="*/ 26 w 27"/>
                <a:gd name="T51" fmla="*/ 23 h 49"/>
                <a:gd name="T52" fmla="*/ 8 w 27"/>
                <a:gd name="T53" fmla="*/ 13 h 49"/>
                <a:gd name="T54" fmla="*/ 8 w 27"/>
                <a:gd name="T55" fmla="*/ 3 h 49"/>
                <a:gd name="T56" fmla="*/ 5 w 27"/>
                <a:gd name="T57" fmla="*/ 0 h 49"/>
                <a:gd name="T58" fmla="*/ 2 w 27"/>
                <a:gd name="T59"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49">
                  <a:moveTo>
                    <a:pt x="2" y="3"/>
                  </a:moveTo>
                  <a:cubicBezTo>
                    <a:pt x="2" y="9"/>
                    <a:pt x="2" y="15"/>
                    <a:pt x="3" y="22"/>
                  </a:cubicBezTo>
                  <a:cubicBezTo>
                    <a:pt x="4" y="25"/>
                    <a:pt x="8" y="25"/>
                    <a:pt x="9" y="22"/>
                  </a:cubicBezTo>
                  <a:cubicBezTo>
                    <a:pt x="9" y="21"/>
                    <a:pt x="9" y="21"/>
                    <a:pt x="9" y="20"/>
                  </a:cubicBezTo>
                  <a:cubicBezTo>
                    <a:pt x="10" y="19"/>
                    <a:pt x="10" y="19"/>
                    <a:pt x="10" y="18"/>
                  </a:cubicBezTo>
                  <a:cubicBezTo>
                    <a:pt x="11" y="18"/>
                    <a:pt x="11" y="18"/>
                    <a:pt x="11" y="17"/>
                  </a:cubicBezTo>
                  <a:cubicBezTo>
                    <a:pt x="12" y="17"/>
                    <a:pt x="12" y="17"/>
                    <a:pt x="13" y="17"/>
                  </a:cubicBezTo>
                  <a:cubicBezTo>
                    <a:pt x="13" y="17"/>
                    <a:pt x="13" y="16"/>
                    <a:pt x="14" y="16"/>
                  </a:cubicBezTo>
                  <a:cubicBezTo>
                    <a:pt x="14" y="16"/>
                    <a:pt x="15" y="16"/>
                    <a:pt x="15" y="16"/>
                  </a:cubicBezTo>
                  <a:cubicBezTo>
                    <a:pt x="16" y="16"/>
                    <a:pt x="16" y="16"/>
                    <a:pt x="17" y="17"/>
                  </a:cubicBezTo>
                  <a:cubicBezTo>
                    <a:pt x="17" y="17"/>
                    <a:pt x="18" y="17"/>
                    <a:pt x="18" y="17"/>
                  </a:cubicBezTo>
                  <a:cubicBezTo>
                    <a:pt x="18" y="18"/>
                    <a:pt x="19" y="18"/>
                    <a:pt x="19" y="18"/>
                  </a:cubicBezTo>
                  <a:cubicBezTo>
                    <a:pt x="19" y="19"/>
                    <a:pt x="19" y="19"/>
                    <a:pt x="19" y="19"/>
                  </a:cubicBezTo>
                  <a:cubicBezTo>
                    <a:pt x="20" y="20"/>
                    <a:pt x="20" y="21"/>
                    <a:pt x="20" y="21"/>
                  </a:cubicBezTo>
                  <a:cubicBezTo>
                    <a:pt x="20" y="22"/>
                    <a:pt x="20" y="22"/>
                    <a:pt x="20" y="22"/>
                  </a:cubicBezTo>
                  <a:cubicBezTo>
                    <a:pt x="20" y="23"/>
                    <a:pt x="20" y="24"/>
                    <a:pt x="19" y="25"/>
                  </a:cubicBezTo>
                  <a:cubicBezTo>
                    <a:pt x="19" y="26"/>
                    <a:pt x="18" y="28"/>
                    <a:pt x="17" y="29"/>
                  </a:cubicBezTo>
                  <a:cubicBezTo>
                    <a:pt x="15" y="31"/>
                    <a:pt x="14" y="32"/>
                    <a:pt x="12" y="34"/>
                  </a:cubicBezTo>
                  <a:cubicBezTo>
                    <a:pt x="12" y="34"/>
                    <a:pt x="11" y="35"/>
                    <a:pt x="10" y="35"/>
                  </a:cubicBezTo>
                  <a:cubicBezTo>
                    <a:pt x="9" y="35"/>
                    <a:pt x="9" y="36"/>
                    <a:pt x="8" y="36"/>
                  </a:cubicBezTo>
                  <a:cubicBezTo>
                    <a:pt x="8" y="36"/>
                    <a:pt x="8" y="36"/>
                    <a:pt x="8" y="36"/>
                  </a:cubicBezTo>
                  <a:cubicBezTo>
                    <a:pt x="8" y="36"/>
                    <a:pt x="7" y="36"/>
                    <a:pt x="7" y="36"/>
                  </a:cubicBezTo>
                  <a:cubicBezTo>
                    <a:pt x="7" y="36"/>
                    <a:pt x="7" y="35"/>
                    <a:pt x="7" y="35"/>
                  </a:cubicBezTo>
                  <a:cubicBezTo>
                    <a:pt x="7" y="35"/>
                    <a:pt x="7" y="35"/>
                    <a:pt x="6" y="35"/>
                  </a:cubicBezTo>
                  <a:cubicBezTo>
                    <a:pt x="4" y="32"/>
                    <a:pt x="0" y="36"/>
                    <a:pt x="2" y="39"/>
                  </a:cubicBezTo>
                  <a:cubicBezTo>
                    <a:pt x="11" y="49"/>
                    <a:pt x="25" y="31"/>
                    <a:pt x="26" y="23"/>
                  </a:cubicBezTo>
                  <a:cubicBezTo>
                    <a:pt x="27" y="12"/>
                    <a:pt x="15" y="8"/>
                    <a:pt x="8" y="13"/>
                  </a:cubicBezTo>
                  <a:cubicBezTo>
                    <a:pt x="8" y="9"/>
                    <a:pt x="8" y="6"/>
                    <a:pt x="8" y="3"/>
                  </a:cubicBezTo>
                  <a:cubicBezTo>
                    <a:pt x="8" y="1"/>
                    <a:pt x="7" y="0"/>
                    <a:pt x="5" y="0"/>
                  </a:cubicBezTo>
                  <a:cubicBezTo>
                    <a:pt x="4" y="0"/>
                    <a:pt x="2" y="1"/>
                    <a:pt x="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3" name="Freeform 766"/>
            <p:cNvSpPr>
              <a:spLocks noEditPoints="1"/>
            </p:cNvSpPr>
            <p:nvPr/>
          </p:nvSpPr>
          <p:spPr bwMode="auto">
            <a:xfrm>
              <a:off x="4667" y="2019"/>
              <a:ext cx="100" cy="102"/>
            </a:xfrm>
            <a:custGeom>
              <a:avLst/>
              <a:gdLst>
                <a:gd name="T0" fmla="*/ 12 w 42"/>
                <a:gd name="T1" fmla="*/ 1 h 43"/>
                <a:gd name="T2" fmla="*/ 10 w 42"/>
                <a:gd name="T3" fmla="*/ 3 h 43"/>
                <a:gd name="T4" fmla="*/ 2 w 42"/>
                <a:gd name="T5" fmla="*/ 28 h 43"/>
                <a:gd name="T6" fmla="*/ 28 w 42"/>
                <a:gd name="T7" fmla="*/ 39 h 43"/>
                <a:gd name="T8" fmla="*/ 38 w 42"/>
                <a:gd name="T9" fmla="*/ 14 h 43"/>
                <a:gd name="T10" fmla="*/ 18 w 42"/>
                <a:gd name="T11" fmla="*/ 0 h 43"/>
                <a:gd name="T12" fmla="*/ 12 w 42"/>
                <a:gd name="T13" fmla="*/ 1 h 43"/>
                <a:gd name="T14" fmla="*/ 20 w 42"/>
                <a:gd name="T15" fmla="*/ 6 h 43"/>
                <a:gd name="T16" fmla="*/ 24 w 42"/>
                <a:gd name="T17" fmla="*/ 7 h 43"/>
                <a:gd name="T18" fmla="*/ 27 w 42"/>
                <a:gd name="T19" fmla="*/ 9 h 43"/>
                <a:gd name="T20" fmla="*/ 30 w 42"/>
                <a:gd name="T21" fmla="*/ 12 h 43"/>
                <a:gd name="T22" fmla="*/ 33 w 42"/>
                <a:gd name="T23" fmla="*/ 16 h 43"/>
                <a:gd name="T24" fmla="*/ 34 w 42"/>
                <a:gd name="T25" fmla="*/ 21 h 43"/>
                <a:gd name="T26" fmla="*/ 34 w 42"/>
                <a:gd name="T27" fmla="*/ 24 h 43"/>
                <a:gd name="T28" fmla="*/ 33 w 42"/>
                <a:gd name="T29" fmla="*/ 28 h 43"/>
                <a:gd name="T30" fmla="*/ 31 w 42"/>
                <a:gd name="T31" fmla="*/ 31 h 43"/>
                <a:gd name="T32" fmla="*/ 30 w 42"/>
                <a:gd name="T33" fmla="*/ 32 h 43"/>
                <a:gd name="T34" fmla="*/ 27 w 42"/>
                <a:gd name="T35" fmla="*/ 34 h 43"/>
                <a:gd name="T36" fmla="*/ 24 w 42"/>
                <a:gd name="T37" fmla="*/ 35 h 43"/>
                <a:gd name="T38" fmla="*/ 18 w 42"/>
                <a:gd name="T39" fmla="*/ 35 h 43"/>
                <a:gd name="T40" fmla="*/ 14 w 42"/>
                <a:gd name="T41" fmla="*/ 33 h 43"/>
                <a:gd name="T42" fmla="*/ 11 w 42"/>
                <a:gd name="T43" fmla="*/ 32 h 43"/>
                <a:gd name="T44" fmla="*/ 9 w 42"/>
                <a:gd name="T45" fmla="*/ 30 h 43"/>
                <a:gd name="T46" fmla="*/ 8 w 42"/>
                <a:gd name="T47" fmla="*/ 28 h 43"/>
                <a:gd name="T48" fmla="*/ 7 w 42"/>
                <a:gd name="T49" fmla="*/ 24 h 43"/>
                <a:gd name="T50" fmla="*/ 7 w 42"/>
                <a:gd name="T51" fmla="*/ 20 h 43"/>
                <a:gd name="T52" fmla="*/ 9 w 42"/>
                <a:gd name="T53" fmla="*/ 15 h 43"/>
                <a:gd name="T54" fmla="*/ 12 w 42"/>
                <a:gd name="T55" fmla="*/ 10 h 43"/>
                <a:gd name="T56" fmla="*/ 15 w 42"/>
                <a:gd name="T57" fmla="*/ 7 h 43"/>
                <a:gd name="T58" fmla="*/ 16 w 42"/>
                <a:gd name="T59" fmla="*/ 6 h 43"/>
                <a:gd name="T60" fmla="*/ 16 w 42"/>
                <a:gd name="T61" fmla="*/ 6 h 43"/>
                <a:gd name="T62" fmla="*/ 20 w 42"/>
                <a:gd name="T6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43">
                  <a:moveTo>
                    <a:pt x="12" y="1"/>
                  </a:moveTo>
                  <a:cubicBezTo>
                    <a:pt x="11" y="1"/>
                    <a:pt x="11" y="2"/>
                    <a:pt x="10" y="3"/>
                  </a:cubicBezTo>
                  <a:cubicBezTo>
                    <a:pt x="3" y="9"/>
                    <a:pt x="0" y="19"/>
                    <a:pt x="2" y="28"/>
                  </a:cubicBezTo>
                  <a:cubicBezTo>
                    <a:pt x="5" y="39"/>
                    <a:pt x="18" y="43"/>
                    <a:pt x="28" y="39"/>
                  </a:cubicBezTo>
                  <a:cubicBezTo>
                    <a:pt x="39" y="36"/>
                    <a:pt x="42" y="23"/>
                    <a:pt x="38" y="14"/>
                  </a:cubicBezTo>
                  <a:cubicBezTo>
                    <a:pt x="35" y="6"/>
                    <a:pt x="27" y="0"/>
                    <a:pt x="18" y="0"/>
                  </a:cubicBezTo>
                  <a:cubicBezTo>
                    <a:pt x="16" y="0"/>
                    <a:pt x="14" y="0"/>
                    <a:pt x="12" y="1"/>
                  </a:cubicBezTo>
                  <a:moveTo>
                    <a:pt x="20" y="6"/>
                  </a:moveTo>
                  <a:cubicBezTo>
                    <a:pt x="21" y="6"/>
                    <a:pt x="22" y="6"/>
                    <a:pt x="24" y="7"/>
                  </a:cubicBezTo>
                  <a:cubicBezTo>
                    <a:pt x="25" y="7"/>
                    <a:pt x="26" y="8"/>
                    <a:pt x="27" y="9"/>
                  </a:cubicBezTo>
                  <a:cubicBezTo>
                    <a:pt x="28" y="10"/>
                    <a:pt x="29" y="11"/>
                    <a:pt x="30" y="12"/>
                  </a:cubicBezTo>
                  <a:cubicBezTo>
                    <a:pt x="31" y="14"/>
                    <a:pt x="32" y="15"/>
                    <a:pt x="33" y="16"/>
                  </a:cubicBezTo>
                  <a:cubicBezTo>
                    <a:pt x="33" y="18"/>
                    <a:pt x="34" y="19"/>
                    <a:pt x="34" y="21"/>
                  </a:cubicBezTo>
                  <a:cubicBezTo>
                    <a:pt x="34" y="22"/>
                    <a:pt x="34" y="23"/>
                    <a:pt x="34" y="24"/>
                  </a:cubicBezTo>
                  <a:cubicBezTo>
                    <a:pt x="34" y="26"/>
                    <a:pt x="34" y="27"/>
                    <a:pt x="33" y="28"/>
                  </a:cubicBezTo>
                  <a:cubicBezTo>
                    <a:pt x="33" y="29"/>
                    <a:pt x="32" y="30"/>
                    <a:pt x="31" y="31"/>
                  </a:cubicBezTo>
                  <a:cubicBezTo>
                    <a:pt x="31" y="31"/>
                    <a:pt x="30" y="32"/>
                    <a:pt x="30" y="32"/>
                  </a:cubicBezTo>
                  <a:cubicBezTo>
                    <a:pt x="29" y="33"/>
                    <a:pt x="28" y="33"/>
                    <a:pt x="27" y="34"/>
                  </a:cubicBezTo>
                  <a:cubicBezTo>
                    <a:pt x="26" y="34"/>
                    <a:pt x="25" y="34"/>
                    <a:pt x="24" y="35"/>
                  </a:cubicBezTo>
                  <a:cubicBezTo>
                    <a:pt x="22" y="35"/>
                    <a:pt x="20" y="35"/>
                    <a:pt x="18" y="35"/>
                  </a:cubicBezTo>
                  <a:cubicBezTo>
                    <a:pt x="17" y="34"/>
                    <a:pt x="15" y="34"/>
                    <a:pt x="14" y="33"/>
                  </a:cubicBezTo>
                  <a:cubicBezTo>
                    <a:pt x="13" y="33"/>
                    <a:pt x="12" y="32"/>
                    <a:pt x="11" y="32"/>
                  </a:cubicBezTo>
                  <a:cubicBezTo>
                    <a:pt x="11" y="31"/>
                    <a:pt x="10" y="31"/>
                    <a:pt x="9" y="30"/>
                  </a:cubicBezTo>
                  <a:cubicBezTo>
                    <a:pt x="9" y="29"/>
                    <a:pt x="8" y="29"/>
                    <a:pt x="8" y="28"/>
                  </a:cubicBezTo>
                  <a:cubicBezTo>
                    <a:pt x="8" y="27"/>
                    <a:pt x="7" y="26"/>
                    <a:pt x="7" y="24"/>
                  </a:cubicBezTo>
                  <a:cubicBezTo>
                    <a:pt x="7" y="23"/>
                    <a:pt x="7" y="22"/>
                    <a:pt x="7" y="20"/>
                  </a:cubicBezTo>
                  <a:cubicBezTo>
                    <a:pt x="8" y="18"/>
                    <a:pt x="8" y="17"/>
                    <a:pt x="9" y="15"/>
                  </a:cubicBezTo>
                  <a:cubicBezTo>
                    <a:pt x="10" y="13"/>
                    <a:pt x="11" y="11"/>
                    <a:pt x="12" y="10"/>
                  </a:cubicBezTo>
                  <a:cubicBezTo>
                    <a:pt x="13" y="9"/>
                    <a:pt x="14" y="8"/>
                    <a:pt x="15" y="7"/>
                  </a:cubicBezTo>
                  <a:cubicBezTo>
                    <a:pt x="15" y="6"/>
                    <a:pt x="16" y="6"/>
                    <a:pt x="16" y="6"/>
                  </a:cubicBezTo>
                  <a:cubicBezTo>
                    <a:pt x="16" y="6"/>
                    <a:pt x="16" y="6"/>
                    <a:pt x="16" y="6"/>
                  </a:cubicBezTo>
                  <a:cubicBezTo>
                    <a:pt x="17" y="6"/>
                    <a:pt x="19" y="6"/>
                    <a:pt x="20"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4" name="Freeform 767"/>
            <p:cNvSpPr/>
            <p:nvPr/>
          </p:nvSpPr>
          <p:spPr bwMode="auto">
            <a:xfrm>
              <a:off x="4376" y="2920"/>
              <a:ext cx="54" cy="14"/>
            </a:xfrm>
            <a:custGeom>
              <a:avLst/>
              <a:gdLst>
                <a:gd name="T0" fmla="*/ 4 w 23"/>
                <a:gd name="T1" fmla="*/ 6 h 6"/>
                <a:gd name="T2" fmla="*/ 19 w 23"/>
                <a:gd name="T3" fmla="*/ 6 h 6"/>
                <a:gd name="T4" fmla="*/ 19 w 23"/>
                <a:gd name="T5" fmla="*/ 0 h 6"/>
                <a:gd name="T6" fmla="*/ 4 w 23"/>
                <a:gd name="T7" fmla="*/ 0 h 6"/>
                <a:gd name="T8" fmla="*/ 3 w 23"/>
                <a:gd name="T9" fmla="*/ 0 h 6"/>
                <a:gd name="T10" fmla="*/ 4 w 23"/>
                <a:gd name="T11" fmla="*/ 6 h 6"/>
              </a:gdLst>
              <a:ahLst/>
              <a:cxnLst>
                <a:cxn ang="0">
                  <a:pos x="T0" y="T1"/>
                </a:cxn>
                <a:cxn ang="0">
                  <a:pos x="T2" y="T3"/>
                </a:cxn>
                <a:cxn ang="0">
                  <a:pos x="T4" y="T5"/>
                </a:cxn>
                <a:cxn ang="0">
                  <a:pos x="T6" y="T7"/>
                </a:cxn>
                <a:cxn ang="0">
                  <a:pos x="T8" y="T9"/>
                </a:cxn>
                <a:cxn ang="0">
                  <a:pos x="T10" y="T11"/>
                </a:cxn>
              </a:cxnLst>
              <a:rect l="0" t="0" r="r" b="b"/>
              <a:pathLst>
                <a:path w="23" h="6">
                  <a:moveTo>
                    <a:pt x="4" y="6"/>
                  </a:moveTo>
                  <a:cubicBezTo>
                    <a:pt x="9" y="6"/>
                    <a:pt x="14" y="6"/>
                    <a:pt x="19" y="6"/>
                  </a:cubicBezTo>
                  <a:cubicBezTo>
                    <a:pt x="23" y="6"/>
                    <a:pt x="23" y="0"/>
                    <a:pt x="19" y="0"/>
                  </a:cubicBezTo>
                  <a:cubicBezTo>
                    <a:pt x="14" y="0"/>
                    <a:pt x="9" y="0"/>
                    <a:pt x="4" y="0"/>
                  </a:cubicBezTo>
                  <a:cubicBezTo>
                    <a:pt x="4" y="0"/>
                    <a:pt x="3" y="0"/>
                    <a:pt x="3" y="0"/>
                  </a:cubicBezTo>
                  <a:cubicBezTo>
                    <a:pt x="0" y="0"/>
                    <a:pt x="0" y="5"/>
                    <a:pt x="4"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5" name="Freeform 768"/>
            <p:cNvSpPr>
              <a:spLocks noEditPoints="1"/>
            </p:cNvSpPr>
            <p:nvPr/>
          </p:nvSpPr>
          <p:spPr bwMode="auto">
            <a:xfrm>
              <a:off x="4371" y="2932"/>
              <a:ext cx="88" cy="114"/>
            </a:xfrm>
            <a:custGeom>
              <a:avLst/>
              <a:gdLst>
                <a:gd name="T0" fmla="*/ 3 w 37"/>
                <a:gd name="T1" fmla="*/ 3 h 48"/>
                <a:gd name="T2" fmla="*/ 3 w 37"/>
                <a:gd name="T3" fmla="*/ 16 h 48"/>
                <a:gd name="T4" fmla="*/ 9 w 37"/>
                <a:gd name="T5" fmla="*/ 17 h 48"/>
                <a:gd name="T6" fmla="*/ 9 w 37"/>
                <a:gd name="T7" fmla="*/ 17 h 48"/>
                <a:gd name="T8" fmla="*/ 12 w 37"/>
                <a:gd name="T9" fmla="*/ 13 h 48"/>
                <a:gd name="T10" fmla="*/ 16 w 37"/>
                <a:gd name="T11" fmla="*/ 11 h 48"/>
                <a:gd name="T12" fmla="*/ 20 w 37"/>
                <a:gd name="T13" fmla="*/ 10 h 48"/>
                <a:gd name="T14" fmla="*/ 23 w 37"/>
                <a:gd name="T15" fmla="*/ 10 h 48"/>
                <a:gd name="T16" fmla="*/ 25 w 37"/>
                <a:gd name="T17" fmla="*/ 11 h 48"/>
                <a:gd name="T18" fmla="*/ 27 w 37"/>
                <a:gd name="T19" fmla="*/ 12 h 48"/>
                <a:gd name="T20" fmla="*/ 28 w 37"/>
                <a:gd name="T21" fmla="*/ 13 h 48"/>
                <a:gd name="T22" fmla="*/ 29 w 37"/>
                <a:gd name="T23" fmla="*/ 16 h 48"/>
                <a:gd name="T24" fmla="*/ 30 w 37"/>
                <a:gd name="T25" fmla="*/ 19 h 48"/>
                <a:gd name="T26" fmla="*/ 30 w 37"/>
                <a:gd name="T27" fmla="*/ 21 h 48"/>
                <a:gd name="T28" fmla="*/ 30 w 37"/>
                <a:gd name="T29" fmla="*/ 23 h 48"/>
                <a:gd name="T30" fmla="*/ 28 w 37"/>
                <a:gd name="T31" fmla="*/ 26 h 48"/>
                <a:gd name="T32" fmla="*/ 25 w 37"/>
                <a:gd name="T33" fmla="*/ 30 h 48"/>
                <a:gd name="T34" fmla="*/ 20 w 37"/>
                <a:gd name="T35" fmla="*/ 33 h 48"/>
                <a:gd name="T36" fmla="*/ 15 w 37"/>
                <a:gd name="T37" fmla="*/ 34 h 48"/>
                <a:gd name="T38" fmla="*/ 12 w 37"/>
                <a:gd name="T39" fmla="*/ 34 h 48"/>
                <a:gd name="T40" fmla="*/ 10 w 37"/>
                <a:gd name="T41" fmla="*/ 33 h 48"/>
                <a:gd name="T42" fmla="*/ 9 w 37"/>
                <a:gd name="T43" fmla="*/ 33 h 48"/>
                <a:gd name="T44" fmla="*/ 8 w 37"/>
                <a:gd name="T45" fmla="*/ 31 h 48"/>
                <a:gd name="T46" fmla="*/ 7 w 37"/>
                <a:gd name="T47" fmla="*/ 31 h 48"/>
                <a:gd name="T48" fmla="*/ 2 w 37"/>
                <a:gd name="T49" fmla="*/ 34 h 48"/>
                <a:gd name="T50" fmla="*/ 36 w 37"/>
                <a:gd name="T51" fmla="*/ 22 h 48"/>
                <a:gd name="T52" fmla="*/ 24 w 37"/>
                <a:gd name="T53" fmla="*/ 5 h 48"/>
                <a:gd name="T54" fmla="*/ 9 w 37"/>
                <a:gd name="T55" fmla="*/ 9 h 48"/>
                <a:gd name="T56" fmla="*/ 9 w 37"/>
                <a:gd name="T57" fmla="*/ 3 h 48"/>
                <a:gd name="T58" fmla="*/ 5 w 37"/>
                <a:gd name="T59" fmla="*/ 0 h 48"/>
                <a:gd name="T60" fmla="*/ 3 w 37"/>
                <a:gd name="T61" fmla="*/ 3 h 48"/>
                <a:gd name="T62" fmla="*/ 29 w 37"/>
                <a:gd name="T63" fmla="*/ 15 h 48"/>
                <a:gd name="T64" fmla="*/ 29 w 37"/>
                <a:gd name="T65" fmla="*/ 15 h 48"/>
                <a:gd name="T66" fmla="*/ 29 w 37"/>
                <a:gd name="T67" fmla="*/ 1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48">
                  <a:moveTo>
                    <a:pt x="3" y="3"/>
                  </a:moveTo>
                  <a:cubicBezTo>
                    <a:pt x="3" y="7"/>
                    <a:pt x="3" y="12"/>
                    <a:pt x="3" y="16"/>
                  </a:cubicBezTo>
                  <a:cubicBezTo>
                    <a:pt x="3" y="19"/>
                    <a:pt x="7" y="19"/>
                    <a:pt x="9" y="17"/>
                  </a:cubicBezTo>
                  <a:cubicBezTo>
                    <a:pt x="9" y="17"/>
                    <a:pt x="9" y="17"/>
                    <a:pt x="9" y="17"/>
                  </a:cubicBezTo>
                  <a:cubicBezTo>
                    <a:pt x="10" y="16"/>
                    <a:pt x="11" y="14"/>
                    <a:pt x="12" y="13"/>
                  </a:cubicBezTo>
                  <a:cubicBezTo>
                    <a:pt x="13" y="13"/>
                    <a:pt x="15" y="12"/>
                    <a:pt x="16" y="11"/>
                  </a:cubicBezTo>
                  <a:cubicBezTo>
                    <a:pt x="17" y="11"/>
                    <a:pt x="18" y="10"/>
                    <a:pt x="20" y="10"/>
                  </a:cubicBezTo>
                  <a:cubicBezTo>
                    <a:pt x="21" y="10"/>
                    <a:pt x="22" y="10"/>
                    <a:pt x="23" y="10"/>
                  </a:cubicBezTo>
                  <a:cubicBezTo>
                    <a:pt x="23" y="10"/>
                    <a:pt x="24" y="11"/>
                    <a:pt x="25" y="11"/>
                  </a:cubicBezTo>
                  <a:cubicBezTo>
                    <a:pt x="25" y="11"/>
                    <a:pt x="26" y="12"/>
                    <a:pt x="27" y="12"/>
                  </a:cubicBezTo>
                  <a:cubicBezTo>
                    <a:pt x="27" y="12"/>
                    <a:pt x="28" y="13"/>
                    <a:pt x="28" y="13"/>
                  </a:cubicBezTo>
                  <a:cubicBezTo>
                    <a:pt x="28" y="14"/>
                    <a:pt x="29" y="15"/>
                    <a:pt x="29" y="16"/>
                  </a:cubicBezTo>
                  <a:cubicBezTo>
                    <a:pt x="30" y="17"/>
                    <a:pt x="30" y="18"/>
                    <a:pt x="30" y="19"/>
                  </a:cubicBezTo>
                  <a:cubicBezTo>
                    <a:pt x="30" y="20"/>
                    <a:pt x="30" y="21"/>
                    <a:pt x="30" y="21"/>
                  </a:cubicBezTo>
                  <a:cubicBezTo>
                    <a:pt x="30" y="22"/>
                    <a:pt x="30" y="23"/>
                    <a:pt x="30" y="23"/>
                  </a:cubicBezTo>
                  <a:cubicBezTo>
                    <a:pt x="29" y="25"/>
                    <a:pt x="29" y="26"/>
                    <a:pt x="28" y="26"/>
                  </a:cubicBezTo>
                  <a:cubicBezTo>
                    <a:pt x="27" y="28"/>
                    <a:pt x="26" y="29"/>
                    <a:pt x="25" y="30"/>
                  </a:cubicBezTo>
                  <a:cubicBezTo>
                    <a:pt x="23" y="31"/>
                    <a:pt x="21" y="32"/>
                    <a:pt x="20" y="33"/>
                  </a:cubicBezTo>
                  <a:cubicBezTo>
                    <a:pt x="18" y="33"/>
                    <a:pt x="17" y="34"/>
                    <a:pt x="15" y="34"/>
                  </a:cubicBezTo>
                  <a:cubicBezTo>
                    <a:pt x="14" y="34"/>
                    <a:pt x="13" y="34"/>
                    <a:pt x="12" y="34"/>
                  </a:cubicBezTo>
                  <a:cubicBezTo>
                    <a:pt x="11" y="34"/>
                    <a:pt x="11" y="34"/>
                    <a:pt x="10" y="33"/>
                  </a:cubicBezTo>
                  <a:cubicBezTo>
                    <a:pt x="10" y="33"/>
                    <a:pt x="9" y="33"/>
                    <a:pt x="9" y="33"/>
                  </a:cubicBezTo>
                  <a:cubicBezTo>
                    <a:pt x="8" y="32"/>
                    <a:pt x="8" y="32"/>
                    <a:pt x="8" y="31"/>
                  </a:cubicBezTo>
                  <a:cubicBezTo>
                    <a:pt x="8" y="31"/>
                    <a:pt x="7" y="31"/>
                    <a:pt x="7" y="31"/>
                  </a:cubicBezTo>
                  <a:cubicBezTo>
                    <a:pt x="5" y="28"/>
                    <a:pt x="0" y="31"/>
                    <a:pt x="2" y="34"/>
                  </a:cubicBezTo>
                  <a:cubicBezTo>
                    <a:pt x="11" y="48"/>
                    <a:pt x="35" y="35"/>
                    <a:pt x="36" y="22"/>
                  </a:cubicBezTo>
                  <a:cubicBezTo>
                    <a:pt x="37" y="14"/>
                    <a:pt x="32" y="6"/>
                    <a:pt x="24" y="5"/>
                  </a:cubicBezTo>
                  <a:cubicBezTo>
                    <a:pt x="18" y="4"/>
                    <a:pt x="13" y="5"/>
                    <a:pt x="9" y="9"/>
                  </a:cubicBezTo>
                  <a:cubicBezTo>
                    <a:pt x="9" y="7"/>
                    <a:pt x="9" y="5"/>
                    <a:pt x="9" y="3"/>
                  </a:cubicBezTo>
                  <a:cubicBezTo>
                    <a:pt x="8" y="1"/>
                    <a:pt x="7" y="0"/>
                    <a:pt x="5" y="0"/>
                  </a:cubicBezTo>
                  <a:cubicBezTo>
                    <a:pt x="4" y="0"/>
                    <a:pt x="3" y="1"/>
                    <a:pt x="3" y="3"/>
                  </a:cubicBezTo>
                  <a:moveTo>
                    <a:pt x="29" y="15"/>
                  </a:moveTo>
                  <a:cubicBezTo>
                    <a:pt x="29" y="15"/>
                    <a:pt x="29" y="15"/>
                    <a:pt x="29" y="15"/>
                  </a:cubicBezTo>
                  <a:cubicBezTo>
                    <a:pt x="29" y="15"/>
                    <a:pt x="29" y="15"/>
                    <a:pt x="29" y="1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6" name="Freeform 769"/>
            <p:cNvSpPr/>
            <p:nvPr/>
          </p:nvSpPr>
          <p:spPr bwMode="auto">
            <a:xfrm>
              <a:off x="3830" y="2197"/>
              <a:ext cx="31" cy="109"/>
            </a:xfrm>
            <a:custGeom>
              <a:avLst/>
              <a:gdLst>
                <a:gd name="T0" fmla="*/ 0 w 13"/>
                <a:gd name="T1" fmla="*/ 3 h 46"/>
                <a:gd name="T2" fmla="*/ 6 w 13"/>
                <a:gd name="T3" fmla="*/ 42 h 46"/>
                <a:gd name="T4" fmla="*/ 12 w 13"/>
                <a:gd name="T5" fmla="*/ 41 h 46"/>
                <a:gd name="T6" fmla="*/ 7 w 13"/>
                <a:gd name="T7" fmla="*/ 14 h 46"/>
                <a:gd name="T8" fmla="*/ 6 w 13"/>
                <a:gd name="T9" fmla="*/ 3 h 46"/>
                <a:gd name="T10" fmla="*/ 3 w 13"/>
                <a:gd name="T11" fmla="*/ 0 h 46"/>
                <a:gd name="T12" fmla="*/ 0 w 13"/>
                <a:gd name="T13" fmla="*/ 3 h 46"/>
              </a:gdLst>
              <a:ahLst/>
              <a:cxnLst>
                <a:cxn ang="0">
                  <a:pos x="T0" y="T1"/>
                </a:cxn>
                <a:cxn ang="0">
                  <a:pos x="T2" y="T3"/>
                </a:cxn>
                <a:cxn ang="0">
                  <a:pos x="T4" y="T5"/>
                </a:cxn>
                <a:cxn ang="0">
                  <a:pos x="T6" y="T7"/>
                </a:cxn>
                <a:cxn ang="0">
                  <a:pos x="T8" y="T9"/>
                </a:cxn>
                <a:cxn ang="0">
                  <a:pos x="T10" y="T11"/>
                </a:cxn>
                <a:cxn ang="0">
                  <a:pos x="T12" y="T13"/>
                </a:cxn>
              </a:cxnLst>
              <a:rect l="0" t="0" r="r" b="b"/>
              <a:pathLst>
                <a:path w="13" h="46">
                  <a:moveTo>
                    <a:pt x="0" y="3"/>
                  </a:moveTo>
                  <a:cubicBezTo>
                    <a:pt x="1" y="16"/>
                    <a:pt x="4" y="29"/>
                    <a:pt x="6" y="42"/>
                  </a:cubicBezTo>
                  <a:cubicBezTo>
                    <a:pt x="7" y="46"/>
                    <a:pt x="13" y="45"/>
                    <a:pt x="12" y="41"/>
                  </a:cubicBezTo>
                  <a:cubicBezTo>
                    <a:pt x="10" y="32"/>
                    <a:pt x="8" y="23"/>
                    <a:pt x="7" y="14"/>
                  </a:cubicBezTo>
                  <a:cubicBezTo>
                    <a:pt x="6" y="11"/>
                    <a:pt x="6" y="7"/>
                    <a:pt x="6" y="3"/>
                  </a:cubicBezTo>
                  <a:cubicBezTo>
                    <a:pt x="6" y="1"/>
                    <a:pt x="4" y="0"/>
                    <a:pt x="3" y="0"/>
                  </a:cubicBezTo>
                  <a:cubicBezTo>
                    <a:pt x="1"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7" name="Freeform 770"/>
            <p:cNvSpPr/>
            <p:nvPr/>
          </p:nvSpPr>
          <p:spPr bwMode="auto">
            <a:xfrm>
              <a:off x="3876" y="2121"/>
              <a:ext cx="64" cy="206"/>
            </a:xfrm>
            <a:custGeom>
              <a:avLst/>
              <a:gdLst>
                <a:gd name="T0" fmla="*/ 0 w 27"/>
                <a:gd name="T1" fmla="*/ 3 h 87"/>
                <a:gd name="T2" fmla="*/ 20 w 27"/>
                <a:gd name="T3" fmla="*/ 83 h 87"/>
                <a:gd name="T4" fmla="*/ 26 w 27"/>
                <a:gd name="T5" fmla="*/ 81 h 87"/>
                <a:gd name="T6" fmla="*/ 7 w 27"/>
                <a:gd name="T7" fmla="*/ 16 h 87"/>
                <a:gd name="T8" fmla="*/ 6 w 27"/>
                <a:gd name="T9" fmla="*/ 3 h 87"/>
                <a:gd name="T10" fmla="*/ 3 w 27"/>
                <a:gd name="T11" fmla="*/ 0 h 87"/>
                <a:gd name="T12" fmla="*/ 0 w 27"/>
                <a:gd name="T13" fmla="*/ 3 h 87"/>
              </a:gdLst>
              <a:ahLst/>
              <a:cxnLst>
                <a:cxn ang="0">
                  <a:pos x="T0" y="T1"/>
                </a:cxn>
                <a:cxn ang="0">
                  <a:pos x="T2" y="T3"/>
                </a:cxn>
                <a:cxn ang="0">
                  <a:pos x="T4" y="T5"/>
                </a:cxn>
                <a:cxn ang="0">
                  <a:pos x="T6" y="T7"/>
                </a:cxn>
                <a:cxn ang="0">
                  <a:pos x="T8" y="T9"/>
                </a:cxn>
                <a:cxn ang="0">
                  <a:pos x="T10" y="T11"/>
                </a:cxn>
                <a:cxn ang="0">
                  <a:pos x="T12" y="T13"/>
                </a:cxn>
              </a:cxnLst>
              <a:rect l="0" t="0" r="r" b="b"/>
              <a:pathLst>
                <a:path w="27" h="87">
                  <a:moveTo>
                    <a:pt x="0" y="3"/>
                  </a:moveTo>
                  <a:cubicBezTo>
                    <a:pt x="0" y="31"/>
                    <a:pt x="12" y="57"/>
                    <a:pt x="20" y="83"/>
                  </a:cubicBezTo>
                  <a:cubicBezTo>
                    <a:pt x="21" y="87"/>
                    <a:pt x="27" y="85"/>
                    <a:pt x="26" y="81"/>
                  </a:cubicBezTo>
                  <a:cubicBezTo>
                    <a:pt x="19" y="60"/>
                    <a:pt x="10" y="39"/>
                    <a:pt x="7" y="16"/>
                  </a:cubicBezTo>
                  <a:cubicBezTo>
                    <a:pt x="6" y="12"/>
                    <a:pt x="6" y="7"/>
                    <a:pt x="6" y="3"/>
                  </a:cubicBezTo>
                  <a:cubicBezTo>
                    <a:pt x="6" y="1"/>
                    <a:pt x="5" y="0"/>
                    <a:pt x="3" y="0"/>
                  </a:cubicBezTo>
                  <a:cubicBezTo>
                    <a:pt x="2"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8" name="Freeform 771"/>
            <p:cNvSpPr>
              <a:spLocks noEditPoints="1"/>
            </p:cNvSpPr>
            <p:nvPr/>
          </p:nvSpPr>
          <p:spPr bwMode="auto">
            <a:xfrm>
              <a:off x="3930" y="2026"/>
              <a:ext cx="121" cy="322"/>
            </a:xfrm>
            <a:custGeom>
              <a:avLst/>
              <a:gdLst>
                <a:gd name="T0" fmla="*/ 0 w 51"/>
                <a:gd name="T1" fmla="*/ 3 h 136"/>
                <a:gd name="T2" fmla="*/ 7 w 51"/>
                <a:gd name="T3" fmla="*/ 34 h 136"/>
                <a:gd name="T4" fmla="*/ 18 w 51"/>
                <a:gd name="T5" fmla="*/ 66 h 136"/>
                <a:gd name="T6" fmla="*/ 32 w 51"/>
                <a:gd name="T7" fmla="*/ 101 h 136"/>
                <a:gd name="T8" fmla="*/ 44 w 51"/>
                <a:gd name="T9" fmla="*/ 133 h 136"/>
                <a:gd name="T10" fmla="*/ 49 w 51"/>
                <a:gd name="T11" fmla="*/ 130 h 136"/>
                <a:gd name="T12" fmla="*/ 46 w 51"/>
                <a:gd name="T13" fmla="*/ 122 h 136"/>
                <a:gd name="T14" fmla="*/ 24 w 51"/>
                <a:gd name="T15" fmla="*/ 65 h 136"/>
                <a:gd name="T16" fmla="*/ 7 w 51"/>
                <a:gd name="T17" fmla="*/ 10 h 136"/>
                <a:gd name="T18" fmla="*/ 6 w 51"/>
                <a:gd name="T19" fmla="*/ 3 h 136"/>
                <a:gd name="T20" fmla="*/ 3 w 51"/>
                <a:gd name="T21" fmla="*/ 0 h 136"/>
                <a:gd name="T22" fmla="*/ 0 w 51"/>
                <a:gd name="T23" fmla="*/ 3 h 136"/>
                <a:gd name="T24" fmla="*/ 46 w 51"/>
                <a:gd name="T25" fmla="*/ 122 h 136"/>
                <a:gd name="T26" fmla="*/ 46 w 51"/>
                <a:gd name="T27" fmla="*/ 122 h 136"/>
                <a:gd name="T28" fmla="*/ 46 w 51"/>
                <a:gd name="T29" fmla="*/ 12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136">
                  <a:moveTo>
                    <a:pt x="0" y="3"/>
                  </a:moveTo>
                  <a:cubicBezTo>
                    <a:pt x="0" y="14"/>
                    <a:pt x="4" y="24"/>
                    <a:pt x="7" y="34"/>
                  </a:cubicBezTo>
                  <a:cubicBezTo>
                    <a:pt x="11" y="45"/>
                    <a:pt x="15" y="56"/>
                    <a:pt x="18" y="66"/>
                  </a:cubicBezTo>
                  <a:cubicBezTo>
                    <a:pt x="22" y="78"/>
                    <a:pt x="27" y="90"/>
                    <a:pt x="32" y="101"/>
                  </a:cubicBezTo>
                  <a:cubicBezTo>
                    <a:pt x="36" y="112"/>
                    <a:pt x="39" y="123"/>
                    <a:pt x="44" y="133"/>
                  </a:cubicBezTo>
                  <a:cubicBezTo>
                    <a:pt x="46" y="136"/>
                    <a:pt x="51" y="133"/>
                    <a:pt x="49" y="130"/>
                  </a:cubicBezTo>
                  <a:cubicBezTo>
                    <a:pt x="48" y="127"/>
                    <a:pt x="47" y="124"/>
                    <a:pt x="46" y="122"/>
                  </a:cubicBezTo>
                  <a:cubicBezTo>
                    <a:pt x="38" y="103"/>
                    <a:pt x="31" y="84"/>
                    <a:pt x="24" y="65"/>
                  </a:cubicBezTo>
                  <a:cubicBezTo>
                    <a:pt x="18" y="47"/>
                    <a:pt x="9" y="29"/>
                    <a:pt x="7" y="10"/>
                  </a:cubicBezTo>
                  <a:cubicBezTo>
                    <a:pt x="6" y="8"/>
                    <a:pt x="6" y="5"/>
                    <a:pt x="6" y="3"/>
                  </a:cubicBezTo>
                  <a:cubicBezTo>
                    <a:pt x="6" y="1"/>
                    <a:pt x="5" y="0"/>
                    <a:pt x="3" y="0"/>
                  </a:cubicBezTo>
                  <a:cubicBezTo>
                    <a:pt x="2" y="0"/>
                    <a:pt x="0" y="1"/>
                    <a:pt x="0" y="3"/>
                  </a:cubicBezTo>
                  <a:moveTo>
                    <a:pt x="46" y="122"/>
                  </a:moveTo>
                  <a:cubicBezTo>
                    <a:pt x="46" y="122"/>
                    <a:pt x="46" y="122"/>
                    <a:pt x="46" y="122"/>
                  </a:cubicBezTo>
                  <a:cubicBezTo>
                    <a:pt x="46" y="122"/>
                    <a:pt x="46" y="122"/>
                    <a:pt x="46"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79" name="Freeform 772"/>
            <p:cNvSpPr/>
            <p:nvPr/>
          </p:nvSpPr>
          <p:spPr bwMode="auto">
            <a:xfrm>
              <a:off x="3996" y="1912"/>
              <a:ext cx="195" cy="474"/>
            </a:xfrm>
            <a:custGeom>
              <a:avLst/>
              <a:gdLst>
                <a:gd name="T0" fmla="*/ 0 w 82"/>
                <a:gd name="T1" fmla="*/ 3 h 200"/>
                <a:gd name="T2" fmla="*/ 15 w 82"/>
                <a:gd name="T3" fmla="*/ 53 h 200"/>
                <a:gd name="T4" fmla="*/ 32 w 82"/>
                <a:gd name="T5" fmla="*/ 103 h 200"/>
                <a:gd name="T6" fmla="*/ 52 w 82"/>
                <a:gd name="T7" fmla="*/ 152 h 200"/>
                <a:gd name="T8" fmla="*/ 74 w 82"/>
                <a:gd name="T9" fmla="*/ 197 h 200"/>
                <a:gd name="T10" fmla="*/ 79 w 82"/>
                <a:gd name="T11" fmla="*/ 194 h 200"/>
                <a:gd name="T12" fmla="*/ 50 w 82"/>
                <a:gd name="T13" fmla="*/ 132 h 200"/>
                <a:gd name="T14" fmla="*/ 26 w 82"/>
                <a:gd name="T15" fmla="*/ 67 h 200"/>
                <a:gd name="T16" fmla="*/ 6 w 82"/>
                <a:gd name="T17" fmla="*/ 2 h 200"/>
                <a:gd name="T18" fmla="*/ 3 w 82"/>
                <a:gd name="T19" fmla="*/ 0 h 200"/>
                <a:gd name="T20" fmla="*/ 0 w 82"/>
                <a:gd name="T21" fmla="*/ 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00">
                  <a:moveTo>
                    <a:pt x="0" y="3"/>
                  </a:moveTo>
                  <a:cubicBezTo>
                    <a:pt x="3" y="20"/>
                    <a:pt x="9" y="37"/>
                    <a:pt x="15" y="53"/>
                  </a:cubicBezTo>
                  <a:cubicBezTo>
                    <a:pt x="21" y="70"/>
                    <a:pt x="26" y="86"/>
                    <a:pt x="32" y="103"/>
                  </a:cubicBezTo>
                  <a:cubicBezTo>
                    <a:pt x="38" y="120"/>
                    <a:pt x="45" y="136"/>
                    <a:pt x="52" y="152"/>
                  </a:cubicBezTo>
                  <a:cubicBezTo>
                    <a:pt x="59" y="167"/>
                    <a:pt x="65" y="183"/>
                    <a:pt x="74" y="197"/>
                  </a:cubicBezTo>
                  <a:cubicBezTo>
                    <a:pt x="76" y="200"/>
                    <a:pt x="82" y="197"/>
                    <a:pt x="79" y="194"/>
                  </a:cubicBezTo>
                  <a:cubicBezTo>
                    <a:pt x="67" y="174"/>
                    <a:pt x="58" y="153"/>
                    <a:pt x="50" y="132"/>
                  </a:cubicBezTo>
                  <a:cubicBezTo>
                    <a:pt x="41" y="110"/>
                    <a:pt x="34" y="88"/>
                    <a:pt x="26" y="67"/>
                  </a:cubicBezTo>
                  <a:cubicBezTo>
                    <a:pt x="18" y="45"/>
                    <a:pt x="10" y="24"/>
                    <a:pt x="6" y="2"/>
                  </a:cubicBezTo>
                  <a:cubicBezTo>
                    <a:pt x="6" y="0"/>
                    <a:pt x="5" y="0"/>
                    <a:pt x="3" y="0"/>
                  </a:cubicBezTo>
                  <a:cubicBezTo>
                    <a:pt x="2" y="0"/>
                    <a:pt x="0" y="1"/>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0" name="Freeform 773"/>
            <p:cNvSpPr>
              <a:spLocks noEditPoints="1"/>
            </p:cNvSpPr>
            <p:nvPr/>
          </p:nvSpPr>
          <p:spPr bwMode="auto">
            <a:xfrm>
              <a:off x="4065" y="1810"/>
              <a:ext cx="278" cy="598"/>
            </a:xfrm>
            <a:custGeom>
              <a:avLst/>
              <a:gdLst>
                <a:gd name="T0" fmla="*/ 1 w 117"/>
                <a:gd name="T1" fmla="*/ 4 h 252"/>
                <a:gd name="T2" fmla="*/ 20 w 117"/>
                <a:gd name="T3" fmla="*/ 44 h 252"/>
                <a:gd name="T4" fmla="*/ 38 w 117"/>
                <a:gd name="T5" fmla="*/ 84 h 252"/>
                <a:gd name="T6" fmla="*/ 70 w 117"/>
                <a:gd name="T7" fmla="*/ 166 h 252"/>
                <a:gd name="T8" fmla="*/ 109 w 117"/>
                <a:gd name="T9" fmla="*/ 248 h 252"/>
                <a:gd name="T10" fmla="*/ 109 w 117"/>
                <a:gd name="T11" fmla="*/ 248 h 252"/>
                <a:gd name="T12" fmla="*/ 109 w 117"/>
                <a:gd name="T13" fmla="*/ 248 h 252"/>
                <a:gd name="T14" fmla="*/ 115 w 117"/>
                <a:gd name="T15" fmla="*/ 247 h 252"/>
                <a:gd name="T16" fmla="*/ 71 w 117"/>
                <a:gd name="T17" fmla="*/ 153 h 252"/>
                <a:gd name="T18" fmla="*/ 42 w 117"/>
                <a:gd name="T19" fmla="*/ 78 h 252"/>
                <a:gd name="T20" fmla="*/ 24 w 117"/>
                <a:gd name="T21" fmla="*/ 40 h 252"/>
                <a:gd name="T22" fmla="*/ 6 w 117"/>
                <a:gd name="T23" fmla="*/ 1 h 252"/>
                <a:gd name="T24" fmla="*/ 4 w 117"/>
                <a:gd name="T25" fmla="*/ 0 h 252"/>
                <a:gd name="T26" fmla="*/ 1 w 117"/>
                <a:gd name="T27" fmla="*/ 4 h 252"/>
                <a:gd name="T28" fmla="*/ 71 w 117"/>
                <a:gd name="T29" fmla="*/ 153 h 252"/>
                <a:gd name="T30" fmla="*/ 71 w 117"/>
                <a:gd name="T31" fmla="*/ 153 h 252"/>
                <a:gd name="T32" fmla="*/ 71 w 117"/>
                <a:gd name="T33" fmla="*/ 15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252">
                  <a:moveTo>
                    <a:pt x="1" y="4"/>
                  </a:moveTo>
                  <a:cubicBezTo>
                    <a:pt x="7" y="17"/>
                    <a:pt x="13" y="31"/>
                    <a:pt x="20" y="44"/>
                  </a:cubicBezTo>
                  <a:cubicBezTo>
                    <a:pt x="26" y="57"/>
                    <a:pt x="33" y="70"/>
                    <a:pt x="38" y="84"/>
                  </a:cubicBezTo>
                  <a:cubicBezTo>
                    <a:pt x="50" y="111"/>
                    <a:pt x="58" y="139"/>
                    <a:pt x="70" y="166"/>
                  </a:cubicBezTo>
                  <a:cubicBezTo>
                    <a:pt x="83" y="194"/>
                    <a:pt x="97" y="220"/>
                    <a:pt x="109" y="248"/>
                  </a:cubicBezTo>
                  <a:cubicBezTo>
                    <a:pt x="109" y="248"/>
                    <a:pt x="109" y="248"/>
                    <a:pt x="109" y="248"/>
                  </a:cubicBezTo>
                  <a:cubicBezTo>
                    <a:pt x="109" y="248"/>
                    <a:pt x="109" y="248"/>
                    <a:pt x="109" y="248"/>
                  </a:cubicBezTo>
                  <a:cubicBezTo>
                    <a:pt x="111" y="252"/>
                    <a:pt x="117" y="250"/>
                    <a:pt x="115" y="247"/>
                  </a:cubicBezTo>
                  <a:cubicBezTo>
                    <a:pt x="102" y="215"/>
                    <a:pt x="85" y="185"/>
                    <a:pt x="71" y="153"/>
                  </a:cubicBezTo>
                  <a:cubicBezTo>
                    <a:pt x="61" y="128"/>
                    <a:pt x="53" y="103"/>
                    <a:pt x="42" y="78"/>
                  </a:cubicBezTo>
                  <a:cubicBezTo>
                    <a:pt x="37" y="65"/>
                    <a:pt x="30" y="53"/>
                    <a:pt x="24" y="40"/>
                  </a:cubicBezTo>
                  <a:cubicBezTo>
                    <a:pt x="18" y="27"/>
                    <a:pt x="12" y="14"/>
                    <a:pt x="6" y="1"/>
                  </a:cubicBezTo>
                  <a:cubicBezTo>
                    <a:pt x="6" y="0"/>
                    <a:pt x="5" y="0"/>
                    <a:pt x="4" y="0"/>
                  </a:cubicBezTo>
                  <a:cubicBezTo>
                    <a:pt x="2" y="0"/>
                    <a:pt x="0" y="2"/>
                    <a:pt x="1" y="4"/>
                  </a:cubicBezTo>
                  <a:moveTo>
                    <a:pt x="71" y="153"/>
                  </a:moveTo>
                  <a:cubicBezTo>
                    <a:pt x="71" y="153"/>
                    <a:pt x="71" y="153"/>
                    <a:pt x="71" y="153"/>
                  </a:cubicBezTo>
                  <a:cubicBezTo>
                    <a:pt x="71" y="153"/>
                    <a:pt x="71" y="153"/>
                    <a:pt x="71" y="15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1" name="Freeform 774"/>
            <p:cNvSpPr/>
            <p:nvPr/>
          </p:nvSpPr>
          <p:spPr bwMode="auto">
            <a:xfrm>
              <a:off x="4129" y="1710"/>
              <a:ext cx="418" cy="743"/>
            </a:xfrm>
            <a:custGeom>
              <a:avLst/>
              <a:gdLst>
                <a:gd name="T0" fmla="*/ 1 w 176"/>
                <a:gd name="T1" fmla="*/ 5 h 313"/>
                <a:gd name="T2" fmla="*/ 30 w 176"/>
                <a:gd name="T3" fmla="*/ 58 h 313"/>
                <a:gd name="T4" fmla="*/ 62 w 176"/>
                <a:gd name="T5" fmla="*/ 114 h 313"/>
                <a:gd name="T6" fmla="*/ 121 w 176"/>
                <a:gd name="T7" fmla="*/ 227 h 313"/>
                <a:gd name="T8" fmla="*/ 142 w 176"/>
                <a:gd name="T9" fmla="*/ 269 h 313"/>
                <a:gd name="T10" fmla="*/ 153 w 176"/>
                <a:gd name="T11" fmla="*/ 289 h 313"/>
                <a:gd name="T12" fmla="*/ 166 w 176"/>
                <a:gd name="T13" fmla="*/ 305 h 313"/>
                <a:gd name="T14" fmla="*/ 169 w 176"/>
                <a:gd name="T15" fmla="*/ 310 h 313"/>
                <a:gd name="T16" fmla="*/ 175 w 176"/>
                <a:gd name="T17" fmla="*/ 307 h 313"/>
                <a:gd name="T18" fmla="*/ 161 w 176"/>
                <a:gd name="T19" fmla="*/ 290 h 313"/>
                <a:gd name="T20" fmla="*/ 133 w 176"/>
                <a:gd name="T21" fmla="*/ 238 h 313"/>
                <a:gd name="T22" fmla="*/ 106 w 176"/>
                <a:gd name="T23" fmla="*/ 182 h 313"/>
                <a:gd name="T24" fmla="*/ 76 w 176"/>
                <a:gd name="T25" fmla="*/ 126 h 313"/>
                <a:gd name="T26" fmla="*/ 43 w 176"/>
                <a:gd name="T27" fmla="*/ 70 h 313"/>
                <a:gd name="T28" fmla="*/ 24 w 176"/>
                <a:gd name="T29" fmla="*/ 36 h 313"/>
                <a:gd name="T30" fmla="*/ 6 w 176"/>
                <a:gd name="T31" fmla="*/ 2 h 313"/>
                <a:gd name="T32" fmla="*/ 4 w 176"/>
                <a:gd name="T33" fmla="*/ 0 h 313"/>
                <a:gd name="T34" fmla="*/ 1 w 176"/>
                <a:gd name="T35" fmla="*/ 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313">
                  <a:moveTo>
                    <a:pt x="1" y="5"/>
                  </a:moveTo>
                  <a:cubicBezTo>
                    <a:pt x="8" y="23"/>
                    <a:pt x="21" y="40"/>
                    <a:pt x="30" y="58"/>
                  </a:cubicBezTo>
                  <a:cubicBezTo>
                    <a:pt x="40" y="77"/>
                    <a:pt x="51" y="96"/>
                    <a:pt x="62" y="114"/>
                  </a:cubicBezTo>
                  <a:cubicBezTo>
                    <a:pt x="84" y="151"/>
                    <a:pt x="103" y="189"/>
                    <a:pt x="121" y="227"/>
                  </a:cubicBezTo>
                  <a:cubicBezTo>
                    <a:pt x="128" y="241"/>
                    <a:pt x="134" y="256"/>
                    <a:pt x="142" y="269"/>
                  </a:cubicBezTo>
                  <a:cubicBezTo>
                    <a:pt x="145" y="276"/>
                    <a:pt x="149" y="282"/>
                    <a:pt x="153" y="289"/>
                  </a:cubicBezTo>
                  <a:cubicBezTo>
                    <a:pt x="157" y="294"/>
                    <a:pt x="162" y="299"/>
                    <a:pt x="166" y="305"/>
                  </a:cubicBezTo>
                  <a:cubicBezTo>
                    <a:pt x="167" y="306"/>
                    <a:pt x="169" y="308"/>
                    <a:pt x="169" y="310"/>
                  </a:cubicBezTo>
                  <a:cubicBezTo>
                    <a:pt x="171" y="313"/>
                    <a:pt x="176" y="310"/>
                    <a:pt x="175" y="307"/>
                  </a:cubicBezTo>
                  <a:cubicBezTo>
                    <a:pt x="172" y="300"/>
                    <a:pt x="166" y="295"/>
                    <a:pt x="161" y="290"/>
                  </a:cubicBezTo>
                  <a:cubicBezTo>
                    <a:pt x="150" y="274"/>
                    <a:pt x="141" y="256"/>
                    <a:pt x="133" y="238"/>
                  </a:cubicBezTo>
                  <a:cubicBezTo>
                    <a:pt x="124" y="220"/>
                    <a:pt x="116" y="201"/>
                    <a:pt x="106" y="182"/>
                  </a:cubicBezTo>
                  <a:cubicBezTo>
                    <a:pt x="97" y="163"/>
                    <a:pt x="87" y="144"/>
                    <a:pt x="76" y="126"/>
                  </a:cubicBezTo>
                  <a:cubicBezTo>
                    <a:pt x="65" y="107"/>
                    <a:pt x="54" y="89"/>
                    <a:pt x="43" y="70"/>
                  </a:cubicBezTo>
                  <a:cubicBezTo>
                    <a:pt x="37" y="58"/>
                    <a:pt x="31" y="47"/>
                    <a:pt x="24" y="36"/>
                  </a:cubicBezTo>
                  <a:cubicBezTo>
                    <a:pt x="18" y="25"/>
                    <a:pt x="11" y="14"/>
                    <a:pt x="6" y="2"/>
                  </a:cubicBezTo>
                  <a:cubicBezTo>
                    <a:pt x="5" y="1"/>
                    <a:pt x="4" y="0"/>
                    <a:pt x="4" y="0"/>
                  </a:cubicBezTo>
                  <a:cubicBezTo>
                    <a:pt x="2" y="0"/>
                    <a:pt x="0" y="2"/>
                    <a:pt x="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2" name="Freeform 775"/>
            <p:cNvSpPr/>
            <p:nvPr/>
          </p:nvSpPr>
          <p:spPr bwMode="auto">
            <a:xfrm>
              <a:off x="4362" y="1848"/>
              <a:ext cx="177" cy="323"/>
            </a:xfrm>
            <a:custGeom>
              <a:avLst/>
              <a:gdLst>
                <a:gd name="T0" fmla="*/ 1 w 75"/>
                <a:gd name="T1" fmla="*/ 5 h 136"/>
                <a:gd name="T2" fmla="*/ 33 w 75"/>
                <a:gd name="T3" fmla="*/ 67 h 136"/>
                <a:gd name="T4" fmla="*/ 50 w 75"/>
                <a:gd name="T5" fmla="*/ 98 h 136"/>
                <a:gd name="T6" fmla="*/ 66 w 75"/>
                <a:gd name="T7" fmla="*/ 126 h 136"/>
                <a:gd name="T8" fmla="*/ 68 w 75"/>
                <a:gd name="T9" fmla="*/ 132 h 136"/>
                <a:gd name="T10" fmla="*/ 74 w 75"/>
                <a:gd name="T11" fmla="*/ 131 h 136"/>
                <a:gd name="T12" fmla="*/ 59 w 75"/>
                <a:gd name="T13" fmla="*/ 102 h 136"/>
                <a:gd name="T14" fmla="*/ 41 w 75"/>
                <a:gd name="T15" fmla="*/ 69 h 136"/>
                <a:gd name="T16" fmla="*/ 6 w 75"/>
                <a:gd name="T17" fmla="*/ 2 h 136"/>
                <a:gd name="T18" fmla="*/ 4 w 75"/>
                <a:gd name="T19" fmla="*/ 0 h 136"/>
                <a:gd name="T20" fmla="*/ 1 w 75"/>
                <a:gd name="T21"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36">
                  <a:moveTo>
                    <a:pt x="1" y="5"/>
                  </a:moveTo>
                  <a:cubicBezTo>
                    <a:pt x="11" y="26"/>
                    <a:pt x="22" y="46"/>
                    <a:pt x="33" y="67"/>
                  </a:cubicBezTo>
                  <a:cubicBezTo>
                    <a:pt x="39" y="77"/>
                    <a:pt x="44" y="87"/>
                    <a:pt x="50" y="98"/>
                  </a:cubicBezTo>
                  <a:cubicBezTo>
                    <a:pt x="55" y="107"/>
                    <a:pt x="62" y="116"/>
                    <a:pt x="66" y="126"/>
                  </a:cubicBezTo>
                  <a:cubicBezTo>
                    <a:pt x="67" y="128"/>
                    <a:pt x="67" y="130"/>
                    <a:pt x="68" y="132"/>
                  </a:cubicBezTo>
                  <a:cubicBezTo>
                    <a:pt x="69" y="136"/>
                    <a:pt x="75" y="134"/>
                    <a:pt x="74" y="131"/>
                  </a:cubicBezTo>
                  <a:cubicBezTo>
                    <a:pt x="71" y="120"/>
                    <a:pt x="65" y="111"/>
                    <a:pt x="59" y="102"/>
                  </a:cubicBezTo>
                  <a:cubicBezTo>
                    <a:pt x="53" y="91"/>
                    <a:pt x="47" y="80"/>
                    <a:pt x="41" y="69"/>
                  </a:cubicBezTo>
                  <a:cubicBezTo>
                    <a:pt x="29" y="47"/>
                    <a:pt x="17" y="25"/>
                    <a:pt x="6" y="2"/>
                  </a:cubicBezTo>
                  <a:cubicBezTo>
                    <a:pt x="6" y="1"/>
                    <a:pt x="5" y="0"/>
                    <a:pt x="4" y="0"/>
                  </a:cubicBezTo>
                  <a:cubicBezTo>
                    <a:pt x="2" y="0"/>
                    <a:pt x="0" y="2"/>
                    <a:pt x="1"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3" name="Freeform 776"/>
            <p:cNvSpPr/>
            <p:nvPr/>
          </p:nvSpPr>
          <p:spPr bwMode="auto">
            <a:xfrm>
              <a:off x="4352" y="1829"/>
              <a:ext cx="38" cy="59"/>
            </a:xfrm>
            <a:custGeom>
              <a:avLst/>
              <a:gdLst>
                <a:gd name="T0" fmla="*/ 1 w 16"/>
                <a:gd name="T1" fmla="*/ 4 h 25"/>
                <a:gd name="T2" fmla="*/ 9 w 16"/>
                <a:gd name="T3" fmla="*/ 18 h 25"/>
                <a:gd name="T4" fmla="*/ 10 w 16"/>
                <a:gd name="T5" fmla="*/ 21 h 25"/>
                <a:gd name="T6" fmla="*/ 10 w 16"/>
                <a:gd name="T7" fmla="*/ 21 h 25"/>
                <a:gd name="T8" fmla="*/ 16 w 16"/>
                <a:gd name="T9" fmla="*/ 21 h 25"/>
                <a:gd name="T10" fmla="*/ 7 w 16"/>
                <a:gd name="T11" fmla="*/ 3 h 25"/>
                <a:gd name="T12" fmla="*/ 7 w 16"/>
                <a:gd name="T13" fmla="*/ 2 h 25"/>
                <a:gd name="T14" fmla="*/ 4 w 16"/>
                <a:gd name="T15" fmla="*/ 0 h 25"/>
                <a:gd name="T16" fmla="*/ 1 w 16"/>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5">
                  <a:moveTo>
                    <a:pt x="1" y="4"/>
                  </a:moveTo>
                  <a:cubicBezTo>
                    <a:pt x="3" y="9"/>
                    <a:pt x="7" y="13"/>
                    <a:pt x="9" y="18"/>
                  </a:cubicBezTo>
                  <a:cubicBezTo>
                    <a:pt x="9" y="19"/>
                    <a:pt x="9" y="20"/>
                    <a:pt x="10" y="21"/>
                  </a:cubicBezTo>
                  <a:cubicBezTo>
                    <a:pt x="10" y="21"/>
                    <a:pt x="10" y="21"/>
                    <a:pt x="10" y="21"/>
                  </a:cubicBezTo>
                  <a:cubicBezTo>
                    <a:pt x="10" y="25"/>
                    <a:pt x="16" y="25"/>
                    <a:pt x="16" y="21"/>
                  </a:cubicBezTo>
                  <a:cubicBezTo>
                    <a:pt x="15" y="14"/>
                    <a:pt x="10" y="9"/>
                    <a:pt x="7" y="3"/>
                  </a:cubicBezTo>
                  <a:cubicBezTo>
                    <a:pt x="7" y="2"/>
                    <a:pt x="7" y="2"/>
                    <a:pt x="7" y="2"/>
                  </a:cubicBezTo>
                  <a:cubicBezTo>
                    <a:pt x="6" y="1"/>
                    <a:pt x="5" y="0"/>
                    <a:pt x="4" y="0"/>
                  </a:cubicBezTo>
                  <a:cubicBezTo>
                    <a:pt x="2" y="0"/>
                    <a:pt x="0" y="2"/>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4" name="Freeform 777"/>
            <p:cNvSpPr>
              <a:spLocks noEditPoints="1"/>
            </p:cNvSpPr>
            <p:nvPr/>
          </p:nvSpPr>
          <p:spPr bwMode="auto">
            <a:xfrm>
              <a:off x="3309" y="1364"/>
              <a:ext cx="171" cy="150"/>
            </a:xfrm>
            <a:custGeom>
              <a:avLst/>
              <a:gdLst>
                <a:gd name="T0" fmla="*/ 30 w 72"/>
                <a:gd name="T1" fmla="*/ 18 h 63"/>
                <a:gd name="T2" fmla="*/ 28 w 72"/>
                <a:gd name="T3" fmla="*/ 16 h 63"/>
                <a:gd name="T4" fmla="*/ 28 w 72"/>
                <a:gd name="T5" fmla="*/ 16 h 63"/>
                <a:gd name="T6" fmla="*/ 29 w 72"/>
                <a:gd name="T7" fmla="*/ 16 h 63"/>
                <a:gd name="T8" fmla="*/ 29 w 72"/>
                <a:gd name="T9" fmla="*/ 16 h 63"/>
                <a:gd name="T10" fmla="*/ 29 w 72"/>
                <a:gd name="T11" fmla="*/ 15 h 63"/>
                <a:gd name="T12" fmla="*/ 52 w 72"/>
                <a:gd name="T13" fmla="*/ 15 h 63"/>
                <a:gd name="T14" fmla="*/ 52 w 72"/>
                <a:gd name="T15" fmla="*/ 15 h 63"/>
                <a:gd name="T16" fmla="*/ 52 w 72"/>
                <a:gd name="T17" fmla="*/ 15 h 63"/>
                <a:gd name="T18" fmla="*/ 52 w 72"/>
                <a:gd name="T19" fmla="*/ 15 h 63"/>
                <a:gd name="T20" fmla="*/ 52 w 72"/>
                <a:gd name="T21" fmla="*/ 15 h 63"/>
                <a:gd name="T22" fmla="*/ 52 w 72"/>
                <a:gd name="T23" fmla="*/ 15 h 63"/>
                <a:gd name="T24" fmla="*/ 28 w 72"/>
                <a:gd name="T25" fmla="*/ 14 h 63"/>
                <a:gd name="T26" fmla="*/ 28 w 72"/>
                <a:gd name="T27" fmla="*/ 14 h 63"/>
                <a:gd name="T28" fmla="*/ 49 w 72"/>
                <a:gd name="T29" fmla="*/ 15 h 63"/>
                <a:gd name="T30" fmla="*/ 50 w 72"/>
                <a:gd name="T31" fmla="*/ 14 h 63"/>
                <a:gd name="T32" fmla="*/ 50 w 72"/>
                <a:gd name="T33" fmla="*/ 14 h 63"/>
                <a:gd name="T34" fmla="*/ 51 w 72"/>
                <a:gd name="T35" fmla="*/ 14 h 63"/>
                <a:gd name="T36" fmla="*/ 52 w 72"/>
                <a:gd name="T37" fmla="*/ 15 h 63"/>
                <a:gd name="T38" fmla="*/ 51 w 72"/>
                <a:gd name="T39" fmla="*/ 14 h 63"/>
                <a:gd name="T40" fmla="*/ 51 w 72"/>
                <a:gd name="T41" fmla="*/ 14 h 63"/>
                <a:gd name="T42" fmla="*/ 50 w 72"/>
                <a:gd name="T43" fmla="*/ 14 h 63"/>
                <a:gd name="T44" fmla="*/ 50 w 72"/>
                <a:gd name="T45" fmla="*/ 14 h 63"/>
                <a:gd name="T46" fmla="*/ 38 w 72"/>
                <a:gd name="T47" fmla="*/ 9 h 63"/>
                <a:gd name="T48" fmla="*/ 17 w 72"/>
                <a:gd name="T49" fmla="*/ 13 h 63"/>
                <a:gd name="T50" fmla="*/ 4 w 72"/>
                <a:gd name="T51" fmla="*/ 12 h 63"/>
                <a:gd name="T52" fmla="*/ 10 w 72"/>
                <a:gd name="T53" fmla="*/ 25 h 63"/>
                <a:gd name="T54" fmla="*/ 24 w 72"/>
                <a:gd name="T55" fmla="*/ 54 h 63"/>
                <a:gd name="T56" fmla="*/ 27 w 72"/>
                <a:gd name="T57" fmla="*/ 18 h 63"/>
                <a:gd name="T58" fmla="*/ 29 w 72"/>
                <a:gd name="T59" fmla="*/ 16 h 63"/>
                <a:gd name="T60" fmla="*/ 29 w 72"/>
                <a:gd name="T61" fmla="*/ 17 h 63"/>
                <a:gd name="T62" fmla="*/ 32 w 72"/>
                <a:gd name="T63" fmla="*/ 39 h 63"/>
                <a:gd name="T64" fmla="*/ 33 w 72"/>
                <a:gd name="T65" fmla="*/ 56 h 63"/>
                <a:gd name="T66" fmla="*/ 44 w 72"/>
                <a:gd name="T67" fmla="*/ 55 h 63"/>
                <a:gd name="T68" fmla="*/ 45 w 72"/>
                <a:gd name="T69" fmla="*/ 29 h 63"/>
                <a:gd name="T70" fmla="*/ 49 w 72"/>
                <a:gd name="T71" fmla="*/ 15 h 63"/>
                <a:gd name="T72" fmla="*/ 50 w 72"/>
                <a:gd name="T73" fmla="*/ 14 h 63"/>
                <a:gd name="T74" fmla="*/ 50 w 72"/>
                <a:gd name="T75" fmla="*/ 14 h 63"/>
                <a:gd name="T76" fmla="*/ 52 w 72"/>
                <a:gd name="T77" fmla="*/ 15 h 63"/>
                <a:gd name="T78" fmla="*/ 53 w 72"/>
                <a:gd name="T79" fmla="*/ 16 h 63"/>
                <a:gd name="T80" fmla="*/ 53 w 72"/>
                <a:gd name="T81" fmla="*/ 56 h 63"/>
                <a:gd name="T82" fmla="*/ 50 w 72"/>
                <a:gd name="T83"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63">
                  <a:moveTo>
                    <a:pt x="29" y="17"/>
                  </a:moveTo>
                  <a:cubicBezTo>
                    <a:pt x="30" y="17"/>
                    <a:pt x="30" y="17"/>
                    <a:pt x="30" y="18"/>
                  </a:cubicBezTo>
                  <a:cubicBezTo>
                    <a:pt x="30" y="18"/>
                    <a:pt x="30" y="17"/>
                    <a:pt x="29" y="17"/>
                  </a:cubicBezTo>
                  <a:moveTo>
                    <a:pt x="28" y="16"/>
                  </a:moveTo>
                  <a:cubicBezTo>
                    <a:pt x="28" y="16"/>
                    <a:pt x="28" y="17"/>
                    <a:pt x="28" y="17"/>
                  </a:cubicBezTo>
                  <a:cubicBezTo>
                    <a:pt x="28" y="17"/>
                    <a:pt x="28" y="16"/>
                    <a:pt x="28" y="16"/>
                  </a:cubicBezTo>
                  <a:moveTo>
                    <a:pt x="29" y="16"/>
                  </a:moveTo>
                  <a:cubicBezTo>
                    <a:pt x="29" y="16"/>
                    <a:pt x="29" y="16"/>
                    <a:pt x="29" y="16"/>
                  </a:cubicBezTo>
                  <a:cubicBezTo>
                    <a:pt x="29" y="16"/>
                    <a:pt x="29" y="16"/>
                    <a:pt x="29" y="16"/>
                  </a:cubicBezTo>
                  <a:cubicBezTo>
                    <a:pt x="29" y="16"/>
                    <a:pt x="29" y="16"/>
                    <a:pt x="29" y="16"/>
                  </a:cubicBezTo>
                  <a:moveTo>
                    <a:pt x="29" y="15"/>
                  </a:moveTo>
                  <a:cubicBezTo>
                    <a:pt x="29" y="15"/>
                    <a:pt x="29" y="15"/>
                    <a:pt x="29" y="15"/>
                  </a:cubicBezTo>
                  <a:cubicBezTo>
                    <a:pt x="29" y="15"/>
                    <a:pt x="29" y="15"/>
                    <a:pt x="29" y="15"/>
                  </a:cubicBezTo>
                  <a:moveTo>
                    <a:pt x="52" y="15"/>
                  </a:moveTo>
                  <a:cubicBezTo>
                    <a:pt x="52" y="15"/>
                    <a:pt x="52" y="15"/>
                    <a:pt x="52" y="15"/>
                  </a:cubicBezTo>
                  <a:cubicBezTo>
                    <a:pt x="52" y="15"/>
                    <a:pt x="52" y="15"/>
                    <a:pt x="52" y="15"/>
                  </a:cubicBezTo>
                  <a:cubicBezTo>
                    <a:pt x="52" y="15"/>
                    <a:pt x="52" y="15"/>
                    <a:pt x="52" y="15"/>
                  </a:cubicBezTo>
                  <a:moveTo>
                    <a:pt x="52" y="15"/>
                  </a:moveTo>
                  <a:cubicBezTo>
                    <a:pt x="52" y="15"/>
                    <a:pt x="52" y="15"/>
                    <a:pt x="52" y="15"/>
                  </a:cubicBezTo>
                  <a:cubicBezTo>
                    <a:pt x="52" y="15"/>
                    <a:pt x="52" y="15"/>
                    <a:pt x="52" y="15"/>
                  </a:cubicBezTo>
                  <a:moveTo>
                    <a:pt x="52" y="15"/>
                  </a:moveTo>
                  <a:cubicBezTo>
                    <a:pt x="52" y="15"/>
                    <a:pt x="52" y="15"/>
                    <a:pt x="52" y="15"/>
                  </a:cubicBezTo>
                  <a:cubicBezTo>
                    <a:pt x="52" y="15"/>
                    <a:pt x="52" y="15"/>
                    <a:pt x="52" y="15"/>
                  </a:cubicBezTo>
                  <a:cubicBezTo>
                    <a:pt x="52" y="15"/>
                    <a:pt x="52" y="15"/>
                    <a:pt x="52" y="15"/>
                  </a:cubicBezTo>
                  <a:cubicBezTo>
                    <a:pt x="52" y="15"/>
                    <a:pt x="52" y="15"/>
                    <a:pt x="52" y="15"/>
                  </a:cubicBezTo>
                  <a:moveTo>
                    <a:pt x="28" y="14"/>
                  </a:moveTo>
                  <a:cubicBezTo>
                    <a:pt x="28" y="15"/>
                    <a:pt x="28" y="15"/>
                    <a:pt x="28" y="15"/>
                  </a:cubicBezTo>
                  <a:cubicBezTo>
                    <a:pt x="28" y="15"/>
                    <a:pt x="28" y="15"/>
                    <a:pt x="28" y="14"/>
                  </a:cubicBezTo>
                  <a:moveTo>
                    <a:pt x="49" y="14"/>
                  </a:moveTo>
                  <a:cubicBezTo>
                    <a:pt x="49" y="14"/>
                    <a:pt x="49" y="15"/>
                    <a:pt x="49" y="15"/>
                  </a:cubicBezTo>
                  <a:cubicBezTo>
                    <a:pt x="49" y="15"/>
                    <a:pt x="49" y="14"/>
                    <a:pt x="49" y="14"/>
                  </a:cubicBezTo>
                  <a:moveTo>
                    <a:pt x="50" y="14"/>
                  </a:moveTo>
                  <a:cubicBezTo>
                    <a:pt x="50" y="14"/>
                    <a:pt x="50" y="14"/>
                    <a:pt x="50" y="14"/>
                  </a:cubicBezTo>
                  <a:cubicBezTo>
                    <a:pt x="50" y="14"/>
                    <a:pt x="50" y="14"/>
                    <a:pt x="50" y="14"/>
                  </a:cubicBezTo>
                  <a:cubicBezTo>
                    <a:pt x="50" y="14"/>
                    <a:pt x="50" y="14"/>
                    <a:pt x="50" y="14"/>
                  </a:cubicBezTo>
                  <a:moveTo>
                    <a:pt x="51" y="14"/>
                  </a:moveTo>
                  <a:cubicBezTo>
                    <a:pt x="52" y="14"/>
                    <a:pt x="52" y="14"/>
                    <a:pt x="52" y="15"/>
                  </a:cubicBezTo>
                  <a:cubicBezTo>
                    <a:pt x="52" y="15"/>
                    <a:pt x="52" y="15"/>
                    <a:pt x="52" y="15"/>
                  </a:cubicBezTo>
                  <a:cubicBezTo>
                    <a:pt x="52" y="14"/>
                    <a:pt x="52" y="14"/>
                    <a:pt x="51" y="14"/>
                  </a:cubicBezTo>
                  <a:moveTo>
                    <a:pt x="51" y="14"/>
                  </a:moveTo>
                  <a:cubicBezTo>
                    <a:pt x="51" y="14"/>
                    <a:pt x="50" y="14"/>
                    <a:pt x="50" y="14"/>
                  </a:cubicBezTo>
                  <a:cubicBezTo>
                    <a:pt x="50" y="14"/>
                    <a:pt x="51" y="14"/>
                    <a:pt x="51" y="14"/>
                  </a:cubicBezTo>
                  <a:moveTo>
                    <a:pt x="50" y="14"/>
                  </a:moveTo>
                  <a:cubicBezTo>
                    <a:pt x="50" y="14"/>
                    <a:pt x="50" y="14"/>
                    <a:pt x="50" y="14"/>
                  </a:cubicBezTo>
                  <a:cubicBezTo>
                    <a:pt x="50" y="14"/>
                    <a:pt x="50" y="14"/>
                    <a:pt x="50" y="14"/>
                  </a:cubicBezTo>
                  <a:cubicBezTo>
                    <a:pt x="50" y="14"/>
                    <a:pt x="50" y="14"/>
                    <a:pt x="50" y="14"/>
                  </a:cubicBezTo>
                  <a:moveTo>
                    <a:pt x="47" y="4"/>
                  </a:moveTo>
                  <a:cubicBezTo>
                    <a:pt x="43" y="4"/>
                    <a:pt x="40" y="6"/>
                    <a:pt x="38" y="9"/>
                  </a:cubicBezTo>
                  <a:cubicBezTo>
                    <a:pt x="36" y="6"/>
                    <a:pt x="33" y="4"/>
                    <a:pt x="29" y="4"/>
                  </a:cubicBezTo>
                  <a:cubicBezTo>
                    <a:pt x="24" y="5"/>
                    <a:pt x="20" y="8"/>
                    <a:pt x="17" y="13"/>
                  </a:cubicBezTo>
                  <a:cubicBezTo>
                    <a:pt x="16" y="10"/>
                    <a:pt x="15" y="8"/>
                    <a:pt x="13" y="6"/>
                  </a:cubicBezTo>
                  <a:cubicBezTo>
                    <a:pt x="9" y="0"/>
                    <a:pt x="0" y="6"/>
                    <a:pt x="4" y="12"/>
                  </a:cubicBezTo>
                  <a:cubicBezTo>
                    <a:pt x="5" y="13"/>
                    <a:pt x="6" y="15"/>
                    <a:pt x="7" y="17"/>
                  </a:cubicBezTo>
                  <a:cubicBezTo>
                    <a:pt x="9" y="20"/>
                    <a:pt x="9" y="22"/>
                    <a:pt x="10" y="25"/>
                  </a:cubicBezTo>
                  <a:cubicBezTo>
                    <a:pt x="11" y="35"/>
                    <a:pt x="11" y="45"/>
                    <a:pt x="13" y="55"/>
                  </a:cubicBezTo>
                  <a:cubicBezTo>
                    <a:pt x="15" y="61"/>
                    <a:pt x="24" y="60"/>
                    <a:pt x="24" y="54"/>
                  </a:cubicBezTo>
                  <a:cubicBezTo>
                    <a:pt x="24" y="45"/>
                    <a:pt x="24" y="37"/>
                    <a:pt x="25" y="28"/>
                  </a:cubicBezTo>
                  <a:cubicBezTo>
                    <a:pt x="25" y="25"/>
                    <a:pt x="26" y="21"/>
                    <a:pt x="27" y="18"/>
                  </a:cubicBezTo>
                  <a:cubicBezTo>
                    <a:pt x="27" y="17"/>
                    <a:pt x="28" y="17"/>
                    <a:pt x="28" y="16"/>
                  </a:cubicBezTo>
                  <a:cubicBezTo>
                    <a:pt x="28" y="16"/>
                    <a:pt x="28" y="16"/>
                    <a:pt x="29" y="16"/>
                  </a:cubicBezTo>
                  <a:cubicBezTo>
                    <a:pt x="29" y="16"/>
                    <a:pt x="29" y="16"/>
                    <a:pt x="29" y="16"/>
                  </a:cubicBezTo>
                  <a:cubicBezTo>
                    <a:pt x="29" y="16"/>
                    <a:pt x="29" y="16"/>
                    <a:pt x="29" y="17"/>
                  </a:cubicBezTo>
                  <a:cubicBezTo>
                    <a:pt x="30" y="20"/>
                    <a:pt x="31" y="23"/>
                    <a:pt x="31" y="26"/>
                  </a:cubicBezTo>
                  <a:cubicBezTo>
                    <a:pt x="32" y="30"/>
                    <a:pt x="32" y="35"/>
                    <a:pt x="32" y="39"/>
                  </a:cubicBezTo>
                  <a:cubicBezTo>
                    <a:pt x="32" y="44"/>
                    <a:pt x="33" y="49"/>
                    <a:pt x="33" y="53"/>
                  </a:cubicBezTo>
                  <a:cubicBezTo>
                    <a:pt x="33" y="54"/>
                    <a:pt x="33" y="55"/>
                    <a:pt x="33" y="56"/>
                  </a:cubicBezTo>
                  <a:cubicBezTo>
                    <a:pt x="33" y="63"/>
                    <a:pt x="44" y="63"/>
                    <a:pt x="44" y="56"/>
                  </a:cubicBezTo>
                  <a:cubicBezTo>
                    <a:pt x="44" y="56"/>
                    <a:pt x="44" y="55"/>
                    <a:pt x="44" y="55"/>
                  </a:cubicBezTo>
                  <a:cubicBezTo>
                    <a:pt x="44" y="51"/>
                    <a:pt x="44" y="44"/>
                    <a:pt x="44" y="38"/>
                  </a:cubicBezTo>
                  <a:cubicBezTo>
                    <a:pt x="44" y="35"/>
                    <a:pt x="44" y="32"/>
                    <a:pt x="45" y="29"/>
                  </a:cubicBezTo>
                  <a:cubicBezTo>
                    <a:pt x="45" y="25"/>
                    <a:pt x="46" y="21"/>
                    <a:pt x="47" y="18"/>
                  </a:cubicBezTo>
                  <a:cubicBezTo>
                    <a:pt x="48" y="17"/>
                    <a:pt x="48" y="16"/>
                    <a:pt x="49" y="15"/>
                  </a:cubicBezTo>
                  <a:cubicBezTo>
                    <a:pt x="49" y="15"/>
                    <a:pt x="49" y="15"/>
                    <a:pt x="49" y="15"/>
                  </a:cubicBezTo>
                  <a:cubicBezTo>
                    <a:pt x="49" y="14"/>
                    <a:pt x="50" y="14"/>
                    <a:pt x="50" y="14"/>
                  </a:cubicBezTo>
                  <a:cubicBezTo>
                    <a:pt x="50" y="14"/>
                    <a:pt x="50" y="14"/>
                    <a:pt x="50" y="14"/>
                  </a:cubicBezTo>
                  <a:cubicBezTo>
                    <a:pt x="50" y="14"/>
                    <a:pt x="50" y="14"/>
                    <a:pt x="50" y="14"/>
                  </a:cubicBezTo>
                  <a:cubicBezTo>
                    <a:pt x="51" y="14"/>
                    <a:pt x="51" y="14"/>
                    <a:pt x="51" y="14"/>
                  </a:cubicBezTo>
                  <a:cubicBezTo>
                    <a:pt x="52" y="15"/>
                    <a:pt x="52" y="15"/>
                    <a:pt x="52" y="15"/>
                  </a:cubicBezTo>
                  <a:cubicBezTo>
                    <a:pt x="52" y="15"/>
                    <a:pt x="52" y="15"/>
                    <a:pt x="52" y="15"/>
                  </a:cubicBezTo>
                  <a:cubicBezTo>
                    <a:pt x="52" y="15"/>
                    <a:pt x="53" y="16"/>
                    <a:pt x="53" y="16"/>
                  </a:cubicBezTo>
                  <a:cubicBezTo>
                    <a:pt x="53" y="18"/>
                    <a:pt x="54" y="20"/>
                    <a:pt x="54" y="22"/>
                  </a:cubicBezTo>
                  <a:cubicBezTo>
                    <a:pt x="55" y="33"/>
                    <a:pt x="54" y="44"/>
                    <a:pt x="53" y="56"/>
                  </a:cubicBezTo>
                  <a:cubicBezTo>
                    <a:pt x="53" y="63"/>
                    <a:pt x="64" y="63"/>
                    <a:pt x="64" y="56"/>
                  </a:cubicBezTo>
                  <a:cubicBezTo>
                    <a:pt x="65" y="42"/>
                    <a:pt x="72" y="3"/>
                    <a:pt x="50" y="3"/>
                  </a:cubicBezTo>
                  <a:cubicBezTo>
                    <a:pt x="49" y="3"/>
                    <a:pt x="48" y="3"/>
                    <a:pt x="47"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5" name="Freeform 778"/>
            <p:cNvSpPr>
              <a:spLocks noEditPoints="1"/>
            </p:cNvSpPr>
            <p:nvPr/>
          </p:nvSpPr>
          <p:spPr bwMode="auto">
            <a:xfrm>
              <a:off x="3461" y="1369"/>
              <a:ext cx="121" cy="147"/>
            </a:xfrm>
            <a:custGeom>
              <a:avLst/>
              <a:gdLst>
                <a:gd name="T0" fmla="*/ 21 w 51"/>
                <a:gd name="T1" fmla="*/ 48 h 62"/>
                <a:gd name="T2" fmla="*/ 20 w 51"/>
                <a:gd name="T3" fmla="*/ 48 h 62"/>
                <a:gd name="T4" fmla="*/ 21 w 51"/>
                <a:gd name="T5" fmla="*/ 49 h 62"/>
                <a:gd name="T6" fmla="*/ 20 w 51"/>
                <a:gd name="T7" fmla="*/ 48 h 62"/>
                <a:gd name="T8" fmla="*/ 20 w 51"/>
                <a:gd name="T9" fmla="*/ 48 h 62"/>
                <a:gd name="T10" fmla="*/ 20 w 51"/>
                <a:gd name="T11" fmla="*/ 48 h 62"/>
                <a:gd name="T12" fmla="*/ 20 w 51"/>
                <a:gd name="T13" fmla="*/ 48 h 62"/>
                <a:gd name="T14" fmla="*/ 20 w 51"/>
                <a:gd name="T15" fmla="*/ 48 h 62"/>
                <a:gd name="T16" fmla="*/ 20 w 51"/>
                <a:gd name="T17" fmla="*/ 48 h 62"/>
                <a:gd name="T18" fmla="*/ 24 w 51"/>
                <a:gd name="T19" fmla="*/ 48 h 62"/>
                <a:gd name="T20" fmla="*/ 24 w 51"/>
                <a:gd name="T21" fmla="*/ 48 h 62"/>
                <a:gd name="T22" fmla="*/ 25 w 51"/>
                <a:gd name="T23" fmla="*/ 47 h 62"/>
                <a:gd name="T24" fmla="*/ 24 w 51"/>
                <a:gd name="T25" fmla="*/ 48 h 62"/>
                <a:gd name="T26" fmla="*/ 28 w 51"/>
                <a:gd name="T27" fmla="*/ 42 h 62"/>
                <a:gd name="T28" fmla="*/ 28 w 51"/>
                <a:gd name="T29" fmla="*/ 42 h 62"/>
                <a:gd name="T30" fmla="*/ 29 w 51"/>
                <a:gd name="T31" fmla="*/ 12 h 62"/>
                <a:gd name="T32" fmla="*/ 31 w 51"/>
                <a:gd name="T33" fmla="*/ 13 h 62"/>
                <a:gd name="T34" fmla="*/ 27 w 51"/>
                <a:gd name="T35" fmla="*/ 43 h 62"/>
                <a:gd name="T36" fmla="*/ 26 w 51"/>
                <a:gd name="T37" fmla="*/ 45 h 62"/>
                <a:gd name="T38" fmla="*/ 23 w 51"/>
                <a:gd name="T39" fmla="*/ 48 h 62"/>
                <a:gd name="T40" fmla="*/ 21 w 51"/>
                <a:gd name="T41" fmla="*/ 48 h 62"/>
                <a:gd name="T42" fmla="*/ 19 w 51"/>
                <a:gd name="T43" fmla="*/ 48 h 62"/>
                <a:gd name="T44" fmla="*/ 17 w 51"/>
                <a:gd name="T45" fmla="*/ 44 h 62"/>
                <a:gd name="T46" fmla="*/ 16 w 51"/>
                <a:gd name="T47" fmla="*/ 29 h 62"/>
                <a:gd name="T48" fmla="*/ 21 w 51"/>
                <a:gd name="T49" fmla="*/ 14 h 62"/>
                <a:gd name="T50" fmla="*/ 24 w 51"/>
                <a:gd name="T51" fmla="*/ 11 h 62"/>
                <a:gd name="T52" fmla="*/ 26 w 51"/>
                <a:gd name="T53" fmla="*/ 11 h 62"/>
                <a:gd name="T54" fmla="*/ 26 w 51"/>
                <a:gd name="T55" fmla="*/ 11 h 62"/>
                <a:gd name="T56" fmla="*/ 26 w 51"/>
                <a:gd name="T57" fmla="*/ 11 h 62"/>
                <a:gd name="T58" fmla="*/ 24 w 51"/>
                <a:gd name="T59" fmla="*/ 11 h 62"/>
                <a:gd name="T60" fmla="*/ 27 w 51"/>
                <a:gd name="T61" fmla="*/ 11 h 62"/>
                <a:gd name="T62" fmla="*/ 26 w 51"/>
                <a:gd name="T63" fmla="*/ 11 h 62"/>
                <a:gd name="T64" fmla="*/ 7 w 51"/>
                <a:gd name="T65" fmla="*/ 49 h 62"/>
                <a:gd name="T66" fmla="*/ 36 w 51"/>
                <a:gd name="T67" fmla="*/ 51 h 62"/>
                <a:gd name="T68" fmla="*/ 46 w 51"/>
                <a:gd name="T69" fmla="*/ 46 h 62"/>
                <a:gd name="T70" fmla="*/ 44 w 51"/>
                <a:gd name="T71" fmla="*/ 44 h 62"/>
                <a:gd name="T72" fmla="*/ 42 w 51"/>
                <a:gd name="T73" fmla="*/ 42 h 62"/>
                <a:gd name="T74" fmla="*/ 41 w 51"/>
                <a:gd name="T75" fmla="*/ 37 h 62"/>
                <a:gd name="T76" fmla="*/ 34 w 51"/>
                <a:gd name="T77" fmla="*/ 2 h 62"/>
                <a:gd name="T78" fmla="*/ 7 w 51"/>
                <a:gd name="T7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 h="62">
                  <a:moveTo>
                    <a:pt x="22" y="48"/>
                  </a:moveTo>
                  <a:cubicBezTo>
                    <a:pt x="22" y="48"/>
                    <a:pt x="21" y="48"/>
                    <a:pt x="21" y="48"/>
                  </a:cubicBezTo>
                  <a:cubicBezTo>
                    <a:pt x="21" y="48"/>
                    <a:pt x="22" y="48"/>
                    <a:pt x="22" y="48"/>
                  </a:cubicBezTo>
                  <a:moveTo>
                    <a:pt x="20" y="48"/>
                  </a:moveTo>
                  <a:cubicBezTo>
                    <a:pt x="20" y="48"/>
                    <a:pt x="20" y="48"/>
                    <a:pt x="21" y="48"/>
                  </a:cubicBezTo>
                  <a:cubicBezTo>
                    <a:pt x="21" y="48"/>
                    <a:pt x="21" y="48"/>
                    <a:pt x="21" y="49"/>
                  </a:cubicBezTo>
                  <a:cubicBezTo>
                    <a:pt x="21" y="48"/>
                    <a:pt x="21" y="48"/>
                    <a:pt x="20" y="48"/>
                  </a:cubicBezTo>
                  <a:moveTo>
                    <a:pt x="20" y="48"/>
                  </a:moveTo>
                  <a:cubicBezTo>
                    <a:pt x="20" y="48"/>
                    <a:pt x="20" y="48"/>
                    <a:pt x="20" y="48"/>
                  </a:cubicBezTo>
                  <a:cubicBezTo>
                    <a:pt x="20" y="48"/>
                    <a:pt x="20" y="48"/>
                    <a:pt x="20" y="48"/>
                  </a:cubicBezTo>
                  <a:cubicBezTo>
                    <a:pt x="20" y="48"/>
                    <a:pt x="20" y="48"/>
                    <a:pt x="20" y="48"/>
                  </a:cubicBezTo>
                  <a:moveTo>
                    <a:pt x="20" y="48"/>
                  </a:moveTo>
                  <a:cubicBezTo>
                    <a:pt x="20" y="48"/>
                    <a:pt x="20" y="48"/>
                    <a:pt x="20" y="48"/>
                  </a:cubicBezTo>
                  <a:cubicBezTo>
                    <a:pt x="20" y="48"/>
                    <a:pt x="20" y="48"/>
                    <a:pt x="20" y="48"/>
                  </a:cubicBezTo>
                  <a:cubicBezTo>
                    <a:pt x="20" y="48"/>
                    <a:pt x="20" y="48"/>
                    <a:pt x="20" y="48"/>
                  </a:cubicBezTo>
                  <a:moveTo>
                    <a:pt x="20" y="48"/>
                  </a:moveTo>
                  <a:cubicBezTo>
                    <a:pt x="20" y="48"/>
                    <a:pt x="20" y="48"/>
                    <a:pt x="20" y="48"/>
                  </a:cubicBezTo>
                  <a:cubicBezTo>
                    <a:pt x="20" y="48"/>
                    <a:pt x="20" y="48"/>
                    <a:pt x="20" y="48"/>
                  </a:cubicBezTo>
                  <a:cubicBezTo>
                    <a:pt x="20" y="48"/>
                    <a:pt x="20" y="48"/>
                    <a:pt x="20" y="48"/>
                  </a:cubicBezTo>
                  <a:moveTo>
                    <a:pt x="24" y="48"/>
                  </a:moveTo>
                  <a:cubicBezTo>
                    <a:pt x="24" y="48"/>
                    <a:pt x="24" y="48"/>
                    <a:pt x="24" y="48"/>
                  </a:cubicBezTo>
                  <a:cubicBezTo>
                    <a:pt x="24" y="48"/>
                    <a:pt x="24" y="48"/>
                    <a:pt x="24" y="48"/>
                  </a:cubicBezTo>
                  <a:cubicBezTo>
                    <a:pt x="24" y="48"/>
                    <a:pt x="24" y="48"/>
                    <a:pt x="24" y="48"/>
                  </a:cubicBezTo>
                  <a:moveTo>
                    <a:pt x="25" y="47"/>
                  </a:moveTo>
                  <a:cubicBezTo>
                    <a:pt x="24" y="48"/>
                    <a:pt x="24" y="48"/>
                    <a:pt x="24" y="48"/>
                  </a:cubicBezTo>
                  <a:cubicBezTo>
                    <a:pt x="24" y="48"/>
                    <a:pt x="24" y="48"/>
                    <a:pt x="24" y="48"/>
                  </a:cubicBezTo>
                  <a:cubicBezTo>
                    <a:pt x="24" y="48"/>
                    <a:pt x="24" y="47"/>
                    <a:pt x="25" y="47"/>
                  </a:cubicBezTo>
                  <a:moveTo>
                    <a:pt x="28" y="42"/>
                  </a:moveTo>
                  <a:cubicBezTo>
                    <a:pt x="28" y="42"/>
                    <a:pt x="28" y="42"/>
                    <a:pt x="28" y="42"/>
                  </a:cubicBezTo>
                  <a:cubicBezTo>
                    <a:pt x="28" y="42"/>
                    <a:pt x="28" y="42"/>
                    <a:pt x="28" y="42"/>
                  </a:cubicBezTo>
                  <a:moveTo>
                    <a:pt x="26" y="11"/>
                  </a:moveTo>
                  <a:cubicBezTo>
                    <a:pt x="27" y="11"/>
                    <a:pt x="28" y="12"/>
                    <a:pt x="29" y="12"/>
                  </a:cubicBezTo>
                  <a:cubicBezTo>
                    <a:pt x="30" y="12"/>
                    <a:pt x="30" y="12"/>
                    <a:pt x="31" y="13"/>
                  </a:cubicBezTo>
                  <a:cubicBezTo>
                    <a:pt x="31" y="13"/>
                    <a:pt x="31" y="13"/>
                    <a:pt x="31" y="13"/>
                  </a:cubicBezTo>
                  <a:cubicBezTo>
                    <a:pt x="30" y="20"/>
                    <a:pt x="29" y="27"/>
                    <a:pt x="30" y="34"/>
                  </a:cubicBezTo>
                  <a:cubicBezTo>
                    <a:pt x="29" y="37"/>
                    <a:pt x="28" y="40"/>
                    <a:pt x="27" y="43"/>
                  </a:cubicBezTo>
                  <a:cubicBezTo>
                    <a:pt x="27" y="44"/>
                    <a:pt x="26" y="45"/>
                    <a:pt x="26" y="46"/>
                  </a:cubicBezTo>
                  <a:cubicBezTo>
                    <a:pt x="26" y="46"/>
                    <a:pt x="26" y="45"/>
                    <a:pt x="26" y="45"/>
                  </a:cubicBezTo>
                  <a:cubicBezTo>
                    <a:pt x="26" y="46"/>
                    <a:pt x="25" y="46"/>
                    <a:pt x="24" y="47"/>
                  </a:cubicBezTo>
                  <a:cubicBezTo>
                    <a:pt x="24" y="47"/>
                    <a:pt x="24" y="48"/>
                    <a:pt x="23" y="48"/>
                  </a:cubicBezTo>
                  <a:cubicBezTo>
                    <a:pt x="23" y="48"/>
                    <a:pt x="23" y="48"/>
                    <a:pt x="22" y="48"/>
                  </a:cubicBezTo>
                  <a:cubicBezTo>
                    <a:pt x="22" y="48"/>
                    <a:pt x="21" y="48"/>
                    <a:pt x="21" y="48"/>
                  </a:cubicBezTo>
                  <a:cubicBezTo>
                    <a:pt x="21" y="48"/>
                    <a:pt x="20" y="48"/>
                    <a:pt x="20" y="48"/>
                  </a:cubicBezTo>
                  <a:cubicBezTo>
                    <a:pt x="20" y="48"/>
                    <a:pt x="20" y="48"/>
                    <a:pt x="19" y="48"/>
                  </a:cubicBezTo>
                  <a:cubicBezTo>
                    <a:pt x="19" y="47"/>
                    <a:pt x="19" y="47"/>
                    <a:pt x="19" y="47"/>
                  </a:cubicBezTo>
                  <a:cubicBezTo>
                    <a:pt x="18" y="46"/>
                    <a:pt x="18" y="45"/>
                    <a:pt x="17" y="44"/>
                  </a:cubicBezTo>
                  <a:cubicBezTo>
                    <a:pt x="17" y="42"/>
                    <a:pt x="16" y="41"/>
                    <a:pt x="16" y="39"/>
                  </a:cubicBezTo>
                  <a:cubicBezTo>
                    <a:pt x="15" y="35"/>
                    <a:pt x="15" y="32"/>
                    <a:pt x="16" y="29"/>
                  </a:cubicBezTo>
                  <a:cubicBezTo>
                    <a:pt x="16" y="25"/>
                    <a:pt x="17" y="22"/>
                    <a:pt x="18" y="19"/>
                  </a:cubicBezTo>
                  <a:cubicBezTo>
                    <a:pt x="19" y="17"/>
                    <a:pt x="20" y="16"/>
                    <a:pt x="21" y="14"/>
                  </a:cubicBezTo>
                  <a:cubicBezTo>
                    <a:pt x="22" y="13"/>
                    <a:pt x="22" y="13"/>
                    <a:pt x="23" y="12"/>
                  </a:cubicBezTo>
                  <a:cubicBezTo>
                    <a:pt x="23" y="12"/>
                    <a:pt x="24" y="12"/>
                    <a:pt x="24" y="11"/>
                  </a:cubicBezTo>
                  <a:cubicBezTo>
                    <a:pt x="25" y="11"/>
                    <a:pt x="25" y="11"/>
                    <a:pt x="25" y="11"/>
                  </a:cubicBezTo>
                  <a:cubicBezTo>
                    <a:pt x="26" y="11"/>
                    <a:pt x="26" y="11"/>
                    <a:pt x="26" y="11"/>
                  </a:cubicBezTo>
                  <a:moveTo>
                    <a:pt x="26" y="11"/>
                  </a:moveTo>
                  <a:cubicBezTo>
                    <a:pt x="26" y="11"/>
                    <a:pt x="26" y="11"/>
                    <a:pt x="26" y="11"/>
                  </a:cubicBezTo>
                  <a:cubicBezTo>
                    <a:pt x="26" y="11"/>
                    <a:pt x="26" y="11"/>
                    <a:pt x="26" y="11"/>
                  </a:cubicBezTo>
                  <a:cubicBezTo>
                    <a:pt x="26" y="11"/>
                    <a:pt x="26" y="11"/>
                    <a:pt x="26" y="11"/>
                  </a:cubicBezTo>
                  <a:moveTo>
                    <a:pt x="25" y="11"/>
                  </a:moveTo>
                  <a:cubicBezTo>
                    <a:pt x="25" y="11"/>
                    <a:pt x="25" y="11"/>
                    <a:pt x="24" y="11"/>
                  </a:cubicBezTo>
                  <a:cubicBezTo>
                    <a:pt x="25" y="11"/>
                    <a:pt x="25" y="11"/>
                    <a:pt x="25" y="11"/>
                  </a:cubicBezTo>
                  <a:moveTo>
                    <a:pt x="27" y="11"/>
                  </a:moveTo>
                  <a:cubicBezTo>
                    <a:pt x="26" y="11"/>
                    <a:pt x="26" y="11"/>
                    <a:pt x="26" y="11"/>
                  </a:cubicBezTo>
                  <a:cubicBezTo>
                    <a:pt x="26" y="11"/>
                    <a:pt x="26" y="11"/>
                    <a:pt x="26" y="11"/>
                  </a:cubicBezTo>
                  <a:cubicBezTo>
                    <a:pt x="26" y="11"/>
                    <a:pt x="26" y="11"/>
                    <a:pt x="27" y="11"/>
                  </a:cubicBezTo>
                  <a:moveTo>
                    <a:pt x="7" y="49"/>
                  </a:moveTo>
                  <a:cubicBezTo>
                    <a:pt x="12" y="60"/>
                    <a:pt x="24" y="62"/>
                    <a:pt x="33" y="54"/>
                  </a:cubicBezTo>
                  <a:cubicBezTo>
                    <a:pt x="34" y="53"/>
                    <a:pt x="35" y="52"/>
                    <a:pt x="36" y="51"/>
                  </a:cubicBezTo>
                  <a:cubicBezTo>
                    <a:pt x="37" y="53"/>
                    <a:pt x="38" y="54"/>
                    <a:pt x="40" y="56"/>
                  </a:cubicBezTo>
                  <a:cubicBezTo>
                    <a:pt x="46" y="60"/>
                    <a:pt x="51" y="50"/>
                    <a:pt x="46" y="46"/>
                  </a:cubicBezTo>
                  <a:cubicBezTo>
                    <a:pt x="45" y="46"/>
                    <a:pt x="45" y="46"/>
                    <a:pt x="45" y="45"/>
                  </a:cubicBezTo>
                  <a:cubicBezTo>
                    <a:pt x="44" y="45"/>
                    <a:pt x="44" y="45"/>
                    <a:pt x="44" y="44"/>
                  </a:cubicBezTo>
                  <a:cubicBezTo>
                    <a:pt x="43" y="43"/>
                    <a:pt x="42" y="42"/>
                    <a:pt x="42" y="40"/>
                  </a:cubicBezTo>
                  <a:cubicBezTo>
                    <a:pt x="42" y="41"/>
                    <a:pt x="42" y="41"/>
                    <a:pt x="42" y="42"/>
                  </a:cubicBezTo>
                  <a:cubicBezTo>
                    <a:pt x="42" y="40"/>
                    <a:pt x="41" y="39"/>
                    <a:pt x="41" y="37"/>
                  </a:cubicBezTo>
                  <a:cubicBezTo>
                    <a:pt x="41" y="37"/>
                    <a:pt x="41" y="37"/>
                    <a:pt x="41" y="37"/>
                  </a:cubicBezTo>
                  <a:cubicBezTo>
                    <a:pt x="43" y="26"/>
                    <a:pt x="42" y="15"/>
                    <a:pt x="42" y="6"/>
                  </a:cubicBezTo>
                  <a:cubicBezTo>
                    <a:pt x="42" y="2"/>
                    <a:pt x="37" y="0"/>
                    <a:pt x="34" y="2"/>
                  </a:cubicBezTo>
                  <a:cubicBezTo>
                    <a:pt x="31" y="1"/>
                    <a:pt x="28" y="0"/>
                    <a:pt x="26" y="0"/>
                  </a:cubicBezTo>
                  <a:cubicBezTo>
                    <a:pt x="7" y="0"/>
                    <a:pt x="0" y="33"/>
                    <a:pt x="7" y="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6" name="Freeform 779"/>
            <p:cNvSpPr/>
            <p:nvPr/>
          </p:nvSpPr>
          <p:spPr bwMode="auto">
            <a:xfrm>
              <a:off x="3582" y="1362"/>
              <a:ext cx="92" cy="154"/>
            </a:xfrm>
            <a:custGeom>
              <a:avLst/>
              <a:gdLst>
                <a:gd name="T0" fmla="*/ 1 w 39"/>
                <a:gd name="T1" fmla="*/ 7 h 65"/>
                <a:gd name="T2" fmla="*/ 1 w 39"/>
                <a:gd name="T3" fmla="*/ 10 h 65"/>
                <a:gd name="T4" fmla="*/ 7 w 39"/>
                <a:gd name="T5" fmla="*/ 59 h 65"/>
                <a:gd name="T6" fmla="*/ 18 w 39"/>
                <a:gd name="T7" fmla="*/ 58 h 65"/>
                <a:gd name="T8" fmla="*/ 19 w 39"/>
                <a:gd name="T9" fmla="*/ 36 h 65"/>
                <a:gd name="T10" fmla="*/ 22 w 39"/>
                <a:gd name="T11" fmla="*/ 24 h 65"/>
                <a:gd name="T12" fmla="*/ 24 w 39"/>
                <a:gd name="T13" fmla="*/ 19 h 65"/>
                <a:gd name="T14" fmla="*/ 28 w 39"/>
                <a:gd name="T15" fmla="*/ 16 h 65"/>
                <a:gd name="T16" fmla="*/ 30 w 39"/>
                <a:gd name="T17" fmla="*/ 15 h 65"/>
                <a:gd name="T18" fmla="*/ 32 w 39"/>
                <a:gd name="T19" fmla="*/ 14 h 65"/>
                <a:gd name="T20" fmla="*/ 29 w 39"/>
                <a:gd name="T21" fmla="*/ 3 h 65"/>
                <a:gd name="T22" fmla="*/ 13 w 39"/>
                <a:gd name="T23" fmla="*/ 18 h 65"/>
                <a:gd name="T24" fmla="*/ 11 w 39"/>
                <a:gd name="T25" fmla="*/ 4 h 65"/>
                <a:gd name="T26" fmla="*/ 7 w 39"/>
                <a:gd name="T27" fmla="*/ 0 h 65"/>
                <a:gd name="T28" fmla="*/ 1 w 39"/>
                <a:gd name="T29"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65">
                  <a:moveTo>
                    <a:pt x="1" y="7"/>
                  </a:moveTo>
                  <a:cubicBezTo>
                    <a:pt x="1" y="8"/>
                    <a:pt x="1" y="9"/>
                    <a:pt x="1" y="10"/>
                  </a:cubicBezTo>
                  <a:cubicBezTo>
                    <a:pt x="3" y="26"/>
                    <a:pt x="3" y="43"/>
                    <a:pt x="7" y="59"/>
                  </a:cubicBezTo>
                  <a:cubicBezTo>
                    <a:pt x="8" y="65"/>
                    <a:pt x="17" y="63"/>
                    <a:pt x="18" y="58"/>
                  </a:cubicBezTo>
                  <a:cubicBezTo>
                    <a:pt x="18" y="50"/>
                    <a:pt x="18" y="43"/>
                    <a:pt x="19" y="36"/>
                  </a:cubicBezTo>
                  <a:cubicBezTo>
                    <a:pt x="20" y="32"/>
                    <a:pt x="20" y="28"/>
                    <a:pt x="22" y="24"/>
                  </a:cubicBezTo>
                  <a:cubicBezTo>
                    <a:pt x="23" y="22"/>
                    <a:pt x="23" y="21"/>
                    <a:pt x="24" y="19"/>
                  </a:cubicBezTo>
                  <a:cubicBezTo>
                    <a:pt x="25" y="18"/>
                    <a:pt x="26" y="17"/>
                    <a:pt x="28" y="16"/>
                  </a:cubicBezTo>
                  <a:cubicBezTo>
                    <a:pt x="29" y="16"/>
                    <a:pt x="29" y="15"/>
                    <a:pt x="30" y="15"/>
                  </a:cubicBezTo>
                  <a:cubicBezTo>
                    <a:pt x="31" y="14"/>
                    <a:pt x="32" y="14"/>
                    <a:pt x="32" y="14"/>
                  </a:cubicBezTo>
                  <a:cubicBezTo>
                    <a:pt x="39" y="11"/>
                    <a:pt x="36" y="1"/>
                    <a:pt x="29" y="3"/>
                  </a:cubicBezTo>
                  <a:cubicBezTo>
                    <a:pt x="21" y="6"/>
                    <a:pt x="16" y="11"/>
                    <a:pt x="13" y="18"/>
                  </a:cubicBezTo>
                  <a:cubicBezTo>
                    <a:pt x="13" y="13"/>
                    <a:pt x="12" y="9"/>
                    <a:pt x="11" y="4"/>
                  </a:cubicBezTo>
                  <a:cubicBezTo>
                    <a:pt x="11" y="1"/>
                    <a:pt x="9" y="0"/>
                    <a:pt x="7" y="0"/>
                  </a:cubicBezTo>
                  <a:cubicBezTo>
                    <a:pt x="4" y="0"/>
                    <a:pt x="0" y="3"/>
                    <a:pt x="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7" name="Freeform 780"/>
            <p:cNvSpPr/>
            <p:nvPr/>
          </p:nvSpPr>
          <p:spPr bwMode="auto">
            <a:xfrm>
              <a:off x="3667" y="1300"/>
              <a:ext cx="97" cy="218"/>
            </a:xfrm>
            <a:custGeom>
              <a:avLst/>
              <a:gdLst>
                <a:gd name="T0" fmla="*/ 0 w 41"/>
                <a:gd name="T1" fmla="*/ 5 h 92"/>
                <a:gd name="T2" fmla="*/ 2 w 41"/>
                <a:gd name="T3" fmla="*/ 76 h 92"/>
                <a:gd name="T4" fmla="*/ 2 w 41"/>
                <a:gd name="T5" fmla="*/ 82 h 92"/>
                <a:gd name="T6" fmla="*/ 13 w 41"/>
                <a:gd name="T7" fmla="*/ 82 h 92"/>
                <a:gd name="T8" fmla="*/ 13 w 41"/>
                <a:gd name="T9" fmla="*/ 76 h 92"/>
                <a:gd name="T10" fmla="*/ 14 w 41"/>
                <a:gd name="T11" fmla="*/ 63 h 92"/>
                <a:gd name="T12" fmla="*/ 16 w 41"/>
                <a:gd name="T13" fmla="*/ 53 h 92"/>
                <a:gd name="T14" fmla="*/ 20 w 41"/>
                <a:gd name="T15" fmla="*/ 60 h 92"/>
                <a:gd name="T16" fmla="*/ 28 w 41"/>
                <a:gd name="T17" fmla="*/ 86 h 92"/>
                <a:gd name="T18" fmla="*/ 39 w 41"/>
                <a:gd name="T19" fmla="*/ 83 h 92"/>
                <a:gd name="T20" fmla="*/ 22 w 41"/>
                <a:gd name="T21" fmla="*/ 41 h 92"/>
                <a:gd name="T22" fmla="*/ 24 w 41"/>
                <a:gd name="T23" fmla="*/ 39 h 92"/>
                <a:gd name="T24" fmla="*/ 29 w 41"/>
                <a:gd name="T25" fmla="*/ 34 h 92"/>
                <a:gd name="T26" fmla="*/ 23 w 41"/>
                <a:gd name="T27" fmla="*/ 24 h 92"/>
                <a:gd name="T28" fmla="*/ 13 w 41"/>
                <a:gd name="T29" fmla="*/ 32 h 92"/>
                <a:gd name="T30" fmla="*/ 11 w 41"/>
                <a:gd name="T31" fmla="*/ 5 h 92"/>
                <a:gd name="T32" fmla="*/ 5 w 41"/>
                <a:gd name="T33" fmla="*/ 0 h 92"/>
                <a:gd name="T34" fmla="*/ 0 w 41"/>
                <a:gd name="T3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92">
                  <a:moveTo>
                    <a:pt x="0" y="5"/>
                  </a:moveTo>
                  <a:cubicBezTo>
                    <a:pt x="2" y="29"/>
                    <a:pt x="2" y="53"/>
                    <a:pt x="2" y="76"/>
                  </a:cubicBezTo>
                  <a:cubicBezTo>
                    <a:pt x="2" y="78"/>
                    <a:pt x="2" y="80"/>
                    <a:pt x="2" y="82"/>
                  </a:cubicBezTo>
                  <a:cubicBezTo>
                    <a:pt x="2" y="89"/>
                    <a:pt x="13" y="89"/>
                    <a:pt x="13" y="82"/>
                  </a:cubicBezTo>
                  <a:cubicBezTo>
                    <a:pt x="13" y="80"/>
                    <a:pt x="13" y="78"/>
                    <a:pt x="13" y="76"/>
                  </a:cubicBezTo>
                  <a:cubicBezTo>
                    <a:pt x="13" y="72"/>
                    <a:pt x="13" y="68"/>
                    <a:pt x="14" y="63"/>
                  </a:cubicBezTo>
                  <a:cubicBezTo>
                    <a:pt x="14" y="60"/>
                    <a:pt x="15" y="56"/>
                    <a:pt x="16" y="53"/>
                  </a:cubicBezTo>
                  <a:cubicBezTo>
                    <a:pt x="17" y="55"/>
                    <a:pt x="18" y="57"/>
                    <a:pt x="20" y="60"/>
                  </a:cubicBezTo>
                  <a:cubicBezTo>
                    <a:pt x="23" y="68"/>
                    <a:pt x="26" y="77"/>
                    <a:pt x="28" y="86"/>
                  </a:cubicBezTo>
                  <a:cubicBezTo>
                    <a:pt x="30" y="92"/>
                    <a:pt x="41" y="90"/>
                    <a:pt x="39" y="83"/>
                  </a:cubicBezTo>
                  <a:cubicBezTo>
                    <a:pt x="35" y="68"/>
                    <a:pt x="29" y="54"/>
                    <a:pt x="22" y="41"/>
                  </a:cubicBezTo>
                  <a:cubicBezTo>
                    <a:pt x="23" y="40"/>
                    <a:pt x="23" y="39"/>
                    <a:pt x="24" y="39"/>
                  </a:cubicBezTo>
                  <a:cubicBezTo>
                    <a:pt x="25" y="37"/>
                    <a:pt x="27" y="35"/>
                    <a:pt x="29" y="34"/>
                  </a:cubicBezTo>
                  <a:cubicBezTo>
                    <a:pt x="32" y="30"/>
                    <a:pt x="29" y="22"/>
                    <a:pt x="23" y="24"/>
                  </a:cubicBezTo>
                  <a:cubicBezTo>
                    <a:pt x="18" y="27"/>
                    <a:pt x="15" y="29"/>
                    <a:pt x="13" y="32"/>
                  </a:cubicBezTo>
                  <a:cubicBezTo>
                    <a:pt x="13" y="23"/>
                    <a:pt x="12" y="14"/>
                    <a:pt x="11" y="5"/>
                  </a:cubicBezTo>
                  <a:cubicBezTo>
                    <a:pt x="11" y="1"/>
                    <a:pt x="8" y="0"/>
                    <a:pt x="5" y="0"/>
                  </a:cubicBezTo>
                  <a:cubicBezTo>
                    <a:pt x="3" y="0"/>
                    <a:pt x="0" y="1"/>
                    <a:pt x="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8" name="Freeform 781"/>
            <p:cNvSpPr>
              <a:spLocks noEditPoints="1"/>
            </p:cNvSpPr>
            <p:nvPr/>
          </p:nvSpPr>
          <p:spPr bwMode="auto">
            <a:xfrm>
              <a:off x="3766" y="1362"/>
              <a:ext cx="117" cy="182"/>
            </a:xfrm>
            <a:custGeom>
              <a:avLst/>
              <a:gdLst>
                <a:gd name="T0" fmla="*/ 27 w 49"/>
                <a:gd name="T1" fmla="*/ 49 h 77"/>
                <a:gd name="T2" fmla="*/ 26 w 49"/>
                <a:gd name="T3" fmla="*/ 49 h 77"/>
                <a:gd name="T4" fmla="*/ 26 w 49"/>
                <a:gd name="T5" fmla="*/ 49 h 77"/>
                <a:gd name="T6" fmla="*/ 25 w 49"/>
                <a:gd name="T7" fmla="*/ 49 h 77"/>
                <a:gd name="T8" fmla="*/ 29 w 49"/>
                <a:gd name="T9" fmla="*/ 49 h 77"/>
                <a:gd name="T10" fmla="*/ 29 w 49"/>
                <a:gd name="T11" fmla="*/ 15 h 77"/>
                <a:gd name="T12" fmla="*/ 29 w 49"/>
                <a:gd name="T13" fmla="*/ 15 h 77"/>
                <a:gd name="T14" fmla="*/ 18 w 49"/>
                <a:gd name="T15" fmla="*/ 14 h 77"/>
                <a:gd name="T16" fmla="*/ 18 w 49"/>
                <a:gd name="T17" fmla="*/ 14 h 77"/>
                <a:gd name="T18" fmla="*/ 29 w 49"/>
                <a:gd name="T19" fmla="*/ 13 h 77"/>
                <a:gd name="T20" fmla="*/ 29 w 49"/>
                <a:gd name="T21" fmla="*/ 13 h 77"/>
                <a:gd name="T22" fmla="*/ 28 w 49"/>
                <a:gd name="T23" fmla="*/ 13 h 77"/>
                <a:gd name="T24" fmla="*/ 29 w 49"/>
                <a:gd name="T25" fmla="*/ 13 h 77"/>
                <a:gd name="T26" fmla="*/ 20 w 49"/>
                <a:gd name="T27" fmla="*/ 11 h 77"/>
                <a:gd name="T28" fmla="*/ 20 w 49"/>
                <a:gd name="T29" fmla="*/ 11 h 77"/>
                <a:gd name="T30" fmla="*/ 21 w 49"/>
                <a:gd name="T31" fmla="*/ 11 h 77"/>
                <a:gd name="T32" fmla="*/ 21 w 49"/>
                <a:gd name="T33" fmla="*/ 11 h 77"/>
                <a:gd name="T34" fmla="*/ 25 w 49"/>
                <a:gd name="T35" fmla="*/ 11 h 77"/>
                <a:gd name="T36" fmla="*/ 29 w 49"/>
                <a:gd name="T37" fmla="*/ 13 h 77"/>
                <a:gd name="T38" fmla="*/ 18 w 49"/>
                <a:gd name="T39" fmla="*/ 14 h 77"/>
                <a:gd name="T40" fmla="*/ 19 w 49"/>
                <a:gd name="T41" fmla="*/ 12 h 77"/>
                <a:gd name="T42" fmla="*/ 21 w 49"/>
                <a:gd name="T43" fmla="*/ 11 h 77"/>
                <a:gd name="T44" fmla="*/ 22 w 49"/>
                <a:gd name="T45" fmla="*/ 10 h 77"/>
                <a:gd name="T46" fmla="*/ 21 w 49"/>
                <a:gd name="T47" fmla="*/ 11 h 77"/>
                <a:gd name="T48" fmla="*/ 10 w 49"/>
                <a:gd name="T49" fmla="*/ 6 h 77"/>
                <a:gd name="T50" fmla="*/ 3 w 49"/>
                <a:gd name="T51" fmla="*/ 20 h 77"/>
                <a:gd name="T52" fmla="*/ 36 w 49"/>
                <a:gd name="T53" fmla="*/ 41 h 77"/>
                <a:gd name="T54" fmla="*/ 31 w 49"/>
                <a:gd name="T55" fmla="*/ 48 h 77"/>
                <a:gd name="T56" fmla="*/ 29 w 49"/>
                <a:gd name="T57" fmla="*/ 49 h 77"/>
                <a:gd name="T58" fmla="*/ 27 w 49"/>
                <a:gd name="T59" fmla="*/ 49 h 77"/>
                <a:gd name="T60" fmla="*/ 24 w 49"/>
                <a:gd name="T61" fmla="*/ 48 h 77"/>
                <a:gd name="T62" fmla="*/ 18 w 49"/>
                <a:gd name="T63" fmla="*/ 39 h 77"/>
                <a:gd name="T64" fmla="*/ 15 w 49"/>
                <a:gd name="T65" fmla="*/ 24 h 77"/>
                <a:gd name="T66" fmla="*/ 23 w 49"/>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77">
                  <a:moveTo>
                    <a:pt x="26" y="49"/>
                  </a:moveTo>
                  <a:cubicBezTo>
                    <a:pt x="26" y="49"/>
                    <a:pt x="26" y="49"/>
                    <a:pt x="27" y="49"/>
                  </a:cubicBezTo>
                  <a:cubicBezTo>
                    <a:pt x="26" y="49"/>
                    <a:pt x="26" y="49"/>
                    <a:pt x="26" y="49"/>
                  </a:cubicBezTo>
                  <a:cubicBezTo>
                    <a:pt x="26" y="49"/>
                    <a:pt x="26" y="49"/>
                    <a:pt x="26" y="49"/>
                  </a:cubicBezTo>
                  <a:moveTo>
                    <a:pt x="25" y="49"/>
                  </a:moveTo>
                  <a:cubicBezTo>
                    <a:pt x="26" y="49"/>
                    <a:pt x="26" y="49"/>
                    <a:pt x="26" y="49"/>
                  </a:cubicBezTo>
                  <a:cubicBezTo>
                    <a:pt x="26" y="49"/>
                    <a:pt x="26" y="49"/>
                    <a:pt x="26" y="49"/>
                  </a:cubicBezTo>
                  <a:cubicBezTo>
                    <a:pt x="26" y="49"/>
                    <a:pt x="26" y="49"/>
                    <a:pt x="25" y="49"/>
                  </a:cubicBezTo>
                  <a:moveTo>
                    <a:pt x="30" y="49"/>
                  </a:moveTo>
                  <a:cubicBezTo>
                    <a:pt x="30" y="49"/>
                    <a:pt x="29" y="49"/>
                    <a:pt x="29" y="49"/>
                  </a:cubicBezTo>
                  <a:cubicBezTo>
                    <a:pt x="29" y="49"/>
                    <a:pt x="30" y="49"/>
                    <a:pt x="30" y="49"/>
                  </a:cubicBezTo>
                  <a:moveTo>
                    <a:pt x="29" y="15"/>
                  </a:moveTo>
                  <a:cubicBezTo>
                    <a:pt x="29" y="15"/>
                    <a:pt x="30" y="15"/>
                    <a:pt x="30" y="15"/>
                  </a:cubicBezTo>
                  <a:cubicBezTo>
                    <a:pt x="29" y="15"/>
                    <a:pt x="29" y="15"/>
                    <a:pt x="29" y="15"/>
                  </a:cubicBezTo>
                  <a:moveTo>
                    <a:pt x="18" y="14"/>
                  </a:moveTo>
                  <a:cubicBezTo>
                    <a:pt x="18" y="14"/>
                    <a:pt x="18" y="14"/>
                    <a:pt x="18" y="14"/>
                  </a:cubicBezTo>
                  <a:cubicBezTo>
                    <a:pt x="18" y="14"/>
                    <a:pt x="18" y="14"/>
                    <a:pt x="18" y="14"/>
                  </a:cubicBezTo>
                  <a:cubicBezTo>
                    <a:pt x="18" y="14"/>
                    <a:pt x="18" y="14"/>
                    <a:pt x="18" y="14"/>
                  </a:cubicBezTo>
                  <a:moveTo>
                    <a:pt x="29" y="13"/>
                  </a:moveTo>
                  <a:cubicBezTo>
                    <a:pt x="29" y="13"/>
                    <a:pt x="29" y="13"/>
                    <a:pt x="29" y="13"/>
                  </a:cubicBezTo>
                  <a:cubicBezTo>
                    <a:pt x="29" y="13"/>
                    <a:pt x="29" y="13"/>
                    <a:pt x="29" y="13"/>
                  </a:cubicBezTo>
                  <a:cubicBezTo>
                    <a:pt x="29" y="13"/>
                    <a:pt x="29" y="13"/>
                    <a:pt x="29" y="13"/>
                  </a:cubicBezTo>
                  <a:cubicBezTo>
                    <a:pt x="29" y="13"/>
                    <a:pt x="29" y="13"/>
                    <a:pt x="29" y="13"/>
                  </a:cubicBezTo>
                  <a:moveTo>
                    <a:pt x="28" y="13"/>
                  </a:moveTo>
                  <a:cubicBezTo>
                    <a:pt x="28" y="13"/>
                    <a:pt x="29" y="13"/>
                    <a:pt x="29" y="13"/>
                  </a:cubicBezTo>
                  <a:cubicBezTo>
                    <a:pt x="29" y="13"/>
                    <a:pt x="29" y="13"/>
                    <a:pt x="29" y="13"/>
                  </a:cubicBezTo>
                  <a:cubicBezTo>
                    <a:pt x="29" y="13"/>
                    <a:pt x="28" y="13"/>
                    <a:pt x="28" y="13"/>
                  </a:cubicBezTo>
                  <a:moveTo>
                    <a:pt x="20" y="11"/>
                  </a:moveTo>
                  <a:cubicBezTo>
                    <a:pt x="20" y="11"/>
                    <a:pt x="20" y="11"/>
                    <a:pt x="19" y="12"/>
                  </a:cubicBezTo>
                  <a:cubicBezTo>
                    <a:pt x="20" y="11"/>
                    <a:pt x="20" y="11"/>
                    <a:pt x="20" y="11"/>
                  </a:cubicBezTo>
                  <a:moveTo>
                    <a:pt x="21" y="11"/>
                  </a:moveTo>
                  <a:cubicBezTo>
                    <a:pt x="21" y="11"/>
                    <a:pt x="21" y="11"/>
                    <a:pt x="21" y="11"/>
                  </a:cubicBezTo>
                  <a:cubicBezTo>
                    <a:pt x="21" y="11"/>
                    <a:pt x="21" y="11"/>
                    <a:pt x="21" y="11"/>
                  </a:cubicBezTo>
                  <a:cubicBezTo>
                    <a:pt x="21" y="11"/>
                    <a:pt x="21" y="11"/>
                    <a:pt x="21" y="11"/>
                  </a:cubicBezTo>
                  <a:moveTo>
                    <a:pt x="23" y="11"/>
                  </a:moveTo>
                  <a:cubicBezTo>
                    <a:pt x="24" y="11"/>
                    <a:pt x="25" y="11"/>
                    <a:pt x="25" y="11"/>
                  </a:cubicBezTo>
                  <a:cubicBezTo>
                    <a:pt x="26" y="12"/>
                    <a:pt x="27" y="12"/>
                    <a:pt x="28" y="13"/>
                  </a:cubicBezTo>
                  <a:cubicBezTo>
                    <a:pt x="28" y="13"/>
                    <a:pt x="28" y="13"/>
                    <a:pt x="29" y="13"/>
                  </a:cubicBezTo>
                  <a:cubicBezTo>
                    <a:pt x="28" y="13"/>
                    <a:pt x="27" y="14"/>
                    <a:pt x="27" y="14"/>
                  </a:cubicBezTo>
                  <a:cubicBezTo>
                    <a:pt x="24" y="14"/>
                    <a:pt x="21" y="14"/>
                    <a:pt x="18" y="14"/>
                  </a:cubicBezTo>
                  <a:cubicBezTo>
                    <a:pt x="18" y="13"/>
                    <a:pt x="18" y="13"/>
                    <a:pt x="18" y="13"/>
                  </a:cubicBezTo>
                  <a:cubicBezTo>
                    <a:pt x="18" y="13"/>
                    <a:pt x="19" y="12"/>
                    <a:pt x="19" y="12"/>
                  </a:cubicBezTo>
                  <a:cubicBezTo>
                    <a:pt x="20" y="11"/>
                    <a:pt x="20" y="11"/>
                    <a:pt x="21" y="11"/>
                  </a:cubicBezTo>
                  <a:cubicBezTo>
                    <a:pt x="21" y="11"/>
                    <a:pt x="21" y="11"/>
                    <a:pt x="21" y="11"/>
                  </a:cubicBezTo>
                  <a:cubicBezTo>
                    <a:pt x="22" y="11"/>
                    <a:pt x="23" y="11"/>
                    <a:pt x="23" y="11"/>
                  </a:cubicBezTo>
                  <a:moveTo>
                    <a:pt x="22" y="10"/>
                  </a:moveTo>
                  <a:cubicBezTo>
                    <a:pt x="22" y="10"/>
                    <a:pt x="21" y="11"/>
                    <a:pt x="21" y="11"/>
                  </a:cubicBezTo>
                  <a:cubicBezTo>
                    <a:pt x="21" y="11"/>
                    <a:pt x="21" y="11"/>
                    <a:pt x="21" y="11"/>
                  </a:cubicBezTo>
                  <a:cubicBezTo>
                    <a:pt x="21" y="11"/>
                    <a:pt x="22" y="10"/>
                    <a:pt x="22" y="10"/>
                  </a:cubicBezTo>
                  <a:moveTo>
                    <a:pt x="10" y="6"/>
                  </a:moveTo>
                  <a:cubicBezTo>
                    <a:pt x="8" y="8"/>
                    <a:pt x="6" y="11"/>
                    <a:pt x="5" y="14"/>
                  </a:cubicBezTo>
                  <a:cubicBezTo>
                    <a:pt x="3" y="16"/>
                    <a:pt x="2" y="18"/>
                    <a:pt x="3" y="20"/>
                  </a:cubicBezTo>
                  <a:cubicBezTo>
                    <a:pt x="0" y="45"/>
                    <a:pt x="26" y="77"/>
                    <a:pt x="45" y="47"/>
                  </a:cubicBezTo>
                  <a:cubicBezTo>
                    <a:pt x="49" y="41"/>
                    <a:pt x="40" y="35"/>
                    <a:pt x="36" y="41"/>
                  </a:cubicBezTo>
                  <a:cubicBezTo>
                    <a:pt x="35" y="42"/>
                    <a:pt x="34" y="44"/>
                    <a:pt x="33" y="45"/>
                  </a:cubicBezTo>
                  <a:cubicBezTo>
                    <a:pt x="33" y="46"/>
                    <a:pt x="32" y="47"/>
                    <a:pt x="31" y="48"/>
                  </a:cubicBezTo>
                  <a:cubicBezTo>
                    <a:pt x="31" y="48"/>
                    <a:pt x="31" y="47"/>
                    <a:pt x="32" y="47"/>
                  </a:cubicBezTo>
                  <a:cubicBezTo>
                    <a:pt x="31" y="48"/>
                    <a:pt x="30" y="48"/>
                    <a:pt x="29" y="49"/>
                  </a:cubicBezTo>
                  <a:cubicBezTo>
                    <a:pt x="28" y="49"/>
                    <a:pt x="28" y="49"/>
                    <a:pt x="28" y="49"/>
                  </a:cubicBezTo>
                  <a:cubicBezTo>
                    <a:pt x="27" y="49"/>
                    <a:pt x="27" y="49"/>
                    <a:pt x="27" y="49"/>
                  </a:cubicBezTo>
                  <a:cubicBezTo>
                    <a:pt x="26" y="49"/>
                    <a:pt x="26" y="49"/>
                    <a:pt x="26" y="49"/>
                  </a:cubicBezTo>
                  <a:cubicBezTo>
                    <a:pt x="25" y="49"/>
                    <a:pt x="24" y="48"/>
                    <a:pt x="24" y="48"/>
                  </a:cubicBezTo>
                  <a:cubicBezTo>
                    <a:pt x="23" y="47"/>
                    <a:pt x="22" y="46"/>
                    <a:pt x="21" y="45"/>
                  </a:cubicBezTo>
                  <a:cubicBezTo>
                    <a:pt x="20" y="43"/>
                    <a:pt x="19" y="41"/>
                    <a:pt x="18" y="39"/>
                  </a:cubicBezTo>
                  <a:cubicBezTo>
                    <a:pt x="16" y="36"/>
                    <a:pt x="16" y="33"/>
                    <a:pt x="15" y="29"/>
                  </a:cubicBezTo>
                  <a:cubicBezTo>
                    <a:pt x="15" y="28"/>
                    <a:pt x="15" y="26"/>
                    <a:pt x="15" y="24"/>
                  </a:cubicBezTo>
                  <a:cubicBezTo>
                    <a:pt x="27" y="25"/>
                    <a:pt x="47" y="24"/>
                    <a:pt x="39" y="9"/>
                  </a:cubicBezTo>
                  <a:cubicBezTo>
                    <a:pt x="36" y="3"/>
                    <a:pt x="29" y="0"/>
                    <a:pt x="23" y="0"/>
                  </a:cubicBezTo>
                  <a:cubicBezTo>
                    <a:pt x="18" y="0"/>
                    <a:pt x="13" y="2"/>
                    <a:pt x="10"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89" name="Freeform 782"/>
            <p:cNvSpPr/>
            <p:nvPr/>
          </p:nvSpPr>
          <p:spPr bwMode="auto">
            <a:xfrm>
              <a:off x="3897" y="1267"/>
              <a:ext cx="33" cy="254"/>
            </a:xfrm>
            <a:custGeom>
              <a:avLst/>
              <a:gdLst>
                <a:gd name="T0" fmla="*/ 0 w 14"/>
                <a:gd name="T1" fmla="*/ 5 h 107"/>
                <a:gd name="T2" fmla="*/ 3 w 14"/>
                <a:gd name="T3" fmla="*/ 91 h 107"/>
                <a:gd name="T4" fmla="*/ 3 w 14"/>
                <a:gd name="T5" fmla="*/ 92 h 107"/>
                <a:gd name="T6" fmla="*/ 3 w 14"/>
                <a:gd name="T7" fmla="*/ 100 h 107"/>
                <a:gd name="T8" fmla="*/ 14 w 14"/>
                <a:gd name="T9" fmla="*/ 100 h 107"/>
                <a:gd name="T10" fmla="*/ 11 w 14"/>
                <a:gd name="T11" fmla="*/ 5 h 107"/>
                <a:gd name="T12" fmla="*/ 5 w 14"/>
                <a:gd name="T13" fmla="*/ 0 h 107"/>
                <a:gd name="T14" fmla="*/ 0 w 14"/>
                <a:gd name="T15" fmla="*/ 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7">
                  <a:moveTo>
                    <a:pt x="0" y="5"/>
                  </a:moveTo>
                  <a:cubicBezTo>
                    <a:pt x="1" y="34"/>
                    <a:pt x="3" y="63"/>
                    <a:pt x="3" y="91"/>
                  </a:cubicBezTo>
                  <a:cubicBezTo>
                    <a:pt x="3" y="92"/>
                    <a:pt x="3" y="92"/>
                    <a:pt x="3" y="92"/>
                  </a:cubicBezTo>
                  <a:cubicBezTo>
                    <a:pt x="3" y="95"/>
                    <a:pt x="3" y="97"/>
                    <a:pt x="3" y="100"/>
                  </a:cubicBezTo>
                  <a:cubicBezTo>
                    <a:pt x="3" y="107"/>
                    <a:pt x="14" y="107"/>
                    <a:pt x="14" y="100"/>
                  </a:cubicBezTo>
                  <a:cubicBezTo>
                    <a:pt x="14" y="68"/>
                    <a:pt x="12" y="37"/>
                    <a:pt x="11" y="5"/>
                  </a:cubicBezTo>
                  <a:cubicBezTo>
                    <a:pt x="11" y="1"/>
                    <a:pt x="8" y="0"/>
                    <a:pt x="5" y="0"/>
                  </a:cubicBezTo>
                  <a:cubicBezTo>
                    <a:pt x="2" y="0"/>
                    <a:pt x="0" y="1"/>
                    <a:pt x="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90" name="Freeform 783"/>
            <p:cNvSpPr/>
            <p:nvPr/>
          </p:nvSpPr>
          <p:spPr bwMode="auto">
            <a:xfrm>
              <a:off x="3861" y="1322"/>
              <a:ext cx="107" cy="26"/>
            </a:xfrm>
            <a:custGeom>
              <a:avLst/>
              <a:gdLst>
                <a:gd name="T0" fmla="*/ 7 w 45"/>
                <a:gd name="T1" fmla="*/ 11 h 11"/>
                <a:gd name="T2" fmla="*/ 38 w 45"/>
                <a:gd name="T3" fmla="*/ 11 h 11"/>
                <a:gd name="T4" fmla="*/ 38 w 45"/>
                <a:gd name="T5" fmla="*/ 0 h 11"/>
                <a:gd name="T6" fmla="*/ 7 w 45"/>
                <a:gd name="T7" fmla="*/ 0 h 11"/>
                <a:gd name="T8" fmla="*/ 6 w 45"/>
                <a:gd name="T9" fmla="*/ 0 h 11"/>
                <a:gd name="T10" fmla="*/ 7 w 45"/>
                <a:gd name="T11" fmla="*/ 11 h 11"/>
              </a:gdLst>
              <a:ahLst/>
              <a:cxnLst>
                <a:cxn ang="0">
                  <a:pos x="T0" y="T1"/>
                </a:cxn>
                <a:cxn ang="0">
                  <a:pos x="T2" y="T3"/>
                </a:cxn>
                <a:cxn ang="0">
                  <a:pos x="T4" y="T5"/>
                </a:cxn>
                <a:cxn ang="0">
                  <a:pos x="T6" y="T7"/>
                </a:cxn>
                <a:cxn ang="0">
                  <a:pos x="T8" y="T9"/>
                </a:cxn>
                <a:cxn ang="0">
                  <a:pos x="T10" y="T11"/>
                </a:cxn>
              </a:cxnLst>
              <a:rect l="0" t="0" r="r" b="b"/>
              <a:pathLst>
                <a:path w="45" h="11">
                  <a:moveTo>
                    <a:pt x="7" y="11"/>
                  </a:moveTo>
                  <a:cubicBezTo>
                    <a:pt x="17" y="11"/>
                    <a:pt x="27" y="11"/>
                    <a:pt x="38" y="11"/>
                  </a:cubicBezTo>
                  <a:cubicBezTo>
                    <a:pt x="45" y="11"/>
                    <a:pt x="45" y="0"/>
                    <a:pt x="38" y="0"/>
                  </a:cubicBezTo>
                  <a:cubicBezTo>
                    <a:pt x="27" y="0"/>
                    <a:pt x="17" y="0"/>
                    <a:pt x="7" y="0"/>
                  </a:cubicBezTo>
                  <a:cubicBezTo>
                    <a:pt x="7" y="0"/>
                    <a:pt x="7" y="0"/>
                    <a:pt x="6" y="0"/>
                  </a:cubicBezTo>
                  <a:cubicBezTo>
                    <a:pt x="0" y="0"/>
                    <a:pt x="0" y="11"/>
                    <a:pt x="7"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91" name="Freeform 784"/>
            <p:cNvSpPr/>
            <p:nvPr/>
          </p:nvSpPr>
          <p:spPr bwMode="auto">
            <a:xfrm>
              <a:off x="3985" y="1355"/>
              <a:ext cx="33" cy="161"/>
            </a:xfrm>
            <a:custGeom>
              <a:avLst/>
              <a:gdLst>
                <a:gd name="T0" fmla="*/ 0 w 14"/>
                <a:gd name="T1" fmla="*/ 7 h 68"/>
                <a:gd name="T2" fmla="*/ 1 w 14"/>
                <a:gd name="T3" fmla="*/ 10 h 68"/>
                <a:gd name="T4" fmla="*/ 3 w 14"/>
                <a:gd name="T5" fmla="*/ 61 h 68"/>
                <a:gd name="T6" fmla="*/ 14 w 14"/>
                <a:gd name="T7" fmla="*/ 61 h 68"/>
                <a:gd name="T8" fmla="*/ 14 w 14"/>
                <a:gd name="T9" fmla="*/ 56 h 68"/>
                <a:gd name="T10" fmla="*/ 14 w 14"/>
                <a:gd name="T11" fmla="*/ 54 h 68"/>
                <a:gd name="T12" fmla="*/ 11 w 14"/>
                <a:gd name="T13" fmla="*/ 4 h 68"/>
                <a:gd name="T14" fmla="*/ 6 w 14"/>
                <a:gd name="T15" fmla="*/ 0 h 68"/>
                <a:gd name="T16" fmla="*/ 0 w 14"/>
                <a:gd name="T17"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68">
                  <a:moveTo>
                    <a:pt x="0" y="7"/>
                  </a:moveTo>
                  <a:cubicBezTo>
                    <a:pt x="0" y="8"/>
                    <a:pt x="0" y="9"/>
                    <a:pt x="1" y="10"/>
                  </a:cubicBezTo>
                  <a:cubicBezTo>
                    <a:pt x="2" y="27"/>
                    <a:pt x="2" y="44"/>
                    <a:pt x="3" y="61"/>
                  </a:cubicBezTo>
                  <a:cubicBezTo>
                    <a:pt x="4" y="68"/>
                    <a:pt x="14" y="68"/>
                    <a:pt x="14" y="61"/>
                  </a:cubicBezTo>
                  <a:cubicBezTo>
                    <a:pt x="14" y="59"/>
                    <a:pt x="14" y="58"/>
                    <a:pt x="14" y="56"/>
                  </a:cubicBezTo>
                  <a:cubicBezTo>
                    <a:pt x="14" y="55"/>
                    <a:pt x="14" y="54"/>
                    <a:pt x="14" y="54"/>
                  </a:cubicBezTo>
                  <a:cubicBezTo>
                    <a:pt x="13" y="37"/>
                    <a:pt x="13" y="20"/>
                    <a:pt x="11" y="4"/>
                  </a:cubicBezTo>
                  <a:cubicBezTo>
                    <a:pt x="10" y="1"/>
                    <a:pt x="8" y="0"/>
                    <a:pt x="6" y="0"/>
                  </a:cubicBezTo>
                  <a:cubicBezTo>
                    <a:pt x="3" y="0"/>
                    <a:pt x="0" y="3"/>
                    <a:pt x="0"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92" name="Freeform 785"/>
            <p:cNvSpPr/>
            <p:nvPr/>
          </p:nvSpPr>
          <p:spPr bwMode="auto">
            <a:xfrm>
              <a:off x="3994" y="1303"/>
              <a:ext cx="33" cy="26"/>
            </a:xfrm>
            <a:custGeom>
              <a:avLst/>
              <a:gdLst>
                <a:gd name="T0" fmla="*/ 7 w 14"/>
                <a:gd name="T1" fmla="*/ 11 h 11"/>
                <a:gd name="T2" fmla="*/ 7 w 14"/>
                <a:gd name="T3" fmla="*/ 0 h 11"/>
                <a:gd name="T4" fmla="*/ 7 w 14"/>
                <a:gd name="T5" fmla="*/ 11 h 11"/>
              </a:gdLst>
              <a:ahLst/>
              <a:cxnLst>
                <a:cxn ang="0">
                  <a:pos x="T0" y="T1"/>
                </a:cxn>
                <a:cxn ang="0">
                  <a:pos x="T2" y="T3"/>
                </a:cxn>
                <a:cxn ang="0">
                  <a:pos x="T4" y="T5"/>
                </a:cxn>
              </a:cxnLst>
              <a:rect l="0" t="0" r="r" b="b"/>
              <a:pathLst>
                <a:path w="14" h="11">
                  <a:moveTo>
                    <a:pt x="7" y="11"/>
                  </a:moveTo>
                  <a:cubicBezTo>
                    <a:pt x="14" y="11"/>
                    <a:pt x="14" y="0"/>
                    <a:pt x="7" y="0"/>
                  </a:cubicBezTo>
                  <a:cubicBezTo>
                    <a:pt x="0" y="0"/>
                    <a:pt x="0" y="11"/>
                    <a:pt x="7"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93" name="Freeform 786"/>
            <p:cNvSpPr>
              <a:spLocks noEditPoints="1"/>
            </p:cNvSpPr>
            <p:nvPr/>
          </p:nvSpPr>
          <p:spPr bwMode="auto">
            <a:xfrm>
              <a:off x="4025" y="1352"/>
              <a:ext cx="130" cy="164"/>
            </a:xfrm>
            <a:custGeom>
              <a:avLst/>
              <a:gdLst>
                <a:gd name="T0" fmla="*/ 31 w 55"/>
                <a:gd name="T1" fmla="*/ 19 h 69"/>
                <a:gd name="T2" fmla="*/ 30 w 55"/>
                <a:gd name="T3" fmla="*/ 19 h 69"/>
                <a:gd name="T4" fmla="*/ 31 w 55"/>
                <a:gd name="T5" fmla="*/ 19 h 69"/>
                <a:gd name="T6" fmla="*/ 35 w 55"/>
                <a:gd name="T7" fmla="*/ 19 h 69"/>
                <a:gd name="T8" fmla="*/ 36 w 55"/>
                <a:gd name="T9" fmla="*/ 19 h 69"/>
                <a:gd name="T10" fmla="*/ 35 w 55"/>
                <a:gd name="T11" fmla="*/ 19 h 69"/>
                <a:gd name="T12" fmla="*/ 34 w 55"/>
                <a:gd name="T13" fmla="*/ 18 h 69"/>
                <a:gd name="T14" fmla="*/ 34 w 55"/>
                <a:gd name="T15" fmla="*/ 18 h 69"/>
                <a:gd name="T16" fmla="*/ 34 w 55"/>
                <a:gd name="T17" fmla="*/ 18 h 69"/>
                <a:gd name="T18" fmla="*/ 32 w 55"/>
                <a:gd name="T19" fmla="*/ 18 h 69"/>
                <a:gd name="T20" fmla="*/ 31 w 55"/>
                <a:gd name="T21" fmla="*/ 18 h 69"/>
                <a:gd name="T22" fmla="*/ 32 w 55"/>
                <a:gd name="T23" fmla="*/ 18 h 69"/>
                <a:gd name="T24" fmla="*/ 33 w 55"/>
                <a:gd name="T25" fmla="*/ 18 h 69"/>
                <a:gd name="T26" fmla="*/ 32 w 55"/>
                <a:gd name="T27" fmla="*/ 18 h 69"/>
                <a:gd name="T28" fmla="*/ 33 w 55"/>
                <a:gd name="T29" fmla="*/ 18 h 69"/>
                <a:gd name="T30" fmla="*/ 2 w 55"/>
                <a:gd name="T31" fmla="*/ 15 h 69"/>
                <a:gd name="T32" fmla="*/ 7 w 55"/>
                <a:gd name="T33" fmla="*/ 23 h 69"/>
                <a:gd name="T34" fmla="*/ 11 w 55"/>
                <a:gd name="T35" fmla="*/ 36 h 69"/>
                <a:gd name="T36" fmla="*/ 12 w 55"/>
                <a:gd name="T37" fmla="*/ 52 h 69"/>
                <a:gd name="T38" fmla="*/ 12 w 55"/>
                <a:gd name="T39" fmla="*/ 61 h 69"/>
                <a:gd name="T40" fmla="*/ 22 w 55"/>
                <a:gd name="T41" fmla="*/ 61 h 69"/>
                <a:gd name="T42" fmla="*/ 23 w 55"/>
                <a:gd name="T43" fmla="*/ 56 h 69"/>
                <a:gd name="T44" fmla="*/ 24 w 55"/>
                <a:gd name="T45" fmla="*/ 41 h 69"/>
                <a:gd name="T46" fmla="*/ 28 w 55"/>
                <a:gd name="T47" fmla="*/ 25 h 69"/>
                <a:gd name="T48" fmla="*/ 30 w 55"/>
                <a:gd name="T49" fmla="*/ 20 h 69"/>
                <a:gd name="T50" fmla="*/ 31 w 55"/>
                <a:gd name="T51" fmla="*/ 19 h 69"/>
                <a:gd name="T52" fmla="*/ 32 w 55"/>
                <a:gd name="T53" fmla="*/ 18 h 69"/>
                <a:gd name="T54" fmla="*/ 32 w 55"/>
                <a:gd name="T55" fmla="*/ 18 h 69"/>
                <a:gd name="T56" fmla="*/ 33 w 55"/>
                <a:gd name="T57" fmla="*/ 18 h 69"/>
                <a:gd name="T58" fmla="*/ 34 w 55"/>
                <a:gd name="T59" fmla="*/ 19 h 69"/>
                <a:gd name="T60" fmla="*/ 34 w 55"/>
                <a:gd name="T61" fmla="*/ 19 h 69"/>
                <a:gd name="T62" fmla="*/ 36 w 55"/>
                <a:gd name="T63" fmla="*/ 24 h 69"/>
                <a:gd name="T64" fmla="*/ 35 w 55"/>
                <a:gd name="T65" fmla="*/ 62 h 69"/>
                <a:gd name="T66" fmla="*/ 45 w 55"/>
                <a:gd name="T67" fmla="*/ 62 h 69"/>
                <a:gd name="T68" fmla="*/ 30 w 55"/>
                <a:gd name="T69" fmla="*/ 8 h 69"/>
                <a:gd name="T70" fmla="*/ 17 w 55"/>
                <a:gd name="T71" fmla="*/ 20 h 69"/>
                <a:gd name="T72" fmla="*/ 12 w 55"/>
                <a:gd name="T73" fmla="*/ 9 h 69"/>
                <a:gd name="T74" fmla="*/ 7 w 55"/>
                <a:gd name="T75" fmla="*/ 6 h 69"/>
                <a:gd name="T76" fmla="*/ 2 w 55"/>
                <a:gd name="T77"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69">
                  <a:moveTo>
                    <a:pt x="31" y="19"/>
                  </a:moveTo>
                  <a:cubicBezTo>
                    <a:pt x="31" y="19"/>
                    <a:pt x="31" y="19"/>
                    <a:pt x="30" y="19"/>
                  </a:cubicBezTo>
                  <a:cubicBezTo>
                    <a:pt x="31" y="19"/>
                    <a:pt x="31" y="19"/>
                    <a:pt x="31" y="19"/>
                  </a:cubicBezTo>
                  <a:moveTo>
                    <a:pt x="35" y="19"/>
                  </a:moveTo>
                  <a:cubicBezTo>
                    <a:pt x="35" y="19"/>
                    <a:pt x="35" y="19"/>
                    <a:pt x="36" y="19"/>
                  </a:cubicBezTo>
                  <a:cubicBezTo>
                    <a:pt x="35" y="19"/>
                    <a:pt x="35" y="19"/>
                    <a:pt x="35" y="19"/>
                  </a:cubicBezTo>
                  <a:moveTo>
                    <a:pt x="34" y="18"/>
                  </a:moveTo>
                  <a:cubicBezTo>
                    <a:pt x="34" y="18"/>
                    <a:pt x="34" y="18"/>
                    <a:pt x="34" y="18"/>
                  </a:cubicBezTo>
                  <a:cubicBezTo>
                    <a:pt x="34" y="18"/>
                    <a:pt x="34" y="18"/>
                    <a:pt x="34" y="18"/>
                  </a:cubicBezTo>
                  <a:moveTo>
                    <a:pt x="32" y="18"/>
                  </a:moveTo>
                  <a:cubicBezTo>
                    <a:pt x="32" y="18"/>
                    <a:pt x="31" y="18"/>
                    <a:pt x="31" y="18"/>
                  </a:cubicBezTo>
                  <a:cubicBezTo>
                    <a:pt x="31" y="18"/>
                    <a:pt x="32" y="18"/>
                    <a:pt x="32" y="18"/>
                  </a:cubicBezTo>
                  <a:moveTo>
                    <a:pt x="33" y="18"/>
                  </a:moveTo>
                  <a:cubicBezTo>
                    <a:pt x="33" y="18"/>
                    <a:pt x="33" y="18"/>
                    <a:pt x="32" y="18"/>
                  </a:cubicBezTo>
                  <a:cubicBezTo>
                    <a:pt x="33" y="18"/>
                    <a:pt x="33" y="18"/>
                    <a:pt x="33" y="18"/>
                  </a:cubicBezTo>
                  <a:moveTo>
                    <a:pt x="2" y="15"/>
                  </a:moveTo>
                  <a:cubicBezTo>
                    <a:pt x="4" y="17"/>
                    <a:pt x="6" y="20"/>
                    <a:pt x="7" y="23"/>
                  </a:cubicBezTo>
                  <a:cubicBezTo>
                    <a:pt x="9" y="28"/>
                    <a:pt x="10" y="32"/>
                    <a:pt x="11" y="36"/>
                  </a:cubicBezTo>
                  <a:cubicBezTo>
                    <a:pt x="11" y="42"/>
                    <a:pt x="11" y="47"/>
                    <a:pt x="12" y="52"/>
                  </a:cubicBezTo>
                  <a:cubicBezTo>
                    <a:pt x="11" y="55"/>
                    <a:pt x="11" y="58"/>
                    <a:pt x="12" y="61"/>
                  </a:cubicBezTo>
                  <a:cubicBezTo>
                    <a:pt x="12" y="68"/>
                    <a:pt x="22" y="68"/>
                    <a:pt x="22" y="61"/>
                  </a:cubicBezTo>
                  <a:cubicBezTo>
                    <a:pt x="23" y="59"/>
                    <a:pt x="23" y="58"/>
                    <a:pt x="23" y="56"/>
                  </a:cubicBezTo>
                  <a:cubicBezTo>
                    <a:pt x="23" y="51"/>
                    <a:pt x="23" y="46"/>
                    <a:pt x="24" y="41"/>
                  </a:cubicBezTo>
                  <a:cubicBezTo>
                    <a:pt x="25" y="36"/>
                    <a:pt x="26" y="30"/>
                    <a:pt x="28" y="25"/>
                  </a:cubicBezTo>
                  <a:cubicBezTo>
                    <a:pt x="28" y="23"/>
                    <a:pt x="29" y="21"/>
                    <a:pt x="30" y="20"/>
                  </a:cubicBezTo>
                  <a:cubicBezTo>
                    <a:pt x="31" y="19"/>
                    <a:pt x="31" y="19"/>
                    <a:pt x="31" y="19"/>
                  </a:cubicBezTo>
                  <a:cubicBezTo>
                    <a:pt x="31" y="19"/>
                    <a:pt x="32" y="19"/>
                    <a:pt x="32" y="18"/>
                  </a:cubicBezTo>
                  <a:cubicBezTo>
                    <a:pt x="32" y="18"/>
                    <a:pt x="32" y="18"/>
                    <a:pt x="32" y="18"/>
                  </a:cubicBezTo>
                  <a:cubicBezTo>
                    <a:pt x="33" y="18"/>
                    <a:pt x="33" y="18"/>
                    <a:pt x="33" y="18"/>
                  </a:cubicBezTo>
                  <a:cubicBezTo>
                    <a:pt x="33" y="18"/>
                    <a:pt x="34" y="18"/>
                    <a:pt x="34" y="19"/>
                  </a:cubicBezTo>
                  <a:cubicBezTo>
                    <a:pt x="34" y="19"/>
                    <a:pt x="34" y="19"/>
                    <a:pt x="34" y="19"/>
                  </a:cubicBezTo>
                  <a:cubicBezTo>
                    <a:pt x="35" y="21"/>
                    <a:pt x="35" y="22"/>
                    <a:pt x="36" y="24"/>
                  </a:cubicBezTo>
                  <a:cubicBezTo>
                    <a:pt x="37" y="36"/>
                    <a:pt x="35" y="49"/>
                    <a:pt x="35" y="62"/>
                  </a:cubicBezTo>
                  <a:cubicBezTo>
                    <a:pt x="34" y="69"/>
                    <a:pt x="45" y="69"/>
                    <a:pt x="45" y="62"/>
                  </a:cubicBezTo>
                  <a:cubicBezTo>
                    <a:pt x="46" y="51"/>
                    <a:pt x="55" y="0"/>
                    <a:pt x="30" y="8"/>
                  </a:cubicBezTo>
                  <a:cubicBezTo>
                    <a:pt x="24" y="9"/>
                    <a:pt x="20" y="14"/>
                    <a:pt x="17" y="20"/>
                  </a:cubicBezTo>
                  <a:cubicBezTo>
                    <a:pt x="16" y="16"/>
                    <a:pt x="14" y="12"/>
                    <a:pt x="12" y="9"/>
                  </a:cubicBezTo>
                  <a:cubicBezTo>
                    <a:pt x="11" y="7"/>
                    <a:pt x="9" y="6"/>
                    <a:pt x="7" y="6"/>
                  </a:cubicBezTo>
                  <a:cubicBezTo>
                    <a:pt x="3" y="6"/>
                    <a:pt x="0" y="10"/>
                    <a:pt x="2" y="1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sp>
          <p:nvSpPr>
            <p:cNvPr id="294" name="Freeform 787"/>
            <p:cNvSpPr>
              <a:spLocks noEditPoints="1"/>
            </p:cNvSpPr>
            <p:nvPr/>
          </p:nvSpPr>
          <p:spPr bwMode="auto">
            <a:xfrm>
              <a:off x="4084" y="1367"/>
              <a:ext cx="183" cy="296"/>
            </a:xfrm>
            <a:custGeom>
              <a:avLst/>
              <a:gdLst>
                <a:gd name="T0" fmla="*/ 36 w 77"/>
                <a:gd name="T1" fmla="*/ 103 h 125"/>
                <a:gd name="T2" fmla="*/ 28 w 77"/>
                <a:gd name="T3" fmla="*/ 99 h 125"/>
                <a:gd name="T4" fmla="*/ 28 w 77"/>
                <a:gd name="T5" fmla="*/ 99 h 125"/>
                <a:gd name="T6" fmla="*/ 26 w 77"/>
                <a:gd name="T7" fmla="*/ 90 h 125"/>
                <a:gd name="T8" fmla="*/ 26 w 77"/>
                <a:gd name="T9" fmla="*/ 90 h 125"/>
                <a:gd name="T10" fmla="*/ 27 w 77"/>
                <a:gd name="T11" fmla="*/ 89 h 125"/>
                <a:gd name="T12" fmla="*/ 26 w 77"/>
                <a:gd name="T13" fmla="*/ 90 h 125"/>
                <a:gd name="T14" fmla="*/ 46 w 77"/>
                <a:gd name="T15" fmla="*/ 53 h 125"/>
                <a:gd name="T16" fmla="*/ 46 w 77"/>
                <a:gd name="T17" fmla="*/ 53 h 125"/>
                <a:gd name="T18" fmla="*/ 48 w 77"/>
                <a:gd name="T19" fmla="*/ 53 h 125"/>
                <a:gd name="T20" fmla="*/ 48 w 77"/>
                <a:gd name="T21" fmla="*/ 53 h 125"/>
                <a:gd name="T22" fmla="*/ 44 w 77"/>
                <a:gd name="T23" fmla="*/ 52 h 125"/>
                <a:gd name="T24" fmla="*/ 51 w 77"/>
                <a:gd name="T25" fmla="*/ 51 h 125"/>
                <a:gd name="T26" fmla="*/ 51 w 77"/>
                <a:gd name="T27" fmla="*/ 51 h 125"/>
                <a:gd name="T28" fmla="*/ 41 w 77"/>
                <a:gd name="T29" fmla="*/ 51 h 125"/>
                <a:gd name="T30" fmla="*/ 40 w 77"/>
                <a:gd name="T31" fmla="*/ 49 h 125"/>
                <a:gd name="T32" fmla="*/ 40 w 77"/>
                <a:gd name="T33" fmla="*/ 49 h 125"/>
                <a:gd name="T34" fmla="*/ 57 w 77"/>
                <a:gd name="T35" fmla="*/ 11 h 125"/>
                <a:gd name="T36" fmla="*/ 62 w 77"/>
                <a:gd name="T37" fmla="*/ 13 h 125"/>
                <a:gd name="T38" fmla="*/ 57 w 77"/>
                <a:gd name="T39" fmla="*/ 41 h 125"/>
                <a:gd name="T40" fmla="*/ 50 w 77"/>
                <a:gd name="T41" fmla="*/ 52 h 125"/>
                <a:gd name="T42" fmla="*/ 47 w 77"/>
                <a:gd name="T43" fmla="*/ 53 h 125"/>
                <a:gd name="T44" fmla="*/ 47 w 77"/>
                <a:gd name="T45" fmla="*/ 53 h 125"/>
                <a:gd name="T46" fmla="*/ 44 w 77"/>
                <a:gd name="T47" fmla="*/ 52 h 125"/>
                <a:gd name="T48" fmla="*/ 41 w 77"/>
                <a:gd name="T49" fmla="*/ 50 h 125"/>
                <a:gd name="T50" fmla="*/ 38 w 77"/>
                <a:gd name="T51" fmla="*/ 43 h 125"/>
                <a:gd name="T52" fmla="*/ 41 w 77"/>
                <a:gd name="T53" fmla="*/ 23 h 125"/>
                <a:gd name="T54" fmla="*/ 49 w 77"/>
                <a:gd name="T55" fmla="*/ 12 h 125"/>
                <a:gd name="T56" fmla="*/ 54 w 77"/>
                <a:gd name="T57" fmla="*/ 10 h 125"/>
                <a:gd name="T58" fmla="*/ 55 w 77"/>
                <a:gd name="T59" fmla="*/ 10 h 125"/>
                <a:gd name="T60" fmla="*/ 54 w 77"/>
                <a:gd name="T61" fmla="*/ 10 h 125"/>
                <a:gd name="T62" fmla="*/ 55 w 77"/>
                <a:gd name="T63" fmla="*/ 10 h 125"/>
                <a:gd name="T64" fmla="*/ 29 w 77"/>
                <a:gd name="T65" fmla="*/ 51 h 125"/>
                <a:gd name="T66" fmla="*/ 60 w 77"/>
                <a:gd name="T67" fmla="*/ 79 h 125"/>
                <a:gd name="T68" fmla="*/ 54 w 77"/>
                <a:gd name="T69" fmla="*/ 94 h 125"/>
                <a:gd name="T70" fmla="*/ 44 w 77"/>
                <a:gd name="T71" fmla="*/ 101 h 125"/>
                <a:gd name="T72" fmla="*/ 40 w 77"/>
                <a:gd name="T73" fmla="*/ 103 h 125"/>
                <a:gd name="T74" fmla="*/ 30 w 77"/>
                <a:gd name="T75" fmla="*/ 101 h 125"/>
                <a:gd name="T76" fmla="*/ 29 w 77"/>
                <a:gd name="T77" fmla="*/ 101 h 125"/>
                <a:gd name="T78" fmla="*/ 26 w 77"/>
                <a:gd name="T79" fmla="*/ 95 h 125"/>
                <a:gd name="T80" fmla="*/ 26 w 77"/>
                <a:gd name="T81" fmla="*/ 94 h 125"/>
                <a:gd name="T82" fmla="*/ 25 w 77"/>
                <a:gd name="T83" fmla="*/ 94 h 125"/>
                <a:gd name="T84" fmla="*/ 26 w 77"/>
                <a:gd name="T85" fmla="*/ 90 h 125"/>
                <a:gd name="T86" fmla="*/ 27 w 77"/>
                <a:gd name="T87" fmla="*/ 90 h 125"/>
                <a:gd name="T88" fmla="*/ 29 w 77"/>
                <a:gd name="T89" fmla="*/ 89 h 125"/>
                <a:gd name="T90" fmla="*/ 30 w 77"/>
                <a:gd name="T91" fmla="*/ 78 h 125"/>
                <a:gd name="T92" fmla="*/ 70 w 77"/>
                <a:gd name="T93" fmla="*/ 40 h 125"/>
                <a:gd name="T94" fmla="*/ 75 w 77"/>
                <a:gd name="T95" fmla="*/ 12 h 125"/>
                <a:gd name="T96" fmla="*/ 68 w 77"/>
                <a:gd name="T97" fmla="*/ 5 h 125"/>
                <a:gd name="T98" fmla="*/ 29 w 77"/>
                <a:gd name="T99" fmla="*/ 5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125">
                  <a:moveTo>
                    <a:pt x="35" y="103"/>
                  </a:moveTo>
                  <a:cubicBezTo>
                    <a:pt x="35" y="103"/>
                    <a:pt x="35" y="103"/>
                    <a:pt x="36" y="103"/>
                  </a:cubicBezTo>
                  <a:cubicBezTo>
                    <a:pt x="35" y="103"/>
                    <a:pt x="35" y="103"/>
                    <a:pt x="35" y="103"/>
                  </a:cubicBezTo>
                  <a:moveTo>
                    <a:pt x="28" y="99"/>
                  </a:moveTo>
                  <a:cubicBezTo>
                    <a:pt x="28" y="99"/>
                    <a:pt x="28" y="99"/>
                    <a:pt x="28" y="100"/>
                  </a:cubicBezTo>
                  <a:cubicBezTo>
                    <a:pt x="28" y="99"/>
                    <a:pt x="28" y="99"/>
                    <a:pt x="28" y="99"/>
                  </a:cubicBezTo>
                  <a:moveTo>
                    <a:pt x="27" y="90"/>
                  </a:moveTo>
                  <a:cubicBezTo>
                    <a:pt x="27" y="90"/>
                    <a:pt x="26" y="90"/>
                    <a:pt x="26" y="90"/>
                  </a:cubicBezTo>
                  <a:cubicBezTo>
                    <a:pt x="26" y="90"/>
                    <a:pt x="26" y="90"/>
                    <a:pt x="26" y="90"/>
                  </a:cubicBezTo>
                  <a:cubicBezTo>
                    <a:pt x="26" y="90"/>
                    <a:pt x="26" y="90"/>
                    <a:pt x="26" y="90"/>
                  </a:cubicBezTo>
                  <a:cubicBezTo>
                    <a:pt x="27" y="90"/>
                    <a:pt x="27" y="90"/>
                    <a:pt x="27" y="90"/>
                  </a:cubicBezTo>
                  <a:moveTo>
                    <a:pt x="27" y="89"/>
                  </a:moveTo>
                  <a:cubicBezTo>
                    <a:pt x="27" y="89"/>
                    <a:pt x="27" y="89"/>
                    <a:pt x="27" y="90"/>
                  </a:cubicBezTo>
                  <a:cubicBezTo>
                    <a:pt x="27" y="90"/>
                    <a:pt x="27" y="90"/>
                    <a:pt x="26" y="90"/>
                  </a:cubicBezTo>
                  <a:cubicBezTo>
                    <a:pt x="27" y="89"/>
                    <a:pt x="27" y="89"/>
                    <a:pt x="27" y="89"/>
                  </a:cubicBezTo>
                  <a:moveTo>
                    <a:pt x="46" y="53"/>
                  </a:moveTo>
                  <a:cubicBezTo>
                    <a:pt x="47" y="53"/>
                    <a:pt x="47" y="53"/>
                    <a:pt x="47" y="53"/>
                  </a:cubicBezTo>
                  <a:cubicBezTo>
                    <a:pt x="46" y="53"/>
                    <a:pt x="46" y="53"/>
                    <a:pt x="46" y="53"/>
                  </a:cubicBezTo>
                  <a:cubicBezTo>
                    <a:pt x="46" y="53"/>
                    <a:pt x="46" y="53"/>
                    <a:pt x="46" y="53"/>
                  </a:cubicBezTo>
                  <a:moveTo>
                    <a:pt x="48" y="53"/>
                  </a:moveTo>
                  <a:cubicBezTo>
                    <a:pt x="48" y="53"/>
                    <a:pt x="48" y="53"/>
                    <a:pt x="48" y="53"/>
                  </a:cubicBezTo>
                  <a:cubicBezTo>
                    <a:pt x="48" y="53"/>
                    <a:pt x="48" y="53"/>
                    <a:pt x="48" y="53"/>
                  </a:cubicBezTo>
                  <a:moveTo>
                    <a:pt x="43" y="52"/>
                  </a:moveTo>
                  <a:cubicBezTo>
                    <a:pt x="43" y="52"/>
                    <a:pt x="43" y="52"/>
                    <a:pt x="44" y="52"/>
                  </a:cubicBezTo>
                  <a:cubicBezTo>
                    <a:pt x="43" y="52"/>
                    <a:pt x="43" y="52"/>
                    <a:pt x="43" y="52"/>
                  </a:cubicBezTo>
                  <a:moveTo>
                    <a:pt x="51" y="51"/>
                  </a:moveTo>
                  <a:cubicBezTo>
                    <a:pt x="51" y="51"/>
                    <a:pt x="51" y="51"/>
                    <a:pt x="51" y="51"/>
                  </a:cubicBezTo>
                  <a:cubicBezTo>
                    <a:pt x="51" y="51"/>
                    <a:pt x="51" y="51"/>
                    <a:pt x="51" y="51"/>
                  </a:cubicBezTo>
                  <a:moveTo>
                    <a:pt x="41" y="50"/>
                  </a:moveTo>
                  <a:cubicBezTo>
                    <a:pt x="41" y="51"/>
                    <a:pt x="41" y="51"/>
                    <a:pt x="41" y="51"/>
                  </a:cubicBezTo>
                  <a:cubicBezTo>
                    <a:pt x="41" y="51"/>
                    <a:pt x="41" y="51"/>
                    <a:pt x="41" y="50"/>
                  </a:cubicBezTo>
                  <a:moveTo>
                    <a:pt x="40" y="49"/>
                  </a:moveTo>
                  <a:cubicBezTo>
                    <a:pt x="40" y="49"/>
                    <a:pt x="40" y="49"/>
                    <a:pt x="40" y="50"/>
                  </a:cubicBezTo>
                  <a:cubicBezTo>
                    <a:pt x="40" y="49"/>
                    <a:pt x="40" y="49"/>
                    <a:pt x="40" y="49"/>
                  </a:cubicBezTo>
                  <a:moveTo>
                    <a:pt x="55" y="10"/>
                  </a:moveTo>
                  <a:cubicBezTo>
                    <a:pt x="56" y="10"/>
                    <a:pt x="57" y="10"/>
                    <a:pt x="57" y="11"/>
                  </a:cubicBezTo>
                  <a:cubicBezTo>
                    <a:pt x="59" y="11"/>
                    <a:pt x="60" y="12"/>
                    <a:pt x="61" y="13"/>
                  </a:cubicBezTo>
                  <a:cubicBezTo>
                    <a:pt x="61" y="13"/>
                    <a:pt x="61" y="13"/>
                    <a:pt x="62" y="13"/>
                  </a:cubicBezTo>
                  <a:cubicBezTo>
                    <a:pt x="59" y="21"/>
                    <a:pt x="58" y="30"/>
                    <a:pt x="58" y="38"/>
                  </a:cubicBezTo>
                  <a:cubicBezTo>
                    <a:pt x="58" y="39"/>
                    <a:pt x="57" y="40"/>
                    <a:pt x="57" y="41"/>
                  </a:cubicBezTo>
                  <a:cubicBezTo>
                    <a:pt x="56" y="44"/>
                    <a:pt x="54" y="46"/>
                    <a:pt x="53" y="48"/>
                  </a:cubicBezTo>
                  <a:cubicBezTo>
                    <a:pt x="52" y="50"/>
                    <a:pt x="51" y="51"/>
                    <a:pt x="50" y="52"/>
                  </a:cubicBezTo>
                  <a:cubicBezTo>
                    <a:pt x="49" y="52"/>
                    <a:pt x="49" y="52"/>
                    <a:pt x="48" y="52"/>
                  </a:cubicBezTo>
                  <a:cubicBezTo>
                    <a:pt x="48" y="53"/>
                    <a:pt x="47" y="53"/>
                    <a:pt x="47" y="53"/>
                  </a:cubicBezTo>
                  <a:cubicBezTo>
                    <a:pt x="47" y="53"/>
                    <a:pt x="47" y="53"/>
                    <a:pt x="47" y="53"/>
                  </a:cubicBezTo>
                  <a:cubicBezTo>
                    <a:pt x="47" y="53"/>
                    <a:pt x="47" y="53"/>
                    <a:pt x="47" y="53"/>
                  </a:cubicBezTo>
                  <a:cubicBezTo>
                    <a:pt x="47" y="53"/>
                    <a:pt x="46" y="53"/>
                    <a:pt x="46" y="53"/>
                  </a:cubicBezTo>
                  <a:cubicBezTo>
                    <a:pt x="45" y="53"/>
                    <a:pt x="45" y="52"/>
                    <a:pt x="44" y="52"/>
                  </a:cubicBezTo>
                  <a:cubicBezTo>
                    <a:pt x="43" y="52"/>
                    <a:pt x="42" y="51"/>
                    <a:pt x="42" y="51"/>
                  </a:cubicBezTo>
                  <a:cubicBezTo>
                    <a:pt x="41" y="51"/>
                    <a:pt x="41" y="50"/>
                    <a:pt x="41" y="50"/>
                  </a:cubicBezTo>
                  <a:cubicBezTo>
                    <a:pt x="40" y="49"/>
                    <a:pt x="40" y="48"/>
                    <a:pt x="39" y="48"/>
                  </a:cubicBezTo>
                  <a:cubicBezTo>
                    <a:pt x="39" y="46"/>
                    <a:pt x="38" y="45"/>
                    <a:pt x="38" y="43"/>
                  </a:cubicBezTo>
                  <a:cubicBezTo>
                    <a:pt x="38" y="40"/>
                    <a:pt x="38" y="38"/>
                    <a:pt x="38" y="35"/>
                  </a:cubicBezTo>
                  <a:cubicBezTo>
                    <a:pt x="39" y="31"/>
                    <a:pt x="40" y="27"/>
                    <a:pt x="41" y="23"/>
                  </a:cubicBezTo>
                  <a:cubicBezTo>
                    <a:pt x="43" y="21"/>
                    <a:pt x="44" y="18"/>
                    <a:pt x="46" y="16"/>
                  </a:cubicBezTo>
                  <a:cubicBezTo>
                    <a:pt x="47" y="14"/>
                    <a:pt x="48" y="13"/>
                    <a:pt x="49" y="12"/>
                  </a:cubicBezTo>
                  <a:cubicBezTo>
                    <a:pt x="50" y="12"/>
                    <a:pt x="51" y="11"/>
                    <a:pt x="51" y="11"/>
                  </a:cubicBezTo>
                  <a:cubicBezTo>
                    <a:pt x="52" y="11"/>
                    <a:pt x="53" y="10"/>
                    <a:pt x="54" y="10"/>
                  </a:cubicBezTo>
                  <a:cubicBezTo>
                    <a:pt x="55" y="10"/>
                    <a:pt x="55" y="10"/>
                    <a:pt x="56" y="10"/>
                  </a:cubicBezTo>
                  <a:cubicBezTo>
                    <a:pt x="55" y="10"/>
                    <a:pt x="55" y="10"/>
                    <a:pt x="55" y="10"/>
                  </a:cubicBezTo>
                  <a:cubicBezTo>
                    <a:pt x="55" y="10"/>
                    <a:pt x="55" y="10"/>
                    <a:pt x="55" y="10"/>
                  </a:cubicBezTo>
                  <a:moveTo>
                    <a:pt x="54" y="10"/>
                  </a:moveTo>
                  <a:cubicBezTo>
                    <a:pt x="54" y="10"/>
                    <a:pt x="55" y="10"/>
                    <a:pt x="55" y="10"/>
                  </a:cubicBezTo>
                  <a:cubicBezTo>
                    <a:pt x="55" y="10"/>
                    <a:pt x="55" y="10"/>
                    <a:pt x="55" y="10"/>
                  </a:cubicBezTo>
                  <a:cubicBezTo>
                    <a:pt x="55" y="10"/>
                    <a:pt x="54" y="10"/>
                    <a:pt x="54" y="10"/>
                  </a:cubicBezTo>
                  <a:moveTo>
                    <a:pt x="29" y="51"/>
                  </a:moveTo>
                  <a:cubicBezTo>
                    <a:pt x="34" y="65"/>
                    <a:pt x="50" y="67"/>
                    <a:pt x="59" y="58"/>
                  </a:cubicBezTo>
                  <a:cubicBezTo>
                    <a:pt x="60" y="65"/>
                    <a:pt x="60" y="72"/>
                    <a:pt x="60" y="79"/>
                  </a:cubicBezTo>
                  <a:cubicBezTo>
                    <a:pt x="59" y="82"/>
                    <a:pt x="58" y="85"/>
                    <a:pt x="57" y="88"/>
                  </a:cubicBezTo>
                  <a:cubicBezTo>
                    <a:pt x="56" y="90"/>
                    <a:pt x="55" y="92"/>
                    <a:pt x="54" y="94"/>
                  </a:cubicBezTo>
                  <a:cubicBezTo>
                    <a:pt x="53" y="95"/>
                    <a:pt x="52" y="96"/>
                    <a:pt x="51" y="97"/>
                  </a:cubicBezTo>
                  <a:cubicBezTo>
                    <a:pt x="48" y="99"/>
                    <a:pt x="46" y="100"/>
                    <a:pt x="44" y="101"/>
                  </a:cubicBezTo>
                  <a:cubicBezTo>
                    <a:pt x="42" y="102"/>
                    <a:pt x="40" y="103"/>
                    <a:pt x="39" y="103"/>
                  </a:cubicBezTo>
                  <a:cubicBezTo>
                    <a:pt x="39" y="103"/>
                    <a:pt x="40" y="103"/>
                    <a:pt x="40" y="103"/>
                  </a:cubicBezTo>
                  <a:cubicBezTo>
                    <a:pt x="38" y="103"/>
                    <a:pt x="36" y="103"/>
                    <a:pt x="35" y="103"/>
                  </a:cubicBezTo>
                  <a:cubicBezTo>
                    <a:pt x="33" y="103"/>
                    <a:pt x="31" y="102"/>
                    <a:pt x="30" y="101"/>
                  </a:cubicBezTo>
                  <a:cubicBezTo>
                    <a:pt x="30" y="101"/>
                    <a:pt x="31" y="102"/>
                    <a:pt x="31" y="102"/>
                  </a:cubicBezTo>
                  <a:cubicBezTo>
                    <a:pt x="31" y="101"/>
                    <a:pt x="30" y="101"/>
                    <a:pt x="29" y="101"/>
                  </a:cubicBezTo>
                  <a:cubicBezTo>
                    <a:pt x="29" y="100"/>
                    <a:pt x="28" y="99"/>
                    <a:pt x="27" y="99"/>
                  </a:cubicBezTo>
                  <a:cubicBezTo>
                    <a:pt x="27" y="97"/>
                    <a:pt x="26" y="96"/>
                    <a:pt x="26" y="95"/>
                  </a:cubicBezTo>
                  <a:cubicBezTo>
                    <a:pt x="26" y="95"/>
                    <a:pt x="26" y="96"/>
                    <a:pt x="26" y="96"/>
                  </a:cubicBezTo>
                  <a:cubicBezTo>
                    <a:pt x="26" y="95"/>
                    <a:pt x="26" y="95"/>
                    <a:pt x="26" y="94"/>
                  </a:cubicBezTo>
                  <a:cubicBezTo>
                    <a:pt x="26" y="94"/>
                    <a:pt x="26" y="93"/>
                    <a:pt x="26" y="92"/>
                  </a:cubicBezTo>
                  <a:cubicBezTo>
                    <a:pt x="25" y="93"/>
                    <a:pt x="25" y="93"/>
                    <a:pt x="25" y="94"/>
                  </a:cubicBezTo>
                  <a:cubicBezTo>
                    <a:pt x="25" y="93"/>
                    <a:pt x="26" y="91"/>
                    <a:pt x="26" y="90"/>
                  </a:cubicBezTo>
                  <a:cubicBezTo>
                    <a:pt x="26" y="90"/>
                    <a:pt x="26" y="90"/>
                    <a:pt x="26" y="90"/>
                  </a:cubicBezTo>
                  <a:cubicBezTo>
                    <a:pt x="26" y="90"/>
                    <a:pt x="26" y="90"/>
                    <a:pt x="26" y="91"/>
                  </a:cubicBezTo>
                  <a:cubicBezTo>
                    <a:pt x="26" y="90"/>
                    <a:pt x="27" y="90"/>
                    <a:pt x="27" y="90"/>
                  </a:cubicBezTo>
                  <a:cubicBezTo>
                    <a:pt x="27" y="90"/>
                    <a:pt x="27" y="89"/>
                    <a:pt x="27" y="89"/>
                  </a:cubicBezTo>
                  <a:cubicBezTo>
                    <a:pt x="28" y="89"/>
                    <a:pt x="28" y="89"/>
                    <a:pt x="29" y="89"/>
                  </a:cubicBezTo>
                  <a:cubicBezTo>
                    <a:pt x="29" y="89"/>
                    <a:pt x="30" y="89"/>
                    <a:pt x="30" y="89"/>
                  </a:cubicBezTo>
                  <a:cubicBezTo>
                    <a:pt x="37" y="88"/>
                    <a:pt x="37" y="77"/>
                    <a:pt x="30" y="78"/>
                  </a:cubicBezTo>
                  <a:cubicBezTo>
                    <a:pt x="0" y="81"/>
                    <a:pt x="20" y="125"/>
                    <a:pt x="49" y="111"/>
                  </a:cubicBezTo>
                  <a:cubicBezTo>
                    <a:pt x="77" y="97"/>
                    <a:pt x="71" y="67"/>
                    <a:pt x="70" y="40"/>
                  </a:cubicBezTo>
                  <a:cubicBezTo>
                    <a:pt x="72" y="33"/>
                    <a:pt x="74" y="25"/>
                    <a:pt x="75" y="17"/>
                  </a:cubicBezTo>
                  <a:cubicBezTo>
                    <a:pt x="75" y="16"/>
                    <a:pt x="76" y="14"/>
                    <a:pt x="75" y="12"/>
                  </a:cubicBezTo>
                  <a:cubicBezTo>
                    <a:pt x="75" y="11"/>
                    <a:pt x="75" y="11"/>
                    <a:pt x="75" y="10"/>
                  </a:cubicBezTo>
                  <a:cubicBezTo>
                    <a:pt x="75" y="6"/>
                    <a:pt x="71" y="4"/>
                    <a:pt x="68" y="5"/>
                  </a:cubicBezTo>
                  <a:cubicBezTo>
                    <a:pt x="64" y="1"/>
                    <a:pt x="59" y="0"/>
                    <a:pt x="55" y="0"/>
                  </a:cubicBezTo>
                  <a:cubicBezTo>
                    <a:pt x="36" y="0"/>
                    <a:pt x="21" y="31"/>
                    <a:pt x="29"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prstClr val="black"/>
                </a:solidFill>
                <a:latin typeface="Calibri" panose="020F0502020204030204"/>
                <a:cs typeface="+mn-ea"/>
              </a:endParaRPr>
            </a:p>
          </p:txBody>
        </p:sp>
      </p:grpSp>
      <p:sp>
        <p:nvSpPr>
          <p:cNvPr id="295" name="TextBox 6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300"/>
                                        <p:tgtEl>
                                          <p:spTgt spid="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208"/>
                                        </p:tgtEl>
                                        <p:attrNameLst>
                                          <p:attrName>style.visibility</p:attrName>
                                        </p:attrNameLst>
                                      </p:cBhvr>
                                      <p:to>
                                        <p:strVal val="visible"/>
                                      </p:to>
                                    </p:set>
                                    <p:animEffect transition="in" filter="fade">
                                      <p:cBhvr>
                                        <p:cTn id="40" dur="1000"/>
                                        <p:tgtEl>
                                          <p:spTgt spid="208"/>
                                        </p:tgtEl>
                                      </p:cBhvr>
                                    </p:animEffect>
                                    <p:anim calcmode="lin" valueType="num">
                                      <p:cBhvr>
                                        <p:cTn id="41" dur="1000" fill="hold"/>
                                        <p:tgtEl>
                                          <p:spTgt spid="208"/>
                                        </p:tgtEl>
                                        <p:attrNameLst>
                                          <p:attrName>ppt_x</p:attrName>
                                        </p:attrNameLst>
                                      </p:cBhvr>
                                      <p:tavLst>
                                        <p:tav tm="0">
                                          <p:val>
                                            <p:strVal val="#ppt_x"/>
                                          </p:val>
                                        </p:tav>
                                        <p:tav tm="100000">
                                          <p:val>
                                            <p:strVal val="#ppt_x"/>
                                          </p:val>
                                        </p:tav>
                                      </p:tavLst>
                                    </p:anim>
                                    <p:anim calcmode="lin" valueType="num">
                                      <p:cBhvr>
                                        <p:cTn id="42" dur="1000" fill="hold"/>
                                        <p:tgtEl>
                                          <p:spTgt spid="20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05"/>
                                        </p:tgtEl>
                                        <p:attrNameLst>
                                          <p:attrName>style.visibility</p:attrName>
                                        </p:attrNameLst>
                                      </p:cBhvr>
                                      <p:to>
                                        <p:strVal val="visible"/>
                                      </p:to>
                                    </p:set>
                                    <p:animEffect transition="in" filter="fade">
                                      <p:cBhvr>
                                        <p:cTn id="45" dur="1000"/>
                                        <p:tgtEl>
                                          <p:spTgt spid="205"/>
                                        </p:tgtEl>
                                      </p:cBhvr>
                                    </p:animEffect>
                                    <p:anim calcmode="lin" valueType="num">
                                      <p:cBhvr>
                                        <p:cTn id="46" dur="1000" fill="hold"/>
                                        <p:tgtEl>
                                          <p:spTgt spid="205"/>
                                        </p:tgtEl>
                                        <p:attrNameLst>
                                          <p:attrName>ppt_x</p:attrName>
                                        </p:attrNameLst>
                                      </p:cBhvr>
                                      <p:tavLst>
                                        <p:tav tm="0">
                                          <p:val>
                                            <p:strVal val="#ppt_x"/>
                                          </p:val>
                                        </p:tav>
                                        <p:tav tm="100000">
                                          <p:val>
                                            <p:strVal val="#ppt_x"/>
                                          </p:val>
                                        </p:tav>
                                      </p:tavLst>
                                    </p:anim>
                                    <p:anim calcmode="lin" valueType="num">
                                      <p:cBhvr>
                                        <p:cTn id="47" dur="1000" fill="hold"/>
                                        <p:tgtEl>
                                          <p:spTgt spid="20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199"/>
                                        </p:tgtEl>
                                        <p:attrNameLst>
                                          <p:attrName>style.visibility</p:attrName>
                                        </p:attrNameLst>
                                      </p:cBhvr>
                                      <p:to>
                                        <p:strVal val="visible"/>
                                      </p:to>
                                    </p:set>
                                    <p:anim calcmode="lin" valueType="num">
                                      <p:cBhvr additive="base">
                                        <p:cTn id="57" dur="500" fill="hold"/>
                                        <p:tgtEl>
                                          <p:spTgt spid="199"/>
                                        </p:tgtEl>
                                        <p:attrNameLst>
                                          <p:attrName>ppt_x</p:attrName>
                                        </p:attrNameLst>
                                      </p:cBhvr>
                                      <p:tavLst>
                                        <p:tav tm="0">
                                          <p:val>
                                            <p:strVal val="#ppt_x"/>
                                          </p:val>
                                        </p:tav>
                                        <p:tav tm="100000">
                                          <p:val>
                                            <p:strVal val="#ppt_x"/>
                                          </p:val>
                                        </p:tav>
                                      </p:tavLst>
                                    </p:anim>
                                    <p:anim calcmode="lin" valueType="num">
                                      <p:cBhvr additive="base">
                                        <p:cTn id="58" dur="500" fill="hold"/>
                                        <p:tgtEl>
                                          <p:spTgt spid="199"/>
                                        </p:tgtEl>
                                        <p:attrNameLst>
                                          <p:attrName>ppt_y</p:attrName>
                                        </p:attrNameLst>
                                      </p:cBhvr>
                                      <p:tavLst>
                                        <p:tav tm="0">
                                          <p:val>
                                            <p:strVal val="0-#ppt_h/2"/>
                                          </p:val>
                                        </p:tav>
                                        <p:tav tm="100000">
                                          <p:val>
                                            <p:strVal val="#ppt_y"/>
                                          </p:val>
                                        </p:tav>
                                      </p:tavLst>
                                    </p:anim>
                                  </p:childTnLst>
                                </p:cTn>
                              </p:par>
                            </p:childTnLst>
                          </p:cTn>
                        </p:par>
                        <p:par>
                          <p:cTn id="59" fill="hold">
                            <p:stCondLst>
                              <p:cond delay="500"/>
                            </p:stCondLst>
                            <p:childTnLst>
                              <p:par>
                                <p:cTn id="60" presetID="42" presetClass="entr" presetSubtype="0" fill="hold" nodeType="after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fade">
                                      <p:cBhvr>
                                        <p:cTn id="62" dur="1000"/>
                                        <p:tgtEl>
                                          <p:spTgt spid="151"/>
                                        </p:tgtEl>
                                      </p:cBhvr>
                                    </p:animEffect>
                                    <p:anim calcmode="lin" valueType="num">
                                      <p:cBhvr>
                                        <p:cTn id="63" dur="1000" fill="hold"/>
                                        <p:tgtEl>
                                          <p:spTgt spid="151"/>
                                        </p:tgtEl>
                                        <p:attrNameLst>
                                          <p:attrName>ppt_x</p:attrName>
                                        </p:attrNameLst>
                                      </p:cBhvr>
                                      <p:tavLst>
                                        <p:tav tm="0">
                                          <p:val>
                                            <p:strVal val="#ppt_x"/>
                                          </p:val>
                                        </p:tav>
                                        <p:tav tm="100000">
                                          <p:val>
                                            <p:strVal val="#ppt_x"/>
                                          </p:val>
                                        </p:tav>
                                      </p:tavLst>
                                    </p:anim>
                                    <p:anim calcmode="lin" valueType="num">
                                      <p:cBhvr>
                                        <p:cTn id="64" dur="1000" fill="hold"/>
                                        <p:tgtEl>
                                          <p:spTgt spid="15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09"/>
                                        </p:tgtEl>
                                        <p:attrNameLst>
                                          <p:attrName>style.visibility</p:attrName>
                                        </p:attrNameLst>
                                      </p:cBhvr>
                                      <p:to>
                                        <p:strVal val="visible"/>
                                      </p:to>
                                    </p:set>
                                    <p:animEffect transition="in" filter="fade">
                                      <p:cBhvr>
                                        <p:cTn id="67" dur="1000"/>
                                        <p:tgtEl>
                                          <p:spTgt spid="209"/>
                                        </p:tgtEl>
                                      </p:cBhvr>
                                    </p:animEffect>
                                    <p:anim calcmode="lin" valueType="num">
                                      <p:cBhvr>
                                        <p:cTn id="68" dur="1000" fill="hold"/>
                                        <p:tgtEl>
                                          <p:spTgt spid="209"/>
                                        </p:tgtEl>
                                        <p:attrNameLst>
                                          <p:attrName>ppt_x</p:attrName>
                                        </p:attrNameLst>
                                      </p:cBhvr>
                                      <p:tavLst>
                                        <p:tav tm="0">
                                          <p:val>
                                            <p:strVal val="#ppt_x"/>
                                          </p:val>
                                        </p:tav>
                                        <p:tav tm="100000">
                                          <p:val>
                                            <p:strVal val="#ppt_x"/>
                                          </p:val>
                                        </p:tav>
                                      </p:tavLst>
                                    </p:anim>
                                    <p:anim calcmode="lin" valueType="num">
                                      <p:cBhvr>
                                        <p:cTn id="69"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1" fill="hold" nodeType="clickEffect">
                                  <p:stCondLst>
                                    <p:cond delay="0"/>
                                  </p:stCondLst>
                                  <p:childTnLst>
                                    <p:set>
                                      <p:cBhvr>
                                        <p:cTn id="73" dur="1" fill="hold">
                                          <p:stCondLst>
                                            <p:cond delay="0"/>
                                          </p:stCondLst>
                                        </p:cTn>
                                        <p:tgtEl>
                                          <p:spTgt spid="202"/>
                                        </p:tgtEl>
                                        <p:attrNameLst>
                                          <p:attrName>style.visibility</p:attrName>
                                        </p:attrNameLst>
                                      </p:cBhvr>
                                      <p:to>
                                        <p:strVal val="visible"/>
                                      </p:to>
                                    </p:set>
                                    <p:anim calcmode="lin" valueType="num">
                                      <p:cBhvr additive="base">
                                        <p:cTn id="74" dur="500" fill="hold"/>
                                        <p:tgtEl>
                                          <p:spTgt spid="202"/>
                                        </p:tgtEl>
                                        <p:attrNameLst>
                                          <p:attrName>ppt_x</p:attrName>
                                        </p:attrNameLst>
                                      </p:cBhvr>
                                      <p:tavLst>
                                        <p:tav tm="0">
                                          <p:val>
                                            <p:strVal val="#ppt_x"/>
                                          </p:val>
                                        </p:tav>
                                        <p:tav tm="100000">
                                          <p:val>
                                            <p:strVal val="#ppt_x"/>
                                          </p:val>
                                        </p:tav>
                                      </p:tavLst>
                                    </p:anim>
                                    <p:anim calcmode="lin" valueType="num">
                                      <p:cBhvr additive="base">
                                        <p:cTn id="75" dur="500" fill="hold"/>
                                        <p:tgtEl>
                                          <p:spTgt spid="202"/>
                                        </p:tgtEl>
                                        <p:attrNameLst>
                                          <p:attrName>ppt_y</p:attrName>
                                        </p:attrNameLst>
                                      </p:cBhvr>
                                      <p:tavLst>
                                        <p:tav tm="0">
                                          <p:val>
                                            <p:strVal val="0-#ppt_h/2"/>
                                          </p:val>
                                        </p:tav>
                                        <p:tav tm="100000">
                                          <p:val>
                                            <p:strVal val="#ppt_y"/>
                                          </p:val>
                                        </p:tav>
                                      </p:tavLst>
                                    </p:anim>
                                  </p:childTnLst>
                                </p:cTn>
                              </p:par>
                            </p:childTnLst>
                          </p:cTn>
                        </p:par>
                        <p:par>
                          <p:cTn id="76" fill="hold">
                            <p:stCondLst>
                              <p:cond delay="500"/>
                            </p:stCondLst>
                            <p:childTnLst>
                              <p:par>
                                <p:cTn id="77" presetID="42"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1000"/>
                                        <p:tgtEl>
                                          <p:spTgt spid="76"/>
                                        </p:tgtEl>
                                      </p:cBhvr>
                                    </p:animEffect>
                                    <p:anim calcmode="lin" valueType="num">
                                      <p:cBhvr>
                                        <p:cTn id="80" dur="1000" fill="hold"/>
                                        <p:tgtEl>
                                          <p:spTgt spid="76"/>
                                        </p:tgtEl>
                                        <p:attrNameLst>
                                          <p:attrName>ppt_x</p:attrName>
                                        </p:attrNameLst>
                                      </p:cBhvr>
                                      <p:tavLst>
                                        <p:tav tm="0">
                                          <p:val>
                                            <p:strVal val="#ppt_x"/>
                                          </p:val>
                                        </p:tav>
                                        <p:tav tm="100000">
                                          <p:val>
                                            <p:strVal val="#ppt_x"/>
                                          </p:val>
                                        </p:tav>
                                      </p:tavLst>
                                    </p:anim>
                                    <p:anim calcmode="lin" valueType="num">
                                      <p:cBhvr>
                                        <p:cTn id="81" dur="1000" fill="hold"/>
                                        <p:tgtEl>
                                          <p:spTgt spid="76"/>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14"/>
                                        </p:tgtEl>
                                        <p:attrNameLst>
                                          <p:attrName>style.visibility</p:attrName>
                                        </p:attrNameLst>
                                      </p:cBhvr>
                                      <p:to>
                                        <p:strVal val="visible"/>
                                      </p:to>
                                    </p:set>
                                    <p:animEffect transition="in" filter="fade">
                                      <p:cBhvr>
                                        <p:cTn id="84" dur="1000"/>
                                        <p:tgtEl>
                                          <p:spTgt spid="214"/>
                                        </p:tgtEl>
                                      </p:cBhvr>
                                    </p:animEffect>
                                    <p:anim calcmode="lin" valueType="num">
                                      <p:cBhvr>
                                        <p:cTn id="85" dur="1000" fill="hold"/>
                                        <p:tgtEl>
                                          <p:spTgt spid="214"/>
                                        </p:tgtEl>
                                        <p:attrNameLst>
                                          <p:attrName>ppt_x</p:attrName>
                                        </p:attrNameLst>
                                      </p:cBhvr>
                                      <p:tavLst>
                                        <p:tav tm="0">
                                          <p:val>
                                            <p:strVal val="#ppt_x"/>
                                          </p:val>
                                        </p:tav>
                                        <p:tav tm="100000">
                                          <p:val>
                                            <p:strVal val="#ppt_x"/>
                                          </p:val>
                                        </p:tav>
                                      </p:tavLst>
                                    </p:anim>
                                    <p:anim calcmode="lin" valueType="num">
                                      <p:cBhvr>
                                        <p:cTn id="86"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nodeType="clickEffect">
                                  <p:stCondLst>
                                    <p:cond delay="0"/>
                                  </p:stCondLst>
                                  <p:childTnLst>
                                    <p:set>
                                      <p:cBhvr>
                                        <p:cTn id="90" dur="1" fill="hold">
                                          <p:stCondLst>
                                            <p:cond delay="0"/>
                                          </p:stCondLst>
                                        </p:cTn>
                                        <p:tgtEl>
                                          <p:spTgt spid="219"/>
                                        </p:tgtEl>
                                        <p:attrNameLst>
                                          <p:attrName>style.visibility</p:attrName>
                                        </p:attrNameLst>
                                      </p:cBhvr>
                                      <p:to>
                                        <p:strVal val="visible"/>
                                      </p:to>
                                    </p:set>
                                    <p:anim calcmode="lin" valueType="num">
                                      <p:cBhvr additive="base">
                                        <p:cTn id="91" dur="500" fill="hold"/>
                                        <p:tgtEl>
                                          <p:spTgt spid="219"/>
                                        </p:tgtEl>
                                        <p:attrNameLst>
                                          <p:attrName>ppt_x</p:attrName>
                                        </p:attrNameLst>
                                      </p:cBhvr>
                                      <p:tavLst>
                                        <p:tav tm="0">
                                          <p:val>
                                            <p:strVal val="#ppt_x"/>
                                          </p:val>
                                        </p:tav>
                                        <p:tav tm="100000">
                                          <p:val>
                                            <p:strVal val="#ppt_x"/>
                                          </p:val>
                                        </p:tav>
                                      </p:tavLst>
                                    </p:anim>
                                    <p:anim calcmode="lin" valueType="num">
                                      <p:cBhvr additive="base">
                                        <p:cTn id="92" dur="500" fill="hold"/>
                                        <p:tgtEl>
                                          <p:spTgt spid="219"/>
                                        </p:tgtEl>
                                        <p:attrNameLst>
                                          <p:attrName>ppt_y</p:attrName>
                                        </p:attrNameLst>
                                      </p:cBhvr>
                                      <p:tavLst>
                                        <p:tav tm="0">
                                          <p:val>
                                            <p:strVal val="0-#ppt_h/2"/>
                                          </p:val>
                                        </p:tav>
                                        <p:tav tm="100000">
                                          <p:val>
                                            <p:strVal val="#ppt_y"/>
                                          </p:val>
                                        </p:tav>
                                      </p:tavLst>
                                    </p:anim>
                                  </p:childTnLst>
                                </p:cTn>
                              </p:par>
                            </p:childTnLst>
                          </p:cTn>
                        </p:par>
                        <p:par>
                          <p:cTn id="93" fill="hold">
                            <p:stCondLst>
                              <p:cond delay="500"/>
                            </p:stCondLst>
                            <p:childTnLst>
                              <p:par>
                                <p:cTn id="94" presetID="42" presetClass="entr" presetSubtype="0" fill="hold" nodeType="afterEffect">
                                  <p:stCondLst>
                                    <p:cond delay="0"/>
                                  </p:stCondLst>
                                  <p:childTnLst>
                                    <p:set>
                                      <p:cBhvr>
                                        <p:cTn id="95" dur="1" fill="hold">
                                          <p:stCondLst>
                                            <p:cond delay="0"/>
                                          </p:stCondLst>
                                        </p:cTn>
                                        <p:tgtEl>
                                          <p:spTgt spid="227"/>
                                        </p:tgtEl>
                                        <p:attrNameLst>
                                          <p:attrName>style.visibility</p:attrName>
                                        </p:attrNameLst>
                                      </p:cBhvr>
                                      <p:to>
                                        <p:strVal val="visible"/>
                                      </p:to>
                                    </p:set>
                                    <p:animEffect transition="in" filter="fade">
                                      <p:cBhvr>
                                        <p:cTn id="96" dur="1000"/>
                                        <p:tgtEl>
                                          <p:spTgt spid="227"/>
                                        </p:tgtEl>
                                      </p:cBhvr>
                                    </p:animEffect>
                                    <p:anim calcmode="lin" valueType="num">
                                      <p:cBhvr>
                                        <p:cTn id="97" dur="1000" fill="hold"/>
                                        <p:tgtEl>
                                          <p:spTgt spid="227"/>
                                        </p:tgtEl>
                                        <p:attrNameLst>
                                          <p:attrName>ppt_x</p:attrName>
                                        </p:attrNameLst>
                                      </p:cBhvr>
                                      <p:tavLst>
                                        <p:tav tm="0">
                                          <p:val>
                                            <p:strVal val="#ppt_x"/>
                                          </p:val>
                                        </p:tav>
                                        <p:tav tm="100000">
                                          <p:val>
                                            <p:strVal val="#ppt_x"/>
                                          </p:val>
                                        </p:tav>
                                      </p:tavLst>
                                    </p:anim>
                                    <p:anim calcmode="lin" valueType="num">
                                      <p:cBhvr>
                                        <p:cTn id="98" dur="1000" fill="hold"/>
                                        <p:tgtEl>
                                          <p:spTgt spid="22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22"/>
                                        </p:tgtEl>
                                        <p:attrNameLst>
                                          <p:attrName>style.visibility</p:attrName>
                                        </p:attrNameLst>
                                      </p:cBhvr>
                                      <p:to>
                                        <p:strVal val="visible"/>
                                      </p:to>
                                    </p:set>
                                    <p:animEffect transition="in" filter="fade">
                                      <p:cBhvr>
                                        <p:cTn id="101" dur="1000"/>
                                        <p:tgtEl>
                                          <p:spTgt spid="222"/>
                                        </p:tgtEl>
                                      </p:cBhvr>
                                    </p:animEffect>
                                    <p:anim calcmode="lin" valueType="num">
                                      <p:cBhvr>
                                        <p:cTn id="102" dur="1000" fill="hold"/>
                                        <p:tgtEl>
                                          <p:spTgt spid="222"/>
                                        </p:tgtEl>
                                        <p:attrNameLst>
                                          <p:attrName>ppt_x</p:attrName>
                                        </p:attrNameLst>
                                      </p:cBhvr>
                                      <p:tavLst>
                                        <p:tav tm="0">
                                          <p:val>
                                            <p:strVal val="#ppt_x"/>
                                          </p:val>
                                        </p:tav>
                                        <p:tav tm="100000">
                                          <p:val>
                                            <p:strVal val="#ppt_x"/>
                                          </p:val>
                                        </p:tav>
                                      </p:tavLst>
                                    </p:anim>
                                    <p:anim calcmode="lin" valueType="num">
                                      <p:cBhvr>
                                        <p:cTn id="103" dur="1000" fill="hold"/>
                                        <p:tgtEl>
                                          <p:spTgt spid="222"/>
                                        </p:tgtEl>
                                        <p:attrNameLst>
                                          <p:attrName>ppt_y</p:attrName>
                                        </p:attrNameLst>
                                      </p:cBhvr>
                                      <p:tavLst>
                                        <p:tav tm="0">
                                          <p:val>
                                            <p:strVal val="#ppt_y+.1"/>
                                          </p:val>
                                        </p:tav>
                                        <p:tav tm="100000">
                                          <p:val>
                                            <p:strVal val="#ppt_y"/>
                                          </p:val>
                                        </p:tav>
                                      </p:tavLst>
                                    </p:anim>
                                  </p:childTnLst>
                                </p:cTn>
                              </p:par>
                            </p:childTnLst>
                          </p:cTn>
                        </p:par>
                        <p:par>
                          <p:cTn id="104" fill="hold">
                            <p:stCondLst>
                              <p:cond delay="1500"/>
                            </p:stCondLst>
                            <p:childTnLst>
                              <p:par>
                                <p:cTn id="105" presetID="10" presetClass="entr" presetSubtype="0" fill="hold" grpId="0" nodeType="afterEffect">
                                  <p:stCondLst>
                                    <p:cond delay="0"/>
                                  </p:stCondLst>
                                  <p:childTnLst>
                                    <p:set>
                                      <p:cBhvr>
                                        <p:cTn id="106" dur="1" fill="hold">
                                          <p:stCondLst>
                                            <p:cond delay="0"/>
                                          </p:stCondLst>
                                        </p:cTn>
                                        <p:tgtEl>
                                          <p:spTgt spid="295"/>
                                        </p:tgtEl>
                                        <p:attrNameLst>
                                          <p:attrName>style.visibility</p:attrName>
                                        </p:attrNameLst>
                                      </p:cBhvr>
                                      <p:to>
                                        <p:strVal val="visible"/>
                                      </p:to>
                                    </p:set>
                                    <p:animEffect transition="in" filter="fade">
                                      <p:cBhvr>
                                        <p:cTn id="107"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08" grpId="0"/>
      <p:bldP spid="2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发展情况</a:t>
            </a:r>
            <a:endParaRPr lang="zh-CN" altLang="en-US" sz="2000" spc="300" dirty="0">
              <a:latin typeface="+mn-ea"/>
              <a:cs typeface="+mn-ea"/>
            </a:endParaRPr>
          </a:p>
        </p:txBody>
      </p:sp>
      <p:sp>
        <p:nvSpPr>
          <p:cNvPr id="27" name="TextBox 26"/>
          <p:cNvSpPr txBox="1"/>
          <p:nvPr/>
        </p:nvSpPr>
        <p:spPr>
          <a:xfrm>
            <a:off x="2390916" y="267886"/>
            <a:ext cx="1313180"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DEVELOPMENT</a:t>
            </a:r>
            <a:endParaRPr lang="zh-CN" altLang="en-US" dirty="0">
              <a:solidFill>
                <a:srgbClr val="0070C0"/>
              </a:solidFill>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983063" y="1942692"/>
            <a:ext cx="528131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4893756" y="1390653"/>
            <a:ext cx="1118835" cy="1118835"/>
          </a:xfrm>
          <a:prstGeom prst="ellipse">
            <a:avLst/>
          </a:prstGeom>
          <a:solidFill>
            <a:srgbClr val="0070C0"/>
          </a:solidFill>
          <a:ln w="44450">
            <a:solidFill>
              <a:srgbClr val="F2F2F2"/>
            </a:solidFill>
          </a:ln>
          <a:effectLst>
            <a:outerShdw blurRad="279400" dist="2413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nvGrpSpPr>
          <p:cNvPr id="31" name="组合 30"/>
          <p:cNvGrpSpPr/>
          <p:nvPr/>
        </p:nvGrpSpPr>
        <p:grpSpPr>
          <a:xfrm>
            <a:off x="6713253" y="1398942"/>
            <a:ext cx="1102257" cy="1102257"/>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34" name="椭圆 33"/>
          <p:cNvSpPr/>
          <p:nvPr/>
        </p:nvSpPr>
        <p:spPr>
          <a:xfrm>
            <a:off x="1271338" y="1390653"/>
            <a:ext cx="1118835" cy="1118835"/>
          </a:xfrm>
          <a:prstGeom prst="ellipse">
            <a:avLst/>
          </a:prstGeom>
          <a:solidFill>
            <a:srgbClr val="0070C0"/>
          </a:solidFill>
          <a:ln w="44450">
            <a:solidFill>
              <a:srgbClr val="F2F2F2"/>
            </a:solidFill>
          </a:ln>
          <a:effectLst>
            <a:outerShdw blurRad="279400" dist="2413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nvGrpSpPr>
          <p:cNvPr id="35" name="组合 34"/>
          <p:cNvGrpSpPr/>
          <p:nvPr/>
        </p:nvGrpSpPr>
        <p:grpSpPr>
          <a:xfrm>
            <a:off x="3090836" y="1413230"/>
            <a:ext cx="1102257" cy="1102257"/>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38" name="TextBox 37"/>
          <p:cNvSpPr txBox="1"/>
          <p:nvPr/>
        </p:nvSpPr>
        <p:spPr>
          <a:xfrm>
            <a:off x="1356629" y="2779935"/>
            <a:ext cx="800219" cy="338554"/>
          </a:xfrm>
          <a:prstGeom prst="rect">
            <a:avLst/>
          </a:prstGeom>
          <a:noFill/>
        </p:spPr>
        <p:txBody>
          <a:bodyPr wrap="none" rtlCol="0">
            <a:spAutoFit/>
          </a:bodyPr>
          <a:lstStyle/>
          <a:p>
            <a:r>
              <a:rPr lang="en-US" altLang="zh-CN" sz="1600" dirty="0" smtClean="0">
                <a:solidFill>
                  <a:srgbClr val="0070C0"/>
                </a:solidFill>
                <a:latin typeface="+mn-ea"/>
                <a:cs typeface="+mn-ea"/>
              </a:rPr>
              <a:t>2013</a:t>
            </a:r>
            <a:r>
              <a:rPr lang="zh-CN" altLang="en-US" sz="1600" dirty="0" smtClean="0">
                <a:solidFill>
                  <a:srgbClr val="0070C0"/>
                </a:solidFill>
                <a:latin typeface="+mn-ea"/>
                <a:cs typeface="+mn-ea"/>
              </a:rPr>
              <a:t>年</a:t>
            </a:r>
            <a:endParaRPr lang="en-US" altLang="zh-CN" sz="1600" dirty="0" smtClean="0">
              <a:solidFill>
                <a:srgbClr val="0070C0"/>
              </a:solidFill>
              <a:latin typeface="+mn-ea"/>
              <a:cs typeface="+mn-ea"/>
            </a:endParaRPr>
          </a:p>
        </p:txBody>
      </p:sp>
      <p:sp>
        <p:nvSpPr>
          <p:cNvPr id="39" name="TextBox 38"/>
          <p:cNvSpPr txBox="1"/>
          <p:nvPr/>
        </p:nvSpPr>
        <p:spPr>
          <a:xfrm>
            <a:off x="3167838" y="2779935"/>
            <a:ext cx="800219" cy="338554"/>
          </a:xfrm>
          <a:prstGeom prst="rect">
            <a:avLst/>
          </a:prstGeom>
          <a:noFill/>
        </p:spPr>
        <p:txBody>
          <a:bodyPr wrap="none" rtlCol="0">
            <a:spAutoFit/>
          </a:bodyPr>
          <a:lstStyle/>
          <a:p>
            <a:r>
              <a:rPr lang="en-US" altLang="zh-CN" sz="1600" dirty="0" smtClean="0">
                <a:solidFill>
                  <a:srgbClr val="0070C0"/>
                </a:solidFill>
                <a:latin typeface="+mn-ea"/>
                <a:cs typeface="+mn-ea"/>
              </a:rPr>
              <a:t>2014</a:t>
            </a:r>
            <a:r>
              <a:rPr lang="zh-CN" altLang="en-US" sz="1600" dirty="0" smtClean="0">
                <a:solidFill>
                  <a:srgbClr val="0070C0"/>
                </a:solidFill>
                <a:latin typeface="+mn-ea"/>
                <a:cs typeface="+mn-ea"/>
              </a:rPr>
              <a:t>年</a:t>
            </a:r>
            <a:endParaRPr lang="en-US" altLang="zh-CN" sz="1600" dirty="0" smtClean="0">
              <a:solidFill>
                <a:srgbClr val="0070C0"/>
              </a:solidFill>
              <a:latin typeface="+mn-ea"/>
              <a:cs typeface="+mn-ea"/>
            </a:endParaRPr>
          </a:p>
        </p:txBody>
      </p:sp>
      <p:sp>
        <p:nvSpPr>
          <p:cNvPr id="40" name="TextBox 39"/>
          <p:cNvSpPr txBox="1"/>
          <p:nvPr/>
        </p:nvSpPr>
        <p:spPr>
          <a:xfrm>
            <a:off x="4991747" y="2779935"/>
            <a:ext cx="800219" cy="338554"/>
          </a:xfrm>
          <a:prstGeom prst="rect">
            <a:avLst/>
          </a:prstGeom>
          <a:noFill/>
        </p:spPr>
        <p:txBody>
          <a:bodyPr wrap="none" rtlCol="0">
            <a:spAutoFit/>
          </a:bodyPr>
          <a:lstStyle/>
          <a:p>
            <a:r>
              <a:rPr lang="en-US" altLang="zh-CN" sz="1600" dirty="0" smtClean="0">
                <a:solidFill>
                  <a:srgbClr val="0070C0"/>
                </a:solidFill>
                <a:latin typeface="+mn-ea"/>
                <a:cs typeface="+mn-ea"/>
              </a:rPr>
              <a:t>2015</a:t>
            </a:r>
            <a:r>
              <a:rPr lang="zh-CN" altLang="en-US" sz="1600" dirty="0" smtClean="0">
                <a:solidFill>
                  <a:srgbClr val="0070C0"/>
                </a:solidFill>
                <a:latin typeface="+mn-ea"/>
                <a:cs typeface="+mn-ea"/>
              </a:rPr>
              <a:t>年</a:t>
            </a:r>
            <a:endParaRPr lang="en-US" altLang="zh-CN" sz="1600" dirty="0" smtClean="0">
              <a:solidFill>
                <a:srgbClr val="0070C0"/>
              </a:solidFill>
              <a:latin typeface="+mn-ea"/>
              <a:cs typeface="+mn-ea"/>
            </a:endParaRPr>
          </a:p>
        </p:txBody>
      </p:sp>
      <p:sp>
        <p:nvSpPr>
          <p:cNvPr id="41" name="TextBox 40"/>
          <p:cNvSpPr txBox="1"/>
          <p:nvPr/>
        </p:nvSpPr>
        <p:spPr>
          <a:xfrm>
            <a:off x="6815655" y="2779935"/>
            <a:ext cx="800219" cy="338554"/>
          </a:xfrm>
          <a:prstGeom prst="rect">
            <a:avLst/>
          </a:prstGeom>
          <a:noFill/>
        </p:spPr>
        <p:txBody>
          <a:bodyPr wrap="none" rtlCol="0">
            <a:spAutoFit/>
          </a:bodyPr>
          <a:lstStyle/>
          <a:p>
            <a:r>
              <a:rPr lang="en-US" altLang="zh-CN" sz="1600" dirty="0" smtClean="0">
                <a:solidFill>
                  <a:srgbClr val="0070C0"/>
                </a:solidFill>
                <a:latin typeface="+mn-ea"/>
                <a:cs typeface="+mn-ea"/>
              </a:rPr>
              <a:t>2016</a:t>
            </a:r>
            <a:r>
              <a:rPr lang="zh-CN" altLang="en-US" sz="1600" dirty="0" smtClean="0">
                <a:solidFill>
                  <a:srgbClr val="0070C0"/>
                </a:solidFill>
                <a:latin typeface="+mn-ea"/>
                <a:cs typeface="+mn-ea"/>
              </a:rPr>
              <a:t>年</a:t>
            </a:r>
            <a:endParaRPr lang="en-US" altLang="zh-CN" sz="1600" dirty="0" smtClean="0">
              <a:solidFill>
                <a:srgbClr val="0070C0"/>
              </a:solidFill>
              <a:latin typeface="+mn-ea"/>
              <a:cs typeface="+mn-ea"/>
            </a:endParaRPr>
          </a:p>
        </p:txBody>
      </p:sp>
      <p:grpSp>
        <p:nvGrpSpPr>
          <p:cNvPr id="46" name="组合 45"/>
          <p:cNvGrpSpPr/>
          <p:nvPr/>
        </p:nvGrpSpPr>
        <p:grpSpPr>
          <a:xfrm>
            <a:off x="957487" y="3121629"/>
            <a:ext cx="1721136" cy="1224902"/>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9" name="圆角矩形 4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50" name="组合 49"/>
          <p:cNvGrpSpPr/>
          <p:nvPr/>
        </p:nvGrpSpPr>
        <p:grpSpPr>
          <a:xfrm>
            <a:off x="2768696" y="3121629"/>
            <a:ext cx="1721136" cy="1224902"/>
            <a:chOff x="4304043" y="1286668"/>
            <a:chExt cx="3837944" cy="2757793"/>
          </a:xfrm>
          <a:effectLst>
            <a:outerShdw blurRad="381000" dist="254000" dir="8100000" algn="tr" rotWithShape="0">
              <a:prstClr val="black">
                <a:alpha val="40000"/>
              </a:prstClr>
            </a:outerShdw>
          </a:effectLst>
        </p:grpSpPr>
        <p:sp>
          <p:nvSpPr>
            <p:cNvPr id="51" name="圆角矩形 5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2" name="圆角矩形 51"/>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53" name="组合 52"/>
          <p:cNvGrpSpPr/>
          <p:nvPr/>
        </p:nvGrpSpPr>
        <p:grpSpPr>
          <a:xfrm>
            <a:off x="4579905" y="3121629"/>
            <a:ext cx="1721136" cy="1224902"/>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5" name="圆角矩形 54"/>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56" name="组合 55"/>
          <p:cNvGrpSpPr/>
          <p:nvPr/>
        </p:nvGrpSpPr>
        <p:grpSpPr>
          <a:xfrm>
            <a:off x="6391113" y="3121629"/>
            <a:ext cx="1721136" cy="1224902"/>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8" name="圆角矩形 57"/>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59" name="TextBox 58"/>
          <p:cNvSpPr txBox="1"/>
          <p:nvPr/>
        </p:nvSpPr>
        <p:spPr>
          <a:xfrm>
            <a:off x="1005927" y="3334810"/>
            <a:ext cx="1569660" cy="830997"/>
          </a:xfrm>
          <a:prstGeom prst="rect">
            <a:avLst/>
          </a:prstGeom>
          <a:noFill/>
        </p:spPr>
        <p:txBody>
          <a:bodyPr wrap="none" rtlCol="0">
            <a:spAutoFit/>
          </a:bodyPr>
          <a:lstStyle/>
          <a:p>
            <a:r>
              <a:rPr lang="zh-CN" altLang="en-US" sz="1200" dirty="0" smtClean="0">
                <a:latin typeface="+mn-ea"/>
                <a:cs typeface="+mn-ea"/>
              </a:rPr>
              <a:t>添加文字内容，内容</a:t>
            </a:r>
            <a:endParaRPr lang="en-US" altLang="zh-CN" sz="1200" dirty="0" smtClean="0">
              <a:latin typeface="+mn-ea"/>
              <a:cs typeface="+mn-ea"/>
            </a:endParaRPr>
          </a:p>
          <a:p>
            <a:r>
              <a:rPr lang="zh-CN" altLang="en-US" sz="1200" dirty="0" smtClean="0">
                <a:latin typeface="+mn-ea"/>
                <a:cs typeface="+mn-ea"/>
              </a:rPr>
              <a:t>详尽简要清晰。添加</a:t>
            </a:r>
            <a:endParaRPr lang="en-US" altLang="zh-CN" sz="1200" dirty="0" smtClean="0">
              <a:latin typeface="+mn-ea"/>
              <a:cs typeface="+mn-ea"/>
            </a:endParaRPr>
          </a:p>
          <a:p>
            <a:r>
              <a:rPr lang="zh-CN" altLang="en-US" sz="1200" dirty="0" smtClean="0">
                <a:latin typeface="+mn-ea"/>
                <a:cs typeface="+mn-ea"/>
              </a:rPr>
              <a:t>文字内容，内容详尽</a:t>
            </a:r>
            <a:endParaRPr lang="en-US" altLang="zh-CN" sz="1200" dirty="0" smtClean="0">
              <a:latin typeface="+mn-ea"/>
              <a:cs typeface="+mn-ea"/>
            </a:endParaRPr>
          </a:p>
          <a:p>
            <a:r>
              <a:rPr lang="zh-CN" altLang="en-US" sz="1200" dirty="0" smtClean="0">
                <a:latin typeface="+mn-ea"/>
                <a:cs typeface="+mn-ea"/>
              </a:rPr>
              <a:t>简要清晰。</a:t>
            </a:r>
            <a:endParaRPr lang="en-US" altLang="zh-CN" sz="1200" dirty="0" smtClean="0">
              <a:latin typeface="+mn-ea"/>
              <a:cs typeface="+mn-ea"/>
            </a:endParaRPr>
          </a:p>
        </p:txBody>
      </p:sp>
      <p:sp>
        <p:nvSpPr>
          <p:cNvPr id="60" name="TextBox 59"/>
          <p:cNvSpPr txBox="1"/>
          <p:nvPr/>
        </p:nvSpPr>
        <p:spPr>
          <a:xfrm>
            <a:off x="2857134" y="3334810"/>
            <a:ext cx="1569660" cy="830997"/>
          </a:xfrm>
          <a:prstGeom prst="rect">
            <a:avLst/>
          </a:prstGeom>
          <a:noFill/>
        </p:spPr>
        <p:txBody>
          <a:bodyPr wrap="none" rtlCol="0">
            <a:spAutoFit/>
          </a:bodyPr>
          <a:lstStyle/>
          <a:p>
            <a:r>
              <a:rPr lang="zh-CN" altLang="en-US" sz="1200" dirty="0" smtClean="0">
                <a:latin typeface="+mn-ea"/>
                <a:cs typeface="+mn-ea"/>
              </a:rPr>
              <a:t>添加文字内容，内容</a:t>
            </a:r>
            <a:endParaRPr lang="en-US" altLang="zh-CN" sz="1200" dirty="0" smtClean="0">
              <a:latin typeface="+mn-ea"/>
              <a:cs typeface="+mn-ea"/>
            </a:endParaRPr>
          </a:p>
          <a:p>
            <a:r>
              <a:rPr lang="zh-CN" altLang="en-US" sz="1200" dirty="0" smtClean="0">
                <a:latin typeface="+mn-ea"/>
                <a:cs typeface="+mn-ea"/>
              </a:rPr>
              <a:t>详尽简要清晰。添加</a:t>
            </a:r>
            <a:endParaRPr lang="en-US" altLang="zh-CN" sz="1200" dirty="0" smtClean="0">
              <a:latin typeface="+mn-ea"/>
              <a:cs typeface="+mn-ea"/>
            </a:endParaRPr>
          </a:p>
          <a:p>
            <a:r>
              <a:rPr lang="zh-CN" altLang="en-US" sz="1200" dirty="0" smtClean="0">
                <a:latin typeface="+mn-ea"/>
                <a:cs typeface="+mn-ea"/>
              </a:rPr>
              <a:t>文字内容，内容详尽</a:t>
            </a:r>
            <a:endParaRPr lang="en-US" altLang="zh-CN" sz="1200" dirty="0" smtClean="0">
              <a:latin typeface="+mn-ea"/>
              <a:cs typeface="+mn-ea"/>
            </a:endParaRPr>
          </a:p>
          <a:p>
            <a:r>
              <a:rPr lang="zh-CN" altLang="en-US" sz="1200" dirty="0" smtClean="0">
                <a:latin typeface="+mn-ea"/>
                <a:cs typeface="+mn-ea"/>
              </a:rPr>
              <a:t>简要清晰。</a:t>
            </a:r>
            <a:endParaRPr lang="en-US" altLang="zh-CN" sz="1200" dirty="0" smtClean="0">
              <a:latin typeface="+mn-ea"/>
              <a:cs typeface="+mn-ea"/>
            </a:endParaRPr>
          </a:p>
        </p:txBody>
      </p:sp>
      <p:sp>
        <p:nvSpPr>
          <p:cNvPr id="61" name="TextBox 60"/>
          <p:cNvSpPr txBox="1"/>
          <p:nvPr/>
        </p:nvSpPr>
        <p:spPr>
          <a:xfrm>
            <a:off x="4668343" y="3334810"/>
            <a:ext cx="1569660" cy="830997"/>
          </a:xfrm>
          <a:prstGeom prst="rect">
            <a:avLst/>
          </a:prstGeom>
          <a:noFill/>
        </p:spPr>
        <p:txBody>
          <a:bodyPr wrap="none" rtlCol="0">
            <a:spAutoFit/>
          </a:bodyPr>
          <a:lstStyle/>
          <a:p>
            <a:r>
              <a:rPr lang="zh-CN" altLang="en-US" sz="1200" dirty="0" smtClean="0">
                <a:latin typeface="+mn-ea"/>
                <a:cs typeface="+mn-ea"/>
              </a:rPr>
              <a:t>添加文字内容，内容</a:t>
            </a:r>
            <a:endParaRPr lang="en-US" altLang="zh-CN" sz="1200" dirty="0" smtClean="0">
              <a:latin typeface="+mn-ea"/>
              <a:cs typeface="+mn-ea"/>
            </a:endParaRPr>
          </a:p>
          <a:p>
            <a:r>
              <a:rPr lang="zh-CN" altLang="en-US" sz="1200" dirty="0" smtClean="0">
                <a:latin typeface="+mn-ea"/>
                <a:cs typeface="+mn-ea"/>
              </a:rPr>
              <a:t>详尽简要清晰。添加</a:t>
            </a:r>
            <a:endParaRPr lang="en-US" altLang="zh-CN" sz="1200" dirty="0" smtClean="0">
              <a:latin typeface="+mn-ea"/>
              <a:cs typeface="+mn-ea"/>
            </a:endParaRPr>
          </a:p>
          <a:p>
            <a:r>
              <a:rPr lang="zh-CN" altLang="en-US" sz="1200" dirty="0" smtClean="0">
                <a:latin typeface="+mn-ea"/>
                <a:cs typeface="+mn-ea"/>
              </a:rPr>
              <a:t>文字内容，内容详尽</a:t>
            </a:r>
            <a:endParaRPr lang="en-US" altLang="zh-CN" sz="1200" dirty="0" smtClean="0">
              <a:latin typeface="+mn-ea"/>
              <a:cs typeface="+mn-ea"/>
            </a:endParaRPr>
          </a:p>
          <a:p>
            <a:r>
              <a:rPr lang="zh-CN" altLang="en-US" sz="1200" dirty="0" smtClean="0">
                <a:latin typeface="+mn-ea"/>
                <a:cs typeface="+mn-ea"/>
              </a:rPr>
              <a:t>简要清晰。</a:t>
            </a:r>
            <a:endParaRPr lang="en-US" altLang="zh-CN" sz="1200" dirty="0" smtClean="0">
              <a:latin typeface="+mn-ea"/>
              <a:cs typeface="+mn-ea"/>
            </a:endParaRPr>
          </a:p>
        </p:txBody>
      </p:sp>
      <p:sp>
        <p:nvSpPr>
          <p:cNvPr id="62" name="TextBox 61"/>
          <p:cNvSpPr txBox="1"/>
          <p:nvPr/>
        </p:nvSpPr>
        <p:spPr>
          <a:xfrm>
            <a:off x="6466851" y="3334810"/>
            <a:ext cx="1569660" cy="830997"/>
          </a:xfrm>
          <a:prstGeom prst="rect">
            <a:avLst/>
          </a:prstGeom>
          <a:noFill/>
        </p:spPr>
        <p:txBody>
          <a:bodyPr wrap="none" rtlCol="0">
            <a:spAutoFit/>
          </a:bodyPr>
          <a:lstStyle/>
          <a:p>
            <a:r>
              <a:rPr lang="zh-CN" altLang="en-US" sz="1200" dirty="0" smtClean="0">
                <a:latin typeface="+mn-ea"/>
                <a:cs typeface="+mn-ea"/>
              </a:rPr>
              <a:t>添加文字内容，内容</a:t>
            </a:r>
            <a:endParaRPr lang="en-US" altLang="zh-CN" sz="1200" dirty="0" smtClean="0">
              <a:latin typeface="+mn-ea"/>
              <a:cs typeface="+mn-ea"/>
            </a:endParaRPr>
          </a:p>
          <a:p>
            <a:r>
              <a:rPr lang="zh-CN" altLang="en-US" sz="1200" dirty="0" smtClean="0">
                <a:latin typeface="+mn-ea"/>
                <a:cs typeface="+mn-ea"/>
              </a:rPr>
              <a:t>详尽简要清晰。添加</a:t>
            </a:r>
            <a:endParaRPr lang="en-US" altLang="zh-CN" sz="1200" dirty="0" smtClean="0">
              <a:latin typeface="+mn-ea"/>
              <a:cs typeface="+mn-ea"/>
            </a:endParaRPr>
          </a:p>
          <a:p>
            <a:r>
              <a:rPr lang="zh-CN" altLang="en-US" sz="1200" dirty="0" smtClean="0">
                <a:latin typeface="+mn-ea"/>
                <a:cs typeface="+mn-ea"/>
              </a:rPr>
              <a:t>文字内容，内容详尽</a:t>
            </a:r>
            <a:endParaRPr lang="en-US" altLang="zh-CN" sz="1200" dirty="0" smtClean="0">
              <a:latin typeface="+mn-ea"/>
              <a:cs typeface="+mn-ea"/>
            </a:endParaRPr>
          </a:p>
          <a:p>
            <a:r>
              <a:rPr lang="zh-CN" altLang="en-US" sz="1200" dirty="0" smtClean="0">
                <a:latin typeface="+mn-ea"/>
                <a:cs typeface="+mn-ea"/>
              </a:rPr>
              <a:t>简要清晰。</a:t>
            </a:r>
            <a:endParaRPr lang="en-US" altLang="zh-CN" sz="1200" dirty="0" smtClean="0">
              <a:latin typeface="+mn-ea"/>
              <a:cs typeface="+mn-ea"/>
            </a:endParaRPr>
          </a:p>
        </p:txBody>
      </p:sp>
      <p:sp>
        <p:nvSpPr>
          <p:cNvPr id="63" name="TextBox 6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1000"/>
                                        <p:tgtEl>
                                          <p:spTgt spid="29"/>
                                        </p:tgtEl>
                                      </p:cBhvr>
                                    </p:animEffect>
                                  </p:childTnLst>
                                </p:cTn>
                              </p:par>
                              <p:par>
                                <p:cTn id="35" presetID="53" presetClass="entr" presetSubtype="16" fill="hold" nodeType="withEffect">
                                  <p:stCondLst>
                                    <p:cond delay="20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60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3" presetClass="entr" presetSubtype="16" fill="hold" nodeType="withEffect">
                                  <p:stCondLst>
                                    <p:cond delay="80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p:tgtEl>
                                          <p:spTgt spid="38"/>
                                        </p:tgtEl>
                                        <p:attrNameLst>
                                          <p:attrName>ppt_y</p:attrName>
                                        </p:attrNameLst>
                                      </p:cBhvr>
                                      <p:tavLst>
                                        <p:tav tm="0">
                                          <p:val>
                                            <p:strVal val="#ppt_y-#ppt_h*1.125000"/>
                                          </p:val>
                                        </p:tav>
                                        <p:tav tm="100000">
                                          <p:val>
                                            <p:strVal val="#ppt_y"/>
                                          </p:val>
                                        </p:tav>
                                      </p:tavLst>
                                    </p:anim>
                                    <p:animEffect transition="in" filter="wipe(down)">
                                      <p:cBhvr>
                                        <p:cTn id="53" dur="500"/>
                                        <p:tgtEl>
                                          <p:spTgt spid="38"/>
                                        </p:tgtEl>
                                      </p:cBhvr>
                                    </p:animEffect>
                                  </p:childTnLst>
                                </p:cTn>
                              </p:par>
                              <p:par>
                                <p:cTn id="54" presetID="12" presetClass="entr" presetSubtype="1" fill="hold" grpId="0" nodeType="withEffect">
                                  <p:stCondLst>
                                    <p:cond delay="70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p:tgtEl>
                                          <p:spTgt spid="39"/>
                                        </p:tgtEl>
                                        <p:attrNameLst>
                                          <p:attrName>ppt_y</p:attrName>
                                        </p:attrNameLst>
                                      </p:cBhvr>
                                      <p:tavLst>
                                        <p:tav tm="0">
                                          <p:val>
                                            <p:strVal val="#ppt_y-#ppt_h*1.125000"/>
                                          </p:val>
                                        </p:tav>
                                        <p:tav tm="100000">
                                          <p:val>
                                            <p:strVal val="#ppt_y"/>
                                          </p:val>
                                        </p:tav>
                                      </p:tavLst>
                                    </p:anim>
                                    <p:animEffect transition="in" filter="wipe(down)">
                                      <p:cBhvr>
                                        <p:cTn id="57" dur="500"/>
                                        <p:tgtEl>
                                          <p:spTgt spid="39"/>
                                        </p:tgtEl>
                                      </p:cBhvr>
                                    </p:animEffect>
                                  </p:childTnLst>
                                </p:cTn>
                              </p:par>
                              <p:par>
                                <p:cTn id="58" presetID="12" presetClass="entr" presetSubtype="1" fill="hold" grpId="0" nodeType="withEffect">
                                  <p:stCondLst>
                                    <p:cond delay="11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500"/>
                                        <p:tgtEl>
                                          <p:spTgt spid="40"/>
                                        </p:tgtEl>
                                        <p:attrNameLst>
                                          <p:attrName>ppt_y</p:attrName>
                                        </p:attrNameLst>
                                      </p:cBhvr>
                                      <p:tavLst>
                                        <p:tav tm="0">
                                          <p:val>
                                            <p:strVal val="#ppt_y-#ppt_h*1.125000"/>
                                          </p:val>
                                        </p:tav>
                                        <p:tav tm="100000">
                                          <p:val>
                                            <p:strVal val="#ppt_y"/>
                                          </p:val>
                                        </p:tav>
                                      </p:tavLst>
                                    </p:anim>
                                    <p:animEffect transition="in" filter="wipe(down)">
                                      <p:cBhvr>
                                        <p:cTn id="61" dur="500"/>
                                        <p:tgtEl>
                                          <p:spTgt spid="40"/>
                                        </p:tgtEl>
                                      </p:cBhvr>
                                    </p:animEffect>
                                  </p:childTnLst>
                                </p:cTn>
                              </p:par>
                              <p:par>
                                <p:cTn id="62" presetID="12" presetClass="entr" presetSubtype="1" fill="hold" grpId="0" nodeType="withEffect">
                                  <p:stCondLst>
                                    <p:cond delay="130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500"/>
                                        <p:tgtEl>
                                          <p:spTgt spid="41"/>
                                        </p:tgtEl>
                                        <p:attrNameLst>
                                          <p:attrName>ppt_y</p:attrName>
                                        </p:attrNameLst>
                                      </p:cBhvr>
                                      <p:tavLst>
                                        <p:tav tm="0">
                                          <p:val>
                                            <p:strVal val="#ppt_y-#ppt_h*1.125000"/>
                                          </p:val>
                                        </p:tav>
                                        <p:tav tm="100000">
                                          <p:val>
                                            <p:strVal val="#ppt_y"/>
                                          </p:val>
                                        </p:tav>
                                      </p:tavLst>
                                    </p:anim>
                                    <p:animEffect transition="in" filter="wipe(down)">
                                      <p:cBhvr>
                                        <p:cTn id="65" dur="500"/>
                                        <p:tgtEl>
                                          <p:spTgt spid="41"/>
                                        </p:tgtEl>
                                      </p:cBhvr>
                                    </p:animEffect>
                                  </p:childTnLst>
                                </p:cTn>
                              </p:par>
                            </p:childTnLst>
                          </p:cTn>
                        </p:par>
                        <p:par>
                          <p:cTn id="66" fill="hold">
                            <p:stCondLst>
                              <p:cond delay="3000"/>
                            </p:stCondLst>
                            <p:childTnLst>
                              <p:par>
                                <p:cTn id="67" presetID="42" presetClass="entr" presetSubtype="0"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fade">
                                      <p:cBhvr>
                                        <p:cTn id="69" dur="500"/>
                                        <p:tgtEl>
                                          <p:spTgt spid="59"/>
                                        </p:tgtEl>
                                      </p:cBhvr>
                                    </p:animEffect>
                                    <p:anim calcmode="lin" valueType="num">
                                      <p:cBhvr>
                                        <p:cTn id="70" dur="500" fill="hold"/>
                                        <p:tgtEl>
                                          <p:spTgt spid="59"/>
                                        </p:tgtEl>
                                        <p:attrNameLst>
                                          <p:attrName>ppt_x</p:attrName>
                                        </p:attrNameLst>
                                      </p:cBhvr>
                                      <p:tavLst>
                                        <p:tav tm="0">
                                          <p:val>
                                            <p:strVal val="#ppt_x"/>
                                          </p:val>
                                        </p:tav>
                                        <p:tav tm="100000">
                                          <p:val>
                                            <p:strVal val="#ppt_x"/>
                                          </p:val>
                                        </p:tav>
                                      </p:tavLst>
                                    </p:anim>
                                    <p:anim calcmode="lin" valueType="num">
                                      <p:cBhvr>
                                        <p:cTn id="71" dur="500" fill="hold"/>
                                        <p:tgtEl>
                                          <p:spTgt spid="59"/>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anim calcmode="lin" valueType="num">
                                      <p:cBhvr>
                                        <p:cTn id="75" dur="500" fill="hold"/>
                                        <p:tgtEl>
                                          <p:spTgt spid="46"/>
                                        </p:tgtEl>
                                        <p:attrNameLst>
                                          <p:attrName>ppt_x</p:attrName>
                                        </p:attrNameLst>
                                      </p:cBhvr>
                                      <p:tavLst>
                                        <p:tav tm="0">
                                          <p:val>
                                            <p:strVal val="#ppt_x"/>
                                          </p:val>
                                        </p:tav>
                                        <p:tav tm="100000">
                                          <p:val>
                                            <p:strVal val="#ppt_x"/>
                                          </p:val>
                                        </p:tav>
                                      </p:tavLst>
                                    </p:anim>
                                    <p:anim calcmode="lin" valueType="num">
                                      <p:cBhvr>
                                        <p:cTn id="76" dur="500" fill="hold"/>
                                        <p:tgtEl>
                                          <p:spTgt spid="4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200"/>
                                  </p:stCondLst>
                                  <p:childTnLst>
                                    <p:set>
                                      <p:cBhvr>
                                        <p:cTn id="78" dur="1" fill="hold">
                                          <p:stCondLst>
                                            <p:cond delay="0"/>
                                          </p:stCondLst>
                                        </p:cTn>
                                        <p:tgtEl>
                                          <p:spTgt spid="60"/>
                                        </p:tgtEl>
                                        <p:attrNameLst>
                                          <p:attrName>style.visibility</p:attrName>
                                        </p:attrNameLst>
                                      </p:cBhvr>
                                      <p:to>
                                        <p:strVal val="visible"/>
                                      </p:to>
                                    </p:set>
                                    <p:animEffect transition="in" filter="fade">
                                      <p:cBhvr>
                                        <p:cTn id="79" dur="500"/>
                                        <p:tgtEl>
                                          <p:spTgt spid="60"/>
                                        </p:tgtEl>
                                      </p:cBhvr>
                                    </p:animEffect>
                                    <p:anim calcmode="lin" valueType="num">
                                      <p:cBhvr>
                                        <p:cTn id="80" dur="500" fill="hold"/>
                                        <p:tgtEl>
                                          <p:spTgt spid="60"/>
                                        </p:tgtEl>
                                        <p:attrNameLst>
                                          <p:attrName>ppt_x</p:attrName>
                                        </p:attrNameLst>
                                      </p:cBhvr>
                                      <p:tavLst>
                                        <p:tav tm="0">
                                          <p:val>
                                            <p:strVal val="#ppt_x"/>
                                          </p:val>
                                        </p:tav>
                                        <p:tav tm="100000">
                                          <p:val>
                                            <p:strVal val="#ppt_x"/>
                                          </p:val>
                                        </p:tav>
                                      </p:tavLst>
                                    </p:anim>
                                    <p:anim calcmode="lin" valueType="num">
                                      <p:cBhvr>
                                        <p:cTn id="81" dur="500" fill="hold"/>
                                        <p:tgtEl>
                                          <p:spTgt spid="60"/>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20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500"/>
                                        <p:tgtEl>
                                          <p:spTgt spid="50"/>
                                        </p:tgtEl>
                                      </p:cBhvr>
                                    </p:animEffect>
                                    <p:anim calcmode="lin" valueType="num">
                                      <p:cBhvr>
                                        <p:cTn id="85" dur="500" fill="hold"/>
                                        <p:tgtEl>
                                          <p:spTgt spid="50"/>
                                        </p:tgtEl>
                                        <p:attrNameLst>
                                          <p:attrName>ppt_x</p:attrName>
                                        </p:attrNameLst>
                                      </p:cBhvr>
                                      <p:tavLst>
                                        <p:tav tm="0">
                                          <p:val>
                                            <p:strVal val="#ppt_x"/>
                                          </p:val>
                                        </p:tav>
                                        <p:tav tm="100000">
                                          <p:val>
                                            <p:strVal val="#ppt_x"/>
                                          </p:val>
                                        </p:tav>
                                      </p:tavLst>
                                    </p:anim>
                                    <p:anim calcmode="lin" valueType="num">
                                      <p:cBhvr>
                                        <p:cTn id="86" dur="500" fill="hold"/>
                                        <p:tgtEl>
                                          <p:spTgt spid="5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40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anim calcmode="lin" valueType="num">
                                      <p:cBhvr>
                                        <p:cTn id="95" dur="500" fill="hold"/>
                                        <p:tgtEl>
                                          <p:spTgt spid="53"/>
                                        </p:tgtEl>
                                        <p:attrNameLst>
                                          <p:attrName>ppt_x</p:attrName>
                                        </p:attrNameLst>
                                      </p:cBhvr>
                                      <p:tavLst>
                                        <p:tav tm="0">
                                          <p:val>
                                            <p:strVal val="#ppt_x"/>
                                          </p:val>
                                        </p:tav>
                                        <p:tav tm="100000">
                                          <p:val>
                                            <p:strVal val="#ppt_x"/>
                                          </p:val>
                                        </p:tav>
                                      </p:tavLst>
                                    </p:anim>
                                    <p:anim calcmode="lin" valueType="num">
                                      <p:cBhvr>
                                        <p:cTn id="96" dur="500" fill="hold"/>
                                        <p:tgtEl>
                                          <p:spTgt spid="53"/>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60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500"/>
                                        <p:tgtEl>
                                          <p:spTgt spid="62"/>
                                        </p:tgtEl>
                                      </p:cBhvr>
                                    </p:animEffect>
                                    <p:anim calcmode="lin" valueType="num">
                                      <p:cBhvr>
                                        <p:cTn id="100" dur="500" fill="hold"/>
                                        <p:tgtEl>
                                          <p:spTgt spid="62"/>
                                        </p:tgtEl>
                                        <p:attrNameLst>
                                          <p:attrName>ppt_x</p:attrName>
                                        </p:attrNameLst>
                                      </p:cBhvr>
                                      <p:tavLst>
                                        <p:tav tm="0">
                                          <p:val>
                                            <p:strVal val="#ppt_x"/>
                                          </p:val>
                                        </p:tav>
                                        <p:tav tm="100000">
                                          <p:val>
                                            <p:strVal val="#ppt_x"/>
                                          </p:val>
                                        </p:tav>
                                      </p:tavLst>
                                    </p:anim>
                                    <p:anim calcmode="lin" valueType="num">
                                      <p:cBhvr>
                                        <p:cTn id="101" dur="500" fill="hold"/>
                                        <p:tgtEl>
                                          <p:spTgt spid="62"/>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60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anim calcmode="lin" valueType="num">
                                      <p:cBhvr>
                                        <p:cTn id="105" dur="500" fill="hold"/>
                                        <p:tgtEl>
                                          <p:spTgt spid="56"/>
                                        </p:tgtEl>
                                        <p:attrNameLst>
                                          <p:attrName>ppt_x</p:attrName>
                                        </p:attrNameLst>
                                      </p:cBhvr>
                                      <p:tavLst>
                                        <p:tav tm="0">
                                          <p:val>
                                            <p:strVal val="#ppt_x"/>
                                          </p:val>
                                        </p:tav>
                                        <p:tav tm="100000">
                                          <p:val>
                                            <p:strVal val="#ppt_x"/>
                                          </p:val>
                                        </p:tav>
                                      </p:tavLst>
                                    </p:anim>
                                    <p:anim calcmode="lin" valueType="num">
                                      <p:cBhvr>
                                        <p:cTn id="106" dur="500" fill="hold"/>
                                        <p:tgtEl>
                                          <p:spTgt spid="56"/>
                                        </p:tgtEl>
                                        <p:attrNameLst>
                                          <p:attrName>ppt_y</p:attrName>
                                        </p:attrNameLst>
                                      </p:cBhvr>
                                      <p:tavLst>
                                        <p:tav tm="0">
                                          <p:val>
                                            <p:strVal val="#ppt_y+.1"/>
                                          </p:val>
                                        </p:tav>
                                        <p:tav tm="100000">
                                          <p:val>
                                            <p:strVal val="#ppt_y"/>
                                          </p:val>
                                        </p:tav>
                                      </p:tavLst>
                                    </p:anim>
                                  </p:childTnLst>
                                </p:cTn>
                              </p:par>
                            </p:childTnLst>
                          </p:cTn>
                        </p:par>
                        <p:par>
                          <p:cTn id="107" fill="hold">
                            <p:stCondLst>
                              <p:cond delay="3500"/>
                            </p:stCondLst>
                            <p:childTnLst>
                              <p:par>
                                <p:cTn id="108" presetID="10" presetClass="entr" presetSubtype="0"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30" grpId="0" animBg="1"/>
      <p:bldP spid="34" grpId="0" animBg="1"/>
      <p:bldP spid="38" grpId="0"/>
      <p:bldP spid="39" grpId="0"/>
      <p:bldP spid="40" grpId="0"/>
      <p:bldP spid="41" grpId="0"/>
      <p:bldP spid="59" grpId="0"/>
      <p:bldP spid="60" grpId="0"/>
      <p:bldP spid="61" grpId="0"/>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5528184" y="1910639"/>
            <a:ext cx="1107996" cy="369332"/>
          </a:xfrm>
          <a:prstGeom prst="rect">
            <a:avLst/>
          </a:prstGeom>
          <a:noFill/>
        </p:spPr>
        <p:txBody>
          <a:bodyPr wrap="none" rtlCol="0">
            <a:spAutoFit/>
          </a:bodyPr>
          <a:lstStyle/>
          <a:p>
            <a:r>
              <a:rPr lang="zh-CN" altLang="en-US" dirty="0" smtClean="0">
                <a:solidFill>
                  <a:schemeClr val="bg1"/>
                </a:solidFill>
                <a:latin typeface="+mn-ea"/>
                <a:cs typeface="+mn-ea"/>
              </a:rPr>
              <a:t>研究思路</a:t>
            </a:r>
            <a:endParaRPr lang="zh-CN" altLang="en-US" dirty="0">
              <a:solidFill>
                <a:schemeClr val="bg1"/>
              </a:solidFill>
              <a:latin typeface="+mn-ea"/>
              <a:cs typeface="+mn-ea"/>
            </a:endParaRPr>
          </a:p>
        </p:txBody>
      </p:sp>
      <p:sp>
        <p:nvSpPr>
          <p:cNvPr id="45" name="TextBox 44"/>
          <p:cNvSpPr txBox="1"/>
          <p:nvPr/>
        </p:nvSpPr>
        <p:spPr>
          <a:xfrm>
            <a:off x="5490500" y="2902602"/>
            <a:ext cx="1107996" cy="369332"/>
          </a:xfrm>
          <a:prstGeom prst="rect">
            <a:avLst/>
          </a:prstGeom>
          <a:noFill/>
        </p:spPr>
        <p:txBody>
          <a:bodyPr wrap="none" rtlCol="0">
            <a:spAutoFit/>
          </a:bodyPr>
          <a:lstStyle/>
          <a:p>
            <a:r>
              <a:rPr lang="zh-CN" altLang="en-US" dirty="0" smtClean="0">
                <a:solidFill>
                  <a:schemeClr val="bg1"/>
                </a:solidFill>
                <a:latin typeface="+mn-ea"/>
                <a:cs typeface="+mn-ea"/>
              </a:rPr>
              <a:t>研究过程</a:t>
            </a:r>
            <a:endParaRPr lang="zh-CN" altLang="en-US" dirty="0">
              <a:solidFill>
                <a:schemeClr val="bg1"/>
              </a:solidFill>
              <a:latin typeface="+mn-ea"/>
              <a:cs typeface="+mn-ea"/>
            </a:endParaRPr>
          </a:p>
        </p:txBody>
      </p:sp>
      <p:sp>
        <p:nvSpPr>
          <p:cNvPr id="48" name="TextBox 47"/>
          <p:cNvSpPr txBox="1"/>
          <p:nvPr/>
        </p:nvSpPr>
        <p:spPr>
          <a:xfrm>
            <a:off x="6612149" y="1957883"/>
            <a:ext cx="1261884" cy="276999"/>
          </a:xfrm>
          <a:prstGeom prst="rect">
            <a:avLst/>
          </a:prstGeom>
          <a:noFill/>
        </p:spPr>
        <p:txBody>
          <a:bodyPr wrap="none" rtlCol="0">
            <a:spAutoFit/>
          </a:bodyPr>
          <a:lstStyle/>
          <a:p>
            <a:r>
              <a:rPr lang="en-US" altLang="zh-CN" sz="1200" dirty="0" smtClean="0">
                <a:solidFill>
                  <a:schemeClr val="bg1"/>
                </a:solidFill>
                <a:latin typeface="+mn-ea"/>
                <a:cs typeface="+mn-ea"/>
              </a:rPr>
              <a:t>RESEARCH IDEAS</a:t>
            </a:r>
            <a:endParaRPr lang="zh-CN" altLang="en-US" sz="1200" dirty="0">
              <a:solidFill>
                <a:schemeClr val="bg1"/>
              </a:solidFill>
              <a:latin typeface="+mn-ea"/>
              <a:cs typeface="+mn-ea"/>
            </a:endParaRPr>
          </a:p>
        </p:txBody>
      </p:sp>
      <p:sp>
        <p:nvSpPr>
          <p:cNvPr id="49" name="TextBox 48"/>
          <p:cNvSpPr txBox="1"/>
          <p:nvPr/>
        </p:nvSpPr>
        <p:spPr>
          <a:xfrm>
            <a:off x="6574465" y="2951021"/>
            <a:ext cx="1415772" cy="276999"/>
          </a:xfrm>
          <a:prstGeom prst="rect">
            <a:avLst/>
          </a:prstGeom>
          <a:noFill/>
        </p:spPr>
        <p:txBody>
          <a:bodyPr wrap="none" rtlCol="0">
            <a:spAutoFit/>
          </a:bodyPr>
          <a:lstStyle/>
          <a:p>
            <a:r>
              <a:rPr lang="en-US" altLang="zh-CN" sz="1200" dirty="0">
                <a:solidFill>
                  <a:schemeClr val="bg1"/>
                </a:solidFill>
                <a:latin typeface="+mn-ea"/>
                <a:cs typeface="+mn-ea"/>
              </a:rPr>
              <a:t>RESEARCH PROCESS</a:t>
            </a:r>
            <a:endParaRPr lang="zh-CN" altLang="en-US" sz="1200" dirty="0">
              <a:solidFill>
                <a:schemeClr val="bg1"/>
              </a:solidFill>
              <a:latin typeface="+mn-ea"/>
              <a:cs typeface="+mn-ea"/>
            </a:endParaRPr>
          </a:p>
        </p:txBody>
      </p:sp>
      <p:grpSp>
        <p:nvGrpSpPr>
          <p:cNvPr id="54" name="组合 53"/>
          <p:cNvGrpSpPr/>
          <p:nvPr/>
        </p:nvGrpSpPr>
        <p:grpSpPr>
          <a:xfrm>
            <a:off x="2797653" y="1910639"/>
            <a:ext cx="1301106" cy="1301106"/>
            <a:chOff x="2683251" y="1980687"/>
            <a:chExt cx="1301106" cy="1301106"/>
          </a:xfrm>
          <a:solidFill>
            <a:schemeClr val="bg1"/>
          </a:solidFill>
          <a:effectLst>
            <a:outerShdw blurRad="254000" dist="254000" dir="8100000" algn="tr" rotWithShape="0">
              <a:prstClr val="black">
                <a:alpha val="50000"/>
              </a:prstClr>
            </a:outerShdw>
          </a:effectLst>
        </p:grpSpPr>
        <p:sp>
          <p:nvSpPr>
            <p:cNvPr id="55" name="椭圆 54"/>
            <p:cNvSpPr/>
            <p:nvPr/>
          </p:nvSpPr>
          <p:spPr>
            <a:xfrm>
              <a:off x="2683251" y="1980687"/>
              <a:ext cx="1301106" cy="1301106"/>
            </a:xfrm>
            <a:prstGeom prst="ellipse">
              <a:avLst/>
            </a:prstGeom>
            <a:gradFill flip="none" rotWithShape="1">
              <a:gsLst>
                <a:gs pos="20000">
                  <a:srgbClr val="BFBFBF"/>
                </a:gs>
                <a:gs pos="80000">
                  <a:srgbClr val="FFFFFF"/>
                </a:gs>
                <a:gs pos="100000">
                  <a:srgbClr val="FFFFFF">
                    <a:lumMod val="0"/>
                    <a:lumOff val="100000"/>
                    <a:tint val="0"/>
                  </a:srgbClr>
                </a:gs>
              </a:gsLst>
              <a:lin ang="2700000" scaled="1"/>
              <a:tileRect/>
            </a:gradFill>
            <a:ln w="28575">
              <a:solidFill>
                <a:srgbClr val="F2F2F2"/>
              </a:solidFill>
            </a:ln>
            <a:effectLst>
              <a:outerShdw blurRad="88900" dist="75434" dir="2699998"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56" name="TextBox 55"/>
            <p:cNvSpPr txBox="1"/>
            <p:nvPr/>
          </p:nvSpPr>
          <p:spPr>
            <a:xfrm>
              <a:off x="3002623" y="2185262"/>
              <a:ext cx="662361" cy="830997"/>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defPPr>
                <a:defRPr lang="zh-CN"/>
              </a:defPPr>
              <a:lvl1pPr>
                <a:defRPr sz="4800">
                  <a:solidFill>
                    <a:srgbClr val="000000"/>
                  </a:solidFill>
                  <a:latin typeface="Watford DB" pitchFamily="2" charset="0"/>
                  <a:cs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t>3</a:t>
              </a:r>
              <a:endParaRPr lang="zh-CN" altLang="en-US" dirty="0"/>
            </a:p>
          </p:txBody>
        </p:sp>
      </p:grpSp>
      <p:sp>
        <p:nvSpPr>
          <p:cNvPr id="58" name="椭圆 57"/>
          <p:cNvSpPr/>
          <p:nvPr/>
        </p:nvSpPr>
        <p:spPr>
          <a:xfrm>
            <a:off x="5234296" y="1938137"/>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59" name="椭圆 58"/>
          <p:cNvSpPr/>
          <p:nvPr/>
        </p:nvSpPr>
        <p:spPr>
          <a:xfrm>
            <a:off x="5196612" y="2920870"/>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7" name="TextBox 2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14" name="TextBox 43"/>
          <p:cNvSpPr txBox="1"/>
          <p:nvPr/>
        </p:nvSpPr>
        <p:spPr>
          <a:xfrm>
            <a:off x="5504153" y="2382226"/>
            <a:ext cx="1107996" cy="369332"/>
          </a:xfrm>
          <a:prstGeom prst="rect">
            <a:avLst/>
          </a:prstGeom>
          <a:noFill/>
        </p:spPr>
        <p:txBody>
          <a:bodyPr wrap="none" rtlCol="0">
            <a:spAutoFit/>
          </a:bodyPr>
          <a:lstStyle/>
          <a:p>
            <a:r>
              <a:rPr lang="zh-CN" altLang="en-US" dirty="0" smtClean="0">
                <a:solidFill>
                  <a:schemeClr val="bg1"/>
                </a:solidFill>
                <a:latin typeface="+mn-ea"/>
                <a:cs typeface="+mn-ea"/>
              </a:rPr>
              <a:t>研究方法</a:t>
            </a:r>
            <a:endParaRPr lang="zh-CN" altLang="en-US" dirty="0">
              <a:solidFill>
                <a:schemeClr val="bg1"/>
              </a:solidFill>
              <a:latin typeface="+mn-ea"/>
              <a:cs typeface="+mn-ea"/>
            </a:endParaRPr>
          </a:p>
        </p:txBody>
      </p:sp>
      <p:sp>
        <p:nvSpPr>
          <p:cNvPr id="15" name="TextBox 47"/>
          <p:cNvSpPr txBox="1"/>
          <p:nvPr/>
        </p:nvSpPr>
        <p:spPr>
          <a:xfrm>
            <a:off x="6588118" y="2429470"/>
            <a:ext cx="1261884" cy="276999"/>
          </a:xfrm>
          <a:prstGeom prst="rect">
            <a:avLst/>
          </a:prstGeom>
          <a:noFill/>
        </p:spPr>
        <p:txBody>
          <a:bodyPr wrap="none" rtlCol="0">
            <a:spAutoFit/>
          </a:bodyPr>
          <a:lstStyle/>
          <a:p>
            <a:r>
              <a:rPr lang="en-US" altLang="zh-CN" sz="1200" dirty="0" smtClean="0">
                <a:solidFill>
                  <a:schemeClr val="bg1"/>
                </a:solidFill>
                <a:latin typeface="+mn-ea"/>
                <a:cs typeface="+mn-ea"/>
              </a:rPr>
              <a:t>RESEARCH IDEAS</a:t>
            </a:r>
            <a:endParaRPr lang="zh-CN" altLang="en-US" sz="1200" dirty="0">
              <a:solidFill>
                <a:schemeClr val="bg1"/>
              </a:solidFill>
              <a:latin typeface="+mn-ea"/>
              <a:cs typeface="+mn-ea"/>
            </a:endParaRPr>
          </a:p>
        </p:txBody>
      </p:sp>
      <p:sp>
        <p:nvSpPr>
          <p:cNvPr id="16" name="椭圆 15"/>
          <p:cNvSpPr/>
          <p:nvPr/>
        </p:nvSpPr>
        <p:spPr>
          <a:xfrm>
            <a:off x="5210265" y="2409724"/>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ppt_x</p:attrName>
                                        </p:attrNameLst>
                                      </p:cBhvr>
                                      <p:tavLst>
                                        <p:tav tm="0">
                                          <p:val>
                                            <p:strVal val="#ppt_x-#ppt_w*1.125000"/>
                                          </p:val>
                                        </p:tav>
                                        <p:tav tm="100000">
                                          <p:val>
                                            <p:strVal val="#ppt_x"/>
                                          </p:val>
                                        </p:tav>
                                      </p:tavLst>
                                    </p:anim>
                                    <p:animEffect transition="in" filter="wipe(right)">
                                      <p:cBhvr>
                                        <p:cTn id="12" dur="500"/>
                                        <p:tgtEl>
                                          <p:spTgt spid="59"/>
                                        </p:tgtEl>
                                      </p:cBhvr>
                                    </p:animEffect>
                                  </p:childTnLst>
                                </p:cTn>
                              </p:par>
                              <p:par>
                                <p:cTn id="13" presetID="12" presetClass="entr" presetSubtype="8" fill="hold" grpId="0" nodeType="withEffect">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p:tgtEl>
                                          <p:spTgt spid="44"/>
                                        </p:tgtEl>
                                        <p:attrNameLst>
                                          <p:attrName>ppt_x</p:attrName>
                                        </p:attrNameLst>
                                      </p:cBhvr>
                                      <p:tavLst>
                                        <p:tav tm="0">
                                          <p:val>
                                            <p:strVal val="#ppt_x-#ppt_w*1.125000"/>
                                          </p:val>
                                        </p:tav>
                                        <p:tav tm="100000">
                                          <p:val>
                                            <p:strVal val="#ppt_x"/>
                                          </p:val>
                                        </p:tav>
                                      </p:tavLst>
                                    </p:anim>
                                    <p:animEffect transition="in" filter="wipe(right)">
                                      <p:cBhvr>
                                        <p:cTn id="16" dur="500"/>
                                        <p:tgtEl>
                                          <p:spTgt spid="44"/>
                                        </p:tgtEl>
                                      </p:cBhvr>
                                    </p:animEffect>
                                  </p:childTnLst>
                                </p:cTn>
                              </p:par>
                              <p:par>
                                <p:cTn id="17" presetID="12" presetClass="entr" presetSubtype="8" fill="hold" grpId="0" nodeType="withEffect">
                                  <p:stCondLst>
                                    <p:cond delay="30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p:tgtEl>
                                          <p:spTgt spid="45"/>
                                        </p:tgtEl>
                                        <p:attrNameLst>
                                          <p:attrName>ppt_x</p:attrName>
                                        </p:attrNameLst>
                                      </p:cBhvr>
                                      <p:tavLst>
                                        <p:tav tm="0">
                                          <p:val>
                                            <p:strVal val="#ppt_x-#ppt_w*1.125000"/>
                                          </p:val>
                                        </p:tav>
                                        <p:tav tm="100000">
                                          <p:val>
                                            <p:strVal val="#ppt_x"/>
                                          </p:val>
                                        </p:tav>
                                      </p:tavLst>
                                    </p:anim>
                                    <p:animEffect transition="in" filter="wipe(right)">
                                      <p:cBhvr>
                                        <p:cTn id="20" dur="500"/>
                                        <p:tgtEl>
                                          <p:spTgt spid="45"/>
                                        </p:tgtEl>
                                      </p:cBhvr>
                                    </p:animEffect>
                                  </p:childTnLst>
                                </p:cTn>
                              </p:par>
                              <p:par>
                                <p:cTn id="21" presetID="12" presetClass="entr" presetSubtype="8" fill="hold" grpId="0" nodeType="withEffect">
                                  <p:stCondLst>
                                    <p:cond delay="6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p:tgtEl>
                                          <p:spTgt spid="48"/>
                                        </p:tgtEl>
                                        <p:attrNameLst>
                                          <p:attrName>ppt_x</p:attrName>
                                        </p:attrNameLst>
                                      </p:cBhvr>
                                      <p:tavLst>
                                        <p:tav tm="0">
                                          <p:val>
                                            <p:strVal val="#ppt_x-#ppt_w*1.125000"/>
                                          </p:val>
                                        </p:tav>
                                        <p:tav tm="100000">
                                          <p:val>
                                            <p:strVal val="#ppt_x"/>
                                          </p:val>
                                        </p:tav>
                                      </p:tavLst>
                                    </p:anim>
                                    <p:animEffect transition="in" filter="wipe(right)">
                                      <p:cBhvr>
                                        <p:cTn id="24" dur="500"/>
                                        <p:tgtEl>
                                          <p:spTgt spid="48"/>
                                        </p:tgtEl>
                                      </p:cBhvr>
                                    </p:animEffect>
                                  </p:childTnLst>
                                </p:cTn>
                              </p:par>
                              <p:par>
                                <p:cTn id="25" presetID="12" presetClass="entr" presetSubtype="8" fill="hold" grpId="0" nodeType="withEffect">
                                  <p:stCondLst>
                                    <p:cond delay="6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p:tgtEl>
                                          <p:spTgt spid="49"/>
                                        </p:tgtEl>
                                        <p:attrNameLst>
                                          <p:attrName>ppt_x</p:attrName>
                                        </p:attrNameLst>
                                      </p:cBhvr>
                                      <p:tavLst>
                                        <p:tav tm="0">
                                          <p:val>
                                            <p:strVal val="#ppt_x-#ppt_w*1.125000"/>
                                          </p:val>
                                        </p:tav>
                                        <p:tav tm="100000">
                                          <p:val>
                                            <p:strVal val="#ppt_x"/>
                                          </p:val>
                                        </p:tav>
                                      </p:tavLst>
                                    </p:anim>
                                    <p:animEffect transition="in" filter="wipe(right)">
                                      <p:cBhvr>
                                        <p:cTn id="28" dur="500"/>
                                        <p:tgtEl>
                                          <p:spTgt spid="49"/>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ppt_x</p:attrName>
                                        </p:attrNameLst>
                                      </p:cBhvr>
                                      <p:tavLst>
                                        <p:tav tm="0">
                                          <p:val>
                                            <p:strVal val="#ppt_x-#ppt_w*1.125000"/>
                                          </p:val>
                                        </p:tav>
                                        <p:tav tm="100000">
                                          <p:val>
                                            <p:strVal val="#ppt_x"/>
                                          </p:val>
                                        </p:tav>
                                      </p:tavLst>
                                    </p:anim>
                                    <p:animEffect transition="in" filter="wipe(right)">
                                      <p:cBhvr>
                                        <p:cTn id="32" dur="500"/>
                                        <p:tgtEl>
                                          <p:spTgt spid="16"/>
                                        </p:tgtEl>
                                      </p:cBhvr>
                                    </p:animEffect>
                                  </p:childTnLst>
                                </p:cTn>
                              </p:par>
                              <p:par>
                                <p:cTn id="33" presetID="12" presetClass="entr" presetSubtype="8"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ppt_x</p:attrName>
                                        </p:attrNameLst>
                                      </p:cBhvr>
                                      <p:tavLst>
                                        <p:tav tm="0">
                                          <p:val>
                                            <p:strVal val="#ppt_x-#ppt_w*1.125000"/>
                                          </p:val>
                                        </p:tav>
                                        <p:tav tm="100000">
                                          <p:val>
                                            <p:strVal val="#ppt_x"/>
                                          </p:val>
                                        </p:tav>
                                      </p:tavLst>
                                    </p:anim>
                                    <p:animEffect transition="in" filter="wipe(right)">
                                      <p:cBhvr>
                                        <p:cTn id="36" dur="500"/>
                                        <p:tgtEl>
                                          <p:spTgt spid="14"/>
                                        </p:tgtEl>
                                      </p:cBhvr>
                                    </p:animEffect>
                                  </p:childTnLst>
                                </p:cTn>
                              </p:par>
                              <p:par>
                                <p:cTn id="37" presetID="12" presetClass="entr" presetSubtype="8" fill="hold" grpId="0" nodeType="withEffect">
                                  <p:stCondLst>
                                    <p:cond delay="6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right)">
                                      <p:cBhvr>
                                        <p:cTn id="40" dur="500"/>
                                        <p:tgtEl>
                                          <p:spTgt spid="15"/>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8" grpId="0"/>
      <p:bldP spid="49" grpId="0"/>
      <p:bldP spid="58" grpId="0" animBg="1"/>
      <p:bldP spid="59" grpId="0" animBg="1"/>
      <p:bldP spid="27" grpId="0"/>
      <p:bldP spid="14" grpId="0"/>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研究思路</a:t>
            </a:r>
            <a:endParaRPr lang="zh-CN" altLang="en-US" sz="2000" spc="300" dirty="0">
              <a:latin typeface="+mn-ea"/>
              <a:cs typeface="+mn-ea"/>
            </a:endParaRPr>
          </a:p>
        </p:txBody>
      </p:sp>
      <p:sp>
        <p:nvSpPr>
          <p:cNvPr id="27" name="TextBox 26"/>
          <p:cNvSpPr txBox="1"/>
          <p:nvPr/>
        </p:nvSpPr>
        <p:spPr>
          <a:xfrm>
            <a:off x="2390916" y="267886"/>
            <a:ext cx="1620957" cy="338554"/>
          </a:xfrm>
          <a:prstGeom prst="rect">
            <a:avLst/>
          </a:prstGeom>
          <a:noFill/>
        </p:spPr>
        <p:txBody>
          <a:bodyPr wrap="none" rtlCol="0">
            <a:spAutoFit/>
          </a:bodyPr>
          <a:lstStyle/>
          <a:p>
            <a:r>
              <a:rPr lang="en-US" altLang="zh-CN" sz="1600" dirty="0">
                <a:solidFill>
                  <a:srgbClr val="0070C0"/>
                </a:solidFill>
                <a:latin typeface="+mn-ea"/>
                <a:cs typeface="+mn-ea"/>
              </a:rPr>
              <a:t>RESEARCH IDEAS</a:t>
            </a:r>
            <a:endParaRPr lang="zh-CN" altLang="en-US" sz="1600" dirty="0">
              <a:solidFill>
                <a:srgbClr val="0070C0"/>
              </a:solidFill>
              <a:latin typeface="+mn-ea"/>
              <a:cs typeface="+mn-ea"/>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09404" y="950663"/>
            <a:ext cx="7725192" cy="646331"/>
          </a:xfrm>
          <a:prstGeom prst="rect">
            <a:avLst/>
          </a:prstGeom>
          <a:noFill/>
        </p:spPr>
        <p:txBody>
          <a:bodyPr wrap="none" rtlCol="0">
            <a:spAutoFit/>
          </a:bodyPr>
          <a:lstStyle/>
          <a:p>
            <a:r>
              <a:rPr lang="zh-CN" altLang="en-US" sz="1200" dirty="0" smtClean="0">
                <a:latin typeface="+mn-ea"/>
                <a:cs typeface="+mn-ea"/>
              </a:rPr>
              <a:t>请您添加文字内容，内容详尽简要清晰足够表达标题，准确无误。添加文字内容，内容详尽简要清晰。请您添加</a:t>
            </a:r>
            <a:endParaRPr lang="en-US" altLang="zh-CN" sz="1200" dirty="0" smtClean="0">
              <a:latin typeface="+mn-ea"/>
              <a:cs typeface="+mn-ea"/>
            </a:endParaRPr>
          </a:p>
          <a:p>
            <a:r>
              <a:rPr lang="zh-CN" altLang="en-US" sz="1200" dirty="0" smtClean="0">
                <a:latin typeface="+mn-ea"/>
                <a:cs typeface="+mn-ea"/>
              </a:rPr>
              <a:t>文字内容，内容详尽简要清晰足够表达标题，准确无误。添加文字内容，内容详尽简要清晰。请您添加文字内容</a:t>
            </a:r>
            <a:endParaRPr lang="en-US" altLang="zh-CN" sz="1200" dirty="0" smtClean="0">
              <a:latin typeface="+mn-ea"/>
              <a:cs typeface="+mn-ea"/>
            </a:endParaRPr>
          </a:p>
          <a:p>
            <a:r>
              <a:rPr lang="zh-CN" altLang="en-US" sz="1200" dirty="0" smtClean="0">
                <a:latin typeface="+mn-ea"/>
                <a:cs typeface="+mn-ea"/>
              </a:rPr>
              <a:t>，内容详尽简要清晰足够表达标题，准确无误。添加文字内容，内容详尽简要清晰。</a:t>
            </a:r>
            <a:endParaRPr lang="en-US" altLang="zh-CN" sz="1200" dirty="0" smtClean="0">
              <a:latin typeface="+mn-ea"/>
              <a:cs typeface="+mn-ea"/>
            </a:endParaRPr>
          </a:p>
        </p:txBody>
      </p:sp>
      <p:sp>
        <p:nvSpPr>
          <p:cNvPr id="75" name="TextBox 74"/>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22" name="Freeform 29"/>
          <p:cNvSpPr>
            <a:spLocks noChangeAspect="1" noEditPoints="1"/>
          </p:cNvSpPr>
          <p:nvPr/>
        </p:nvSpPr>
        <p:spPr bwMode="auto">
          <a:xfrm>
            <a:off x="4305208" y="2749579"/>
            <a:ext cx="541420" cy="486000"/>
          </a:xfrm>
          <a:custGeom>
            <a:avLst/>
            <a:gdLst>
              <a:gd name="T0" fmla="*/ 124 w 254"/>
              <a:gd name="T1" fmla="*/ 162 h 228"/>
              <a:gd name="T2" fmla="*/ 105 w 254"/>
              <a:gd name="T3" fmla="*/ 162 h 228"/>
              <a:gd name="T4" fmla="*/ 105 w 254"/>
              <a:gd name="T5" fmla="*/ 178 h 228"/>
              <a:gd name="T6" fmla="*/ 124 w 254"/>
              <a:gd name="T7" fmla="*/ 178 h 228"/>
              <a:gd name="T8" fmla="*/ 124 w 254"/>
              <a:gd name="T9" fmla="*/ 162 h 228"/>
              <a:gd name="T10" fmla="*/ 43 w 254"/>
              <a:gd name="T11" fmla="*/ 109 h 228"/>
              <a:gd name="T12" fmla="*/ 129 w 254"/>
              <a:gd name="T13" fmla="*/ 26 h 228"/>
              <a:gd name="T14" fmla="*/ 212 w 254"/>
              <a:gd name="T15" fmla="*/ 109 h 228"/>
              <a:gd name="T16" fmla="*/ 55 w 254"/>
              <a:gd name="T17" fmla="*/ 109 h 228"/>
              <a:gd name="T18" fmla="*/ 43 w 254"/>
              <a:gd name="T19" fmla="*/ 109 h 228"/>
              <a:gd name="T20" fmla="*/ 129 w 254"/>
              <a:gd name="T21" fmla="*/ 0 h 228"/>
              <a:gd name="T22" fmla="*/ 121 w 254"/>
              <a:gd name="T23" fmla="*/ 7 h 228"/>
              <a:gd name="T24" fmla="*/ 15 w 254"/>
              <a:gd name="T25" fmla="*/ 112 h 228"/>
              <a:gd name="T26" fmla="*/ 0 w 254"/>
              <a:gd name="T27" fmla="*/ 128 h 228"/>
              <a:gd name="T28" fmla="*/ 53 w 254"/>
              <a:gd name="T29" fmla="*/ 128 h 228"/>
              <a:gd name="T30" fmla="*/ 53 w 254"/>
              <a:gd name="T31" fmla="*/ 228 h 228"/>
              <a:gd name="T32" fmla="*/ 69 w 254"/>
              <a:gd name="T33" fmla="*/ 228 h 228"/>
              <a:gd name="T34" fmla="*/ 69 w 254"/>
              <a:gd name="T35" fmla="*/ 128 h 228"/>
              <a:gd name="T36" fmla="*/ 181 w 254"/>
              <a:gd name="T37" fmla="*/ 128 h 228"/>
              <a:gd name="T38" fmla="*/ 181 w 254"/>
              <a:gd name="T39" fmla="*/ 228 h 228"/>
              <a:gd name="T40" fmla="*/ 197 w 254"/>
              <a:gd name="T41" fmla="*/ 228 h 228"/>
              <a:gd name="T42" fmla="*/ 197 w 254"/>
              <a:gd name="T43" fmla="*/ 128 h 228"/>
              <a:gd name="T44" fmla="*/ 254 w 254"/>
              <a:gd name="T45" fmla="*/ 128 h 228"/>
              <a:gd name="T46" fmla="*/ 240 w 254"/>
              <a:gd name="T47" fmla="*/ 112 h 228"/>
              <a:gd name="T48" fmla="*/ 242 w 254"/>
              <a:gd name="T49" fmla="*/ 109 h 228"/>
              <a:gd name="T50" fmla="*/ 240 w 254"/>
              <a:gd name="T51" fmla="*/ 112 h 228"/>
              <a:gd name="T52" fmla="*/ 133 w 254"/>
              <a:gd name="T53" fmla="*/ 7 h 228"/>
              <a:gd name="T54" fmla="*/ 129 w 254"/>
              <a:gd name="T5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 h="228">
                <a:moveTo>
                  <a:pt x="124" y="162"/>
                </a:moveTo>
                <a:lnTo>
                  <a:pt x="105" y="162"/>
                </a:lnTo>
                <a:lnTo>
                  <a:pt x="105" y="178"/>
                </a:lnTo>
                <a:lnTo>
                  <a:pt x="124" y="178"/>
                </a:lnTo>
                <a:lnTo>
                  <a:pt x="124" y="162"/>
                </a:lnTo>
                <a:close/>
                <a:moveTo>
                  <a:pt x="43" y="109"/>
                </a:moveTo>
                <a:lnTo>
                  <a:pt x="129" y="26"/>
                </a:lnTo>
                <a:lnTo>
                  <a:pt x="212" y="109"/>
                </a:lnTo>
                <a:lnTo>
                  <a:pt x="55" y="109"/>
                </a:lnTo>
                <a:lnTo>
                  <a:pt x="43" y="109"/>
                </a:lnTo>
                <a:close/>
                <a:moveTo>
                  <a:pt x="129" y="0"/>
                </a:moveTo>
                <a:lnTo>
                  <a:pt x="121" y="7"/>
                </a:lnTo>
                <a:lnTo>
                  <a:pt x="15" y="112"/>
                </a:lnTo>
                <a:lnTo>
                  <a:pt x="0" y="128"/>
                </a:lnTo>
                <a:lnTo>
                  <a:pt x="53" y="128"/>
                </a:lnTo>
                <a:lnTo>
                  <a:pt x="53" y="228"/>
                </a:lnTo>
                <a:lnTo>
                  <a:pt x="69" y="228"/>
                </a:lnTo>
                <a:lnTo>
                  <a:pt x="69" y="128"/>
                </a:lnTo>
                <a:lnTo>
                  <a:pt x="181" y="128"/>
                </a:lnTo>
                <a:lnTo>
                  <a:pt x="181" y="228"/>
                </a:lnTo>
                <a:lnTo>
                  <a:pt x="197" y="228"/>
                </a:lnTo>
                <a:lnTo>
                  <a:pt x="197" y="128"/>
                </a:lnTo>
                <a:lnTo>
                  <a:pt x="254" y="128"/>
                </a:lnTo>
                <a:lnTo>
                  <a:pt x="240" y="112"/>
                </a:lnTo>
                <a:lnTo>
                  <a:pt x="242" y="109"/>
                </a:lnTo>
                <a:lnTo>
                  <a:pt x="240" y="112"/>
                </a:lnTo>
                <a:lnTo>
                  <a:pt x="133" y="7"/>
                </a:lnTo>
                <a:lnTo>
                  <a:pt x="129" y="0"/>
                </a:lnTo>
                <a:close/>
              </a:path>
            </a:pathLst>
          </a:custGeom>
          <a:solidFill>
            <a:schemeClr val="tx1">
              <a:lumMod val="65000"/>
              <a:lumOff val="35000"/>
            </a:schemeClr>
          </a:solidFill>
          <a:ln w="12700">
            <a:solidFill>
              <a:schemeClr val="tx1">
                <a:lumMod val="75000"/>
                <a:lumOff val="25000"/>
              </a:schemeClr>
            </a:solidFill>
          </a:ln>
          <a:effectLst>
            <a:innerShdw blurRad="63500" dist="50800" dir="13500000">
              <a:prstClr val="black">
                <a:alpha val="50000"/>
              </a:prstClr>
            </a:innerShdw>
          </a:effectLst>
        </p:spPr>
        <p:txBody>
          <a:bodyPr vert="horz" wrap="square" lIns="68580" tIns="34290" rIns="68580" bIns="34290" numCol="1" anchor="t" anchorCtr="0" compatLnSpc="1"/>
          <a:lstStyle/>
          <a:p>
            <a:endParaRPr lang="zh-CN" altLang="en-US" sz="1015">
              <a:cs typeface="+mn-ea"/>
            </a:endParaRPr>
          </a:p>
        </p:txBody>
      </p:sp>
      <p:grpSp>
        <p:nvGrpSpPr>
          <p:cNvPr id="23" name="组合 22"/>
          <p:cNvGrpSpPr/>
          <p:nvPr/>
        </p:nvGrpSpPr>
        <p:grpSpPr>
          <a:xfrm>
            <a:off x="3269622" y="2108074"/>
            <a:ext cx="2635354" cy="2636987"/>
            <a:chOff x="3250572" y="1618201"/>
            <a:chExt cx="2635354" cy="2636987"/>
          </a:xfrm>
          <a:solidFill>
            <a:srgbClr val="0070C0"/>
          </a:solidFill>
        </p:grpSpPr>
        <p:sp>
          <p:nvSpPr>
            <p:cNvPr id="29" name="Freeform 29"/>
            <p:cNvSpPr/>
            <p:nvPr/>
          </p:nvSpPr>
          <p:spPr bwMode="auto">
            <a:xfrm>
              <a:off x="3250572" y="2935993"/>
              <a:ext cx="1319188" cy="1319195"/>
            </a:xfrm>
            <a:custGeom>
              <a:avLst/>
              <a:gdLst>
                <a:gd name="T0" fmla="*/ 168 w 1187"/>
                <a:gd name="T1" fmla="*/ 0 h 1187"/>
                <a:gd name="T2" fmla="*/ 0 w 1187"/>
                <a:gd name="T3" fmla="*/ 0 h 1187"/>
                <a:gd name="T4" fmla="*/ 1187 w 1187"/>
                <a:gd name="T5" fmla="*/ 1187 h 1187"/>
                <a:gd name="T6" fmla="*/ 1187 w 1187"/>
                <a:gd name="T7" fmla="*/ 1019 h 1187"/>
                <a:gd name="T8" fmla="*/ 168 w 1187"/>
                <a:gd name="T9" fmla="*/ 0 h 1187"/>
              </a:gdLst>
              <a:ahLst/>
              <a:cxnLst>
                <a:cxn ang="0">
                  <a:pos x="T0" y="T1"/>
                </a:cxn>
                <a:cxn ang="0">
                  <a:pos x="T2" y="T3"/>
                </a:cxn>
                <a:cxn ang="0">
                  <a:pos x="T4" y="T5"/>
                </a:cxn>
                <a:cxn ang="0">
                  <a:pos x="T6" y="T7"/>
                </a:cxn>
                <a:cxn ang="0">
                  <a:pos x="T8" y="T9"/>
                </a:cxn>
              </a:cxnLst>
              <a:rect l="0" t="0" r="r" b="b"/>
              <a:pathLst>
                <a:path w="1187" h="1187">
                  <a:moveTo>
                    <a:pt x="168" y="0"/>
                  </a:moveTo>
                  <a:cubicBezTo>
                    <a:pt x="0" y="0"/>
                    <a:pt x="0" y="0"/>
                    <a:pt x="0" y="0"/>
                  </a:cubicBezTo>
                  <a:cubicBezTo>
                    <a:pt x="0" y="656"/>
                    <a:pt x="531" y="1187"/>
                    <a:pt x="1187" y="1187"/>
                  </a:cubicBezTo>
                  <a:cubicBezTo>
                    <a:pt x="1187" y="1019"/>
                    <a:pt x="1187" y="1019"/>
                    <a:pt x="1187" y="1019"/>
                  </a:cubicBezTo>
                  <a:cubicBezTo>
                    <a:pt x="624" y="1019"/>
                    <a:pt x="168" y="563"/>
                    <a:pt x="168" y="0"/>
                  </a:cubicBezTo>
                  <a:close/>
                </a:path>
              </a:pathLst>
            </a:custGeom>
            <a:grpFill/>
            <a:ln>
              <a:noFill/>
            </a:ln>
            <a:effectLst>
              <a:innerShdw blurRad="165100" dist="114300" dir="10800000">
                <a:prstClr val="black">
                  <a:alpha val="50000"/>
                </a:prstClr>
              </a:innerShdw>
            </a:effectLst>
          </p:spPr>
          <p:txBody>
            <a:bodyPr vert="horz" wrap="square" lIns="68580" tIns="34290" rIns="68580" bIns="34290" numCol="1" anchor="t" anchorCtr="0" compatLnSpc="1"/>
            <a:lstStyle/>
            <a:p>
              <a:endParaRPr lang="zh-CN" altLang="en-US" sz="1015">
                <a:cs typeface="+mn-ea"/>
              </a:endParaRPr>
            </a:p>
          </p:txBody>
        </p:sp>
        <p:sp>
          <p:nvSpPr>
            <p:cNvPr id="30" name="Freeform 30"/>
            <p:cNvSpPr/>
            <p:nvPr/>
          </p:nvSpPr>
          <p:spPr bwMode="auto">
            <a:xfrm>
              <a:off x="4566738" y="1618201"/>
              <a:ext cx="1319188" cy="1319195"/>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grpFill/>
            <a:ln>
              <a:noFill/>
            </a:ln>
            <a:effectLst>
              <a:innerShdw blurRad="165100" dist="114300" dir="6600000">
                <a:prstClr val="black">
                  <a:alpha val="50000"/>
                </a:prstClr>
              </a:innerShdw>
            </a:effectLst>
          </p:spPr>
          <p:txBody>
            <a:bodyPr vert="horz" wrap="square" lIns="68580" tIns="34290" rIns="68580" bIns="34290" numCol="1" anchor="t" anchorCtr="0" compatLnSpc="1"/>
            <a:lstStyle/>
            <a:p>
              <a:endParaRPr lang="zh-CN" altLang="en-US" sz="1015">
                <a:cs typeface="+mn-ea"/>
              </a:endParaRPr>
            </a:p>
          </p:txBody>
        </p:sp>
        <p:sp>
          <p:nvSpPr>
            <p:cNvPr id="31" name="Freeform 40"/>
            <p:cNvSpPr/>
            <p:nvPr/>
          </p:nvSpPr>
          <p:spPr bwMode="auto">
            <a:xfrm>
              <a:off x="3250572" y="1618201"/>
              <a:ext cx="1319188" cy="1319195"/>
            </a:xfrm>
            <a:custGeom>
              <a:avLst/>
              <a:gdLst>
                <a:gd name="T0" fmla="*/ 1187 w 1187"/>
                <a:gd name="T1" fmla="*/ 168 h 1187"/>
                <a:gd name="T2" fmla="*/ 1187 w 1187"/>
                <a:gd name="T3" fmla="*/ 0 h 1187"/>
                <a:gd name="T4" fmla="*/ 0 w 1187"/>
                <a:gd name="T5" fmla="*/ 1187 h 1187"/>
                <a:gd name="T6" fmla="*/ 168 w 1187"/>
                <a:gd name="T7" fmla="*/ 1187 h 1187"/>
                <a:gd name="T8" fmla="*/ 1187 w 1187"/>
                <a:gd name="T9" fmla="*/ 168 h 1187"/>
              </a:gdLst>
              <a:ahLst/>
              <a:cxnLst>
                <a:cxn ang="0">
                  <a:pos x="T0" y="T1"/>
                </a:cxn>
                <a:cxn ang="0">
                  <a:pos x="T2" y="T3"/>
                </a:cxn>
                <a:cxn ang="0">
                  <a:pos x="T4" y="T5"/>
                </a:cxn>
                <a:cxn ang="0">
                  <a:pos x="T6" y="T7"/>
                </a:cxn>
                <a:cxn ang="0">
                  <a:pos x="T8" y="T9"/>
                </a:cxn>
              </a:cxnLst>
              <a:rect l="0" t="0" r="r" b="b"/>
              <a:pathLst>
                <a:path w="1187" h="1187">
                  <a:moveTo>
                    <a:pt x="1187" y="168"/>
                  </a:moveTo>
                  <a:cubicBezTo>
                    <a:pt x="1187" y="0"/>
                    <a:pt x="1187" y="0"/>
                    <a:pt x="1187" y="0"/>
                  </a:cubicBezTo>
                  <a:cubicBezTo>
                    <a:pt x="531" y="0"/>
                    <a:pt x="0" y="531"/>
                    <a:pt x="0" y="1187"/>
                  </a:cubicBezTo>
                  <a:cubicBezTo>
                    <a:pt x="168" y="1187"/>
                    <a:pt x="168" y="1187"/>
                    <a:pt x="168" y="1187"/>
                  </a:cubicBezTo>
                  <a:cubicBezTo>
                    <a:pt x="168" y="624"/>
                    <a:pt x="624" y="168"/>
                    <a:pt x="1187" y="168"/>
                  </a:cubicBezTo>
                  <a:close/>
                </a:path>
              </a:pathLst>
            </a:custGeom>
            <a:grpFill/>
            <a:ln>
              <a:noFill/>
            </a:ln>
            <a:effectLst>
              <a:innerShdw blurRad="165100" dist="114300" dir="13500000">
                <a:prstClr val="black">
                  <a:alpha val="50000"/>
                </a:prstClr>
              </a:innerShdw>
            </a:effectLst>
          </p:spPr>
          <p:txBody>
            <a:bodyPr vert="horz" wrap="square" lIns="68580" tIns="34290" rIns="68580" bIns="34290" numCol="1" anchor="t" anchorCtr="0" compatLnSpc="1"/>
            <a:lstStyle/>
            <a:p>
              <a:endParaRPr lang="zh-CN" altLang="en-US" sz="1015">
                <a:cs typeface="+mn-ea"/>
              </a:endParaRPr>
            </a:p>
          </p:txBody>
        </p:sp>
        <p:sp>
          <p:nvSpPr>
            <p:cNvPr id="32" name="Freeform 43"/>
            <p:cNvSpPr/>
            <p:nvPr/>
          </p:nvSpPr>
          <p:spPr bwMode="auto">
            <a:xfrm>
              <a:off x="4566738" y="2935993"/>
              <a:ext cx="1319188" cy="1319195"/>
            </a:xfrm>
            <a:custGeom>
              <a:avLst/>
              <a:gdLst>
                <a:gd name="T0" fmla="*/ 1187 w 1187"/>
                <a:gd name="T1" fmla="*/ 0 h 1187"/>
                <a:gd name="T2" fmla="*/ 1019 w 1187"/>
                <a:gd name="T3" fmla="*/ 0 h 1187"/>
                <a:gd name="T4" fmla="*/ 0 w 1187"/>
                <a:gd name="T5" fmla="*/ 1019 h 1187"/>
                <a:gd name="T6" fmla="*/ 0 w 1187"/>
                <a:gd name="T7" fmla="*/ 1187 h 1187"/>
                <a:gd name="T8" fmla="*/ 1187 w 1187"/>
                <a:gd name="T9" fmla="*/ 0 h 1187"/>
              </a:gdLst>
              <a:ahLst/>
              <a:cxnLst>
                <a:cxn ang="0">
                  <a:pos x="T0" y="T1"/>
                </a:cxn>
                <a:cxn ang="0">
                  <a:pos x="T2" y="T3"/>
                </a:cxn>
                <a:cxn ang="0">
                  <a:pos x="T4" y="T5"/>
                </a:cxn>
                <a:cxn ang="0">
                  <a:pos x="T6" y="T7"/>
                </a:cxn>
                <a:cxn ang="0">
                  <a:pos x="T8" y="T9"/>
                </a:cxn>
              </a:cxnLst>
              <a:rect l="0" t="0" r="r" b="b"/>
              <a:pathLst>
                <a:path w="1187" h="1187">
                  <a:moveTo>
                    <a:pt x="1187" y="0"/>
                  </a:moveTo>
                  <a:cubicBezTo>
                    <a:pt x="1019" y="0"/>
                    <a:pt x="1019" y="0"/>
                    <a:pt x="1019" y="0"/>
                  </a:cubicBezTo>
                  <a:cubicBezTo>
                    <a:pt x="1019" y="563"/>
                    <a:pt x="563" y="1019"/>
                    <a:pt x="0" y="1019"/>
                  </a:cubicBezTo>
                  <a:cubicBezTo>
                    <a:pt x="0" y="1187"/>
                    <a:pt x="0" y="1187"/>
                    <a:pt x="0" y="1187"/>
                  </a:cubicBezTo>
                  <a:cubicBezTo>
                    <a:pt x="656" y="1187"/>
                    <a:pt x="1187" y="656"/>
                    <a:pt x="1187" y="0"/>
                  </a:cubicBezTo>
                  <a:close/>
                </a:path>
              </a:pathLst>
            </a:custGeom>
            <a:grpFill/>
            <a:ln>
              <a:noFill/>
            </a:ln>
            <a:effectLst>
              <a:innerShdw blurRad="165100" dist="114300" dir="13500000">
                <a:prstClr val="black">
                  <a:alpha val="50000"/>
                </a:prstClr>
              </a:innerShdw>
            </a:effectLst>
          </p:spPr>
          <p:txBody>
            <a:bodyPr vert="horz" wrap="square" lIns="68580" tIns="34290" rIns="68580" bIns="34290" numCol="1" anchor="t" anchorCtr="0" compatLnSpc="1"/>
            <a:lstStyle/>
            <a:p>
              <a:endParaRPr lang="zh-CN" altLang="en-US" sz="1015">
                <a:cs typeface="+mn-ea"/>
              </a:endParaRPr>
            </a:p>
          </p:txBody>
        </p:sp>
      </p:grpSp>
      <p:sp>
        <p:nvSpPr>
          <p:cNvPr id="33" name="Freeform 50"/>
          <p:cNvSpPr/>
          <p:nvPr/>
        </p:nvSpPr>
        <p:spPr bwMode="auto">
          <a:xfrm>
            <a:off x="4591941" y="2105212"/>
            <a:ext cx="1319188" cy="1319195"/>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noFill/>
          <a:ln w="15875"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015">
              <a:cs typeface="+mn-ea"/>
            </a:endParaRPr>
          </a:p>
        </p:txBody>
      </p:sp>
      <p:sp>
        <p:nvSpPr>
          <p:cNvPr id="34" name="文本框 33"/>
          <p:cNvSpPr txBox="1"/>
          <p:nvPr/>
        </p:nvSpPr>
        <p:spPr>
          <a:xfrm>
            <a:off x="4981763" y="1821485"/>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endParaRPr lang="zh-CN" altLang="en-US" sz="1200" dirty="0">
              <a:latin typeface="+mn-ea"/>
              <a:cs typeface="+mn-ea"/>
            </a:endParaRPr>
          </a:p>
        </p:txBody>
      </p:sp>
      <p:sp>
        <p:nvSpPr>
          <p:cNvPr id="35" name="文本框 34"/>
          <p:cNvSpPr txBox="1"/>
          <p:nvPr/>
        </p:nvSpPr>
        <p:spPr>
          <a:xfrm>
            <a:off x="6235008" y="3237231"/>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endParaRPr lang="zh-CN" altLang="en-US" sz="1200" dirty="0">
              <a:latin typeface="+mn-ea"/>
              <a:cs typeface="+mn-ea"/>
            </a:endParaRPr>
          </a:p>
        </p:txBody>
      </p:sp>
      <p:sp>
        <p:nvSpPr>
          <p:cNvPr id="36" name="文本框 35"/>
          <p:cNvSpPr txBox="1"/>
          <p:nvPr/>
        </p:nvSpPr>
        <p:spPr>
          <a:xfrm>
            <a:off x="1497737" y="3237231"/>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endParaRPr lang="zh-CN" altLang="en-US" sz="1200" dirty="0">
              <a:latin typeface="+mn-ea"/>
              <a:cs typeface="+mn-ea"/>
            </a:endParaRPr>
          </a:p>
        </p:txBody>
      </p:sp>
      <p:sp>
        <p:nvSpPr>
          <p:cNvPr id="37" name="文本框 36"/>
          <p:cNvSpPr txBox="1"/>
          <p:nvPr/>
        </p:nvSpPr>
        <p:spPr>
          <a:xfrm>
            <a:off x="2810906" y="4681835"/>
            <a:ext cx="1415772" cy="461665"/>
          </a:xfrm>
          <a:prstGeom prst="rect">
            <a:avLst/>
          </a:prstGeom>
          <a:noFill/>
        </p:spPr>
        <p:txBody>
          <a:bodyPr wrap="none" rtlCol="0">
            <a:spAutoFit/>
          </a:bodyPr>
          <a:lstStyle/>
          <a:p>
            <a:r>
              <a:rPr lang="zh-CN" altLang="en-US" sz="1200" dirty="0">
                <a:latin typeface="+mn-ea"/>
                <a:cs typeface="+mn-ea"/>
              </a:rPr>
              <a:t>点击添加标题文字</a:t>
            </a:r>
            <a:endParaRPr lang="en-US" altLang="zh-CN" sz="1200" dirty="0">
              <a:latin typeface="+mn-ea"/>
              <a:cs typeface="+mn-ea"/>
            </a:endParaRPr>
          </a:p>
          <a:p>
            <a:r>
              <a:rPr lang="zh-CN" altLang="en-US" sz="1200" dirty="0">
                <a:latin typeface="+mn-ea"/>
                <a:cs typeface="+mn-ea"/>
              </a:rPr>
              <a:t>点击添加标题文字</a:t>
            </a:r>
            <a:endParaRPr lang="zh-CN" altLang="en-US" sz="1200" dirty="0">
              <a:latin typeface="+mn-ea"/>
              <a:cs typeface="+mn-ea"/>
            </a:endParaRPr>
          </a:p>
        </p:txBody>
      </p:sp>
      <p:sp>
        <p:nvSpPr>
          <p:cNvPr id="38" name="文本框 37"/>
          <p:cNvSpPr txBox="1"/>
          <p:nvPr/>
        </p:nvSpPr>
        <p:spPr>
          <a:xfrm>
            <a:off x="3728448" y="3312400"/>
            <a:ext cx="1723549" cy="553998"/>
          </a:xfrm>
          <a:prstGeom prst="rect">
            <a:avLst/>
          </a:prstGeom>
          <a:noFill/>
        </p:spPr>
        <p:txBody>
          <a:bodyPr wrap="none" rtlCol="0">
            <a:spAutoFit/>
          </a:bodyPr>
          <a:lstStyle/>
          <a:p>
            <a:r>
              <a:rPr lang="zh-CN" altLang="en-US" sz="1500" dirty="0">
                <a:latin typeface="+mn-ea"/>
                <a:cs typeface="+mn-ea"/>
              </a:rPr>
              <a:t>点击添加标题文字</a:t>
            </a:r>
            <a:endParaRPr lang="en-US" altLang="zh-CN" sz="1500" dirty="0">
              <a:latin typeface="+mn-ea"/>
              <a:cs typeface="+mn-ea"/>
            </a:endParaRPr>
          </a:p>
          <a:p>
            <a:r>
              <a:rPr lang="zh-CN" altLang="en-US" sz="1500" dirty="0">
                <a:latin typeface="+mn-ea"/>
                <a:cs typeface="+mn-ea"/>
              </a:rPr>
              <a:t>点击添加标题文字</a:t>
            </a:r>
            <a:endParaRPr lang="zh-CN" altLang="en-US" sz="1500" dirty="0">
              <a:latin typeface="+mn-ea"/>
              <a:cs typeface="+mn-ea"/>
            </a:endParaRPr>
          </a:p>
        </p:txBody>
      </p:sp>
      <p:grpSp>
        <p:nvGrpSpPr>
          <p:cNvPr id="39" name="组合 38"/>
          <p:cNvGrpSpPr/>
          <p:nvPr/>
        </p:nvGrpSpPr>
        <p:grpSpPr>
          <a:xfrm>
            <a:off x="4279388" y="1873014"/>
            <a:ext cx="615821" cy="615821"/>
            <a:chOff x="4260338" y="1383141"/>
            <a:chExt cx="615821" cy="615821"/>
          </a:xfrm>
        </p:grpSpPr>
        <p:sp>
          <p:nvSpPr>
            <p:cNvPr id="40" name="椭圆 39"/>
            <p:cNvSpPr/>
            <p:nvPr/>
          </p:nvSpPr>
          <p:spPr>
            <a:xfrm>
              <a:off x="4260338" y="1383141"/>
              <a:ext cx="615821" cy="615821"/>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gradFill flip="none" rotWithShape="1">
                <a:gsLst>
                  <a:gs pos="0">
                    <a:schemeClr val="accent1">
                      <a:lumMod val="5000"/>
                      <a:lumOff val="95000"/>
                    </a:schemeClr>
                  </a:gs>
                  <a:gs pos="100000">
                    <a:schemeClr val="bg1">
                      <a:lumMod val="50000"/>
                    </a:schemeClr>
                  </a:gs>
                </a:gsLst>
                <a:lin ang="13500000" scaled="1"/>
                <a:tileRect/>
              </a:gra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latin typeface="+mn-ea"/>
                <a:cs typeface="+mn-ea"/>
              </a:endParaRPr>
            </a:p>
          </p:txBody>
        </p:sp>
        <p:sp>
          <p:nvSpPr>
            <p:cNvPr id="41" name="文本框 40"/>
            <p:cNvSpPr txBox="1"/>
            <p:nvPr/>
          </p:nvSpPr>
          <p:spPr>
            <a:xfrm>
              <a:off x="4306639" y="1425594"/>
              <a:ext cx="569387" cy="553998"/>
            </a:xfrm>
            <a:prstGeom prst="rect">
              <a:avLst/>
            </a:prstGeom>
            <a:noFill/>
            <a:ln w="28575">
              <a:noFill/>
            </a:ln>
            <a:effectLst>
              <a:outerShdw blurRad="88900" dist="75434" dir="2700000">
                <a:srgbClr val="000000">
                  <a:alpha val="23000"/>
                </a:srgbClr>
              </a:outerShdw>
            </a:effectLst>
          </p:spPr>
          <p:txBody>
            <a:bodyPr wrap="none" rtlCol="0">
              <a:spAutoFit/>
            </a:bodyPr>
            <a:lstStyle/>
            <a:p>
              <a:r>
                <a:rPr lang="en-US" altLang="zh-CN" sz="3000" dirty="0">
                  <a:solidFill>
                    <a:srgbClr val="000000"/>
                  </a:solidFill>
                  <a:latin typeface="+mn-ea"/>
                  <a:cs typeface="+mn-ea"/>
                </a:rPr>
                <a:t>01</a:t>
              </a:r>
              <a:endParaRPr lang="zh-CN" altLang="en-US" sz="3000" dirty="0">
                <a:solidFill>
                  <a:srgbClr val="000000"/>
                </a:solidFill>
                <a:latin typeface="+mn-ea"/>
                <a:cs typeface="+mn-ea"/>
              </a:endParaRPr>
            </a:p>
          </p:txBody>
        </p:sp>
      </p:grpSp>
      <p:grpSp>
        <p:nvGrpSpPr>
          <p:cNvPr id="46" name="组合 45"/>
          <p:cNvGrpSpPr/>
          <p:nvPr/>
        </p:nvGrpSpPr>
        <p:grpSpPr>
          <a:xfrm>
            <a:off x="5572019" y="3146753"/>
            <a:ext cx="615821" cy="615821"/>
            <a:chOff x="5552969" y="2656880"/>
            <a:chExt cx="615821" cy="615821"/>
          </a:xfrm>
        </p:grpSpPr>
        <p:sp>
          <p:nvSpPr>
            <p:cNvPr id="48" name="椭圆 47"/>
            <p:cNvSpPr/>
            <p:nvPr/>
          </p:nvSpPr>
          <p:spPr>
            <a:xfrm>
              <a:off x="5552969" y="2656880"/>
              <a:ext cx="615821" cy="615821"/>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gradFill flip="none" rotWithShape="1">
                <a:gsLst>
                  <a:gs pos="0">
                    <a:schemeClr val="accent1">
                      <a:lumMod val="5000"/>
                      <a:lumOff val="95000"/>
                    </a:schemeClr>
                  </a:gs>
                  <a:gs pos="100000">
                    <a:schemeClr val="bg1">
                      <a:lumMod val="50000"/>
                    </a:schemeClr>
                  </a:gs>
                </a:gsLst>
                <a:lin ang="13500000" scaled="1"/>
                <a:tileRect/>
              </a:gra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latin typeface="+mn-ea"/>
                <a:cs typeface="+mn-ea"/>
              </a:endParaRPr>
            </a:p>
          </p:txBody>
        </p:sp>
        <p:sp>
          <p:nvSpPr>
            <p:cNvPr id="49" name="文本框 48"/>
            <p:cNvSpPr txBox="1"/>
            <p:nvPr/>
          </p:nvSpPr>
          <p:spPr>
            <a:xfrm>
              <a:off x="5599270" y="2699333"/>
              <a:ext cx="569387" cy="553998"/>
            </a:xfrm>
            <a:prstGeom prst="rect">
              <a:avLst/>
            </a:prstGeom>
            <a:noFill/>
            <a:ln w="28575">
              <a:noFill/>
            </a:ln>
            <a:effectLst>
              <a:outerShdw blurRad="88900" dist="75434" dir="2700000">
                <a:srgbClr val="000000">
                  <a:alpha val="23000"/>
                </a:srgbClr>
              </a:outerShdw>
            </a:effectLst>
          </p:spPr>
          <p:txBody>
            <a:bodyPr wrap="none" rtlCol="0">
              <a:spAutoFit/>
            </a:bodyPr>
            <a:lstStyle/>
            <a:p>
              <a:r>
                <a:rPr lang="en-US" altLang="zh-CN" sz="3000" dirty="0">
                  <a:solidFill>
                    <a:srgbClr val="000000"/>
                  </a:solidFill>
                  <a:latin typeface="+mn-ea"/>
                  <a:cs typeface="+mn-ea"/>
                </a:rPr>
                <a:t>02</a:t>
              </a:r>
              <a:endParaRPr lang="zh-CN" altLang="en-US" sz="3000" dirty="0">
                <a:solidFill>
                  <a:srgbClr val="000000"/>
                </a:solidFill>
                <a:latin typeface="+mn-ea"/>
                <a:cs typeface="+mn-ea"/>
              </a:endParaRPr>
            </a:p>
          </p:txBody>
        </p:sp>
      </p:grpSp>
      <p:grpSp>
        <p:nvGrpSpPr>
          <p:cNvPr id="50" name="组合 49"/>
          <p:cNvGrpSpPr/>
          <p:nvPr/>
        </p:nvGrpSpPr>
        <p:grpSpPr>
          <a:xfrm>
            <a:off x="4279388" y="4317670"/>
            <a:ext cx="615821" cy="615821"/>
            <a:chOff x="4260338" y="3827797"/>
            <a:chExt cx="615821" cy="615821"/>
          </a:xfrm>
        </p:grpSpPr>
        <p:sp>
          <p:nvSpPr>
            <p:cNvPr id="51" name="椭圆 50"/>
            <p:cNvSpPr/>
            <p:nvPr/>
          </p:nvSpPr>
          <p:spPr>
            <a:xfrm>
              <a:off x="4260338" y="3827797"/>
              <a:ext cx="615821" cy="615821"/>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gradFill flip="none" rotWithShape="1">
                <a:gsLst>
                  <a:gs pos="0">
                    <a:schemeClr val="accent1">
                      <a:lumMod val="5000"/>
                      <a:lumOff val="95000"/>
                    </a:schemeClr>
                  </a:gs>
                  <a:gs pos="100000">
                    <a:schemeClr val="bg1">
                      <a:lumMod val="50000"/>
                    </a:schemeClr>
                  </a:gs>
                </a:gsLst>
                <a:lin ang="13500000" scaled="1"/>
                <a:tileRect/>
              </a:gra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latin typeface="+mn-ea"/>
                <a:cs typeface="+mn-ea"/>
              </a:endParaRPr>
            </a:p>
          </p:txBody>
        </p:sp>
        <p:sp>
          <p:nvSpPr>
            <p:cNvPr id="52" name="文本框 51"/>
            <p:cNvSpPr txBox="1"/>
            <p:nvPr/>
          </p:nvSpPr>
          <p:spPr>
            <a:xfrm>
              <a:off x="4306639" y="3870250"/>
              <a:ext cx="569387" cy="553998"/>
            </a:xfrm>
            <a:prstGeom prst="rect">
              <a:avLst/>
            </a:prstGeom>
            <a:noFill/>
            <a:ln w="28575">
              <a:noFill/>
            </a:ln>
            <a:effectLst>
              <a:outerShdw blurRad="88900" dist="75434" dir="2700000">
                <a:srgbClr val="000000">
                  <a:alpha val="23000"/>
                </a:srgbClr>
              </a:outerShdw>
            </a:effectLst>
          </p:spPr>
          <p:txBody>
            <a:bodyPr wrap="none" rtlCol="0">
              <a:spAutoFit/>
            </a:bodyPr>
            <a:lstStyle/>
            <a:p>
              <a:r>
                <a:rPr lang="en-US" altLang="zh-CN" sz="3000" dirty="0">
                  <a:solidFill>
                    <a:srgbClr val="000000"/>
                  </a:solidFill>
                  <a:latin typeface="+mn-ea"/>
                  <a:cs typeface="+mn-ea"/>
                </a:rPr>
                <a:t>03</a:t>
              </a:r>
              <a:endParaRPr lang="zh-CN" altLang="en-US" sz="3000" dirty="0">
                <a:solidFill>
                  <a:srgbClr val="000000"/>
                </a:solidFill>
                <a:latin typeface="+mn-ea"/>
                <a:cs typeface="+mn-ea"/>
              </a:endParaRPr>
            </a:p>
          </p:txBody>
        </p:sp>
      </p:grpSp>
      <p:grpSp>
        <p:nvGrpSpPr>
          <p:cNvPr id="53" name="组合 52"/>
          <p:cNvGrpSpPr/>
          <p:nvPr/>
        </p:nvGrpSpPr>
        <p:grpSpPr>
          <a:xfrm>
            <a:off x="3003974" y="3146753"/>
            <a:ext cx="615821" cy="615821"/>
            <a:chOff x="2984924" y="2656880"/>
            <a:chExt cx="615821" cy="615821"/>
          </a:xfrm>
        </p:grpSpPr>
        <p:sp>
          <p:nvSpPr>
            <p:cNvPr id="54" name="椭圆 53"/>
            <p:cNvSpPr/>
            <p:nvPr/>
          </p:nvSpPr>
          <p:spPr>
            <a:xfrm>
              <a:off x="2984924" y="2656880"/>
              <a:ext cx="615821" cy="615821"/>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gradFill flip="none" rotWithShape="1">
                <a:gsLst>
                  <a:gs pos="0">
                    <a:schemeClr val="accent1">
                      <a:lumMod val="5000"/>
                      <a:lumOff val="95000"/>
                    </a:schemeClr>
                  </a:gs>
                  <a:gs pos="100000">
                    <a:schemeClr val="bg1">
                      <a:lumMod val="50000"/>
                    </a:schemeClr>
                  </a:gs>
                </a:gsLst>
                <a:lin ang="13500000" scaled="1"/>
                <a:tileRect/>
              </a:gradFill>
            </a:ln>
            <a:effectLst>
              <a:outerShdw blurRad="88900" dist="75434" dir="2700000"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latin typeface="+mn-ea"/>
                <a:cs typeface="+mn-ea"/>
              </a:endParaRPr>
            </a:p>
          </p:txBody>
        </p:sp>
        <p:sp>
          <p:nvSpPr>
            <p:cNvPr id="55" name="文本框 54"/>
            <p:cNvSpPr txBox="1"/>
            <p:nvPr/>
          </p:nvSpPr>
          <p:spPr>
            <a:xfrm>
              <a:off x="3031225" y="2699333"/>
              <a:ext cx="569387" cy="553998"/>
            </a:xfrm>
            <a:prstGeom prst="rect">
              <a:avLst/>
            </a:prstGeom>
            <a:noFill/>
            <a:ln w="28575">
              <a:noFill/>
            </a:ln>
            <a:effectLst>
              <a:outerShdw blurRad="88900" dist="75434" dir="2700000">
                <a:srgbClr val="000000">
                  <a:alpha val="23000"/>
                </a:srgbClr>
              </a:outerShdw>
            </a:effectLst>
          </p:spPr>
          <p:txBody>
            <a:bodyPr wrap="none" rtlCol="0">
              <a:spAutoFit/>
            </a:bodyPr>
            <a:lstStyle/>
            <a:p>
              <a:r>
                <a:rPr lang="en-US" altLang="zh-CN" sz="3000" dirty="0">
                  <a:solidFill>
                    <a:srgbClr val="000000"/>
                  </a:solidFill>
                  <a:latin typeface="+mn-ea"/>
                  <a:cs typeface="+mn-ea"/>
                </a:rPr>
                <a:t>04</a:t>
              </a:r>
              <a:endParaRPr lang="zh-CN" altLang="en-US" sz="3000" dirty="0">
                <a:solidFill>
                  <a:srgbClr val="000000"/>
                </a:solidFill>
                <a:latin typeface="+mn-ea"/>
                <a:cs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upRight)">
                                      <p:cBhvr>
                                        <p:cTn id="28" dur="500"/>
                                        <p:tgtEl>
                                          <p:spTgt spid="42"/>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p:stCondLst>
                              <p:cond delay="2500"/>
                            </p:stCondLst>
                            <p:childTnLst>
                              <p:par>
                                <p:cTn id="41" presetID="21"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heel(1)">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5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nodeType="withEffect">
                                  <p:stCondLst>
                                    <p:cond delay="50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50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nodeType="withEffect">
                                  <p:stCondLst>
                                    <p:cond delay="50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0" presetClass="path" presetSubtype="0" accel="50000" decel="50000" fill="hold" nodeType="withEffect">
                                  <p:stCondLst>
                                    <p:cond delay="0"/>
                                  </p:stCondLst>
                                  <p:childTnLst>
                                    <p:animMotion origin="layout" path="M 0.00277 0.24661 L 0.00277 0.24692 C 0.00329 0.23828 0.00364 0.22994 0.00416 0.22192 C 0.00451 0.21852 0.00555 0.21513 0.00555 0.21204 C 0.00555 0.18025 0.00607 0.18488 0.00277 0.1676 C 0.00243 0.15525 0.0026 0.1426 0.00139 0.13056 C 0.00121 0.12686 -0.00105 0.12408 -0.00139 0.12068 C -0.00243 0.10433 -0.00209 0.08766 -0.00278 0.0713 C -0.00313 0.06112 -0.00365 0.05155 -0.004 0.04167 C -0.00365 0.03334 -0.00348 0.025 -0.00278 0.01698 C 0.00017 -0.0108 3.88889E-6 0.00926 3.88889E-6 -0.0003 L 3.88889E-6 -4.07407E-6 " pathEditMode="relative" rAng="0" ptsTypes="AAAAAAAAAAAA">
                                      <p:cBhvr>
                                        <p:cTn id="59" dur="2000" fill="hold"/>
                                        <p:tgtEl>
                                          <p:spTgt spid="39"/>
                                        </p:tgtEl>
                                        <p:attrNameLst>
                                          <p:attrName>ppt_x</p:attrName>
                                          <p:attrName>ppt_y</p:attrName>
                                        </p:attrNameLst>
                                      </p:cBhvr>
                                      <p:rCtr x="-208" y="-12346"/>
                                    </p:animMotion>
                                  </p:childTnLst>
                                </p:cTn>
                              </p:par>
                              <p:par>
                                <p:cTn id="60" presetID="0" presetClass="path" presetSubtype="0" accel="50000" decel="50000" fill="hold" nodeType="withEffect">
                                  <p:stCondLst>
                                    <p:cond delay="0"/>
                                  </p:stCondLst>
                                  <p:childTnLst>
                                    <p:animMotion origin="layout" path="M -0.14028 -0.00277 L -0.14028 -0.00246 L -0.04028 -0.0003 C -0.03664 -0.0003 -0.03299 0.00217 -0.02917 0.00217 C -0.02553 0.00217 -0.02188 -4.93827E-6 -0.01806 -0.0003 C -0.01216 -0.00092 -0.00608 -0.0003 4.44444E-6 -0.0003 L 4.44444E-6 -4.93827E-6 " pathEditMode="relative" rAng="0" ptsTypes="AAAAAAA">
                                      <p:cBhvr>
                                        <p:cTn id="61" dur="2000" fill="hold"/>
                                        <p:tgtEl>
                                          <p:spTgt spid="46"/>
                                        </p:tgtEl>
                                        <p:attrNameLst>
                                          <p:attrName>ppt_x</p:attrName>
                                          <p:attrName>ppt_y</p:attrName>
                                        </p:attrNameLst>
                                      </p:cBhvr>
                                      <p:rCtr x="7014" y="247"/>
                                    </p:animMotion>
                                  </p:childTnLst>
                                </p:cTn>
                              </p:par>
                              <p:par>
                                <p:cTn id="62" presetID="0" presetClass="path" presetSubtype="0" accel="50000" decel="50000" fill="hold" nodeType="withEffect">
                                  <p:stCondLst>
                                    <p:cond delay="0"/>
                                  </p:stCondLst>
                                  <p:childTnLst>
                                    <p:animMotion origin="layout" path="M 0.00555 -0.23981 L 0.00555 -0.2395 C 0.00503 -0.21605 0.00468 -0.19228 0.00416 -0.16821 C 0.00312 -0.12623 0.00451 -0.13919 0.00139 -0.11636 L 3.88889E-6 -0.00031 L 3.88889E-6 -2.71605E-6 " pathEditMode="relative" rAng="0" ptsTypes="AAAAAA">
                                      <p:cBhvr>
                                        <p:cTn id="63" dur="2000" fill="hold"/>
                                        <p:tgtEl>
                                          <p:spTgt spid="50"/>
                                        </p:tgtEl>
                                        <p:attrNameLst>
                                          <p:attrName>ppt_x</p:attrName>
                                          <p:attrName>ppt_y</p:attrName>
                                        </p:attrNameLst>
                                      </p:cBhvr>
                                      <p:rCtr x="-278" y="11975"/>
                                    </p:animMotion>
                                  </p:childTnLst>
                                </p:cTn>
                              </p:par>
                              <p:par>
                                <p:cTn id="64" presetID="0" presetClass="path" presetSubtype="0" accel="50000" decel="50000" fill="hold" nodeType="withEffect">
                                  <p:stCondLst>
                                    <p:cond delay="0"/>
                                  </p:stCondLst>
                                  <p:childTnLst>
                                    <p:animMotion origin="layout" path="M 0.14723 -0.00524 L 0.14723 -0.00493 C 0.13785 -0.00617 0.12865 -0.00771 0.11945 -0.00771 C 0.08177 -0.00771 0.04427 -0.00709 0.00695 -0.00524 C 0.00538 -0.00524 0.004 -0.00401 0.00278 -0.00277 C 0.00174 -0.00216 0.00087 -0.00123 -2.77778E-6 -0.0003 L -2.77778E-6 -4.93827E-6 " pathEditMode="relative" rAng="0" ptsTypes="AAAAAAA">
                                      <p:cBhvr>
                                        <p:cTn id="65" dur="2000" fill="hold"/>
                                        <p:tgtEl>
                                          <p:spTgt spid="53"/>
                                        </p:tgtEl>
                                        <p:attrNameLst>
                                          <p:attrName>ppt_x</p:attrName>
                                          <p:attrName>ppt_y</p:attrName>
                                        </p:attrNameLst>
                                      </p:cBhvr>
                                      <p:rCtr x="-7361" y="123"/>
                                    </p:animMotion>
                                  </p:childTnLst>
                                </p:cTn>
                              </p:par>
                            </p:childTnLst>
                          </p:cTn>
                        </p:par>
                        <p:par>
                          <p:cTn id="66" fill="hold">
                            <p:stCondLst>
                              <p:cond delay="10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1000"/>
                                        <p:tgtEl>
                                          <p:spTgt spid="36"/>
                                        </p:tgtEl>
                                      </p:cBhvr>
                                    </p:animEffect>
                                    <p:anim calcmode="lin" valueType="num">
                                      <p:cBhvr>
                                        <p:cTn id="80" dur="1000" fill="hold"/>
                                        <p:tgtEl>
                                          <p:spTgt spid="36"/>
                                        </p:tgtEl>
                                        <p:attrNameLst>
                                          <p:attrName>ppt_x</p:attrName>
                                        </p:attrNameLst>
                                      </p:cBhvr>
                                      <p:tavLst>
                                        <p:tav tm="0">
                                          <p:val>
                                            <p:strVal val="#ppt_x"/>
                                          </p:val>
                                        </p:tav>
                                        <p:tav tm="100000">
                                          <p:val>
                                            <p:strVal val="#ppt_x"/>
                                          </p:val>
                                        </p:tav>
                                      </p:tavLst>
                                    </p:anim>
                                    <p:anim calcmode="lin" valueType="num">
                                      <p:cBhvr>
                                        <p:cTn id="81" dur="1000" fill="hold"/>
                                        <p:tgtEl>
                                          <p:spTgt spid="3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42" grpId="0"/>
      <p:bldP spid="75" grpId="0"/>
      <p:bldP spid="22" grpId="0" animBg="1"/>
      <p:bldP spid="34" grpId="0"/>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4"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研究</a:t>
            </a:r>
            <a:r>
              <a:rPr lang="zh-CN" altLang="en-US" sz="2000" spc="300" dirty="0">
                <a:latin typeface="+mn-ea"/>
                <a:cs typeface="+mn-ea"/>
              </a:rPr>
              <a:t>方法</a:t>
            </a:r>
            <a:endParaRPr lang="zh-CN" altLang="en-US" sz="2000" spc="300" dirty="0">
              <a:latin typeface="+mn-ea"/>
              <a:cs typeface="+mn-ea"/>
            </a:endParaRPr>
          </a:p>
        </p:txBody>
      </p:sp>
      <p:sp>
        <p:nvSpPr>
          <p:cNvPr id="5" name="TextBox 26"/>
          <p:cNvSpPr txBox="1"/>
          <p:nvPr/>
        </p:nvSpPr>
        <p:spPr>
          <a:xfrm>
            <a:off x="2390916" y="267886"/>
            <a:ext cx="1620957" cy="338554"/>
          </a:xfrm>
          <a:prstGeom prst="rect">
            <a:avLst/>
          </a:prstGeom>
          <a:noFill/>
        </p:spPr>
        <p:txBody>
          <a:bodyPr wrap="none" rtlCol="0">
            <a:spAutoFit/>
          </a:bodyPr>
          <a:lstStyle/>
          <a:p>
            <a:r>
              <a:rPr lang="en-US" altLang="zh-CN" sz="1600" dirty="0">
                <a:solidFill>
                  <a:srgbClr val="0070C0"/>
                </a:solidFill>
                <a:latin typeface="+mn-ea"/>
                <a:cs typeface="+mn-ea"/>
              </a:rPr>
              <a:t>RESEARCH IDEAS</a:t>
            </a:r>
            <a:endParaRPr lang="zh-CN" altLang="en-US" sz="1600" dirty="0">
              <a:solidFill>
                <a:srgbClr val="0070C0"/>
              </a:solidFill>
              <a:latin typeface="+mn-ea"/>
              <a:cs typeface="+mn-ea"/>
            </a:endParaRPr>
          </a:p>
        </p:txBody>
      </p:sp>
      <p:cxnSp>
        <p:nvCxnSpPr>
          <p:cNvPr id="6" name="直接连接符 5"/>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接连接符 214"/>
          <p:cNvCxnSpPr/>
          <p:nvPr/>
        </p:nvCxnSpPr>
        <p:spPr>
          <a:xfrm flipV="1">
            <a:off x="5600523" y="1885428"/>
            <a:ext cx="757765" cy="1"/>
          </a:xfrm>
          <a:prstGeom prst="line">
            <a:avLst/>
          </a:prstGeom>
          <a:ln>
            <a:solidFill>
              <a:srgbClr val="0070C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6" name="直接连接符 215"/>
          <p:cNvCxnSpPr/>
          <p:nvPr/>
        </p:nvCxnSpPr>
        <p:spPr>
          <a:xfrm flipV="1">
            <a:off x="5600523" y="3868647"/>
            <a:ext cx="757765" cy="1"/>
          </a:xfrm>
          <a:prstGeom prst="line">
            <a:avLst/>
          </a:prstGeom>
          <a:ln>
            <a:solidFill>
              <a:srgbClr val="0070C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7" name="直接连接符 216"/>
          <p:cNvCxnSpPr/>
          <p:nvPr/>
        </p:nvCxnSpPr>
        <p:spPr>
          <a:xfrm flipH="1">
            <a:off x="2754222" y="2873534"/>
            <a:ext cx="196088" cy="1"/>
          </a:xfrm>
          <a:prstGeom prst="line">
            <a:avLst/>
          </a:prstGeom>
          <a:ln>
            <a:solidFill>
              <a:srgbClr val="0070C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stCxn id="257" idx="2"/>
          </p:cNvCxnSpPr>
          <p:nvPr/>
        </p:nvCxnSpPr>
        <p:spPr>
          <a:xfrm flipH="1">
            <a:off x="2741792" y="1885429"/>
            <a:ext cx="757765" cy="5066"/>
          </a:xfrm>
          <a:prstGeom prst="line">
            <a:avLst/>
          </a:prstGeom>
          <a:ln>
            <a:solidFill>
              <a:srgbClr val="0070C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9" name="文本框 218"/>
          <p:cNvSpPr txBox="1"/>
          <p:nvPr/>
        </p:nvSpPr>
        <p:spPr>
          <a:xfrm>
            <a:off x="1263687" y="1675531"/>
            <a:ext cx="1415772" cy="461665"/>
          </a:xfrm>
          <a:prstGeom prst="rect">
            <a:avLst/>
          </a:prstGeom>
          <a:noFill/>
        </p:spPr>
        <p:txBody>
          <a:bodyPr wrap="none" rtlCol="0">
            <a:spAutoFit/>
          </a:bodyPr>
          <a:lstStyle/>
          <a:p>
            <a:r>
              <a:rPr lang="zh-CN" altLang="en-US" sz="1200" dirty="0">
                <a:cs typeface="+mn-ea"/>
                <a:sym typeface="+mn-lt"/>
              </a:rPr>
              <a:t>点击添加标题文字</a:t>
            </a:r>
            <a:endParaRPr lang="en-US" altLang="zh-CN" sz="1200" dirty="0">
              <a:cs typeface="+mn-ea"/>
              <a:sym typeface="+mn-lt"/>
            </a:endParaRPr>
          </a:p>
          <a:p>
            <a:r>
              <a:rPr lang="zh-CN" altLang="en-US" sz="1200" dirty="0">
                <a:cs typeface="+mn-ea"/>
                <a:sym typeface="+mn-lt"/>
              </a:rPr>
              <a:t>点击添加标题文字</a:t>
            </a:r>
            <a:endParaRPr lang="zh-CN" altLang="en-US" sz="1200" dirty="0">
              <a:cs typeface="+mn-ea"/>
              <a:sym typeface="+mn-lt"/>
            </a:endParaRPr>
          </a:p>
        </p:txBody>
      </p:sp>
      <p:sp>
        <p:nvSpPr>
          <p:cNvPr id="220" name="文本框 219"/>
          <p:cNvSpPr txBox="1"/>
          <p:nvPr/>
        </p:nvSpPr>
        <p:spPr>
          <a:xfrm>
            <a:off x="1263687" y="2664007"/>
            <a:ext cx="1415772" cy="46166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200" dirty="0">
                <a:solidFill>
                  <a:schemeClr val="tx1"/>
                </a:solidFill>
                <a:latin typeface="+mn-lt"/>
                <a:ea typeface="+mn-ea"/>
                <a:cs typeface="+mn-ea"/>
                <a:sym typeface="+mn-lt"/>
              </a:rPr>
              <a:t>点击添加标题文字</a:t>
            </a:r>
            <a:endParaRPr lang="en-US" altLang="zh-CN" sz="1200" dirty="0">
              <a:solidFill>
                <a:schemeClr val="tx1"/>
              </a:solidFill>
              <a:latin typeface="+mn-lt"/>
              <a:ea typeface="+mn-ea"/>
              <a:cs typeface="+mn-ea"/>
              <a:sym typeface="+mn-lt"/>
            </a:endParaRPr>
          </a:p>
          <a:p>
            <a:r>
              <a:rPr lang="zh-CN" altLang="en-US" sz="1200" dirty="0">
                <a:solidFill>
                  <a:schemeClr val="tx1"/>
                </a:solidFill>
                <a:latin typeface="+mn-lt"/>
                <a:ea typeface="+mn-ea"/>
                <a:cs typeface="+mn-ea"/>
                <a:sym typeface="+mn-lt"/>
              </a:rPr>
              <a:t>点击添加标题文字</a:t>
            </a:r>
            <a:endParaRPr lang="zh-CN" altLang="en-US" sz="1200" dirty="0">
              <a:solidFill>
                <a:schemeClr val="tx1"/>
              </a:solidFill>
              <a:latin typeface="+mn-lt"/>
              <a:ea typeface="+mn-ea"/>
              <a:cs typeface="+mn-ea"/>
              <a:sym typeface="+mn-lt"/>
            </a:endParaRPr>
          </a:p>
        </p:txBody>
      </p:sp>
      <p:sp>
        <p:nvSpPr>
          <p:cNvPr id="221" name="文本框 220"/>
          <p:cNvSpPr txBox="1"/>
          <p:nvPr/>
        </p:nvSpPr>
        <p:spPr>
          <a:xfrm>
            <a:off x="1263687" y="3652483"/>
            <a:ext cx="1415772" cy="46166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200" dirty="0">
                <a:solidFill>
                  <a:schemeClr val="tx1"/>
                </a:solidFill>
                <a:latin typeface="+mn-lt"/>
                <a:ea typeface="+mn-ea"/>
                <a:cs typeface="+mn-ea"/>
                <a:sym typeface="+mn-lt"/>
              </a:rPr>
              <a:t>点击添加标题文字</a:t>
            </a:r>
            <a:endParaRPr lang="en-US" altLang="zh-CN" sz="1200" dirty="0">
              <a:solidFill>
                <a:schemeClr val="tx1"/>
              </a:solidFill>
              <a:latin typeface="+mn-lt"/>
              <a:ea typeface="+mn-ea"/>
              <a:cs typeface="+mn-ea"/>
              <a:sym typeface="+mn-lt"/>
            </a:endParaRPr>
          </a:p>
          <a:p>
            <a:r>
              <a:rPr lang="zh-CN" altLang="en-US" sz="1200" dirty="0">
                <a:solidFill>
                  <a:schemeClr val="tx1"/>
                </a:solidFill>
                <a:latin typeface="+mn-lt"/>
                <a:ea typeface="+mn-ea"/>
                <a:cs typeface="+mn-ea"/>
                <a:sym typeface="+mn-lt"/>
              </a:rPr>
              <a:t>点击添加标题文字</a:t>
            </a:r>
            <a:endParaRPr lang="zh-CN" altLang="en-US" sz="1200" dirty="0">
              <a:solidFill>
                <a:schemeClr val="tx1"/>
              </a:solidFill>
              <a:latin typeface="+mn-lt"/>
              <a:ea typeface="+mn-ea"/>
              <a:cs typeface="+mn-ea"/>
              <a:sym typeface="+mn-lt"/>
            </a:endParaRPr>
          </a:p>
        </p:txBody>
      </p:sp>
      <p:sp>
        <p:nvSpPr>
          <p:cNvPr id="222" name="文本框 221"/>
          <p:cNvSpPr txBox="1"/>
          <p:nvPr/>
        </p:nvSpPr>
        <p:spPr>
          <a:xfrm>
            <a:off x="6389316" y="1675531"/>
            <a:ext cx="1415772" cy="46166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200" dirty="0">
                <a:solidFill>
                  <a:schemeClr val="tx1"/>
                </a:solidFill>
                <a:latin typeface="+mn-lt"/>
                <a:ea typeface="+mn-ea"/>
                <a:cs typeface="+mn-ea"/>
                <a:sym typeface="+mn-lt"/>
              </a:rPr>
              <a:t>点击添加标题文字</a:t>
            </a:r>
            <a:endParaRPr lang="en-US" altLang="zh-CN" sz="1200" dirty="0">
              <a:solidFill>
                <a:schemeClr val="tx1"/>
              </a:solidFill>
              <a:latin typeface="+mn-lt"/>
              <a:ea typeface="+mn-ea"/>
              <a:cs typeface="+mn-ea"/>
              <a:sym typeface="+mn-lt"/>
            </a:endParaRPr>
          </a:p>
          <a:p>
            <a:r>
              <a:rPr lang="zh-CN" altLang="en-US" sz="1200" dirty="0">
                <a:solidFill>
                  <a:schemeClr val="tx1"/>
                </a:solidFill>
                <a:latin typeface="+mn-lt"/>
                <a:ea typeface="+mn-ea"/>
                <a:cs typeface="+mn-ea"/>
                <a:sym typeface="+mn-lt"/>
              </a:rPr>
              <a:t>点击添加标题文字</a:t>
            </a:r>
            <a:endParaRPr lang="zh-CN" altLang="en-US" sz="1200" dirty="0">
              <a:solidFill>
                <a:schemeClr val="tx1"/>
              </a:solidFill>
              <a:latin typeface="+mn-lt"/>
              <a:ea typeface="+mn-ea"/>
              <a:cs typeface="+mn-ea"/>
              <a:sym typeface="+mn-lt"/>
            </a:endParaRPr>
          </a:p>
        </p:txBody>
      </p:sp>
      <p:sp>
        <p:nvSpPr>
          <p:cNvPr id="223" name="文本框 222"/>
          <p:cNvSpPr txBox="1"/>
          <p:nvPr/>
        </p:nvSpPr>
        <p:spPr>
          <a:xfrm>
            <a:off x="6389316" y="2664007"/>
            <a:ext cx="1415772" cy="46166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200" dirty="0">
                <a:solidFill>
                  <a:schemeClr val="tx1"/>
                </a:solidFill>
                <a:latin typeface="+mn-lt"/>
                <a:ea typeface="+mn-ea"/>
                <a:cs typeface="+mn-ea"/>
                <a:sym typeface="+mn-lt"/>
              </a:rPr>
              <a:t>点击添加标题文字</a:t>
            </a:r>
            <a:endParaRPr lang="en-US" altLang="zh-CN" sz="1200" dirty="0">
              <a:solidFill>
                <a:schemeClr val="tx1"/>
              </a:solidFill>
              <a:latin typeface="+mn-lt"/>
              <a:ea typeface="+mn-ea"/>
              <a:cs typeface="+mn-ea"/>
              <a:sym typeface="+mn-lt"/>
            </a:endParaRPr>
          </a:p>
          <a:p>
            <a:r>
              <a:rPr lang="zh-CN" altLang="en-US" sz="1200" dirty="0">
                <a:solidFill>
                  <a:schemeClr val="tx1"/>
                </a:solidFill>
                <a:latin typeface="+mn-lt"/>
                <a:ea typeface="+mn-ea"/>
                <a:cs typeface="+mn-ea"/>
                <a:sym typeface="+mn-lt"/>
              </a:rPr>
              <a:t>点击添加标题文字</a:t>
            </a:r>
            <a:endParaRPr lang="zh-CN" altLang="en-US" sz="1200" dirty="0">
              <a:solidFill>
                <a:schemeClr val="tx1"/>
              </a:solidFill>
              <a:latin typeface="+mn-lt"/>
              <a:ea typeface="+mn-ea"/>
              <a:cs typeface="+mn-ea"/>
              <a:sym typeface="+mn-lt"/>
            </a:endParaRPr>
          </a:p>
        </p:txBody>
      </p:sp>
      <p:sp>
        <p:nvSpPr>
          <p:cNvPr id="224" name="文本框 223"/>
          <p:cNvSpPr txBox="1"/>
          <p:nvPr/>
        </p:nvSpPr>
        <p:spPr>
          <a:xfrm>
            <a:off x="6389316" y="3652483"/>
            <a:ext cx="1415772" cy="461665"/>
          </a:xfrm>
          <a:prstGeom prst="rect">
            <a:avLst/>
          </a:prstGeom>
          <a:noFill/>
        </p:spPr>
        <p:txBody>
          <a:bodyPr wrap="none" rtlCol="0">
            <a:spAutoFit/>
          </a:bodyPr>
          <a:lstStyle>
            <a:defPPr>
              <a:defRPr lang="zh-CN"/>
            </a:defPPr>
            <a:lvl1pPr>
              <a:defRPr>
                <a:solidFill>
                  <a:schemeClr val="tx2">
                    <a:lumMod val="65000"/>
                    <a:lumOff val="35000"/>
                  </a:schemeClr>
                </a:solidFill>
                <a:latin typeface="时尚中黑简体" panose="01010104010101010101" pitchFamily="2" charset="-122"/>
                <a:ea typeface="时尚中黑简体" panose="01010104010101010101" pitchFamily="2" charset="-122"/>
              </a:defRPr>
            </a:lvl1pPr>
          </a:lstStyle>
          <a:p>
            <a:r>
              <a:rPr lang="zh-CN" altLang="en-US" sz="1200" dirty="0">
                <a:solidFill>
                  <a:schemeClr val="tx1"/>
                </a:solidFill>
                <a:latin typeface="+mn-lt"/>
                <a:ea typeface="+mn-ea"/>
                <a:cs typeface="+mn-ea"/>
                <a:sym typeface="+mn-lt"/>
              </a:rPr>
              <a:t>点击添加标题文字</a:t>
            </a:r>
            <a:endParaRPr lang="en-US" altLang="zh-CN" sz="1200" dirty="0">
              <a:solidFill>
                <a:schemeClr val="tx1"/>
              </a:solidFill>
              <a:latin typeface="+mn-lt"/>
              <a:ea typeface="+mn-ea"/>
              <a:cs typeface="+mn-ea"/>
              <a:sym typeface="+mn-lt"/>
            </a:endParaRPr>
          </a:p>
          <a:p>
            <a:r>
              <a:rPr lang="zh-CN" altLang="en-US" sz="1200" dirty="0">
                <a:solidFill>
                  <a:schemeClr val="tx1"/>
                </a:solidFill>
                <a:latin typeface="+mn-lt"/>
                <a:ea typeface="+mn-ea"/>
                <a:cs typeface="+mn-ea"/>
                <a:sym typeface="+mn-lt"/>
              </a:rPr>
              <a:t>点击添加标题文字</a:t>
            </a:r>
            <a:endParaRPr lang="zh-CN" altLang="en-US" sz="1200" dirty="0">
              <a:solidFill>
                <a:schemeClr val="tx1"/>
              </a:solidFill>
              <a:latin typeface="+mn-lt"/>
              <a:ea typeface="+mn-ea"/>
              <a:cs typeface="+mn-ea"/>
              <a:sym typeface="+mn-lt"/>
            </a:endParaRPr>
          </a:p>
        </p:txBody>
      </p:sp>
      <p:grpSp>
        <p:nvGrpSpPr>
          <p:cNvPr id="225" name="组合 224"/>
          <p:cNvGrpSpPr/>
          <p:nvPr/>
        </p:nvGrpSpPr>
        <p:grpSpPr>
          <a:xfrm>
            <a:off x="2928859" y="2373401"/>
            <a:ext cx="1001008" cy="1001008"/>
            <a:chOff x="2928859" y="2373401"/>
            <a:chExt cx="1001008" cy="1001008"/>
          </a:xfrm>
        </p:grpSpPr>
        <p:sp>
          <p:nvSpPr>
            <p:cNvPr id="226" name="椭圆 225"/>
            <p:cNvSpPr/>
            <p:nvPr/>
          </p:nvSpPr>
          <p:spPr>
            <a:xfrm>
              <a:off x="2928859" y="2373401"/>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27" name="椭圆 226"/>
            <p:cNvSpPr>
              <a:spLocks noChangeAspect="1"/>
            </p:cNvSpPr>
            <p:nvPr/>
          </p:nvSpPr>
          <p:spPr>
            <a:xfrm>
              <a:off x="3000421" y="2444963"/>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28" name="椭圆 227"/>
            <p:cNvSpPr>
              <a:spLocks noChangeAspect="1"/>
            </p:cNvSpPr>
            <p:nvPr/>
          </p:nvSpPr>
          <p:spPr>
            <a:xfrm>
              <a:off x="3061698" y="2506240"/>
              <a:ext cx="735329" cy="7353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29" name="任意多边形 228"/>
            <p:cNvSpPr/>
            <p:nvPr/>
          </p:nvSpPr>
          <p:spPr>
            <a:xfrm>
              <a:off x="3220158" y="2700023"/>
              <a:ext cx="576821" cy="541545"/>
            </a:xfrm>
            <a:custGeom>
              <a:avLst/>
              <a:gdLst>
                <a:gd name="connsiteX0" fmla="*/ 593387 w 847194"/>
                <a:gd name="connsiteY0" fmla="*/ 0 h 795384"/>
                <a:gd name="connsiteX1" fmla="*/ 847194 w 847194"/>
                <a:gd name="connsiteY1" fmla="*/ 256093 h 795384"/>
                <a:gd name="connsiteX2" fmla="*/ 836294 w 847194"/>
                <a:gd name="connsiteY2" fmla="*/ 364213 h 795384"/>
                <a:gd name="connsiteX3" fmla="*/ 307265 w 847194"/>
                <a:gd name="connsiteY3" fmla="*/ 795384 h 795384"/>
                <a:gd name="connsiteX4" fmla="*/ 279677 w 847194"/>
                <a:gd name="connsiteY4" fmla="*/ 792603 h 795384"/>
                <a:gd name="connsiteX5" fmla="*/ 0 w 847194"/>
                <a:gd name="connsiteY5" fmla="*/ 500974 h 795384"/>
                <a:gd name="connsiteX6" fmla="*/ 53502 w 847194"/>
                <a:gd name="connsiteY6" fmla="*/ 481519 h 795384"/>
                <a:gd name="connsiteX7" fmla="*/ 29183 w 847194"/>
                <a:gd name="connsiteY7" fmla="*/ 121596 h 795384"/>
                <a:gd name="connsiteX8" fmla="*/ 233464 w 847194"/>
                <a:gd name="connsiteY8" fmla="*/ 111868 h 795384"/>
                <a:gd name="connsiteX9" fmla="*/ 340468 w 847194"/>
                <a:gd name="connsiteY9" fmla="*/ 233463 h 795384"/>
                <a:gd name="connsiteX10" fmla="*/ 301557 w 847194"/>
                <a:gd name="connsiteY10" fmla="*/ 4864 h 79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7194" h="795384">
                  <a:moveTo>
                    <a:pt x="593387" y="0"/>
                  </a:moveTo>
                  <a:lnTo>
                    <a:pt x="847194" y="256093"/>
                  </a:lnTo>
                  <a:lnTo>
                    <a:pt x="836294" y="364213"/>
                  </a:lnTo>
                  <a:cubicBezTo>
                    <a:pt x="785941" y="610282"/>
                    <a:pt x="568220" y="795384"/>
                    <a:pt x="307265" y="795384"/>
                  </a:cubicBezTo>
                  <a:lnTo>
                    <a:pt x="279677" y="792603"/>
                  </a:lnTo>
                  <a:lnTo>
                    <a:pt x="0" y="500974"/>
                  </a:lnTo>
                  <a:lnTo>
                    <a:pt x="53502" y="481519"/>
                  </a:lnTo>
                  <a:lnTo>
                    <a:pt x="29183" y="121596"/>
                  </a:lnTo>
                  <a:lnTo>
                    <a:pt x="233464" y="111868"/>
                  </a:lnTo>
                  <a:lnTo>
                    <a:pt x="340468" y="233463"/>
                  </a:lnTo>
                  <a:lnTo>
                    <a:pt x="301557" y="486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30" name="Freeform 133"/>
            <p:cNvSpPr>
              <a:spLocks noChangeAspect="1" noEditPoints="1"/>
            </p:cNvSpPr>
            <p:nvPr/>
          </p:nvSpPr>
          <p:spPr bwMode="auto">
            <a:xfrm>
              <a:off x="3220424" y="2683713"/>
              <a:ext cx="417878" cy="380383"/>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231" name="组合 230"/>
          <p:cNvGrpSpPr/>
          <p:nvPr/>
        </p:nvGrpSpPr>
        <p:grpSpPr>
          <a:xfrm>
            <a:off x="3499557" y="3361877"/>
            <a:ext cx="1001008" cy="1001008"/>
            <a:chOff x="3499557" y="3361877"/>
            <a:chExt cx="1001008" cy="1001008"/>
          </a:xfrm>
        </p:grpSpPr>
        <p:sp>
          <p:nvSpPr>
            <p:cNvPr id="232" name="椭圆 231"/>
            <p:cNvSpPr/>
            <p:nvPr/>
          </p:nvSpPr>
          <p:spPr>
            <a:xfrm>
              <a:off x="3499557" y="3361877"/>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33" name="椭圆 232"/>
            <p:cNvSpPr>
              <a:spLocks noChangeAspect="1"/>
            </p:cNvSpPr>
            <p:nvPr/>
          </p:nvSpPr>
          <p:spPr>
            <a:xfrm>
              <a:off x="3571118" y="3433439"/>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34" name="椭圆 233"/>
            <p:cNvSpPr>
              <a:spLocks noChangeAspect="1"/>
            </p:cNvSpPr>
            <p:nvPr/>
          </p:nvSpPr>
          <p:spPr>
            <a:xfrm>
              <a:off x="3632395" y="3494716"/>
              <a:ext cx="735329" cy="7353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35" name="任意多边形 234"/>
            <p:cNvSpPr/>
            <p:nvPr/>
          </p:nvSpPr>
          <p:spPr>
            <a:xfrm>
              <a:off x="3824404" y="3716485"/>
              <a:ext cx="532232" cy="509425"/>
            </a:xfrm>
            <a:custGeom>
              <a:avLst/>
              <a:gdLst>
                <a:gd name="connsiteX0" fmla="*/ 287709 w 781705"/>
                <a:gd name="connsiteY0" fmla="*/ 0 h 748208"/>
                <a:gd name="connsiteX1" fmla="*/ 336135 w 781705"/>
                <a:gd name="connsiteY1" fmla="*/ 59820 h 748208"/>
                <a:gd name="connsiteX2" fmla="*/ 470019 w 781705"/>
                <a:gd name="connsiteY2" fmla="*/ 39880 h 748208"/>
                <a:gd name="connsiteX3" fmla="*/ 781705 w 781705"/>
                <a:gd name="connsiteY3" fmla="*/ 340232 h 748208"/>
                <a:gd name="connsiteX4" fmla="*/ 755555 w 781705"/>
                <a:gd name="connsiteY4" fmla="*/ 424474 h 748208"/>
                <a:gd name="connsiteX5" fmla="*/ 366820 w 781705"/>
                <a:gd name="connsiteY5" fmla="*/ 743310 h 748208"/>
                <a:gd name="connsiteX6" fmla="*/ 318237 w 781705"/>
                <a:gd name="connsiteY6" fmla="*/ 748208 h 748208"/>
                <a:gd name="connsiteX7" fmla="*/ 2849 w 781705"/>
                <a:gd name="connsiteY7" fmla="*/ 441532 h 748208"/>
                <a:gd name="connsiteX8" fmla="*/ 0 w 781705"/>
                <a:gd name="connsiteY8" fmla="*/ 2848 h 74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705" h="748208">
                  <a:moveTo>
                    <a:pt x="287709" y="0"/>
                  </a:moveTo>
                  <a:lnTo>
                    <a:pt x="336135" y="59820"/>
                  </a:lnTo>
                  <a:lnTo>
                    <a:pt x="470019" y="39880"/>
                  </a:lnTo>
                  <a:lnTo>
                    <a:pt x="781705" y="340232"/>
                  </a:lnTo>
                  <a:lnTo>
                    <a:pt x="755555" y="424474"/>
                  </a:lnTo>
                  <a:cubicBezTo>
                    <a:pt x="687242" y="585986"/>
                    <a:pt x="542584" y="707344"/>
                    <a:pt x="366820" y="743310"/>
                  </a:cubicBezTo>
                  <a:lnTo>
                    <a:pt x="318237" y="748208"/>
                  </a:lnTo>
                  <a:lnTo>
                    <a:pt x="2849" y="441532"/>
                  </a:lnTo>
                  <a:cubicBezTo>
                    <a:pt x="1899" y="295304"/>
                    <a:pt x="950" y="149076"/>
                    <a:pt x="0" y="284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36" name="Freeform 391"/>
            <p:cNvSpPr>
              <a:spLocks noChangeAspect="1" noEditPoints="1"/>
            </p:cNvSpPr>
            <p:nvPr/>
          </p:nvSpPr>
          <p:spPr bwMode="auto">
            <a:xfrm>
              <a:off x="3823821" y="3713416"/>
              <a:ext cx="352478" cy="297928"/>
            </a:xfrm>
            <a:custGeom>
              <a:avLst/>
              <a:gdLst>
                <a:gd name="T0" fmla="*/ 39 w 71"/>
                <a:gd name="T1" fmla="*/ 0 h 60"/>
                <a:gd name="T2" fmla="*/ 51 w 71"/>
                <a:gd name="T3" fmla="*/ 42 h 60"/>
                <a:gd name="T4" fmla="*/ 53 w 71"/>
                <a:gd name="T5" fmla="*/ 39 h 60"/>
                <a:gd name="T6" fmla="*/ 43 w 71"/>
                <a:gd name="T7" fmla="*/ 13 h 60"/>
                <a:gd name="T8" fmla="*/ 50 w 71"/>
                <a:gd name="T9" fmla="*/ 6 h 60"/>
                <a:gd name="T10" fmla="*/ 69 w 71"/>
                <a:gd name="T11" fmla="*/ 11 h 60"/>
                <a:gd name="T12" fmla="*/ 57 w 71"/>
                <a:gd name="T13" fmla="*/ 12 h 60"/>
                <a:gd name="T14" fmla="*/ 50 w 71"/>
                <a:gd name="T15" fmla="*/ 10 h 60"/>
                <a:gd name="T16" fmla="*/ 46 w 71"/>
                <a:gd name="T17" fmla="*/ 13 h 60"/>
                <a:gd name="T18" fmla="*/ 56 w 71"/>
                <a:gd name="T19" fmla="*/ 40 h 60"/>
                <a:gd name="T20" fmla="*/ 58 w 71"/>
                <a:gd name="T21" fmla="*/ 39 h 60"/>
                <a:gd name="T22" fmla="*/ 59 w 71"/>
                <a:gd name="T23" fmla="*/ 23 h 60"/>
                <a:gd name="T24" fmla="*/ 64 w 71"/>
                <a:gd name="T25" fmla="*/ 17 h 60"/>
                <a:gd name="T26" fmla="*/ 64 w 71"/>
                <a:gd name="T27" fmla="*/ 28 h 60"/>
                <a:gd name="T28" fmla="*/ 63 w 71"/>
                <a:gd name="T29" fmla="*/ 36 h 60"/>
                <a:gd name="T30" fmla="*/ 56 w 71"/>
                <a:gd name="T31" fmla="*/ 45 h 60"/>
                <a:gd name="T32" fmla="*/ 39 w 71"/>
                <a:gd name="T33" fmla="*/ 50 h 60"/>
                <a:gd name="T34" fmla="*/ 0 w 71"/>
                <a:gd name="T35" fmla="*/ 60 h 60"/>
                <a:gd name="T36" fmla="*/ 8 w 71"/>
                <a:gd name="T37" fmla="*/ 8 h 60"/>
                <a:gd name="T38" fmla="*/ 32 w 71"/>
                <a:gd name="T39" fmla="*/ 22 h 60"/>
                <a:gd name="T40" fmla="*/ 8 w 71"/>
                <a:gd name="T41" fmla="*/ 8 h 60"/>
                <a:gd name="T42" fmla="*/ 10 w 71"/>
                <a:gd name="T43" fmla="*/ 32 h 60"/>
                <a:gd name="T44" fmla="*/ 10 w 71"/>
                <a:gd name="T45" fmla="*/ 50 h 60"/>
                <a:gd name="T46" fmla="*/ 29 w 71"/>
                <a:gd name="T47" fmla="*/ 50 h 60"/>
                <a:gd name="T48" fmla="*/ 29 w 71"/>
                <a:gd name="T49" fmla="*/ 32 h 60"/>
                <a:gd name="T50" fmla="*/ 27 w 71"/>
                <a:gd name="T51" fmla="*/ 41 h 60"/>
                <a:gd name="T52" fmla="*/ 15 w 71"/>
                <a:gd name="T53" fmla="*/ 34 h 60"/>
                <a:gd name="T54" fmla="*/ 15 w 71"/>
                <a:gd name="T55" fmla="*/ 48 h 60"/>
                <a:gd name="T56" fmla="*/ 27 w 71"/>
                <a:gd name="T57" fmla="*/ 41 h 60"/>
                <a:gd name="T58" fmla="*/ 20 w 71"/>
                <a:gd name="T59" fmla="*/ 30 h 60"/>
                <a:gd name="T60" fmla="*/ 9 w 71"/>
                <a:gd name="T61" fmla="*/ 41 h 60"/>
                <a:gd name="T62" fmla="*/ 20 w 71"/>
                <a:gd name="T63" fmla="*/ 51 h 60"/>
                <a:gd name="T64" fmla="*/ 30 w 71"/>
                <a:gd name="T65" fmla="*/ 41 h 60"/>
                <a:gd name="T66" fmla="*/ 39 w 71"/>
                <a:gd name="T67" fmla="*/ 44 h 60"/>
                <a:gd name="T68" fmla="*/ 45 w 71"/>
                <a:gd name="T6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60">
                  <a:moveTo>
                    <a:pt x="0" y="0"/>
                  </a:moveTo>
                  <a:cubicBezTo>
                    <a:pt x="39" y="0"/>
                    <a:pt x="39" y="0"/>
                    <a:pt x="39" y="0"/>
                  </a:cubicBezTo>
                  <a:cubicBezTo>
                    <a:pt x="39" y="39"/>
                    <a:pt x="39" y="39"/>
                    <a:pt x="39" y="39"/>
                  </a:cubicBezTo>
                  <a:cubicBezTo>
                    <a:pt x="43" y="41"/>
                    <a:pt x="47" y="43"/>
                    <a:pt x="51" y="42"/>
                  </a:cubicBezTo>
                  <a:cubicBezTo>
                    <a:pt x="51" y="42"/>
                    <a:pt x="51" y="42"/>
                    <a:pt x="51" y="42"/>
                  </a:cubicBezTo>
                  <a:cubicBezTo>
                    <a:pt x="52" y="41"/>
                    <a:pt x="53" y="40"/>
                    <a:pt x="53" y="39"/>
                  </a:cubicBezTo>
                  <a:cubicBezTo>
                    <a:pt x="54" y="34"/>
                    <a:pt x="50" y="28"/>
                    <a:pt x="47" y="23"/>
                  </a:cubicBezTo>
                  <a:cubicBezTo>
                    <a:pt x="45" y="19"/>
                    <a:pt x="42" y="16"/>
                    <a:pt x="43" y="13"/>
                  </a:cubicBezTo>
                  <a:cubicBezTo>
                    <a:pt x="43" y="8"/>
                    <a:pt x="47" y="6"/>
                    <a:pt x="50" y="6"/>
                  </a:cubicBezTo>
                  <a:cubicBezTo>
                    <a:pt x="50" y="6"/>
                    <a:pt x="50" y="6"/>
                    <a:pt x="50" y="6"/>
                  </a:cubicBezTo>
                  <a:cubicBezTo>
                    <a:pt x="64" y="5"/>
                    <a:pt x="64" y="5"/>
                    <a:pt x="64" y="5"/>
                  </a:cubicBezTo>
                  <a:cubicBezTo>
                    <a:pt x="67" y="6"/>
                    <a:pt x="69" y="8"/>
                    <a:pt x="69" y="11"/>
                  </a:cubicBezTo>
                  <a:cubicBezTo>
                    <a:pt x="70" y="11"/>
                    <a:pt x="71" y="11"/>
                    <a:pt x="71" y="11"/>
                  </a:cubicBezTo>
                  <a:cubicBezTo>
                    <a:pt x="70" y="17"/>
                    <a:pt x="59" y="18"/>
                    <a:pt x="57" y="12"/>
                  </a:cubicBezTo>
                  <a:cubicBezTo>
                    <a:pt x="57" y="12"/>
                    <a:pt x="58" y="12"/>
                    <a:pt x="59" y="11"/>
                  </a:cubicBezTo>
                  <a:cubicBezTo>
                    <a:pt x="50" y="10"/>
                    <a:pt x="50" y="10"/>
                    <a:pt x="50" y="10"/>
                  </a:cubicBezTo>
                  <a:cubicBezTo>
                    <a:pt x="50" y="10"/>
                    <a:pt x="50" y="10"/>
                    <a:pt x="50" y="10"/>
                  </a:cubicBezTo>
                  <a:cubicBezTo>
                    <a:pt x="48" y="10"/>
                    <a:pt x="47" y="11"/>
                    <a:pt x="46" y="13"/>
                  </a:cubicBezTo>
                  <a:cubicBezTo>
                    <a:pt x="46" y="15"/>
                    <a:pt x="48" y="18"/>
                    <a:pt x="50" y="21"/>
                  </a:cubicBezTo>
                  <a:cubicBezTo>
                    <a:pt x="54" y="26"/>
                    <a:pt x="58" y="33"/>
                    <a:pt x="56" y="40"/>
                  </a:cubicBezTo>
                  <a:cubicBezTo>
                    <a:pt x="56" y="40"/>
                    <a:pt x="56" y="40"/>
                    <a:pt x="56" y="40"/>
                  </a:cubicBezTo>
                  <a:cubicBezTo>
                    <a:pt x="57" y="40"/>
                    <a:pt x="57" y="39"/>
                    <a:pt x="58" y="39"/>
                  </a:cubicBezTo>
                  <a:cubicBezTo>
                    <a:pt x="59" y="38"/>
                    <a:pt x="59" y="36"/>
                    <a:pt x="60" y="35"/>
                  </a:cubicBezTo>
                  <a:cubicBezTo>
                    <a:pt x="59" y="23"/>
                    <a:pt x="59" y="23"/>
                    <a:pt x="59" y="23"/>
                  </a:cubicBezTo>
                  <a:cubicBezTo>
                    <a:pt x="60" y="21"/>
                    <a:pt x="62" y="20"/>
                    <a:pt x="64" y="19"/>
                  </a:cubicBezTo>
                  <a:cubicBezTo>
                    <a:pt x="64" y="18"/>
                    <a:pt x="64" y="18"/>
                    <a:pt x="64" y="17"/>
                  </a:cubicBezTo>
                  <a:cubicBezTo>
                    <a:pt x="70" y="19"/>
                    <a:pt x="70" y="28"/>
                    <a:pt x="65" y="30"/>
                  </a:cubicBezTo>
                  <a:cubicBezTo>
                    <a:pt x="65" y="29"/>
                    <a:pt x="65" y="29"/>
                    <a:pt x="64" y="28"/>
                  </a:cubicBezTo>
                  <a:cubicBezTo>
                    <a:pt x="64" y="36"/>
                    <a:pt x="64" y="36"/>
                    <a:pt x="64" y="36"/>
                  </a:cubicBezTo>
                  <a:cubicBezTo>
                    <a:pt x="63" y="36"/>
                    <a:pt x="63" y="36"/>
                    <a:pt x="63" y="36"/>
                  </a:cubicBezTo>
                  <a:cubicBezTo>
                    <a:pt x="63" y="38"/>
                    <a:pt x="62" y="40"/>
                    <a:pt x="61" y="41"/>
                  </a:cubicBezTo>
                  <a:cubicBezTo>
                    <a:pt x="60" y="43"/>
                    <a:pt x="58" y="44"/>
                    <a:pt x="56" y="45"/>
                  </a:cubicBezTo>
                  <a:cubicBezTo>
                    <a:pt x="55" y="45"/>
                    <a:pt x="54" y="45"/>
                    <a:pt x="53" y="46"/>
                  </a:cubicBezTo>
                  <a:cubicBezTo>
                    <a:pt x="49" y="49"/>
                    <a:pt x="43" y="50"/>
                    <a:pt x="39" y="50"/>
                  </a:cubicBezTo>
                  <a:cubicBezTo>
                    <a:pt x="39" y="60"/>
                    <a:pt x="39" y="60"/>
                    <a:pt x="39" y="60"/>
                  </a:cubicBezTo>
                  <a:cubicBezTo>
                    <a:pt x="0" y="60"/>
                    <a:pt x="0" y="60"/>
                    <a:pt x="0" y="60"/>
                  </a:cubicBezTo>
                  <a:cubicBezTo>
                    <a:pt x="0" y="0"/>
                    <a:pt x="0" y="0"/>
                    <a:pt x="0" y="0"/>
                  </a:cubicBezTo>
                  <a:close/>
                  <a:moveTo>
                    <a:pt x="8" y="8"/>
                  </a:moveTo>
                  <a:cubicBezTo>
                    <a:pt x="8" y="22"/>
                    <a:pt x="8" y="22"/>
                    <a:pt x="8" y="22"/>
                  </a:cubicBezTo>
                  <a:cubicBezTo>
                    <a:pt x="32" y="22"/>
                    <a:pt x="32" y="22"/>
                    <a:pt x="32" y="22"/>
                  </a:cubicBezTo>
                  <a:cubicBezTo>
                    <a:pt x="32" y="8"/>
                    <a:pt x="32" y="8"/>
                    <a:pt x="32" y="8"/>
                  </a:cubicBezTo>
                  <a:cubicBezTo>
                    <a:pt x="8" y="8"/>
                    <a:pt x="8" y="8"/>
                    <a:pt x="8" y="8"/>
                  </a:cubicBezTo>
                  <a:close/>
                  <a:moveTo>
                    <a:pt x="20" y="28"/>
                  </a:moveTo>
                  <a:cubicBezTo>
                    <a:pt x="16" y="28"/>
                    <a:pt x="13" y="29"/>
                    <a:pt x="10" y="32"/>
                  </a:cubicBezTo>
                  <a:cubicBezTo>
                    <a:pt x="8" y="34"/>
                    <a:pt x="7" y="37"/>
                    <a:pt x="7" y="41"/>
                  </a:cubicBezTo>
                  <a:cubicBezTo>
                    <a:pt x="7" y="44"/>
                    <a:pt x="8" y="48"/>
                    <a:pt x="10" y="50"/>
                  </a:cubicBezTo>
                  <a:cubicBezTo>
                    <a:pt x="13" y="52"/>
                    <a:pt x="16" y="54"/>
                    <a:pt x="20" y="54"/>
                  </a:cubicBezTo>
                  <a:cubicBezTo>
                    <a:pt x="23" y="54"/>
                    <a:pt x="26" y="52"/>
                    <a:pt x="29" y="50"/>
                  </a:cubicBezTo>
                  <a:cubicBezTo>
                    <a:pt x="31" y="48"/>
                    <a:pt x="32" y="44"/>
                    <a:pt x="32" y="41"/>
                  </a:cubicBezTo>
                  <a:cubicBezTo>
                    <a:pt x="32" y="37"/>
                    <a:pt x="31" y="34"/>
                    <a:pt x="29" y="32"/>
                  </a:cubicBezTo>
                  <a:cubicBezTo>
                    <a:pt x="26" y="29"/>
                    <a:pt x="23" y="28"/>
                    <a:pt x="20" y="28"/>
                  </a:cubicBezTo>
                  <a:close/>
                  <a:moveTo>
                    <a:pt x="27" y="41"/>
                  </a:moveTo>
                  <a:cubicBezTo>
                    <a:pt x="21" y="37"/>
                    <a:pt x="21" y="37"/>
                    <a:pt x="21" y="37"/>
                  </a:cubicBezTo>
                  <a:cubicBezTo>
                    <a:pt x="15" y="34"/>
                    <a:pt x="15" y="34"/>
                    <a:pt x="15" y="34"/>
                  </a:cubicBezTo>
                  <a:cubicBezTo>
                    <a:pt x="15" y="41"/>
                    <a:pt x="15" y="41"/>
                    <a:pt x="15" y="41"/>
                  </a:cubicBezTo>
                  <a:cubicBezTo>
                    <a:pt x="15" y="48"/>
                    <a:pt x="15" y="48"/>
                    <a:pt x="15" y="48"/>
                  </a:cubicBezTo>
                  <a:cubicBezTo>
                    <a:pt x="21" y="44"/>
                    <a:pt x="21" y="44"/>
                    <a:pt x="21" y="44"/>
                  </a:cubicBezTo>
                  <a:cubicBezTo>
                    <a:pt x="27" y="41"/>
                    <a:pt x="27" y="41"/>
                    <a:pt x="27" y="41"/>
                  </a:cubicBezTo>
                  <a:close/>
                  <a:moveTo>
                    <a:pt x="27" y="33"/>
                  </a:moveTo>
                  <a:cubicBezTo>
                    <a:pt x="25" y="31"/>
                    <a:pt x="22" y="30"/>
                    <a:pt x="20" y="30"/>
                  </a:cubicBezTo>
                  <a:cubicBezTo>
                    <a:pt x="17" y="30"/>
                    <a:pt x="14" y="31"/>
                    <a:pt x="12" y="33"/>
                  </a:cubicBezTo>
                  <a:cubicBezTo>
                    <a:pt x="10" y="35"/>
                    <a:pt x="9" y="38"/>
                    <a:pt x="9" y="41"/>
                  </a:cubicBezTo>
                  <a:cubicBezTo>
                    <a:pt x="9" y="44"/>
                    <a:pt x="10" y="46"/>
                    <a:pt x="12" y="48"/>
                  </a:cubicBezTo>
                  <a:cubicBezTo>
                    <a:pt x="14" y="50"/>
                    <a:pt x="17" y="51"/>
                    <a:pt x="20" y="51"/>
                  </a:cubicBezTo>
                  <a:cubicBezTo>
                    <a:pt x="22" y="51"/>
                    <a:pt x="25" y="50"/>
                    <a:pt x="27" y="48"/>
                  </a:cubicBezTo>
                  <a:cubicBezTo>
                    <a:pt x="29" y="46"/>
                    <a:pt x="30" y="44"/>
                    <a:pt x="30" y="41"/>
                  </a:cubicBezTo>
                  <a:cubicBezTo>
                    <a:pt x="30" y="38"/>
                    <a:pt x="29" y="35"/>
                    <a:pt x="27" y="33"/>
                  </a:cubicBezTo>
                  <a:close/>
                  <a:moveTo>
                    <a:pt x="39" y="44"/>
                  </a:moveTo>
                  <a:cubicBezTo>
                    <a:pt x="39" y="46"/>
                    <a:pt x="39" y="46"/>
                    <a:pt x="39" y="46"/>
                  </a:cubicBezTo>
                  <a:cubicBezTo>
                    <a:pt x="41" y="46"/>
                    <a:pt x="43" y="46"/>
                    <a:pt x="45" y="46"/>
                  </a:cubicBezTo>
                  <a:cubicBezTo>
                    <a:pt x="43" y="45"/>
                    <a:pt x="41" y="45"/>
                    <a:pt x="39" y="44"/>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237" name="组合 236"/>
          <p:cNvGrpSpPr/>
          <p:nvPr/>
        </p:nvGrpSpPr>
        <p:grpSpPr>
          <a:xfrm>
            <a:off x="4640950" y="3361877"/>
            <a:ext cx="1001008" cy="1001008"/>
            <a:chOff x="4640950" y="3361877"/>
            <a:chExt cx="1001008" cy="1001008"/>
          </a:xfrm>
        </p:grpSpPr>
        <p:sp>
          <p:nvSpPr>
            <p:cNvPr id="238" name="椭圆 237"/>
            <p:cNvSpPr/>
            <p:nvPr/>
          </p:nvSpPr>
          <p:spPr>
            <a:xfrm>
              <a:off x="4640950" y="3361877"/>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39" name="椭圆 238"/>
            <p:cNvSpPr>
              <a:spLocks noChangeAspect="1"/>
            </p:cNvSpPr>
            <p:nvPr/>
          </p:nvSpPr>
          <p:spPr>
            <a:xfrm>
              <a:off x="4712512" y="3433439"/>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40" name="椭圆 239"/>
            <p:cNvSpPr>
              <a:spLocks noChangeAspect="1"/>
            </p:cNvSpPr>
            <p:nvPr/>
          </p:nvSpPr>
          <p:spPr>
            <a:xfrm>
              <a:off x="4773789" y="3494716"/>
              <a:ext cx="735329" cy="7353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41" name="任意多边形 240"/>
            <p:cNvSpPr/>
            <p:nvPr/>
          </p:nvSpPr>
          <p:spPr>
            <a:xfrm>
              <a:off x="4942489" y="3665463"/>
              <a:ext cx="557075" cy="549632"/>
            </a:xfrm>
            <a:custGeom>
              <a:avLst/>
              <a:gdLst>
                <a:gd name="connsiteX0" fmla="*/ 412321 w 818193"/>
                <a:gd name="connsiteY0" fmla="*/ 0 h 807262"/>
                <a:gd name="connsiteX1" fmla="*/ 818193 w 818193"/>
                <a:gd name="connsiteY1" fmla="*/ 407912 h 807262"/>
                <a:gd name="connsiteX2" fmla="*/ 789790 w 818193"/>
                <a:gd name="connsiteY2" fmla="*/ 499412 h 807262"/>
                <a:gd name="connsiteX3" fmla="*/ 502419 w 818193"/>
                <a:gd name="connsiteY3" fmla="*/ 786783 h 807262"/>
                <a:gd name="connsiteX4" fmla="*/ 436446 w 818193"/>
                <a:gd name="connsiteY4" fmla="*/ 807262 h 807262"/>
                <a:gd name="connsiteX5" fmla="*/ 176709 w 818193"/>
                <a:gd name="connsiteY5" fmla="*/ 544152 h 807262"/>
                <a:gd name="connsiteX6" fmla="*/ 185124 w 818193"/>
                <a:gd name="connsiteY6" fmla="*/ 451590 h 807262"/>
                <a:gd name="connsiteX7" fmla="*/ 199148 w 818193"/>
                <a:gd name="connsiteY7" fmla="*/ 412322 h 807262"/>
                <a:gd name="connsiteX8" fmla="*/ 0 w 818193"/>
                <a:gd name="connsiteY8" fmla="*/ 207563 h 807262"/>
                <a:gd name="connsiteX9" fmla="*/ 196343 w 818193"/>
                <a:gd name="connsiteY9" fmla="*/ 157075 h 807262"/>
                <a:gd name="connsiteX10" fmla="*/ 286101 w 818193"/>
                <a:gd name="connsiteY10" fmla="*/ 249637 h 807262"/>
                <a:gd name="connsiteX11" fmla="*/ 454395 w 818193"/>
                <a:gd name="connsiteY11" fmla="*/ 277686 h 807262"/>
                <a:gd name="connsiteX12" fmla="*/ 381467 w 818193"/>
                <a:gd name="connsiteY12" fmla="*/ 201954 h 80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8193" h="807262">
                  <a:moveTo>
                    <a:pt x="412321" y="0"/>
                  </a:moveTo>
                  <a:lnTo>
                    <a:pt x="818193" y="407912"/>
                  </a:lnTo>
                  <a:lnTo>
                    <a:pt x="789790" y="499412"/>
                  </a:lnTo>
                  <a:cubicBezTo>
                    <a:pt x="735139" y="628621"/>
                    <a:pt x="631628" y="732132"/>
                    <a:pt x="502419" y="786783"/>
                  </a:cubicBezTo>
                  <a:lnTo>
                    <a:pt x="436446" y="807262"/>
                  </a:lnTo>
                  <a:lnTo>
                    <a:pt x="176709" y="544152"/>
                  </a:lnTo>
                  <a:lnTo>
                    <a:pt x="185124" y="451590"/>
                  </a:lnTo>
                  <a:lnTo>
                    <a:pt x="199148" y="412322"/>
                  </a:lnTo>
                  <a:lnTo>
                    <a:pt x="0" y="207563"/>
                  </a:lnTo>
                  <a:lnTo>
                    <a:pt x="196343" y="157075"/>
                  </a:lnTo>
                  <a:lnTo>
                    <a:pt x="286101" y="249637"/>
                  </a:lnTo>
                  <a:lnTo>
                    <a:pt x="454395" y="277686"/>
                  </a:lnTo>
                  <a:lnTo>
                    <a:pt x="381467" y="20195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42" name="Freeform 113"/>
            <p:cNvSpPr>
              <a:spLocks noChangeAspect="1" noEditPoints="1"/>
            </p:cNvSpPr>
            <p:nvPr/>
          </p:nvSpPr>
          <p:spPr bwMode="auto">
            <a:xfrm>
              <a:off x="4942444" y="3672189"/>
              <a:ext cx="398020" cy="380383"/>
            </a:xfrm>
            <a:custGeom>
              <a:avLst/>
              <a:gdLst>
                <a:gd name="T0" fmla="*/ 19 w 67"/>
                <a:gd name="T1" fmla="*/ 16 h 64"/>
                <a:gd name="T2" fmla="*/ 22 w 67"/>
                <a:gd name="T3" fmla="*/ 19 h 64"/>
                <a:gd name="T4" fmla="*/ 36 w 67"/>
                <a:gd name="T5" fmla="*/ 38 h 64"/>
                <a:gd name="T6" fmla="*/ 29 w 67"/>
                <a:gd name="T7" fmla="*/ 32 h 64"/>
                <a:gd name="T8" fmla="*/ 62 w 67"/>
                <a:gd name="T9" fmla="*/ 25 h 64"/>
                <a:gd name="T10" fmla="*/ 65 w 67"/>
                <a:gd name="T11" fmla="*/ 30 h 64"/>
                <a:gd name="T12" fmla="*/ 63 w 67"/>
                <a:gd name="T13" fmla="*/ 48 h 64"/>
                <a:gd name="T14" fmla="*/ 63 w 67"/>
                <a:gd name="T15" fmla="*/ 61 h 64"/>
                <a:gd name="T16" fmla="*/ 56 w 67"/>
                <a:gd name="T17" fmla="*/ 64 h 64"/>
                <a:gd name="T18" fmla="*/ 47 w 67"/>
                <a:gd name="T19" fmla="*/ 56 h 64"/>
                <a:gd name="T20" fmla="*/ 33 w 67"/>
                <a:gd name="T21" fmla="*/ 61 h 64"/>
                <a:gd name="T22" fmla="*/ 26 w 67"/>
                <a:gd name="T23" fmla="*/ 64 h 64"/>
                <a:gd name="T24" fmla="*/ 17 w 67"/>
                <a:gd name="T25" fmla="*/ 55 h 64"/>
                <a:gd name="T26" fmla="*/ 19 w 67"/>
                <a:gd name="T27" fmla="*/ 48 h 64"/>
                <a:gd name="T28" fmla="*/ 22 w 67"/>
                <a:gd name="T29" fmla="*/ 46 h 64"/>
                <a:gd name="T30" fmla="*/ 0 w 67"/>
                <a:gd name="T31" fmla="*/ 23 h 64"/>
                <a:gd name="T32" fmla="*/ 37 w 67"/>
                <a:gd name="T33" fmla="*/ 0 h 64"/>
                <a:gd name="T34" fmla="*/ 32 w 67"/>
                <a:gd name="T35" fmla="*/ 11 h 64"/>
                <a:gd name="T36" fmla="*/ 54 w 67"/>
                <a:gd name="T37" fmla="*/ 11 h 64"/>
                <a:gd name="T38" fmla="*/ 48 w 67"/>
                <a:gd name="T39" fmla="*/ 0 h 64"/>
                <a:gd name="T40" fmla="*/ 29 w 67"/>
                <a:gd name="T41" fmla="*/ 42 h 64"/>
                <a:gd name="T42" fmla="*/ 33 w 67"/>
                <a:gd name="T43" fmla="*/ 48 h 64"/>
                <a:gd name="T44" fmla="*/ 36 w 67"/>
                <a:gd name="T45" fmla="*/ 49 h 64"/>
                <a:gd name="T46" fmla="*/ 29 w 67"/>
                <a:gd name="T47" fmla="*/ 42 h 64"/>
                <a:gd name="T48" fmla="*/ 51 w 67"/>
                <a:gd name="T49" fmla="*/ 42 h 64"/>
                <a:gd name="T50" fmla="*/ 54 w 67"/>
                <a:gd name="T51" fmla="*/ 46 h 64"/>
                <a:gd name="T52" fmla="*/ 47 w 67"/>
                <a:gd name="T53" fmla="*/ 42 h 64"/>
                <a:gd name="T54" fmla="*/ 40 w 67"/>
                <a:gd name="T55" fmla="*/ 49 h 64"/>
                <a:gd name="T56" fmla="*/ 47 w 67"/>
                <a:gd name="T57" fmla="*/ 42 h 64"/>
                <a:gd name="T58" fmla="*/ 47 w 67"/>
                <a:gd name="T59" fmla="*/ 38 h 64"/>
                <a:gd name="T60" fmla="*/ 40 w 67"/>
                <a:gd name="T61" fmla="*/ 32 h 64"/>
                <a:gd name="T62" fmla="*/ 51 w 67"/>
                <a:gd name="T63" fmla="*/ 38 h 64"/>
                <a:gd name="T64" fmla="*/ 57 w 67"/>
                <a:gd name="T65" fmla="*/ 32 h 64"/>
                <a:gd name="T66" fmla="*/ 51 w 67"/>
                <a:gd name="T67" fmla="*/ 38 h 64"/>
                <a:gd name="T68" fmla="*/ 56 w 67"/>
                <a:gd name="T69" fmla="*/ 51 h 64"/>
                <a:gd name="T70" fmla="*/ 53 w 67"/>
                <a:gd name="T71" fmla="*/ 52 h 64"/>
                <a:gd name="T72" fmla="*/ 53 w 67"/>
                <a:gd name="T73" fmla="*/ 58 h 64"/>
                <a:gd name="T74" fmla="*/ 59 w 67"/>
                <a:gd name="T75" fmla="*/ 58 h 64"/>
                <a:gd name="T76" fmla="*/ 59 w 67"/>
                <a:gd name="T77" fmla="*/ 52 h 64"/>
                <a:gd name="T78" fmla="*/ 26 w 67"/>
                <a:gd name="T79" fmla="*/ 51 h 64"/>
                <a:gd name="T80" fmla="*/ 23 w 67"/>
                <a:gd name="T81" fmla="*/ 52 h 64"/>
                <a:gd name="T82" fmla="*/ 23 w 67"/>
                <a:gd name="T83" fmla="*/ 58 h 64"/>
                <a:gd name="T84" fmla="*/ 29 w 67"/>
                <a:gd name="T85" fmla="*/ 58 h 64"/>
                <a:gd name="T86" fmla="*/ 29 w 67"/>
                <a:gd name="T87"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64">
                  <a:moveTo>
                    <a:pt x="0" y="16"/>
                  </a:moveTo>
                  <a:cubicBezTo>
                    <a:pt x="19" y="16"/>
                    <a:pt x="19" y="16"/>
                    <a:pt x="19" y="16"/>
                  </a:cubicBezTo>
                  <a:cubicBezTo>
                    <a:pt x="22" y="16"/>
                    <a:pt x="22" y="16"/>
                    <a:pt x="22" y="16"/>
                  </a:cubicBezTo>
                  <a:cubicBezTo>
                    <a:pt x="22" y="19"/>
                    <a:pt x="22" y="19"/>
                    <a:pt x="22" y="19"/>
                  </a:cubicBezTo>
                  <a:cubicBezTo>
                    <a:pt x="27" y="38"/>
                    <a:pt x="27" y="38"/>
                    <a:pt x="27" y="38"/>
                  </a:cubicBezTo>
                  <a:cubicBezTo>
                    <a:pt x="36" y="38"/>
                    <a:pt x="36" y="38"/>
                    <a:pt x="36" y="38"/>
                  </a:cubicBezTo>
                  <a:cubicBezTo>
                    <a:pt x="36" y="32"/>
                    <a:pt x="36" y="32"/>
                    <a:pt x="36" y="32"/>
                  </a:cubicBezTo>
                  <a:cubicBezTo>
                    <a:pt x="29" y="32"/>
                    <a:pt x="29" y="32"/>
                    <a:pt x="29" y="32"/>
                  </a:cubicBezTo>
                  <a:cubicBezTo>
                    <a:pt x="28" y="25"/>
                    <a:pt x="28" y="25"/>
                    <a:pt x="28" y="25"/>
                  </a:cubicBezTo>
                  <a:cubicBezTo>
                    <a:pt x="62" y="25"/>
                    <a:pt x="62" y="25"/>
                    <a:pt x="62" y="25"/>
                  </a:cubicBezTo>
                  <a:cubicBezTo>
                    <a:pt x="67" y="25"/>
                    <a:pt x="67" y="25"/>
                    <a:pt x="67" y="25"/>
                  </a:cubicBezTo>
                  <a:cubicBezTo>
                    <a:pt x="65" y="30"/>
                    <a:pt x="65" y="30"/>
                    <a:pt x="65" y="30"/>
                  </a:cubicBezTo>
                  <a:cubicBezTo>
                    <a:pt x="61" y="46"/>
                    <a:pt x="61" y="46"/>
                    <a:pt x="61" y="46"/>
                  </a:cubicBezTo>
                  <a:cubicBezTo>
                    <a:pt x="62" y="47"/>
                    <a:pt x="62" y="47"/>
                    <a:pt x="63" y="48"/>
                  </a:cubicBezTo>
                  <a:cubicBezTo>
                    <a:pt x="65" y="50"/>
                    <a:pt x="66" y="52"/>
                    <a:pt x="66" y="55"/>
                  </a:cubicBezTo>
                  <a:cubicBezTo>
                    <a:pt x="66" y="57"/>
                    <a:pt x="65" y="60"/>
                    <a:pt x="63" y="61"/>
                  </a:cubicBezTo>
                  <a:cubicBezTo>
                    <a:pt x="63" y="61"/>
                    <a:pt x="63" y="61"/>
                    <a:pt x="63" y="61"/>
                  </a:cubicBezTo>
                  <a:cubicBezTo>
                    <a:pt x="61" y="63"/>
                    <a:pt x="59" y="64"/>
                    <a:pt x="56" y="64"/>
                  </a:cubicBezTo>
                  <a:cubicBezTo>
                    <a:pt x="54" y="64"/>
                    <a:pt x="51" y="63"/>
                    <a:pt x="50" y="61"/>
                  </a:cubicBezTo>
                  <a:cubicBezTo>
                    <a:pt x="48" y="60"/>
                    <a:pt x="47" y="58"/>
                    <a:pt x="47" y="56"/>
                  </a:cubicBezTo>
                  <a:cubicBezTo>
                    <a:pt x="36" y="56"/>
                    <a:pt x="36" y="56"/>
                    <a:pt x="36" y="56"/>
                  </a:cubicBezTo>
                  <a:cubicBezTo>
                    <a:pt x="35" y="58"/>
                    <a:pt x="34" y="60"/>
                    <a:pt x="33" y="61"/>
                  </a:cubicBezTo>
                  <a:cubicBezTo>
                    <a:pt x="33" y="61"/>
                    <a:pt x="33" y="61"/>
                    <a:pt x="33" y="61"/>
                  </a:cubicBezTo>
                  <a:cubicBezTo>
                    <a:pt x="31" y="63"/>
                    <a:pt x="29" y="64"/>
                    <a:pt x="26" y="64"/>
                  </a:cubicBezTo>
                  <a:cubicBezTo>
                    <a:pt x="24" y="64"/>
                    <a:pt x="21" y="63"/>
                    <a:pt x="19" y="61"/>
                  </a:cubicBezTo>
                  <a:cubicBezTo>
                    <a:pt x="18" y="60"/>
                    <a:pt x="17" y="57"/>
                    <a:pt x="17" y="55"/>
                  </a:cubicBezTo>
                  <a:cubicBezTo>
                    <a:pt x="17" y="52"/>
                    <a:pt x="18" y="50"/>
                    <a:pt x="19" y="48"/>
                  </a:cubicBezTo>
                  <a:cubicBezTo>
                    <a:pt x="19" y="48"/>
                    <a:pt x="19" y="48"/>
                    <a:pt x="19" y="48"/>
                  </a:cubicBezTo>
                  <a:cubicBezTo>
                    <a:pt x="19" y="48"/>
                    <a:pt x="19" y="48"/>
                    <a:pt x="19" y="48"/>
                  </a:cubicBezTo>
                  <a:cubicBezTo>
                    <a:pt x="20" y="47"/>
                    <a:pt x="21" y="47"/>
                    <a:pt x="22" y="46"/>
                  </a:cubicBezTo>
                  <a:cubicBezTo>
                    <a:pt x="16" y="23"/>
                    <a:pt x="16" y="23"/>
                    <a:pt x="16" y="23"/>
                  </a:cubicBezTo>
                  <a:cubicBezTo>
                    <a:pt x="0" y="23"/>
                    <a:pt x="0" y="23"/>
                    <a:pt x="0" y="23"/>
                  </a:cubicBezTo>
                  <a:cubicBezTo>
                    <a:pt x="0" y="16"/>
                    <a:pt x="0" y="16"/>
                    <a:pt x="0" y="16"/>
                  </a:cubicBezTo>
                  <a:close/>
                  <a:moveTo>
                    <a:pt x="37" y="0"/>
                  </a:moveTo>
                  <a:cubicBezTo>
                    <a:pt x="37" y="11"/>
                    <a:pt x="37" y="11"/>
                    <a:pt x="37" y="11"/>
                  </a:cubicBezTo>
                  <a:cubicBezTo>
                    <a:pt x="32" y="11"/>
                    <a:pt x="32" y="11"/>
                    <a:pt x="32" y="11"/>
                  </a:cubicBezTo>
                  <a:cubicBezTo>
                    <a:pt x="43" y="22"/>
                    <a:pt x="43" y="22"/>
                    <a:pt x="43" y="22"/>
                  </a:cubicBezTo>
                  <a:cubicBezTo>
                    <a:pt x="54" y="11"/>
                    <a:pt x="54" y="11"/>
                    <a:pt x="54" y="11"/>
                  </a:cubicBezTo>
                  <a:cubicBezTo>
                    <a:pt x="48" y="11"/>
                    <a:pt x="48" y="11"/>
                    <a:pt x="48" y="11"/>
                  </a:cubicBezTo>
                  <a:cubicBezTo>
                    <a:pt x="48" y="0"/>
                    <a:pt x="48" y="0"/>
                    <a:pt x="48" y="0"/>
                  </a:cubicBezTo>
                  <a:cubicBezTo>
                    <a:pt x="37" y="0"/>
                    <a:pt x="37" y="0"/>
                    <a:pt x="37" y="0"/>
                  </a:cubicBezTo>
                  <a:close/>
                  <a:moveTo>
                    <a:pt x="29" y="42"/>
                  </a:moveTo>
                  <a:cubicBezTo>
                    <a:pt x="30" y="46"/>
                    <a:pt x="30" y="46"/>
                    <a:pt x="30" y="46"/>
                  </a:cubicBezTo>
                  <a:cubicBezTo>
                    <a:pt x="31" y="46"/>
                    <a:pt x="32" y="47"/>
                    <a:pt x="33" y="48"/>
                  </a:cubicBezTo>
                  <a:cubicBezTo>
                    <a:pt x="33" y="48"/>
                    <a:pt x="33" y="48"/>
                    <a:pt x="33" y="49"/>
                  </a:cubicBezTo>
                  <a:cubicBezTo>
                    <a:pt x="36" y="49"/>
                    <a:pt x="36" y="49"/>
                    <a:pt x="36" y="49"/>
                  </a:cubicBezTo>
                  <a:cubicBezTo>
                    <a:pt x="36" y="42"/>
                    <a:pt x="36" y="42"/>
                    <a:pt x="36" y="42"/>
                  </a:cubicBezTo>
                  <a:cubicBezTo>
                    <a:pt x="29" y="42"/>
                    <a:pt x="29" y="42"/>
                    <a:pt x="29" y="42"/>
                  </a:cubicBezTo>
                  <a:close/>
                  <a:moveTo>
                    <a:pt x="55" y="42"/>
                  </a:moveTo>
                  <a:cubicBezTo>
                    <a:pt x="51" y="42"/>
                    <a:pt x="51" y="42"/>
                    <a:pt x="51" y="42"/>
                  </a:cubicBezTo>
                  <a:cubicBezTo>
                    <a:pt x="51" y="47"/>
                    <a:pt x="51" y="47"/>
                    <a:pt x="51" y="47"/>
                  </a:cubicBezTo>
                  <a:cubicBezTo>
                    <a:pt x="52" y="46"/>
                    <a:pt x="53" y="46"/>
                    <a:pt x="54" y="46"/>
                  </a:cubicBezTo>
                  <a:cubicBezTo>
                    <a:pt x="55" y="42"/>
                    <a:pt x="55" y="42"/>
                    <a:pt x="55" y="42"/>
                  </a:cubicBezTo>
                  <a:close/>
                  <a:moveTo>
                    <a:pt x="47" y="42"/>
                  </a:moveTo>
                  <a:cubicBezTo>
                    <a:pt x="40" y="42"/>
                    <a:pt x="40" y="42"/>
                    <a:pt x="40" y="42"/>
                  </a:cubicBezTo>
                  <a:cubicBezTo>
                    <a:pt x="40" y="49"/>
                    <a:pt x="40" y="49"/>
                    <a:pt x="40" y="49"/>
                  </a:cubicBezTo>
                  <a:cubicBezTo>
                    <a:pt x="47" y="49"/>
                    <a:pt x="47" y="49"/>
                    <a:pt x="47" y="49"/>
                  </a:cubicBezTo>
                  <a:cubicBezTo>
                    <a:pt x="47" y="42"/>
                    <a:pt x="47" y="42"/>
                    <a:pt x="47" y="42"/>
                  </a:cubicBezTo>
                  <a:close/>
                  <a:moveTo>
                    <a:pt x="40" y="38"/>
                  </a:moveTo>
                  <a:cubicBezTo>
                    <a:pt x="47" y="38"/>
                    <a:pt x="47" y="38"/>
                    <a:pt x="47" y="38"/>
                  </a:cubicBezTo>
                  <a:cubicBezTo>
                    <a:pt x="47" y="32"/>
                    <a:pt x="47" y="32"/>
                    <a:pt x="47" y="32"/>
                  </a:cubicBezTo>
                  <a:cubicBezTo>
                    <a:pt x="40" y="32"/>
                    <a:pt x="40" y="32"/>
                    <a:pt x="40" y="32"/>
                  </a:cubicBezTo>
                  <a:cubicBezTo>
                    <a:pt x="40" y="38"/>
                    <a:pt x="40" y="38"/>
                    <a:pt x="40" y="38"/>
                  </a:cubicBezTo>
                  <a:close/>
                  <a:moveTo>
                    <a:pt x="51" y="38"/>
                  </a:moveTo>
                  <a:cubicBezTo>
                    <a:pt x="56" y="38"/>
                    <a:pt x="56" y="38"/>
                    <a:pt x="56" y="38"/>
                  </a:cubicBezTo>
                  <a:cubicBezTo>
                    <a:pt x="57" y="32"/>
                    <a:pt x="57" y="32"/>
                    <a:pt x="57" y="32"/>
                  </a:cubicBezTo>
                  <a:cubicBezTo>
                    <a:pt x="51" y="32"/>
                    <a:pt x="51" y="32"/>
                    <a:pt x="51" y="32"/>
                  </a:cubicBezTo>
                  <a:cubicBezTo>
                    <a:pt x="51" y="38"/>
                    <a:pt x="51" y="38"/>
                    <a:pt x="51" y="38"/>
                  </a:cubicBezTo>
                  <a:close/>
                  <a:moveTo>
                    <a:pt x="59" y="52"/>
                  </a:moveTo>
                  <a:cubicBezTo>
                    <a:pt x="59" y="51"/>
                    <a:pt x="57" y="51"/>
                    <a:pt x="56" y="51"/>
                  </a:cubicBezTo>
                  <a:cubicBezTo>
                    <a:pt x="55" y="51"/>
                    <a:pt x="54" y="51"/>
                    <a:pt x="53" y="52"/>
                  </a:cubicBezTo>
                  <a:cubicBezTo>
                    <a:pt x="53" y="52"/>
                    <a:pt x="53" y="52"/>
                    <a:pt x="53" y="52"/>
                  </a:cubicBezTo>
                  <a:cubicBezTo>
                    <a:pt x="53" y="53"/>
                    <a:pt x="52" y="54"/>
                    <a:pt x="52" y="55"/>
                  </a:cubicBezTo>
                  <a:cubicBezTo>
                    <a:pt x="52" y="56"/>
                    <a:pt x="53" y="57"/>
                    <a:pt x="53" y="58"/>
                  </a:cubicBezTo>
                  <a:cubicBezTo>
                    <a:pt x="54" y="58"/>
                    <a:pt x="55" y="59"/>
                    <a:pt x="56" y="59"/>
                  </a:cubicBezTo>
                  <a:cubicBezTo>
                    <a:pt x="57" y="59"/>
                    <a:pt x="59" y="58"/>
                    <a:pt x="59" y="58"/>
                  </a:cubicBezTo>
                  <a:cubicBezTo>
                    <a:pt x="60" y="57"/>
                    <a:pt x="60" y="56"/>
                    <a:pt x="60" y="55"/>
                  </a:cubicBezTo>
                  <a:cubicBezTo>
                    <a:pt x="60" y="54"/>
                    <a:pt x="60" y="53"/>
                    <a:pt x="59" y="52"/>
                  </a:cubicBezTo>
                  <a:close/>
                  <a:moveTo>
                    <a:pt x="29" y="52"/>
                  </a:moveTo>
                  <a:cubicBezTo>
                    <a:pt x="28" y="51"/>
                    <a:pt x="27" y="51"/>
                    <a:pt x="26" y="51"/>
                  </a:cubicBezTo>
                  <a:cubicBezTo>
                    <a:pt x="25" y="51"/>
                    <a:pt x="24" y="51"/>
                    <a:pt x="23" y="52"/>
                  </a:cubicBezTo>
                  <a:cubicBezTo>
                    <a:pt x="23" y="52"/>
                    <a:pt x="23" y="52"/>
                    <a:pt x="23" y="52"/>
                  </a:cubicBezTo>
                  <a:cubicBezTo>
                    <a:pt x="23" y="53"/>
                    <a:pt x="22" y="54"/>
                    <a:pt x="22" y="55"/>
                  </a:cubicBezTo>
                  <a:cubicBezTo>
                    <a:pt x="22" y="56"/>
                    <a:pt x="23" y="57"/>
                    <a:pt x="23" y="58"/>
                  </a:cubicBezTo>
                  <a:cubicBezTo>
                    <a:pt x="24" y="58"/>
                    <a:pt x="25" y="59"/>
                    <a:pt x="26" y="59"/>
                  </a:cubicBezTo>
                  <a:cubicBezTo>
                    <a:pt x="27" y="59"/>
                    <a:pt x="28" y="58"/>
                    <a:pt x="29" y="58"/>
                  </a:cubicBezTo>
                  <a:cubicBezTo>
                    <a:pt x="30" y="57"/>
                    <a:pt x="30" y="56"/>
                    <a:pt x="30" y="55"/>
                  </a:cubicBezTo>
                  <a:cubicBezTo>
                    <a:pt x="30" y="54"/>
                    <a:pt x="30" y="53"/>
                    <a:pt x="29" y="52"/>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243" name="组合 242"/>
          <p:cNvGrpSpPr/>
          <p:nvPr/>
        </p:nvGrpSpPr>
        <p:grpSpPr>
          <a:xfrm>
            <a:off x="5211647" y="2373401"/>
            <a:ext cx="1143739" cy="1001008"/>
            <a:chOff x="5211647" y="2373401"/>
            <a:chExt cx="1143739" cy="1001008"/>
          </a:xfrm>
        </p:grpSpPr>
        <p:cxnSp>
          <p:nvCxnSpPr>
            <p:cNvPr id="244" name="直接连接符 243"/>
            <p:cNvCxnSpPr/>
            <p:nvPr/>
          </p:nvCxnSpPr>
          <p:spPr>
            <a:xfrm>
              <a:off x="6159298" y="2873534"/>
              <a:ext cx="196088" cy="1"/>
            </a:xfrm>
            <a:prstGeom prst="line">
              <a:avLst/>
            </a:prstGeom>
            <a:ln>
              <a:solidFill>
                <a:srgbClr val="0070C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45" name="椭圆 244"/>
            <p:cNvSpPr/>
            <p:nvPr/>
          </p:nvSpPr>
          <p:spPr>
            <a:xfrm>
              <a:off x="5211647" y="2373401"/>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46" name="椭圆 245"/>
            <p:cNvSpPr>
              <a:spLocks noChangeAspect="1"/>
            </p:cNvSpPr>
            <p:nvPr/>
          </p:nvSpPr>
          <p:spPr>
            <a:xfrm>
              <a:off x="5283209" y="2444963"/>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47" name="椭圆 246"/>
            <p:cNvSpPr>
              <a:spLocks noChangeAspect="1"/>
            </p:cNvSpPr>
            <p:nvPr/>
          </p:nvSpPr>
          <p:spPr>
            <a:xfrm>
              <a:off x="5344486" y="2506240"/>
              <a:ext cx="735329" cy="7353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48" name="任意多边形 247"/>
            <p:cNvSpPr/>
            <p:nvPr/>
          </p:nvSpPr>
          <p:spPr>
            <a:xfrm>
              <a:off x="5584697" y="2711815"/>
              <a:ext cx="477741" cy="522021"/>
            </a:xfrm>
            <a:custGeom>
              <a:avLst/>
              <a:gdLst>
                <a:gd name="connsiteX0" fmla="*/ 303942 w 701673"/>
                <a:gd name="connsiteY0" fmla="*/ 0 h 766708"/>
                <a:gd name="connsiteX1" fmla="*/ 701673 w 701673"/>
                <a:gd name="connsiteY1" fmla="*/ 393773 h 766708"/>
                <a:gd name="connsiteX2" fmla="*/ 684759 w 701673"/>
                <a:gd name="connsiteY2" fmla="*/ 448259 h 766708"/>
                <a:gd name="connsiteX3" fmla="*/ 397388 w 701673"/>
                <a:gd name="connsiteY3" fmla="*/ 735630 h 766708"/>
                <a:gd name="connsiteX4" fmla="*/ 297272 w 701673"/>
                <a:gd name="connsiteY4" fmla="*/ 766708 h 766708"/>
                <a:gd name="connsiteX5" fmla="*/ 0 w 701673"/>
                <a:gd name="connsiteY5" fmla="*/ 471366 h 766708"/>
                <a:gd name="connsiteX6" fmla="*/ 15455 w 701673"/>
                <a:gd name="connsiteY6" fmla="*/ 18030 h 76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673" h="766708">
                  <a:moveTo>
                    <a:pt x="303942" y="0"/>
                  </a:moveTo>
                  <a:lnTo>
                    <a:pt x="701673" y="393773"/>
                  </a:lnTo>
                  <a:lnTo>
                    <a:pt x="684759" y="448259"/>
                  </a:lnTo>
                  <a:cubicBezTo>
                    <a:pt x="630108" y="577468"/>
                    <a:pt x="526597" y="680979"/>
                    <a:pt x="397388" y="735630"/>
                  </a:cubicBezTo>
                  <a:lnTo>
                    <a:pt x="297272" y="766708"/>
                  </a:lnTo>
                  <a:lnTo>
                    <a:pt x="0" y="471366"/>
                  </a:lnTo>
                  <a:lnTo>
                    <a:pt x="15455" y="1803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49" name="Freeform 122"/>
            <p:cNvSpPr>
              <a:spLocks noChangeAspect="1" noEditPoints="1"/>
            </p:cNvSpPr>
            <p:nvPr/>
          </p:nvSpPr>
          <p:spPr bwMode="auto">
            <a:xfrm>
              <a:off x="5578922" y="2710253"/>
              <a:ext cx="266458" cy="327304"/>
            </a:xfrm>
            <a:custGeom>
              <a:avLst/>
              <a:gdLst>
                <a:gd name="T0" fmla="*/ 6 w 54"/>
                <a:gd name="T1" fmla="*/ 56 h 66"/>
                <a:gd name="T2" fmla="*/ 39 w 54"/>
                <a:gd name="T3" fmla="*/ 52 h 66"/>
                <a:gd name="T4" fmla="*/ 40 w 54"/>
                <a:gd name="T5" fmla="*/ 47 h 66"/>
                <a:gd name="T6" fmla="*/ 45 w 54"/>
                <a:gd name="T7" fmla="*/ 64 h 66"/>
                <a:gd name="T8" fmla="*/ 2 w 54"/>
                <a:gd name="T9" fmla="*/ 66 h 66"/>
                <a:gd name="T10" fmla="*/ 0 w 54"/>
                <a:gd name="T11" fmla="*/ 3 h 66"/>
                <a:gd name="T12" fmla="*/ 2 w 54"/>
                <a:gd name="T13" fmla="*/ 0 h 66"/>
                <a:gd name="T14" fmla="*/ 45 w 54"/>
                <a:gd name="T15" fmla="*/ 3 h 66"/>
                <a:gd name="T16" fmla="*/ 39 w 54"/>
                <a:gd name="T17" fmla="*/ 11 h 66"/>
                <a:gd name="T18" fmla="*/ 6 w 54"/>
                <a:gd name="T19" fmla="*/ 6 h 66"/>
                <a:gd name="T20" fmla="*/ 22 w 54"/>
                <a:gd name="T21" fmla="*/ 22 h 66"/>
                <a:gd name="T22" fmla="*/ 52 w 54"/>
                <a:gd name="T23" fmla="*/ 22 h 66"/>
                <a:gd name="T24" fmla="*/ 23 w 54"/>
                <a:gd name="T25" fmla="*/ 22 h 66"/>
                <a:gd name="T26" fmla="*/ 19 w 54"/>
                <a:gd name="T27" fmla="*/ 34 h 66"/>
                <a:gd name="T28" fmla="*/ 20 w 54"/>
                <a:gd name="T29" fmla="*/ 38 h 66"/>
                <a:gd name="T30" fmla="*/ 13 w 54"/>
                <a:gd name="T31" fmla="*/ 40 h 66"/>
                <a:gd name="T32" fmla="*/ 20 w 54"/>
                <a:gd name="T33" fmla="*/ 41 h 66"/>
                <a:gd name="T34" fmla="*/ 20 w 54"/>
                <a:gd name="T35" fmla="*/ 24 h 66"/>
                <a:gd name="T36" fmla="*/ 20 w 54"/>
                <a:gd name="T37" fmla="*/ 31 h 66"/>
                <a:gd name="T38" fmla="*/ 17 w 54"/>
                <a:gd name="T39" fmla="*/ 46 h 66"/>
                <a:gd name="T40" fmla="*/ 37 w 54"/>
                <a:gd name="T41" fmla="*/ 48 h 66"/>
                <a:gd name="T42" fmla="*/ 17 w 54"/>
                <a:gd name="T43" fmla="*/ 46 h 66"/>
                <a:gd name="T44" fmla="*/ 26 w 54"/>
                <a:gd name="T45" fmla="*/ 17 h 66"/>
                <a:gd name="T46" fmla="*/ 15 w 54"/>
                <a:gd name="T47" fmla="*/ 20 h 66"/>
                <a:gd name="T48" fmla="*/ 36 w 54"/>
                <a:gd name="T49" fmla="*/ 17 h 66"/>
                <a:gd name="T50" fmla="*/ 44 w 54"/>
                <a:gd name="T51" fmla="*/ 15 h 66"/>
                <a:gd name="T52" fmla="*/ 54 w 54"/>
                <a:gd name="T53" fmla="*/ 24 h 66"/>
                <a:gd name="T54" fmla="*/ 54 w 54"/>
                <a:gd name="T55" fmla="*/ 41 h 66"/>
                <a:gd name="T56" fmla="*/ 54 w 54"/>
                <a:gd name="T57" fmla="*/ 24 h 66"/>
                <a:gd name="T58" fmla="*/ 52 w 54"/>
                <a:gd name="T59" fmla="*/ 43 h 66"/>
                <a:gd name="T60" fmla="*/ 38 w 54"/>
                <a:gd name="T61" fmla="*/ 36 h 66"/>
                <a:gd name="T62" fmla="*/ 36 w 54"/>
                <a:gd name="T63" fmla="*/ 36 h 66"/>
                <a:gd name="T64" fmla="*/ 23 w 54"/>
                <a:gd name="T65" fmla="*/ 43 h 66"/>
                <a:gd name="T66" fmla="*/ 51 w 54"/>
                <a:gd name="T67" fmla="*/ 43 h 66"/>
                <a:gd name="T68" fmla="*/ 18 w 54"/>
                <a:gd name="T69" fmla="*/ 60 h 66"/>
                <a:gd name="T70" fmla="*/ 17 w 54"/>
                <a:gd name="T71" fmla="*/ 62 h 66"/>
                <a:gd name="T72" fmla="*/ 27 w 54"/>
                <a:gd name="T73" fmla="*/ 63 h 66"/>
                <a:gd name="T74" fmla="*/ 28 w 54"/>
                <a:gd name="T75" fmla="*/ 61 h 66"/>
                <a:gd name="T76" fmla="*/ 18 w 54"/>
                <a:gd name="T7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66">
                  <a:moveTo>
                    <a:pt x="6" y="6"/>
                  </a:moveTo>
                  <a:cubicBezTo>
                    <a:pt x="6" y="56"/>
                    <a:pt x="6" y="56"/>
                    <a:pt x="6" y="56"/>
                  </a:cubicBezTo>
                  <a:cubicBezTo>
                    <a:pt x="39" y="56"/>
                    <a:pt x="39" y="56"/>
                    <a:pt x="39" y="56"/>
                  </a:cubicBezTo>
                  <a:cubicBezTo>
                    <a:pt x="39" y="52"/>
                    <a:pt x="39" y="52"/>
                    <a:pt x="39" y="52"/>
                  </a:cubicBezTo>
                  <a:cubicBezTo>
                    <a:pt x="42" y="52"/>
                    <a:pt x="42" y="52"/>
                    <a:pt x="42" y="52"/>
                  </a:cubicBezTo>
                  <a:cubicBezTo>
                    <a:pt x="40" y="47"/>
                    <a:pt x="40" y="47"/>
                    <a:pt x="40" y="47"/>
                  </a:cubicBezTo>
                  <a:cubicBezTo>
                    <a:pt x="45" y="47"/>
                    <a:pt x="45" y="47"/>
                    <a:pt x="45" y="47"/>
                  </a:cubicBezTo>
                  <a:cubicBezTo>
                    <a:pt x="45" y="64"/>
                    <a:pt x="45" y="64"/>
                    <a:pt x="45" y="64"/>
                  </a:cubicBezTo>
                  <a:cubicBezTo>
                    <a:pt x="45" y="65"/>
                    <a:pt x="44" y="66"/>
                    <a:pt x="42" y="66"/>
                  </a:cubicBezTo>
                  <a:cubicBezTo>
                    <a:pt x="2" y="66"/>
                    <a:pt x="2" y="66"/>
                    <a:pt x="2" y="66"/>
                  </a:cubicBezTo>
                  <a:cubicBezTo>
                    <a:pt x="1" y="66"/>
                    <a:pt x="0" y="65"/>
                    <a:pt x="0" y="64"/>
                  </a:cubicBezTo>
                  <a:cubicBezTo>
                    <a:pt x="0" y="3"/>
                    <a:pt x="0" y="3"/>
                    <a:pt x="0" y="3"/>
                  </a:cubicBezTo>
                  <a:cubicBezTo>
                    <a:pt x="0" y="1"/>
                    <a:pt x="1" y="0"/>
                    <a:pt x="2" y="0"/>
                  </a:cubicBezTo>
                  <a:cubicBezTo>
                    <a:pt x="2" y="0"/>
                    <a:pt x="2" y="0"/>
                    <a:pt x="2" y="0"/>
                  </a:cubicBezTo>
                  <a:cubicBezTo>
                    <a:pt x="42" y="0"/>
                    <a:pt x="42" y="0"/>
                    <a:pt x="42" y="0"/>
                  </a:cubicBezTo>
                  <a:cubicBezTo>
                    <a:pt x="44" y="0"/>
                    <a:pt x="45" y="1"/>
                    <a:pt x="45" y="3"/>
                  </a:cubicBezTo>
                  <a:cubicBezTo>
                    <a:pt x="45" y="11"/>
                    <a:pt x="45" y="11"/>
                    <a:pt x="45" y="11"/>
                  </a:cubicBezTo>
                  <a:cubicBezTo>
                    <a:pt x="39" y="11"/>
                    <a:pt x="39" y="11"/>
                    <a:pt x="39" y="11"/>
                  </a:cubicBezTo>
                  <a:cubicBezTo>
                    <a:pt x="39" y="6"/>
                    <a:pt x="39" y="6"/>
                    <a:pt x="39" y="6"/>
                  </a:cubicBezTo>
                  <a:cubicBezTo>
                    <a:pt x="6" y="6"/>
                    <a:pt x="6" y="6"/>
                    <a:pt x="6" y="6"/>
                  </a:cubicBezTo>
                  <a:close/>
                  <a:moveTo>
                    <a:pt x="23" y="22"/>
                  </a:moveTo>
                  <a:cubicBezTo>
                    <a:pt x="23" y="22"/>
                    <a:pt x="22" y="22"/>
                    <a:pt x="22" y="22"/>
                  </a:cubicBezTo>
                  <a:cubicBezTo>
                    <a:pt x="37" y="33"/>
                    <a:pt x="37" y="33"/>
                    <a:pt x="37" y="33"/>
                  </a:cubicBezTo>
                  <a:cubicBezTo>
                    <a:pt x="52" y="22"/>
                    <a:pt x="52" y="22"/>
                    <a:pt x="52" y="22"/>
                  </a:cubicBezTo>
                  <a:cubicBezTo>
                    <a:pt x="52" y="22"/>
                    <a:pt x="52" y="22"/>
                    <a:pt x="51" y="22"/>
                  </a:cubicBezTo>
                  <a:cubicBezTo>
                    <a:pt x="23" y="22"/>
                    <a:pt x="23" y="22"/>
                    <a:pt x="23" y="22"/>
                  </a:cubicBezTo>
                  <a:close/>
                  <a:moveTo>
                    <a:pt x="18" y="31"/>
                  </a:moveTo>
                  <a:cubicBezTo>
                    <a:pt x="19" y="34"/>
                    <a:pt x="19" y="34"/>
                    <a:pt x="19" y="34"/>
                  </a:cubicBezTo>
                  <a:cubicBezTo>
                    <a:pt x="20" y="34"/>
                    <a:pt x="20" y="34"/>
                    <a:pt x="20" y="34"/>
                  </a:cubicBezTo>
                  <a:cubicBezTo>
                    <a:pt x="20" y="38"/>
                    <a:pt x="20" y="38"/>
                    <a:pt x="20" y="38"/>
                  </a:cubicBezTo>
                  <a:cubicBezTo>
                    <a:pt x="12" y="38"/>
                    <a:pt x="12" y="38"/>
                    <a:pt x="12" y="38"/>
                  </a:cubicBezTo>
                  <a:cubicBezTo>
                    <a:pt x="13" y="40"/>
                    <a:pt x="13" y="40"/>
                    <a:pt x="13" y="40"/>
                  </a:cubicBezTo>
                  <a:cubicBezTo>
                    <a:pt x="20" y="40"/>
                    <a:pt x="20" y="40"/>
                    <a:pt x="20" y="40"/>
                  </a:cubicBezTo>
                  <a:cubicBezTo>
                    <a:pt x="20" y="41"/>
                    <a:pt x="20" y="41"/>
                    <a:pt x="20" y="41"/>
                  </a:cubicBezTo>
                  <a:cubicBezTo>
                    <a:pt x="32" y="33"/>
                    <a:pt x="32" y="33"/>
                    <a:pt x="32" y="33"/>
                  </a:cubicBezTo>
                  <a:cubicBezTo>
                    <a:pt x="20" y="24"/>
                    <a:pt x="20" y="24"/>
                    <a:pt x="20" y="24"/>
                  </a:cubicBezTo>
                  <a:cubicBezTo>
                    <a:pt x="20" y="24"/>
                    <a:pt x="20" y="24"/>
                    <a:pt x="20" y="24"/>
                  </a:cubicBezTo>
                  <a:cubicBezTo>
                    <a:pt x="20" y="31"/>
                    <a:pt x="20" y="31"/>
                    <a:pt x="20" y="31"/>
                  </a:cubicBezTo>
                  <a:cubicBezTo>
                    <a:pt x="18" y="31"/>
                    <a:pt x="18" y="31"/>
                    <a:pt x="18" y="31"/>
                  </a:cubicBezTo>
                  <a:close/>
                  <a:moveTo>
                    <a:pt x="17" y="46"/>
                  </a:moveTo>
                  <a:cubicBezTo>
                    <a:pt x="18" y="48"/>
                    <a:pt x="18" y="48"/>
                    <a:pt x="18" y="48"/>
                  </a:cubicBezTo>
                  <a:cubicBezTo>
                    <a:pt x="37" y="48"/>
                    <a:pt x="37" y="48"/>
                    <a:pt x="37" y="48"/>
                  </a:cubicBezTo>
                  <a:cubicBezTo>
                    <a:pt x="36" y="46"/>
                    <a:pt x="36" y="46"/>
                    <a:pt x="36" y="46"/>
                  </a:cubicBezTo>
                  <a:cubicBezTo>
                    <a:pt x="17" y="46"/>
                    <a:pt x="17" y="46"/>
                    <a:pt x="17" y="46"/>
                  </a:cubicBezTo>
                  <a:close/>
                  <a:moveTo>
                    <a:pt x="25" y="15"/>
                  </a:moveTo>
                  <a:cubicBezTo>
                    <a:pt x="26" y="17"/>
                    <a:pt x="26" y="17"/>
                    <a:pt x="26" y="17"/>
                  </a:cubicBezTo>
                  <a:cubicBezTo>
                    <a:pt x="14" y="17"/>
                    <a:pt x="14" y="17"/>
                    <a:pt x="14" y="17"/>
                  </a:cubicBezTo>
                  <a:cubicBezTo>
                    <a:pt x="15" y="20"/>
                    <a:pt x="15" y="20"/>
                    <a:pt x="15" y="20"/>
                  </a:cubicBezTo>
                  <a:cubicBezTo>
                    <a:pt x="37" y="20"/>
                    <a:pt x="37" y="20"/>
                    <a:pt x="37" y="20"/>
                  </a:cubicBezTo>
                  <a:cubicBezTo>
                    <a:pt x="36" y="17"/>
                    <a:pt x="36" y="17"/>
                    <a:pt x="36" y="17"/>
                  </a:cubicBezTo>
                  <a:cubicBezTo>
                    <a:pt x="45" y="17"/>
                    <a:pt x="45" y="17"/>
                    <a:pt x="45" y="17"/>
                  </a:cubicBezTo>
                  <a:cubicBezTo>
                    <a:pt x="44" y="15"/>
                    <a:pt x="44" y="15"/>
                    <a:pt x="44" y="15"/>
                  </a:cubicBezTo>
                  <a:cubicBezTo>
                    <a:pt x="25" y="15"/>
                    <a:pt x="25" y="15"/>
                    <a:pt x="25" y="15"/>
                  </a:cubicBezTo>
                  <a:close/>
                  <a:moveTo>
                    <a:pt x="54" y="24"/>
                  </a:moveTo>
                  <a:cubicBezTo>
                    <a:pt x="43" y="33"/>
                    <a:pt x="43" y="33"/>
                    <a:pt x="43" y="33"/>
                  </a:cubicBezTo>
                  <a:cubicBezTo>
                    <a:pt x="54" y="41"/>
                    <a:pt x="54" y="41"/>
                    <a:pt x="54" y="41"/>
                  </a:cubicBezTo>
                  <a:cubicBezTo>
                    <a:pt x="54" y="41"/>
                    <a:pt x="54" y="40"/>
                    <a:pt x="54" y="40"/>
                  </a:cubicBezTo>
                  <a:cubicBezTo>
                    <a:pt x="54" y="24"/>
                    <a:pt x="54" y="24"/>
                    <a:pt x="54" y="24"/>
                  </a:cubicBezTo>
                  <a:cubicBezTo>
                    <a:pt x="54" y="24"/>
                    <a:pt x="54" y="24"/>
                    <a:pt x="54" y="24"/>
                  </a:cubicBezTo>
                  <a:close/>
                  <a:moveTo>
                    <a:pt x="52" y="43"/>
                  </a:moveTo>
                  <a:cubicBezTo>
                    <a:pt x="40" y="34"/>
                    <a:pt x="40" y="34"/>
                    <a:pt x="40" y="34"/>
                  </a:cubicBezTo>
                  <a:cubicBezTo>
                    <a:pt x="38" y="36"/>
                    <a:pt x="38" y="36"/>
                    <a:pt x="38" y="36"/>
                  </a:cubicBezTo>
                  <a:cubicBezTo>
                    <a:pt x="37" y="37"/>
                    <a:pt x="37" y="37"/>
                    <a:pt x="37" y="37"/>
                  </a:cubicBezTo>
                  <a:cubicBezTo>
                    <a:pt x="36" y="36"/>
                    <a:pt x="36" y="36"/>
                    <a:pt x="36" y="36"/>
                  </a:cubicBezTo>
                  <a:cubicBezTo>
                    <a:pt x="34" y="35"/>
                    <a:pt x="34" y="35"/>
                    <a:pt x="34" y="35"/>
                  </a:cubicBezTo>
                  <a:cubicBezTo>
                    <a:pt x="23" y="43"/>
                    <a:pt x="23" y="43"/>
                    <a:pt x="23" y="43"/>
                  </a:cubicBezTo>
                  <a:cubicBezTo>
                    <a:pt x="23" y="43"/>
                    <a:pt x="23" y="43"/>
                    <a:pt x="23" y="43"/>
                  </a:cubicBezTo>
                  <a:cubicBezTo>
                    <a:pt x="51" y="43"/>
                    <a:pt x="51" y="43"/>
                    <a:pt x="51" y="43"/>
                  </a:cubicBezTo>
                  <a:cubicBezTo>
                    <a:pt x="51" y="43"/>
                    <a:pt x="52" y="43"/>
                    <a:pt x="52" y="43"/>
                  </a:cubicBezTo>
                  <a:close/>
                  <a:moveTo>
                    <a:pt x="18" y="60"/>
                  </a:moveTo>
                  <a:cubicBezTo>
                    <a:pt x="17" y="60"/>
                    <a:pt x="17" y="60"/>
                    <a:pt x="17" y="61"/>
                  </a:cubicBezTo>
                  <a:cubicBezTo>
                    <a:pt x="17" y="62"/>
                    <a:pt x="17" y="62"/>
                    <a:pt x="17" y="62"/>
                  </a:cubicBezTo>
                  <a:cubicBezTo>
                    <a:pt x="17" y="62"/>
                    <a:pt x="17" y="63"/>
                    <a:pt x="18" y="63"/>
                  </a:cubicBezTo>
                  <a:cubicBezTo>
                    <a:pt x="27" y="63"/>
                    <a:pt x="27" y="63"/>
                    <a:pt x="27" y="63"/>
                  </a:cubicBezTo>
                  <a:cubicBezTo>
                    <a:pt x="27" y="63"/>
                    <a:pt x="28" y="62"/>
                    <a:pt x="28" y="62"/>
                  </a:cubicBezTo>
                  <a:cubicBezTo>
                    <a:pt x="28" y="61"/>
                    <a:pt x="28" y="61"/>
                    <a:pt x="28" y="61"/>
                  </a:cubicBezTo>
                  <a:cubicBezTo>
                    <a:pt x="28" y="60"/>
                    <a:pt x="27" y="60"/>
                    <a:pt x="27" y="60"/>
                  </a:cubicBezTo>
                  <a:lnTo>
                    <a:pt x="18" y="60"/>
                  </a:ln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250" name="组合 249"/>
          <p:cNvGrpSpPr/>
          <p:nvPr/>
        </p:nvGrpSpPr>
        <p:grpSpPr>
          <a:xfrm>
            <a:off x="4640950" y="1384925"/>
            <a:ext cx="1001008" cy="1001008"/>
            <a:chOff x="4640950" y="1384925"/>
            <a:chExt cx="1001008" cy="1001008"/>
          </a:xfrm>
        </p:grpSpPr>
        <p:sp>
          <p:nvSpPr>
            <p:cNvPr id="251" name="椭圆 250"/>
            <p:cNvSpPr/>
            <p:nvPr/>
          </p:nvSpPr>
          <p:spPr>
            <a:xfrm>
              <a:off x="4640950" y="1384925"/>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52" name="椭圆 251"/>
            <p:cNvSpPr>
              <a:spLocks noChangeAspect="1"/>
            </p:cNvSpPr>
            <p:nvPr/>
          </p:nvSpPr>
          <p:spPr>
            <a:xfrm>
              <a:off x="4712512" y="1456487"/>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53" name="椭圆 252"/>
            <p:cNvSpPr>
              <a:spLocks noChangeAspect="1"/>
            </p:cNvSpPr>
            <p:nvPr/>
          </p:nvSpPr>
          <p:spPr>
            <a:xfrm>
              <a:off x="4773789" y="1517764"/>
              <a:ext cx="735329" cy="7353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54" name="任意多边形 253"/>
            <p:cNvSpPr/>
            <p:nvPr/>
          </p:nvSpPr>
          <p:spPr>
            <a:xfrm>
              <a:off x="4947373" y="1742079"/>
              <a:ext cx="559307" cy="509039"/>
            </a:xfrm>
            <a:custGeom>
              <a:avLst/>
              <a:gdLst>
                <a:gd name="connsiteX0" fmla="*/ 11394 w 821472"/>
                <a:gd name="connsiteY0" fmla="*/ 0 h 747641"/>
                <a:gd name="connsiteX1" fmla="*/ 136733 w 821472"/>
                <a:gd name="connsiteY1" fmla="*/ 119642 h 747641"/>
                <a:gd name="connsiteX2" fmla="*/ 188007 w 821472"/>
                <a:gd name="connsiteY2" fmla="*/ 96853 h 747641"/>
                <a:gd name="connsiteX3" fmla="*/ 236433 w 821472"/>
                <a:gd name="connsiteY3" fmla="*/ 145279 h 747641"/>
                <a:gd name="connsiteX4" fmla="*/ 575417 w 821472"/>
                <a:gd name="connsiteY4" fmla="*/ 1 h 747641"/>
                <a:gd name="connsiteX5" fmla="*/ 821472 w 821472"/>
                <a:gd name="connsiteY5" fmla="*/ 246056 h 747641"/>
                <a:gd name="connsiteX6" fmla="*/ 814081 w 821472"/>
                <a:gd name="connsiteY6" fmla="*/ 319373 h 747641"/>
                <a:gd name="connsiteX7" fmla="*/ 393881 w 821472"/>
                <a:gd name="connsiteY7" fmla="*/ 739573 h 747641"/>
                <a:gd name="connsiteX8" fmla="*/ 313847 w 821472"/>
                <a:gd name="connsiteY8" fmla="*/ 747641 h 747641"/>
                <a:gd name="connsiteX9" fmla="*/ 0 w 821472"/>
                <a:gd name="connsiteY9" fmla="*/ 427290 h 747641"/>
                <a:gd name="connsiteX0-1" fmla="*/ 17091 w 821472"/>
                <a:gd name="connsiteY0-2" fmla="*/ 2848 h 747640"/>
                <a:gd name="connsiteX1-3" fmla="*/ 136733 w 821472"/>
                <a:gd name="connsiteY1-4" fmla="*/ 119641 h 747640"/>
                <a:gd name="connsiteX2-5" fmla="*/ 188007 w 821472"/>
                <a:gd name="connsiteY2-6" fmla="*/ 96852 h 747640"/>
                <a:gd name="connsiteX3-7" fmla="*/ 236433 w 821472"/>
                <a:gd name="connsiteY3-8" fmla="*/ 145278 h 747640"/>
                <a:gd name="connsiteX4-9" fmla="*/ 575417 w 821472"/>
                <a:gd name="connsiteY4-10" fmla="*/ 0 h 747640"/>
                <a:gd name="connsiteX5-11" fmla="*/ 821472 w 821472"/>
                <a:gd name="connsiteY5-12" fmla="*/ 246055 h 747640"/>
                <a:gd name="connsiteX6-13" fmla="*/ 814081 w 821472"/>
                <a:gd name="connsiteY6-14" fmla="*/ 319372 h 747640"/>
                <a:gd name="connsiteX7-15" fmla="*/ 393881 w 821472"/>
                <a:gd name="connsiteY7-16" fmla="*/ 739572 h 747640"/>
                <a:gd name="connsiteX8-17" fmla="*/ 313847 w 821472"/>
                <a:gd name="connsiteY8-18" fmla="*/ 747640 h 747640"/>
                <a:gd name="connsiteX9-19" fmla="*/ 0 w 821472"/>
                <a:gd name="connsiteY9-20" fmla="*/ 427289 h 747640"/>
                <a:gd name="connsiteX10" fmla="*/ 17091 w 821472"/>
                <a:gd name="connsiteY10" fmla="*/ 2848 h 7476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 y="connsiteY10"/>
                </a:cxn>
              </a:cxnLst>
              <a:rect l="l" t="t" r="r" b="b"/>
              <a:pathLst>
                <a:path w="821472" h="747640">
                  <a:moveTo>
                    <a:pt x="17091" y="2848"/>
                  </a:moveTo>
                  <a:lnTo>
                    <a:pt x="136733" y="119641"/>
                  </a:lnTo>
                  <a:lnTo>
                    <a:pt x="188007" y="96852"/>
                  </a:lnTo>
                  <a:lnTo>
                    <a:pt x="236433" y="145278"/>
                  </a:lnTo>
                  <a:lnTo>
                    <a:pt x="575417" y="0"/>
                  </a:lnTo>
                  <a:lnTo>
                    <a:pt x="821472" y="246055"/>
                  </a:lnTo>
                  <a:lnTo>
                    <a:pt x="814081" y="319372"/>
                  </a:lnTo>
                  <a:cubicBezTo>
                    <a:pt x="770922" y="530288"/>
                    <a:pt x="604797" y="696413"/>
                    <a:pt x="393881" y="739572"/>
                  </a:cubicBezTo>
                  <a:lnTo>
                    <a:pt x="313847" y="747640"/>
                  </a:lnTo>
                  <a:lnTo>
                    <a:pt x="0" y="427289"/>
                  </a:lnTo>
                  <a:cubicBezTo>
                    <a:pt x="3798" y="284859"/>
                    <a:pt x="13293" y="145278"/>
                    <a:pt x="17091" y="2848"/>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55" name="Freeform 149"/>
            <p:cNvSpPr>
              <a:spLocks noChangeAspect="1"/>
            </p:cNvSpPr>
            <p:nvPr/>
          </p:nvSpPr>
          <p:spPr bwMode="auto">
            <a:xfrm>
              <a:off x="4944558" y="1735278"/>
              <a:ext cx="393793" cy="300302"/>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grpSp>
        <p:nvGrpSpPr>
          <p:cNvPr id="256" name="组合 255"/>
          <p:cNvGrpSpPr/>
          <p:nvPr/>
        </p:nvGrpSpPr>
        <p:grpSpPr>
          <a:xfrm>
            <a:off x="3499557" y="1384925"/>
            <a:ext cx="1001008" cy="1001008"/>
            <a:chOff x="3499557" y="1384925"/>
            <a:chExt cx="1001008" cy="1001008"/>
          </a:xfrm>
        </p:grpSpPr>
        <p:sp>
          <p:nvSpPr>
            <p:cNvPr id="257" name="椭圆 256"/>
            <p:cNvSpPr/>
            <p:nvPr/>
          </p:nvSpPr>
          <p:spPr>
            <a:xfrm>
              <a:off x="3499557" y="1384925"/>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58" name="椭圆 257"/>
            <p:cNvSpPr>
              <a:spLocks noChangeAspect="1"/>
            </p:cNvSpPr>
            <p:nvPr/>
          </p:nvSpPr>
          <p:spPr>
            <a:xfrm>
              <a:off x="3571118" y="1456487"/>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59" name="椭圆 258"/>
            <p:cNvSpPr>
              <a:spLocks noChangeAspect="1"/>
            </p:cNvSpPr>
            <p:nvPr/>
          </p:nvSpPr>
          <p:spPr>
            <a:xfrm>
              <a:off x="3632395" y="1517764"/>
              <a:ext cx="735329" cy="7353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60" name="任意多边形 259"/>
            <p:cNvSpPr/>
            <p:nvPr/>
          </p:nvSpPr>
          <p:spPr>
            <a:xfrm>
              <a:off x="3874831" y="1711045"/>
              <a:ext cx="465128" cy="518249"/>
            </a:xfrm>
            <a:custGeom>
              <a:avLst/>
              <a:gdLst>
                <a:gd name="connsiteX0" fmla="*/ 196553 w 683147"/>
                <a:gd name="connsiteY0" fmla="*/ 0 h 761167"/>
                <a:gd name="connsiteX1" fmla="*/ 313346 w 683147"/>
                <a:gd name="connsiteY1" fmla="*/ 108247 h 761167"/>
                <a:gd name="connsiteX2" fmla="*/ 683147 w 683147"/>
                <a:gd name="connsiteY2" fmla="*/ 460981 h 761167"/>
                <a:gd name="connsiteX3" fmla="*/ 681491 w 683147"/>
                <a:gd name="connsiteY3" fmla="*/ 466315 h 761167"/>
                <a:gd name="connsiteX4" fmla="*/ 394120 w 683147"/>
                <a:gd name="connsiteY4" fmla="*/ 753686 h 761167"/>
                <a:gd name="connsiteX5" fmla="*/ 370021 w 683147"/>
                <a:gd name="connsiteY5" fmla="*/ 761167 h 761167"/>
                <a:gd name="connsiteX6" fmla="*/ 119641 w 683147"/>
                <a:gd name="connsiteY6" fmla="*/ 521294 h 761167"/>
                <a:gd name="connsiteX7" fmla="*/ 156673 w 683147"/>
                <a:gd name="connsiteY7" fmla="*/ 492808 h 761167"/>
                <a:gd name="connsiteX8" fmla="*/ 0 w 683147"/>
                <a:gd name="connsiteY8" fmla="*/ 364621 h 761167"/>
                <a:gd name="connsiteX9" fmla="*/ 68366 w 683147"/>
                <a:gd name="connsiteY9" fmla="*/ 293406 h 761167"/>
                <a:gd name="connsiteX10" fmla="*/ 8546 w 683147"/>
                <a:gd name="connsiteY10" fmla="*/ 230736 h 761167"/>
                <a:gd name="connsiteX11" fmla="*/ 25638 w 683147"/>
                <a:gd name="connsiteY11" fmla="*/ 119642 h 761167"/>
                <a:gd name="connsiteX12" fmla="*/ 108247 w 683147"/>
                <a:gd name="connsiteY12" fmla="*/ 65518 h 761167"/>
                <a:gd name="connsiteX13" fmla="*/ 168067 w 683147"/>
                <a:gd name="connsiteY13" fmla="*/ 119641 h 76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3147" h="761167">
                  <a:moveTo>
                    <a:pt x="196553" y="0"/>
                  </a:moveTo>
                  <a:lnTo>
                    <a:pt x="313346" y="108247"/>
                  </a:lnTo>
                  <a:lnTo>
                    <a:pt x="683147" y="460981"/>
                  </a:lnTo>
                  <a:lnTo>
                    <a:pt x="681491" y="466315"/>
                  </a:lnTo>
                  <a:cubicBezTo>
                    <a:pt x="626840" y="595524"/>
                    <a:pt x="523329" y="699035"/>
                    <a:pt x="394120" y="753686"/>
                  </a:cubicBezTo>
                  <a:lnTo>
                    <a:pt x="370021" y="761167"/>
                  </a:lnTo>
                  <a:lnTo>
                    <a:pt x="119641" y="521294"/>
                  </a:lnTo>
                  <a:lnTo>
                    <a:pt x="156673" y="492808"/>
                  </a:lnTo>
                  <a:lnTo>
                    <a:pt x="0" y="364621"/>
                  </a:lnTo>
                  <a:lnTo>
                    <a:pt x="68366" y="293406"/>
                  </a:lnTo>
                  <a:lnTo>
                    <a:pt x="8546" y="230736"/>
                  </a:lnTo>
                  <a:lnTo>
                    <a:pt x="25638" y="119642"/>
                  </a:lnTo>
                  <a:lnTo>
                    <a:pt x="108247" y="65518"/>
                  </a:lnTo>
                  <a:lnTo>
                    <a:pt x="168067" y="11964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61" name="Freeform 321"/>
            <p:cNvSpPr>
              <a:spLocks noChangeAspect="1" noEditPoints="1"/>
            </p:cNvSpPr>
            <p:nvPr/>
          </p:nvSpPr>
          <p:spPr bwMode="auto">
            <a:xfrm>
              <a:off x="3856551" y="1706648"/>
              <a:ext cx="287018" cy="357560"/>
            </a:xfrm>
            <a:custGeom>
              <a:avLst/>
              <a:gdLst>
                <a:gd name="T0" fmla="*/ 27 w 50"/>
                <a:gd name="T1" fmla="*/ 1 h 62"/>
                <a:gd name="T2" fmla="*/ 32 w 50"/>
                <a:gd name="T3" fmla="*/ 18 h 62"/>
                <a:gd name="T4" fmla="*/ 27 w 50"/>
                <a:gd name="T5" fmla="*/ 21 h 62"/>
                <a:gd name="T6" fmla="*/ 27 w 50"/>
                <a:gd name="T7" fmla="*/ 23 h 62"/>
                <a:gd name="T8" fmla="*/ 29 w 50"/>
                <a:gd name="T9" fmla="*/ 24 h 62"/>
                <a:gd name="T10" fmla="*/ 30 w 50"/>
                <a:gd name="T11" fmla="*/ 26 h 62"/>
                <a:gd name="T12" fmla="*/ 50 w 50"/>
                <a:gd name="T13" fmla="*/ 38 h 62"/>
                <a:gd name="T14" fmla="*/ 46 w 50"/>
                <a:gd name="T15" fmla="*/ 42 h 62"/>
                <a:gd name="T16" fmla="*/ 29 w 50"/>
                <a:gd name="T17" fmla="*/ 38 h 62"/>
                <a:gd name="T18" fmla="*/ 29 w 50"/>
                <a:gd name="T19" fmla="*/ 33 h 62"/>
                <a:gd name="T20" fmla="*/ 27 w 50"/>
                <a:gd name="T21" fmla="*/ 31 h 62"/>
                <a:gd name="T22" fmla="*/ 27 w 50"/>
                <a:gd name="T23" fmla="*/ 32 h 62"/>
                <a:gd name="T24" fmla="*/ 31 w 50"/>
                <a:gd name="T25" fmla="*/ 62 h 62"/>
                <a:gd name="T26" fmla="*/ 18 w 50"/>
                <a:gd name="T27" fmla="*/ 62 h 62"/>
                <a:gd name="T28" fmla="*/ 23 w 50"/>
                <a:gd name="T29" fmla="*/ 32 h 62"/>
                <a:gd name="T30" fmla="*/ 3 w 50"/>
                <a:gd name="T31" fmla="*/ 44 h 62"/>
                <a:gd name="T32" fmla="*/ 1 w 50"/>
                <a:gd name="T33" fmla="*/ 38 h 62"/>
                <a:gd name="T34" fmla="*/ 13 w 50"/>
                <a:gd name="T35" fmla="*/ 25 h 62"/>
                <a:gd name="T36" fmla="*/ 18 w 50"/>
                <a:gd name="T37" fmla="*/ 28 h 62"/>
                <a:gd name="T38" fmla="*/ 20 w 50"/>
                <a:gd name="T39" fmla="*/ 27 h 62"/>
                <a:gd name="T40" fmla="*/ 20 w 50"/>
                <a:gd name="T41" fmla="*/ 26 h 62"/>
                <a:gd name="T42" fmla="*/ 21 w 50"/>
                <a:gd name="T43" fmla="*/ 23 h 62"/>
                <a:gd name="T44" fmla="*/ 21 w 50"/>
                <a:gd name="T45" fmla="*/ 0 h 62"/>
                <a:gd name="T46" fmla="*/ 27 w 50"/>
                <a:gd name="T47" fmla="*/ 1 h 62"/>
                <a:gd name="T48" fmla="*/ 4 w 50"/>
                <a:gd name="T49" fmla="*/ 29 h 62"/>
                <a:gd name="T50" fmla="*/ 9 w 50"/>
                <a:gd name="T51" fmla="*/ 23 h 62"/>
                <a:gd name="T52" fmla="*/ 17 w 50"/>
                <a:gd name="T53" fmla="*/ 9 h 62"/>
                <a:gd name="T54" fmla="*/ 16 w 50"/>
                <a:gd name="T55" fmla="*/ 8 h 62"/>
                <a:gd name="T56" fmla="*/ 4 w 50"/>
                <a:gd name="T57" fmla="*/ 29 h 62"/>
                <a:gd name="T58" fmla="*/ 33 w 50"/>
                <a:gd name="T59" fmla="*/ 9 h 62"/>
                <a:gd name="T60" fmla="*/ 36 w 50"/>
                <a:gd name="T61" fmla="*/ 16 h 62"/>
                <a:gd name="T62" fmla="*/ 44 w 50"/>
                <a:gd name="T63" fmla="*/ 29 h 62"/>
                <a:gd name="T64" fmla="*/ 45 w 50"/>
                <a:gd name="T65" fmla="*/ 30 h 62"/>
                <a:gd name="T66" fmla="*/ 33 w 50"/>
                <a:gd name="T67" fmla="*/ 9 h 62"/>
                <a:gd name="T68" fmla="*/ 25 w 50"/>
                <a:gd name="T69" fmla="*/ 25 h 62"/>
                <a:gd name="T70" fmla="*/ 23 w 50"/>
                <a:gd name="T71" fmla="*/ 25 h 62"/>
                <a:gd name="T72" fmla="*/ 22 w 50"/>
                <a:gd name="T73" fmla="*/ 27 h 62"/>
                <a:gd name="T74" fmla="*/ 23 w 50"/>
                <a:gd name="T75" fmla="*/ 29 h 62"/>
                <a:gd name="T76" fmla="*/ 24 w 50"/>
                <a:gd name="T77" fmla="*/ 30 h 62"/>
                <a:gd name="T78" fmla="*/ 26 w 50"/>
                <a:gd name="T79" fmla="*/ 29 h 62"/>
                <a:gd name="T80" fmla="*/ 27 w 50"/>
                <a:gd name="T81" fmla="*/ 27 h 62"/>
                <a:gd name="T82" fmla="*/ 27 w 50"/>
                <a:gd name="T83" fmla="*/ 25 h 62"/>
                <a:gd name="T84" fmla="*/ 25 w 50"/>
                <a:gd name="T85"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 h="62">
                  <a:moveTo>
                    <a:pt x="27" y="1"/>
                  </a:moveTo>
                  <a:cubicBezTo>
                    <a:pt x="32" y="18"/>
                    <a:pt x="32" y="18"/>
                    <a:pt x="32" y="18"/>
                  </a:cubicBezTo>
                  <a:cubicBezTo>
                    <a:pt x="27" y="21"/>
                    <a:pt x="27" y="21"/>
                    <a:pt x="27" y="21"/>
                  </a:cubicBezTo>
                  <a:cubicBezTo>
                    <a:pt x="27" y="23"/>
                    <a:pt x="27" y="23"/>
                    <a:pt x="27" y="23"/>
                  </a:cubicBezTo>
                  <a:cubicBezTo>
                    <a:pt x="28" y="23"/>
                    <a:pt x="28" y="23"/>
                    <a:pt x="29" y="24"/>
                  </a:cubicBezTo>
                  <a:cubicBezTo>
                    <a:pt x="29" y="25"/>
                    <a:pt x="29" y="25"/>
                    <a:pt x="30" y="26"/>
                  </a:cubicBezTo>
                  <a:cubicBezTo>
                    <a:pt x="50" y="38"/>
                    <a:pt x="50" y="38"/>
                    <a:pt x="50" y="38"/>
                  </a:cubicBezTo>
                  <a:cubicBezTo>
                    <a:pt x="46" y="42"/>
                    <a:pt x="46" y="42"/>
                    <a:pt x="46" y="42"/>
                  </a:cubicBezTo>
                  <a:cubicBezTo>
                    <a:pt x="29" y="38"/>
                    <a:pt x="29" y="38"/>
                    <a:pt x="29" y="38"/>
                  </a:cubicBezTo>
                  <a:cubicBezTo>
                    <a:pt x="29" y="33"/>
                    <a:pt x="29" y="33"/>
                    <a:pt x="29" y="33"/>
                  </a:cubicBezTo>
                  <a:cubicBezTo>
                    <a:pt x="27" y="31"/>
                    <a:pt x="27" y="31"/>
                    <a:pt x="27" y="31"/>
                  </a:cubicBezTo>
                  <a:cubicBezTo>
                    <a:pt x="27" y="32"/>
                    <a:pt x="27" y="32"/>
                    <a:pt x="27" y="32"/>
                  </a:cubicBezTo>
                  <a:cubicBezTo>
                    <a:pt x="31" y="62"/>
                    <a:pt x="31" y="62"/>
                    <a:pt x="31" y="62"/>
                  </a:cubicBezTo>
                  <a:cubicBezTo>
                    <a:pt x="18" y="62"/>
                    <a:pt x="18" y="62"/>
                    <a:pt x="18" y="62"/>
                  </a:cubicBezTo>
                  <a:cubicBezTo>
                    <a:pt x="23" y="32"/>
                    <a:pt x="23" y="32"/>
                    <a:pt x="23" y="32"/>
                  </a:cubicBezTo>
                  <a:cubicBezTo>
                    <a:pt x="3" y="44"/>
                    <a:pt x="3" y="44"/>
                    <a:pt x="3" y="44"/>
                  </a:cubicBezTo>
                  <a:cubicBezTo>
                    <a:pt x="1" y="38"/>
                    <a:pt x="1" y="38"/>
                    <a:pt x="1" y="38"/>
                  </a:cubicBezTo>
                  <a:cubicBezTo>
                    <a:pt x="13" y="25"/>
                    <a:pt x="13" y="25"/>
                    <a:pt x="13" y="25"/>
                  </a:cubicBezTo>
                  <a:cubicBezTo>
                    <a:pt x="18" y="28"/>
                    <a:pt x="18" y="28"/>
                    <a:pt x="18" y="28"/>
                  </a:cubicBezTo>
                  <a:cubicBezTo>
                    <a:pt x="20" y="27"/>
                    <a:pt x="20" y="27"/>
                    <a:pt x="20" y="27"/>
                  </a:cubicBezTo>
                  <a:cubicBezTo>
                    <a:pt x="20" y="27"/>
                    <a:pt x="20" y="27"/>
                    <a:pt x="20" y="26"/>
                  </a:cubicBezTo>
                  <a:cubicBezTo>
                    <a:pt x="20" y="25"/>
                    <a:pt x="20" y="24"/>
                    <a:pt x="21" y="23"/>
                  </a:cubicBezTo>
                  <a:cubicBezTo>
                    <a:pt x="21" y="0"/>
                    <a:pt x="21" y="0"/>
                    <a:pt x="21" y="0"/>
                  </a:cubicBezTo>
                  <a:cubicBezTo>
                    <a:pt x="27" y="1"/>
                    <a:pt x="27" y="1"/>
                    <a:pt x="27" y="1"/>
                  </a:cubicBezTo>
                  <a:close/>
                  <a:moveTo>
                    <a:pt x="4" y="29"/>
                  </a:moveTo>
                  <a:cubicBezTo>
                    <a:pt x="9" y="23"/>
                    <a:pt x="9" y="23"/>
                    <a:pt x="9" y="23"/>
                  </a:cubicBezTo>
                  <a:cubicBezTo>
                    <a:pt x="7" y="18"/>
                    <a:pt x="9" y="12"/>
                    <a:pt x="17" y="9"/>
                  </a:cubicBezTo>
                  <a:cubicBezTo>
                    <a:pt x="16" y="8"/>
                    <a:pt x="17" y="8"/>
                    <a:pt x="16" y="8"/>
                  </a:cubicBezTo>
                  <a:cubicBezTo>
                    <a:pt x="5" y="11"/>
                    <a:pt x="0" y="22"/>
                    <a:pt x="4" y="29"/>
                  </a:cubicBezTo>
                  <a:close/>
                  <a:moveTo>
                    <a:pt x="33" y="9"/>
                  </a:moveTo>
                  <a:cubicBezTo>
                    <a:pt x="36" y="16"/>
                    <a:pt x="36" y="16"/>
                    <a:pt x="36" y="16"/>
                  </a:cubicBezTo>
                  <a:cubicBezTo>
                    <a:pt x="42" y="16"/>
                    <a:pt x="45" y="21"/>
                    <a:pt x="44" y="29"/>
                  </a:cubicBezTo>
                  <a:cubicBezTo>
                    <a:pt x="45" y="29"/>
                    <a:pt x="45" y="29"/>
                    <a:pt x="45" y="30"/>
                  </a:cubicBezTo>
                  <a:cubicBezTo>
                    <a:pt x="49" y="18"/>
                    <a:pt x="41" y="9"/>
                    <a:pt x="33" y="9"/>
                  </a:cubicBezTo>
                  <a:close/>
                  <a:moveTo>
                    <a:pt x="25" y="25"/>
                  </a:moveTo>
                  <a:cubicBezTo>
                    <a:pt x="24" y="24"/>
                    <a:pt x="24" y="25"/>
                    <a:pt x="23" y="25"/>
                  </a:cubicBezTo>
                  <a:cubicBezTo>
                    <a:pt x="22" y="25"/>
                    <a:pt x="22" y="26"/>
                    <a:pt x="22" y="27"/>
                  </a:cubicBezTo>
                  <a:cubicBezTo>
                    <a:pt x="22" y="27"/>
                    <a:pt x="22" y="28"/>
                    <a:pt x="23" y="29"/>
                  </a:cubicBezTo>
                  <a:cubicBezTo>
                    <a:pt x="23" y="29"/>
                    <a:pt x="24" y="29"/>
                    <a:pt x="24" y="30"/>
                  </a:cubicBezTo>
                  <a:cubicBezTo>
                    <a:pt x="25" y="30"/>
                    <a:pt x="26" y="29"/>
                    <a:pt x="26" y="29"/>
                  </a:cubicBezTo>
                  <a:cubicBezTo>
                    <a:pt x="27" y="29"/>
                    <a:pt x="27" y="28"/>
                    <a:pt x="27" y="27"/>
                  </a:cubicBezTo>
                  <a:cubicBezTo>
                    <a:pt x="27" y="27"/>
                    <a:pt x="27" y="26"/>
                    <a:pt x="27" y="25"/>
                  </a:cubicBezTo>
                  <a:cubicBezTo>
                    <a:pt x="26" y="25"/>
                    <a:pt x="26" y="25"/>
                    <a:pt x="25" y="25"/>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cxnSp>
        <p:nvCxnSpPr>
          <p:cNvPr id="262" name="直接连接符 261"/>
          <p:cNvCxnSpPr/>
          <p:nvPr/>
        </p:nvCxnSpPr>
        <p:spPr>
          <a:xfrm flipH="1" flipV="1">
            <a:off x="2741792" y="3868647"/>
            <a:ext cx="757765" cy="1"/>
          </a:xfrm>
          <a:prstGeom prst="line">
            <a:avLst/>
          </a:prstGeom>
          <a:ln>
            <a:solidFill>
              <a:srgbClr val="0070C0"/>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263" name="组合 262"/>
          <p:cNvGrpSpPr/>
          <p:nvPr/>
        </p:nvGrpSpPr>
        <p:grpSpPr>
          <a:xfrm>
            <a:off x="4070253" y="2373401"/>
            <a:ext cx="1001008" cy="1001008"/>
            <a:chOff x="4070253" y="2373401"/>
            <a:chExt cx="1001008" cy="1001008"/>
          </a:xfrm>
        </p:grpSpPr>
        <p:sp>
          <p:nvSpPr>
            <p:cNvPr id="264" name="椭圆 263"/>
            <p:cNvSpPr/>
            <p:nvPr/>
          </p:nvSpPr>
          <p:spPr>
            <a:xfrm>
              <a:off x="4070253" y="2373401"/>
              <a:ext cx="1001008" cy="1001008"/>
            </a:xfrm>
            <a:prstGeom prst="ellipse">
              <a:avLst/>
            </a:prstGeom>
            <a:gradFill flip="none" rotWithShape="1">
              <a:gsLst>
                <a:gs pos="0">
                  <a:schemeClr val="bg1"/>
                </a:gs>
                <a:gs pos="100000">
                  <a:schemeClr val="bg1">
                    <a:lumMod val="85000"/>
                  </a:schemeClr>
                </a:gs>
              </a:gsLst>
              <a:lin ang="13500000" scaled="1"/>
              <a:tileRect/>
            </a:gradFill>
            <a:ln w="15875">
              <a:gradFill flip="none" rotWithShape="1">
                <a:gsLst>
                  <a:gs pos="0">
                    <a:schemeClr val="bg1"/>
                  </a:gs>
                  <a:gs pos="100000">
                    <a:schemeClr val="bg1">
                      <a:lumMod val="50000"/>
                    </a:schemeClr>
                  </a:gs>
                </a:gsLst>
                <a:lin ang="2700000" scaled="1"/>
                <a:tileRect/>
              </a:gra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65" name="椭圆 264"/>
            <p:cNvSpPr>
              <a:spLocks noChangeAspect="1"/>
            </p:cNvSpPr>
            <p:nvPr/>
          </p:nvSpPr>
          <p:spPr>
            <a:xfrm>
              <a:off x="4141815" y="2444963"/>
              <a:ext cx="857884" cy="8578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66" name="椭圆 265"/>
            <p:cNvSpPr>
              <a:spLocks noChangeAspect="1"/>
            </p:cNvSpPr>
            <p:nvPr/>
          </p:nvSpPr>
          <p:spPr>
            <a:xfrm>
              <a:off x="4203092" y="2506240"/>
              <a:ext cx="735329" cy="73532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68" name="Freeform 131"/>
            <p:cNvSpPr>
              <a:spLocks noChangeAspect="1" noEditPoints="1"/>
            </p:cNvSpPr>
            <p:nvPr/>
          </p:nvSpPr>
          <p:spPr bwMode="auto">
            <a:xfrm>
              <a:off x="4377733" y="2616540"/>
              <a:ext cx="386048" cy="514730"/>
            </a:xfrm>
            <a:custGeom>
              <a:avLst/>
              <a:gdLst>
                <a:gd name="T0" fmla="*/ 26 w 52"/>
                <a:gd name="T1" fmla="*/ 41 h 69"/>
                <a:gd name="T2" fmla="*/ 27 w 52"/>
                <a:gd name="T3" fmla="*/ 41 h 69"/>
                <a:gd name="T4" fmla="*/ 37 w 52"/>
                <a:gd name="T5" fmla="*/ 25 h 69"/>
                <a:gd name="T6" fmla="*/ 16 w 52"/>
                <a:gd name="T7" fmla="*/ 18 h 69"/>
                <a:gd name="T8" fmla="*/ 13 w 52"/>
                <a:gd name="T9" fmla="*/ 46 h 69"/>
                <a:gd name="T10" fmla="*/ 51 w 52"/>
                <a:gd name="T11" fmla="*/ 52 h 69"/>
                <a:gd name="T12" fmla="*/ 0 w 52"/>
                <a:gd name="T13" fmla="*/ 63 h 69"/>
                <a:gd name="T14" fmla="*/ 13 w 52"/>
                <a:gd name="T15" fmla="*/ 46 h 69"/>
                <a:gd name="T16" fmla="*/ 26 w 52"/>
                <a:gd name="T17" fmla="*/ 36 h 69"/>
                <a:gd name="T18" fmla="*/ 29 w 52"/>
                <a:gd name="T19" fmla="*/ 35 h 69"/>
                <a:gd name="T20" fmla="*/ 23 w 52"/>
                <a:gd name="T21" fmla="*/ 35 h 69"/>
                <a:gd name="T22" fmla="*/ 29 w 52"/>
                <a:gd name="T23" fmla="*/ 25 h 69"/>
                <a:gd name="T24" fmla="*/ 33 w 52"/>
                <a:gd name="T25" fmla="*/ 26 h 69"/>
                <a:gd name="T26" fmla="*/ 29 w 52"/>
                <a:gd name="T27" fmla="*/ 26 h 69"/>
                <a:gd name="T28" fmla="*/ 34 w 52"/>
                <a:gd name="T29" fmla="*/ 25 h 69"/>
                <a:gd name="T30" fmla="*/ 28 w 52"/>
                <a:gd name="T31" fmla="*/ 25 h 69"/>
                <a:gd name="T32" fmla="*/ 31 w 52"/>
                <a:gd name="T33" fmla="*/ 23 h 69"/>
                <a:gd name="T34" fmla="*/ 34 w 52"/>
                <a:gd name="T35" fmla="*/ 25 h 69"/>
                <a:gd name="T36" fmla="*/ 23 w 52"/>
                <a:gd name="T37" fmla="*/ 26 h 69"/>
                <a:gd name="T38" fmla="*/ 20 w 52"/>
                <a:gd name="T39" fmla="*/ 26 h 69"/>
                <a:gd name="T40" fmla="*/ 23 w 52"/>
                <a:gd name="T41" fmla="*/ 25 h 69"/>
                <a:gd name="T42" fmla="*/ 22 w 52"/>
                <a:gd name="T43" fmla="*/ 23 h 69"/>
                <a:gd name="T44" fmla="*/ 24 w 52"/>
                <a:gd name="T45" fmla="*/ 25 h 69"/>
                <a:gd name="T46" fmla="*/ 19 w 52"/>
                <a:gd name="T47" fmla="*/ 25 h 69"/>
                <a:gd name="T48" fmla="*/ 25 w 52"/>
                <a:gd name="T49" fmla="*/ 30 h 69"/>
                <a:gd name="T50" fmla="*/ 27 w 52"/>
                <a:gd name="T51" fmla="*/ 31 h 69"/>
                <a:gd name="T52" fmla="*/ 32 w 52"/>
                <a:gd name="T53" fmla="*/ 41 h 69"/>
                <a:gd name="T54" fmla="*/ 28 w 52"/>
                <a:gd name="T55" fmla="*/ 44 h 69"/>
                <a:gd name="T56" fmla="*/ 25 w 52"/>
                <a:gd name="T57" fmla="*/ 44 h 69"/>
                <a:gd name="T58" fmla="*/ 19 w 52"/>
                <a:gd name="T59" fmla="*/ 44 h 69"/>
                <a:gd name="T60" fmla="*/ 17 w 52"/>
                <a:gd name="T61" fmla="*/ 44 h 69"/>
                <a:gd name="T62" fmla="*/ 12 w 52"/>
                <a:gd name="T63" fmla="*/ 42 h 69"/>
                <a:gd name="T64" fmla="*/ 10 w 52"/>
                <a:gd name="T65" fmla="*/ 20 h 69"/>
                <a:gd name="T66" fmla="*/ 41 w 52"/>
                <a:gd name="T67" fmla="*/ 9 h 69"/>
                <a:gd name="T68" fmla="*/ 49 w 52"/>
                <a:gd name="T69" fmla="*/ 46 h 69"/>
                <a:gd name="T70" fmla="*/ 39 w 52"/>
                <a:gd name="T71" fmla="*/ 42 h 69"/>
                <a:gd name="T72" fmla="*/ 35 w 52"/>
                <a:gd name="T73" fmla="*/ 44 h 69"/>
                <a:gd name="T74" fmla="*/ 32 w 52"/>
                <a:gd name="T7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9">
                  <a:moveTo>
                    <a:pt x="14" y="23"/>
                  </a:moveTo>
                  <a:cubicBezTo>
                    <a:pt x="16" y="31"/>
                    <a:pt x="18" y="39"/>
                    <a:pt x="26" y="41"/>
                  </a:cubicBezTo>
                  <a:cubicBezTo>
                    <a:pt x="26" y="41"/>
                    <a:pt x="26" y="41"/>
                    <a:pt x="26" y="41"/>
                  </a:cubicBezTo>
                  <a:cubicBezTo>
                    <a:pt x="27" y="41"/>
                    <a:pt x="26" y="41"/>
                    <a:pt x="27" y="41"/>
                  </a:cubicBezTo>
                  <a:cubicBezTo>
                    <a:pt x="27" y="41"/>
                    <a:pt x="27" y="41"/>
                    <a:pt x="27" y="41"/>
                  </a:cubicBezTo>
                  <a:cubicBezTo>
                    <a:pt x="33" y="38"/>
                    <a:pt x="36" y="32"/>
                    <a:pt x="37" y="25"/>
                  </a:cubicBezTo>
                  <a:cubicBezTo>
                    <a:pt x="36" y="20"/>
                    <a:pt x="36" y="20"/>
                    <a:pt x="36" y="20"/>
                  </a:cubicBezTo>
                  <a:cubicBezTo>
                    <a:pt x="33" y="21"/>
                    <a:pt x="21" y="23"/>
                    <a:pt x="16" y="18"/>
                  </a:cubicBezTo>
                  <a:cubicBezTo>
                    <a:pt x="15" y="20"/>
                    <a:pt x="15" y="21"/>
                    <a:pt x="14" y="23"/>
                  </a:cubicBezTo>
                  <a:close/>
                  <a:moveTo>
                    <a:pt x="13" y="46"/>
                  </a:moveTo>
                  <a:cubicBezTo>
                    <a:pt x="19" y="55"/>
                    <a:pt x="32" y="55"/>
                    <a:pt x="38" y="46"/>
                  </a:cubicBezTo>
                  <a:cubicBezTo>
                    <a:pt x="43" y="47"/>
                    <a:pt x="47" y="49"/>
                    <a:pt x="51" y="52"/>
                  </a:cubicBezTo>
                  <a:cubicBezTo>
                    <a:pt x="51" y="55"/>
                    <a:pt x="52" y="59"/>
                    <a:pt x="52" y="63"/>
                  </a:cubicBezTo>
                  <a:cubicBezTo>
                    <a:pt x="37" y="69"/>
                    <a:pt x="15" y="69"/>
                    <a:pt x="0" y="63"/>
                  </a:cubicBezTo>
                  <a:cubicBezTo>
                    <a:pt x="0" y="59"/>
                    <a:pt x="0" y="55"/>
                    <a:pt x="1" y="52"/>
                  </a:cubicBezTo>
                  <a:cubicBezTo>
                    <a:pt x="4" y="49"/>
                    <a:pt x="9" y="47"/>
                    <a:pt x="13" y="46"/>
                  </a:cubicBezTo>
                  <a:close/>
                  <a:moveTo>
                    <a:pt x="24" y="35"/>
                  </a:moveTo>
                  <a:cubicBezTo>
                    <a:pt x="24" y="36"/>
                    <a:pt x="25" y="36"/>
                    <a:pt x="26" y="36"/>
                  </a:cubicBezTo>
                  <a:cubicBezTo>
                    <a:pt x="27" y="36"/>
                    <a:pt x="28" y="35"/>
                    <a:pt x="29" y="35"/>
                  </a:cubicBezTo>
                  <a:cubicBezTo>
                    <a:pt x="29" y="35"/>
                    <a:pt x="29" y="35"/>
                    <a:pt x="29" y="35"/>
                  </a:cubicBezTo>
                  <a:cubicBezTo>
                    <a:pt x="28" y="36"/>
                    <a:pt x="27" y="37"/>
                    <a:pt x="26" y="37"/>
                  </a:cubicBezTo>
                  <a:cubicBezTo>
                    <a:pt x="25" y="37"/>
                    <a:pt x="24" y="36"/>
                    <a:pt x="23" y="35"/>
                  </a:cubicBezTo>
                  <a:cubicBezTo>
                    <a:pt x="24" y="35"/>
                    <a:pt x="24" y="35"/>
                    <a:pt x="24" y="35"/>
                  </a:cubicBezTo>
                  <a:close/>
                  <a:moveTo>
                    <a:pt x="29" y="25"/>
                  </a:moveTo>
                  <a:cubicBezTo>
                    <a:pt x="33" y="25"/>
                    <a:pt x="33" y="25"/>
                    <a:pt x="33" y="25"/>
                  </a:cubicBezTo>
                  <a:cubicBezTo>
                    <a:pt x="33" y="26"/>
                    <a:pt x="33" y="26"/>
                    <a:pt x="33" y="26"/>
                  </a:cubicBezTo>
                  <a:cubicBezTo>
                    <a:pt x="33" y="27"/>
                    <a:pt x="32" y="28"/>
                    <a:pt x="31" y="28"/>
                  </a:cubicBezTo>
                  <a:cubicBezTo>
                    <a:pt x="30" y="28"/>
                    <a:pt x="29" y="27"/>
                    <a:pt x="29" y="26"/>
                  </a:cubicBezTo>
                  <a:cubicBezTo>
                    <a:pt x="29" y="26"/>
                    <a:pt x="29" y="26"/>
                    <a:pt x="29" y="25"/>
                  </a:cubicBezTo>
                  <a:close/>
                  <a:moveTo>
                    <a:pt x="34" y="25"/>
                  </a:moveTo>
                  <a:cubicBezTo>
                    <a:pt x="33" y="24"/>
                    <a:pt x="32" y="24"/>
                    <a:pt x="31" y="24"/>
                  </a:cubicBezTo>
                  <a:cubicBezTo>
                    <a:pt x="30" y="24"/>
                    <a:pt x="29" y="25"/>
                    <a:pt x="28" y="25"/>
                  </a:cubicBezTo>
                  <a:cubicBezTo>
                    <a:pt x="28" y="24"/>
                    <a:pt x="28" y="24"/>
                    <a:pt x="28" y="24"/>
                  </a:cubicBezTo>
                  <a:cubicBezTo>
                    <a:pt x="29" y="24"/>
                    <a:pt x="30" y="23"/>
                    <a:pt x="31" y="23"/>
                  </a:cubicBezTo>
                  <a:cubicBezTo>
                    <a:pt x="32" y="23"/>
                    <a:pt x="33" y="23"/>
                    <a:pt x="34" y="24"/>
                  </a:cubicBezTo>
                  <a:cubicBezTo>
                    <a:pt x="34" y="25"/>
                    <a:pt x="34" y="25"/>
                    <a:pt x="34" y="25"/>
                  </a:cubicBezTo>
                  <a:close/>
                  <a:moveTo>
                    <a:pt x="23" y="25"/>
                  </a:moveTo>
                  <a:cubicBezTo>
                    <a:pt x="23" y="26"/>
                    <a:pt x="23" y="26"/>
                    <a:pt x="23" y="26"/>
                  </a:cubicBezTo>
                  <a:cubicBezTo>
                    <a:pt x="23" y="27"/>
                    <a:pt x="22" y="28"/>
                    <a:pt x="21" y="28"/>
                  </a:cubicBezTo>
                  <a:cubicBezTo>
                    <a:pt x="21" y="28"/>
                    <a:pt x="20" y="27"/>
                    <a:pt x="20" y="26"/>
                  </a:cubicBezTo>
                  <a:cubicBezTo>
                    <a:pt x="20" y="26"/>
                    <a:pt x="20" y="26"/>
                    <a:pt x="20" y="25"/>
                  </a:cubicBezTo>
                  <a:cubicBezTo>
                    <a:pt x="23" y="25"/>
                    <a:pt x="23" y="25"/>
                    <a:pt x="23" y="25"/>
                  </a:cubicBezTo>
                  <a:close/>
                  <a:moveTo>
                    <a:pt x="18" y="24"/>
                  </a:moveTo>
                  <a:cubicBezTo>
                    <a:pt x="20" y="23"/>
                    <a:pt x="21" y="23"/>
                    <a:pt x="22" y="23"/>
                  </a:cubicBezTo>
                  <a:cubicBezTo>
                    <a:pt x="23" y="23"/>
                    <a:pt x="24" y="24"/>
                    <a:pt x="25" y="24"/>
                  </a:cubicBezTo>
                  <a:cubicBezTo>
                    <a:pt x="24" y="25"/>
                    <a:pt x="24" y="25"/>
                    <a:pt x="24" y="25"/>
                  </a:cubicBezTo>
                  <a:cubicBezTo>
                    <a:pt x="23" y="25"/>
                    <a:pt x="23" y="24"/>
                    <a:pt x="22" y="24"/>
                  </a:cubicBezTo>
                  <a:cubicBezTo>
                    <a:pt x="21" y="24"/>
                    <a:pt x="20" y="24"/>
                    <a:pt x="19" y="25"/>
                  </a:cubicBezTo>
                  <a:cubicBezTo>
                    <a:pt x="18" y="24"/>
                    <a:pt x="18" y="24"/>
                    <a:pt x="18" y="24"/>
                  </a:cubicBezTo>
                  <a:close/>
                  <a:moveTo>
                    <a:pt x="25" y="30"/>
                  </a:moveTo>
                  <a:cubicBezTo>
                    <a:pt x="28" y="30"/>
                    <a:pt x="28" y="30"/>
                    <a:pt x="28" y="30"/>
                  </a:cubicBezTo>
                  <a:cubicBezTo>
                    <a:pt x="28" y="30"/>
                    <a:pt x="27" y="31"/>
                    <a:pt x="27" y="31"/>
                  </a:cubicBezTo>
                  <a:cubicBezTo>
                    <a:pt x="26" y="31"/>
                    <a:pt x="25" y="30"/>
                    <a:pt x="25" y="30"/>
                  </a:cubicBezTo>
                  <a:close/>
                  <a:moveTo>
                    <a:pt x="32" y="41"/>
                  </a:moveTo>
                  <a:cubicBezTo>
                    <a:pt x="31" y="42"/>
                    <a:pt x="29" y="43"/>
                    <a:pt x="28" y="44"/>
                  </a:cubicBezTo>
                  <a:cubicBezTo>
                    <a:pt x="28" y="44"/>
                    <a:pt x="28" y="44"/>
                    <a:pt x="28" y="44"/>
                  </a:cubicBezTo>
                  <a:cubicBezTo>
                    <a:pt x="27" y="44"/>
                    <a:pt x="27" y="44"/>
                    <a:pt x="26" y="44"/>
                  </a:cubicBezTo>
                  <a:cubicBezTo>
                    <a:pt x="26" y="44"/>
                    <a:pt x="25" y="44"/>
                    <a:pt x="25" y="44"/>
                  </a:cubicBezTo>
                  <a:cubicBezTo>
                    <a:pt x="23" y="43"/>
                    <a:pt x="21" y="42"/>
                    <a:pt x="20" y="41"/>
                  </a:cubicBezTo>
                  <a:cubicBezTo>
                    <a:pt x="19" y="44"/>
                    <a:pt x="19" y="44"/>
                    <a:pt x="19" y="44"/>
                  </a:cubicBezTo>
                  <a:cubicBezTo>
                    <a:pt x="17" y="45"/>
                    <a:pt x="17" y="45"/>
                    <a:pt x="17" y="45"/>
                  </a:cubicBezTo>
                  <a:cubicBezTo>
                    <a:pt x="17" y="44"/>
                    <a:pt x="17" y="44"/>
                    <a:pt x="17" y="44"/>
                  </a:cubicBezTo>
                  <a:cubicBezTo>
                    <a:pt x="15" y="41"/>
                    <a:pt x="15" y="41"/>
                    <a:pt x="15" y="41"/>
                  </a:cubicBezTo>
                  <a:cubicBezTo>
                    <a:pt x="12" y="42"/>
                    <a:pt x="12" y="42"/>
                    <a:pt x="12" y="42"/>
                  </a:cubicBezTo>
                  <a:cubicBezTo>
                    <a:pt x="10" y="43"/>
                    <a:pt x="7" y="44"/>
                    <a:pt x="4" y="45"/>
                  </a:cubicBezTo>
                  <a:cubicBezTo>
                    <a:pt x="8" y="36"/>
                    <a:pt x="9" y="31"/>
                    <a:pt x="10" y="20"/>
                  </a:cubicBezTo>
                  <a:cubicBezTo>
                    <a:pt x="10" y="13"/>
                    <a:pt x="9" y="7"/>
                    <a:pt x="18" y="5"/>
                  </a:cubicBezTo>
                  <a:cubicBezTo>
                    <a:pt x="28" y="0"/>
                    <a:pt x="37" y="2"/>
                    <a:pt x="41" y="9"/>
                  </a:cubicBezTo>
                  <a:cubicBezTo>
                    <a:pt x="44" y="16"/>
                    <a:pt x="42" y="29"/>
                    <a:pt x="45" y="37"/>
                  </a:cubicBezTo>
                  <a:cubicBezTo>
                    <a:pt x="46" y="43"/>
                    <a:pt x="49" y="46"/>
                    <a:pt x="49" y="46"/>
                  </a:cubicBezTo>
                  <a:cubicBezTo>
                    <a:pt x="49" y="46"/>
                    <a:pt x="49" y="46"/>
                    <a:pt x="49" y="46"/>
                  </a:cubicBezTo>
                  <a:cubicBezTo>
                    <a:pt x="46" y="45"/>
                    <a:pt x="43" y="43"/>
                    <a:pt x="39" y="42"/>
                  </a:cubicBezTo>
                  <a:cubicBezTo>
                    <a:pt x="36" y="41"/>
                    <a:pt x="36" y="41"/>
                    <a:pt x="36" y="41"/>
                  </a:cubicBezTo>
                  <a:cubicBezTo>
                    <a:pt x="35" y="44"/>
                    <a:pt x="35" y="44"/>
                    <a:pt x="35" y="44"/>
                  </a:cubicBezTo>
                  <a:cubicBezTo>
                    <a:pt x="35" y="44"/>
                    <a:pt x="35" y="44"/>
                    <a:pt x="35" y="44"/>
                  </a:cubicBezTo>
                  <a:cubicBezTo>
                    <a:pt x="32" y="44"/>
                    <a:pt x="32" y="44"/>
                    <a:pt x="32" y="44"/>
                  </a:cubicBezTo>
                  <a:lnTo>
                    <a:pt x="32" y="41"/>
                  </a:ln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sym typeface="+mn-lt"/>
              </a:endParaRPr>
            </a:p>
          </p:txBody>
        </p:sp>
      </p:grpSp>
      <p:sp>
        <p:nvSpPr>
          <p:cNvPr id="61" name="TextBox 6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300"/>
                                        <p:tgtEl>
                                          <p:spTgt spid="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ppt_x</p:attrName>
                                        </p:attrNameLst>
                                      </p:cBhvr>
                                      <p:tavLst>
                                        <p:tav tm="0">
                                          <p:val>
                                            <p:strVal val="#ppt_x-#ppt_w*1.125000"/>
                                          </p:val>
                                        </p:tav>
                                        <p:tav tm="100000">
                                          <p:val>
                                            <p:strVal val="#ppt_x"/>
                                          </p:val>
                                        </p:tav>
                                      </p:tavLst>
                                    </p:anim>
                                    <p:animEffect transition="in" filter="wipe(right)">
                                      <p:cBhvr>
                                        <p:cTn id="24" dur="500"/>
                                        <p:tgtEl>
                                          <p:spTgt spid="5"/>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263"/>
                                        </p:tgtEl>
                                        <p:attrNameLst>
                                          <p:attrName>style.visibility</p:attrName>
                                        </p:attrNameLst>
                                      </p:cBhvr>
                                      <p:to>
                                        <p:strVal val="visible"/>
                                      </p:to>
                                    </p:set>
                                    <p:anim calcmode="lin" valueType="num">
                                      <p:cBhvr additive="base">
                                        <p:cTn id="28" dur="500" fill="hold"/>
                                        <p:tgtEl>
                                          <p:spTgt spid="263"/>
                                        </p:tgtEl>
                                        <p:attrNameLst>
                                          <p:attrName>ppt_x</p:attrName>
                                        </p:attrNameLst>
                                      </p:cBhvr>
                                      <p:tavLst>
                                        <p:tav tm="0">
                                          <p:val>
                                            <p:strVal val="#ppt_x"/>
                                          </p:val>
                                        </p:tav>
                                        <p:tav tm="100000">
                                          <p:val>
                                            <p:strVal val="#ppt_x"/>
                                          </p:val>
                                        </p:tav>
                                      </p:tavLst>
                                    </p:anim>
                                    <p:anim calcmode="lin" valueType="num">
                                      <p:cBhvr additive="base">
                                        <p:cTn id="29" dur="500" fill="hold"/>
                                        <p:tgtEl>
                                          <p:spTgt spid="26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0" presetClass="entr" presetSubtype="0" fill="hold" nodeType="afterEffect">
                                  <p:stCondLst>
                                    <p:cond delay="250"/>
                                  </p:stCondLst>
                                  <p:childTnLst>
                                    <p:set>
                                      <p:cBhvr>
                                        <p:cTn id="32" dur="1" fill="hold">
                                          <p:stCondLst>
                                            <p:cond delay="0"/>
                                          </p:stCondLst>
                                        </p:cTn>
                                        <p:tgtEl>
                                          <p:spTgt spid="256"/>
                                        </p:tgtEl>
                                        <p:attrNameLst>
                                          <p:attrName>style.visibility</p:attrName>
                                        </p:attrNameLst>
                                      </p:cBhvr>
                                      <p:to>
                                        <p:strVal val="visible"/>
                                      </p:to>
                                    </p:set>
                                    <p:animEffect transition="in" filter="fade">
                                      <p:cBhvr>
                                        <p:cTn id="33" dur="500"/>
                                        <p:tgtEl>
                                          <p:spTgt spid="256"/>
                                        </p:tgtEl>
                                      </p:cBhvr>
                                    </p:animEffect>
                                  </p:childTnLst>
                                </p:cTn>
                              </p:par>
                              <p:par>
                                <p:cTn id="34" presetID="42" presetClass="path" presetSubtype="0" accel="50000" decel="50000" fill="hold" nodeType="withEffect">
                                  <p:stCondLst>
                                    <p:cond delay="0"/>
                                  </p:stCondLst>
                                  <p:childTnLst>
                                    <p:animMotion origin="layout" path="M 0.05486 0.19228 L -2.22222E-6 3.33333E-6 " pathEditMode="relative" rAng="0" ptsTypes="AA">
                                      <p:cBhvr>
                                        <p:cTn id="35" dur="2000" fill="hold"/>
                                        <p:tgtEl>
                                          <p:spTgt spid="256"/>
                                        </p:tgtEl>
                                        <p:attrNameLst>
                                          <p:attrName>ppt_x</p:attrName>
                                          <p:attrName>ppt_y</p:attrName>
                                        </p:attrNameLst>
                                      </p:cBhvr>
                                      <p:rCtr x="-2882" y="-9599"/>
                                    </p:animMotion>
                                  </p:childTnLst>
                                </p:cTn>
                              </p:par>
                              <p:par>
                                <p:cTn id="36" presetID="10" presetClass="entr" presetSubtype="0" fill="hold" nodeType="withEffect">
                                  <p:stCondLst>
                                    <p:cond delay="500"/>
                                  </p:stCondLst>
                                  <p:childTnLst>
                                    <p:set>
                                      <p:cBhvr>
                                        <p:cTn id="37" dur="1" fill="hold">
                                          <p:stCondLst>
                                            <p:cond delay="0"/>
                                          </p:stCondLst>
                                        </p:cTn>
                                        <p:tgtEl>
                                          <p:spTgt spid="250"/>
                                        </p:tgtEl>
                                        <p:attrNameLst>
                                          <p:attrName>style.visibility</p:attrName>
                                        </p:attrNameLst>
                                      </p:cBhvr>
                                      <p:to>
                                        <p:strVal val="visible"/>
                                      </p:to>
                                    </p:set>
                                    <p:animEffect transition="in" filter="fade">
                                      <p:cBhvr>
                                        <p:cTn id="38" dur="500"/>
                                        <p:tgtEl>
                                          <p:spTgt spid="250"/>
                                        </p:tgtEl>
                                      </p:cBhvr>
                                    </p:animEffect>
                                  </p:childTnLst>
                                </p:cTn>
                              </p:par>
                              <p:par>
                                <p:cTn id="39" presetID="42" presetClass="path" presetSubtype="0" accel="50000" decel="50000" fill="hold" nodeType="withEffect">
                                  <p:stCondLst>
                                    <p:cond delay="0"/>
                                  </p:stCondLst>
                                  <p:childTnLst>
                                    <p:animMotion origin="layout" path="M -0.0592 0.19228 L -2.77778E-6 1.97531E-6 " pathEditMode="relative" rAng="0" ptsTypes="AA">
                                      <p:cBhvr>
                                        <p:cTn id="40" dur="2000" fill="hold"/>
                                        <p:tgtEl>
                                          <p:spTgt spid="250"/>
                                        </p:tgtEl>
                                        <p:attrNameLst>
                                          <p:attrName>ppt_x</p:attrName>
                                          <p:attrName>ppt_y</p:attrName>
                                        </p:attrNameLst>
                                      </p:cBhvr>
                                      <p:rCtr x="2951" y="-9630"/>
                                    </p:animMotion>
                                  </p:childTnLst>
                                </p:cTn>
                              </p:par>
                              <p:par>
                                <p:cTn id="41" presetID="10" presetClass="entr" presetSubtype="0" fill="hold" nodeType="withEffect">
                                  <p:stCondLst>
                                    <p:cond delay="500"/>
                                  </p:stCondLst>
                                  <p:childTnLst>
                                    <p:set>
                                      <p:cBhvr>
                                        <p:cTn id="42" dur="1" fill="hold">
                                          <p:stCondLst>
                                            <p:cond delay="0"/>
                                          </p:stCondLst>
                                        </p:cTn>
                                        <p:tgtEl>
                                          <p:spTgt spid="243"/>
                                        </p:tgtEl>
                                        <p:attrNameLst>
                                          <p:attrName>style.visibility</p:attrName>
                                        </p:attrNameLst>
                                      </p:cBhvr>
                                      <p:to>
                                        <p:strVal val="visible"/>
                                      </p:to>
                                    </p:set>
                                    <p:animEffect transition="in" filter="fade">
                                      <p:cBhvr>
                                        <p:cTn id="43" dur="500"/>
                                        <p:tgtEl>
                                          <p:spTgt spid="243"/>
                                        </p:tgtEl>
                                      </p:cBhvr>
                                    </p:animEffect>
                                  </p:childTnLst>
                                </p:cTn>
                              </p:par>
                              <p:par>
                                <p:cTn id="44" presetID="42" presetClass="path" presetSubtype="0" accel="50000" decel="50000" fill="hold" nodeType="withEffect">
                                  <p:stCondLst>
                                    <p:cond delay="0"/>
                                  </p:stCondLst>
                                  <p:childTnLst>
                                    <p:animMotion origin="layout" path="M -0.125 -1.97531E-6 L 4.72222E-6 -1.97531E-6 " pathEditMode="relative" rAng="0" ptsTypes="AA">
                                      <p:cBhvr>
                                        <p:cTn id="45" dur="2000" fill="hold"/>
                                        <p:tgtEl>
                                          <p:spTgt spid="243"/>
                                        </p:tgtEl>
                                        <p:attrNameLst>
                                          <p:attrName>ppt_x</p:attrName>
                                          <p:attrName>ppt_y</p:attrName>
                                        </p:attrNameLst>
                                      </p:cBhvr>
                                      <p:rCtr x="6250" y="0"/>
                                    </p:animMotion>
                                  </p:childTnLst>
                                </p:cTn>
                              </p:par>
                              <p:par>
                                <p:cTn id="46" presetID="10" presetClass="entr" presetSubtype="0" fill="hold" nodeType="withEffect">
                                  <p:stCondLst>
                                    <p:cond delay="500"/>
                                  </p:stCondLst>
                                  <p:childTnLst>
                                    <p:set>
                                      <p:cBhvr>
                                        <p:cTn id="47" dur="1" fill="hold">
                                          <p:stCondLst>
                                            <p:cond delay="0"/>
                                          </p:stCondLst>
                                        </p:cTn>
                                        <p:tgtEl>
                                          <p:spTgt spid="237"/>
                                        </p:tgtEl>
                                        <p:attrNameLst>
                                          <p:attrName>style.visibility</p:attrName>
                                        </p:attrNameLst>
                                      </p:cBhvr>
                                      <p:to>
                                        <p:strVal val="visible"/>
                                      </p:to>
                                    </p:set>
                                    <p:animEffect transition="in" filter="fade">
                                      <p:cBhvr>
                                        <p:cTn id="48" dur="500"/>
                                        <p:tgtEl>
                                          <p:spTgt spid="237"/>
                                        </p:tgtEl>
                                      </p:cBhvr>
                                    </p:animEffect>
                                  </p:childTnLst>
                                </p:cTn>
                              </p:par>
                              <p:par>
                                <p:cTn id="49" presetID="42" presetClass="path" presetSubtype="0" accel="50000" decel="50000" fill="hold" nodeType="withEffect">
                                  <p:stCondLst>
                                    <p:cond delay="0"/>
                                  </p:stCondLst>
                                  <p:childTnLst>
                                    <p:animMotion origin="layout" path="M -0.06545 -0.19229 L -2.77778E-6 4.07407E-6 " pathEditMode="relative" rAng="0" ptsTypes="AA">
                                      <p:cBhvr>
                                        <p:cTn id="50" dur="2000" fill="hold"/>
                                        <p:tgtEl>
                                          <p:spTgt spid="237"/>
                                        </p:tgtEl>
                                        <p:attrNameLst>
                                          <p:attrName>ppt_x</p:attrName>
                                          <p:attrName>ppt_y</p:attrName>
                                        </p:attrNameLst>
                                      </p:cBhvr>
                                      <p:rCtr x="3264" y="9599"/>
                                    </p:animMotion>
                                  </p:childTnLst>
                                </p:cTn>
                              </p:par>
                              <p:par>
                                <p:cTn id="51" presetID="10" presetClass="entr" presetSubtype="0" fill="hold" nodeType="withEffect">
                                  <p:stCondLst>
                                    <p:cond delay="500"/>
                                  </p:stCondLst>
                                  <p:childTnLst>
                                    <p:set>
                                      <p:cBhvr>
                                        <p:cTn id="52" dur="1" fill="hold">
                                          <p:stCondLst>
                                            <p:cond delay="0"/>
                                          </p:stCondLst>
                                        </p:cTn>
                                        <p:tgtEl>
                                          <p:spTgt spid="231"/>
                                        </p:tgtEl>
                                        <p:attrNameLst>
                                          <p:attrName>style.visibility</p:attrName>
                                        </p:attrNameLst>
                                      </p:cBhvr>
                                      <p:to>
                                        <p:strVal val="visible"/>
                                      </p:to>
                                    </p:set>
                                    <p:animEffect transition="in" filter="fade">
                                      <p:cBhvr>
                                        <p:cTn id="53" dur="500"/>
                                        <p:tgtEl>
                                          <p:spTgt spid="231"/>
                                        </p:tgtEl>
                                      </p:cBhvr>
                                    </p:animEffect>
                                  </p:childTnLst>
                                </p:cTn>
                              </p:par>
                              <p:par>
                                <p:cTn id="54" presetID="42" presetClass="path" presetSubtype="0" accel="50000" decel="50000" fill="hold" nodeType="withEffect">
                                  <p:stCondLst>
                                    <p:cond delay="0"/>
                                  </p:stCondLst>
                                  <p:childTnLst>
                                    <p:animMotion origin="layout" path="M 0.06163 -0.19229 L 3.61111E-6 4.07407E-6 " pathEditMode="relative" rAng="0" ptsTypes="AA">
                                      <p:cBhvr>
                                        <p:cTn id="55" dur="2000" fill="hold"/>
                                        <p:tgtEl>
                                          <p:spTgt spid="231"/>
                                        </p:tgtEl>
                                        <p:attrNameLst>
                                          <p:attrName>ppt_x</p:attrName>
                                          <p:attrName>ppt_y</p:attrName>
                                        </p:attrNameLst>
                                      </p:cBhvr>
                                      <p:rCtr x="-3090" y="9599"/>
                                    </p:animMotion>
                                  </p:childTnLst>
                                </p:cTn>
                              </p:par>
                              <p:par>
                                <p:cTn id="56" presetID="10" presetClass="entr" presetSubtype="0" fill="hold" nodeType="withEffect">
                                  <p:stCondLst>
                                    <p:cond delay="500"/>
                                  </p:stCondLst>
                                  <p:childTnLst>
                                    <p:set>
                                      <p:cBhvr>
                                        <p:cTn id="57" dur="1" fill="hold">
                                          <p:stCondLst>
                                            <p:cond delay="0"/>
                                          </p:stCondLst>
                                        </p:cTn>
                                        <p:tgtEl>
                                          <p:spTgt spid="225"/>
                                        </p:tgtEl>
                                        <p:attrNameLst>
                                          <p:attrName>style.visibility</p:attrName>
                                        </p:attrNameLst>
                                      </p:cBhvr>
                                      <p:to>
                                        <p:strVal val="visible"/>
                                      </p:to>
                                    </p:set>
                                    <p:animEffect transition="in" filter="fade">
                                      <p:cBhvr>
                                        <p:cTn id="58" dur="500"/>
                                        <p:tgtEl>
                                          <p:spTgt spid="225"/>
                                        </p:tgtEl>
                                      </p:cBhvr>
                                    </p:animEffect>
                                  </p:childTnLst>
                                </p:cTn>
                              </p:par>
                              <p:par>
                                <p:cTn id="59" presetID="42" presetClass="path" presetSubtype="0" accel="50000" decel="50000" fill="hold" nodeType="withEffect">
                                  <p:stCondLst>
                                    <p:cond delay="0"/>
                                  </p:stCondLst>
                                  <p:childTnLst>
                                    <p:animMotion origin="layout" path="M 0.13247 0.00124 L 5.55112E-17 -1.97531E-6 " pathEditMode="relative" rAng="0" ptsTypes="AA">
                                      <p:cBhvr>
                                        <p:cTn id="60" dur="2000" fill="hold"/>
                                        <p:tgtEl>
                                          <p:spTgt spid="225"/>
                                        </p:tgtEl>
                                        <p:attrNameLst>
                                          <p:attrName>ppt_x</p:attrName>
                                          <p:attrName>ppt_y</p:attrName>
                                        </p:attrNameLst>
                                      </p:cBhvr>
                                      <p:rCtr x="-6632" y="-62"/>
                                    </p:animMotion>
                                  </p:childTnLst>
                                </p:cTn>
                              </p:par>
                            </p:childTnLst>
                          </p:cTn>
                        </p:par>
                        <p:par>
                          <p:cTn id="61" fill="hold">
                            <p:stCondLst>
                              <p:cond delay="2750"/>
                            </p:stCondLst>
                            <p:childTnLst>
                              <p:par>
                                <p:cTn id="62" presetID="22" presetClass="entr" presetSubtype="8"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left)">
                                      <p:cBhvr>
                                        <p:cTn id="64" dur="500"/>
                                        <p:tgtEl>
                                          <p:spTgt spid="215"/>
                                        </p:tgtEl>
                                      </p:cBhvr>
                                    </p:animEffect>
                                  </p:childTnLst>
                                </p:cTn>
                              </p:par>
                              <p:par>
                                <p:cTn id="65" presetID="22" presetClass="entr" presetSubtype="8" fill="hold" nodeType="withEffect">
                                  <p:stCondLst>
                                    <p:cond delay="0"/>
                                  </p:stCondLst>
                                  <p:childTnLst>
                                    <p:set>
                                      <p:cBhvr>
                                        <p:cTn id="66" dur="1" fill="hold">
                                          <p:stCondLst>
                                            <p:cond delay="0"/>
                                          </p:stCondLst>
                                        </p:cTn>
                                        <p:tgtEl>
                                          <p:spTgt spid="216"/>
                                        </p:tgtEl>
                                        <p:attrNameLst>
                                          <p:attrName>style.visibility</p:attrName>
                                        </p:attrNameLst>
                                      </p:cBhvr>
                                      <p:to>
                                        <p:strVal val="visible"/>
                                      </p:to>
                                    </p:set>
                                    <p:animEffect transition="in" filter="wipe(left)">
                                      <p:cBhvr>
                                        <p:cTn id="67" dur="500"/>
                                        <p:tgtEl>
                                          <p:spTgt spid="2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22"/>
                                        </p:tgtEl>
                                        <p:attrNameLst>
                                          <p:attrName>style.visibility</p:attrName>
                                        </p:attrNameLst>
                                      </p:cBhvr>
                                      <p:to>
                                        <p:strVal val="visible"/>
                                      </p:to>
                                    </p:set>
                                    <p:animEffect transition="in" filter="wipe(left)">
                                      <p:cBhvr>
                                        <p:cTn id="70" dur="500"/>
                                        <p:tgtEl>
                                          <p:spTgt spid="22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23"/>
                                        </p:tgtEl>
                                        <p:attrNameLst>
                                          <p:attrName>style.visibility</p:attrName>
                                        </p:attrNameLst>
                                      </p:cBhvr>
                                      <p:to>
                                        <p:strVal val="visible"/>
                                      </p:to>
                                    </p:set>
                                    <p:animEffect transition="in" filter="wipe(left)">
                                      <p:cBhvr>
                                        <p:cTn id="73" dur="500"/>
                                        <p:tgtEl>
                                          <p:spTgt spid="22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24"/>
                                        </p:tgtEl>
                                        <p:attrNameLst>
                                          <p:attrName>style.visibility</p:attrName>
                                        </p:attrNameLst>
                                      </p:cBhvr>
                                      <p:to>
                                        <p:strVal val="visible"/>
                                      </p:to>
                                    </p:set>
                                    <p:animEffect transition="in" filter="wipe(left)">
                                      <p:cBhvr>
                                        <p:cTn id="76" dur="500"/>
                                        <p:tgtEl>
                                          <p:spTgt spid="224"/>
                                        </p:tgtEl>
                                      </p:cBhvr>
                                    </p:animEffect>
                                  </p:childTnLst>
                                </p:cTn>
                              </p:par>
                              <p:par>
                                <p:cTn id="77" presetID="22" presetClass="entr" presetSubtype="2" fill="hold" nodeType="withEffect">
                                  <p:stCondLst>
                                    <p:cond delay="0"/>
                                  </p:stCondLst>
                                  <p:childTnLst>
                                    <p:set>
                                      <p:cBhvr>
                                        <p:cTn id="78" dur="1" fill="hold">
                                          <p:stCondLst>
                                            <p:cond delay="0"/>
                                          </p:stCondLst>
                                        </p:cTn>
                                        <p:tgtEl>
                                          <p:spTgt spid="217"/>
                                        </p:tgtEl>
                                        <p:attrNameLst>
                                          <p:attrName>style.visibility</p:attrName>
                                        </p:attrNameLst>
                                      </p:cBhvr>
                                      <p:to>
                                        <p:strVal val="visible"/>
                                      </p:to>
                                    </p:set>
                                    <p:animEffect transition="in" filter="wipe(right)">
                                      <p:cBhvr>
                                        <p:cTn id="79" dur="500"/>
                                        <p:tgtEl>
                                          <p:spTgt spid="217"/>
                                        </p:tgtEl>
                                      </p:cBhvr>
                                    </p:animEffect>
                                  </p:childTnLst>
                                </p:cTn>
                              </p:par>
                              <p:par>
                                <p:cTn id="80" presetID="22" presetClass="entr" presetSubtype="2" fill="hold" nodeType="withEffect">
                                  <p:stCondLst>
                                    <p:cond delay="0"/>
                                  </p:stCondLst>
                                  <p:childTnLst>
                                    <p:set>
                                      <p:cBhvr>
                                        <p:cTn id="81" dur="1" fill="hold">
                                          <p:stCondLst>
                                            <p:cond delay="0"/>
                                          </p:stCondLst>
                                        </p:cTn>
                                        <p:tgtEl>
                                          <p:spTgt spid="218"/>
                                        </p:tgtEl>
                                        <p:attrNameLst>
                                          <p:attrName>style.visibility</p:attrName>
                                        </p:attrNameLst>
                                      </p:cBhvr>
                                      <p:to>
                                        <p:strVal val="visible"/>
                                      </p:to>
                                    </p:set>
                                    <p:animEffect transition="in" filter="wipe(right)">
                                      <p:cBhvr>
                                        <p:cTn id="82" dur="500"/>
                                        <p:tgtEl>
                                          <p:spTgt spid="218"/>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219"/>
                                        </p:tgtEl>
                                        <p:attrNameLst>
                                          <p:attrName>style.visibility</p:attrName>
                                        </p:attrNameLst>
                                      </p:cBhvr>
                                      <p:to>
                                        <p:strVal val="visible"/>
                                      </p:to>
                                    </p:set>
                                    <p:animEffect transition="in" filter="wipe(right)">
                                      <p:cBhvr>
                                        <p:cTn id="85" dur="500"/>
                                        <p:tgtEl>
                                          <p:spTgt spid="21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220"/>
                                        </p:tgtEl>
                                        <p:attrNameLst>
                                          <p:attrName>style.visibility</p:attrName>
                                        </p:attrNameLst>
                                      </p:cBhvr>
                                      <p:to>
                                        <p:strVal val="visible"/>
                                      </p:to>
                                    </p:set>
                                    <p:animEffect transition="in" filter="wipe(right)">
                                      <p:cBhvr>
                                        <p:cTn id="88" dur="500"/>
                                        <p:tgtEl>
                                          <p:spTgt spid="220"/>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221"/>
                                        </p:tgtEl>
                                        <p:attrNameLst>
                                          <p:attrName>style.visibility</p:attrName>
                                        </p:attrNameLst>
                                      </p:cBhvr>
                                      <p:to>
                                        <p:strVal val="visible"/>
                                      </p:to>
                                    </p:set>
                                    <p:animEffect transition="in" filter="wipe(right)">
                                      <p:cBhvr>
                                        <p:cTn id="91" dur="500"/>
                                        <p:tgtEl>
                                          <p:spTgt spid="221"/>
                                        </p:tgtEl>
                                      </p:cBhvr>
                                    </p:animEffect>
                                  </p:childTnLst>
                                </p:cTn>
                              </p:par>
                              <p:par>
                                <p:cTn id="92" presetID="22" presetClass="entr" presetSubtype="2" fill="hold" nodeType="withEffect">
                                  <p:stCondLst>
                                    <p:cond delay="0"/>
                                  </p:stCondLst>
                                  <p:childTnLst>
                                    <p:set>
                                      <p:cBhvr>
                                        <p:cTn id="93" dur="1" fill="hold">
                                          <p:stCondLst>
                                            <p:cond delay="0"/>
                                          </p:stCondLst>
                                        </p:cTn>
                                        <p:tgtEl>
                                          <p:spTgt spid="262"/>
                                        </p:tgtEl>
                                        <p:attrNameLst>
                                          <p:attrName>style.visibility</p:attrName>
                                        </p:attrNameLst>
                                      </p:cBhvr>
                                      <p:to>
                                        <p:strVal val="visible"/>
                                      </p:to>
                                    </p:set>
                                    <p:animEffect transition="in" filter="wipe(right)">
                                      <p:cBhvr>
                                        <p:cTn id="94" dur="500"/>
                                        <p:tgtEl>
                                          <p:spTgt spid="262"/>
                                        </p:tgtEl>
                                      </p:cBhvr>
                                    </p:animEffect>
                                  </p:childTnLst>
                                </p:cTn>
                              </p:par>
                            </p:childTnLst>
                          </p:cTn>
                        </p:par>
                        <p:par>
                          <p:cTn id="95" fill="hold">
                            <p:stCondLst>
                              <p:cond delay="3250"/>
                            </p:stCondLst>
                            <p:childTnLst>
                              <p:par>
                                <p:cTn id="96" presetID="10"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19" grpId="0"/>
      <p:bldP spid="220" grpId="0"/>
      <p:bldP spid="221" grpId="0"/>
      <p:bldP spid="222" grpId="0"/>
      <p:bldP spid="223" grpId="0"/>
      <p:bldP spid="224"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研究过程</a:t>
            </a:r>
            <a:endParaRPr lang="zh-CN" altLang="en-US" sz="2000" spc="300" dirty="0">
              <a:latin typeface="+mn-ea"/>
              <a:cs typeface="+mn-ea"/>
            </a:endParaRPr>
          </a:p>
        </p:txBody>
      </p:sp>
      <p:sp>
        <p:nvSpPr>
          <p:cNvPr id="27" name="TextBox 26"/>
          <p:cNvSpPr txBox="1"/>
          <p:nvPr/>
        </p:nvSpPr>
        <p:spPr>
          <a:xfrm>
            <a:off x="2390916" y="267886"/>
            <a:ext cx="1620957"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RESEARCH IDEAS</a:t>
            </a:r>
            <a:endParaRPr lang="zh-CN" altLang="en-US" dirty="0">
              <a:solidFill>
                <a:srgbClr val="0070C0"/>
              </a:solidFill>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87" name="圆角矩形 86"/>
          <p:cNvSpPr/>
          <p:nvPr/>
        </p:nvSpPr>
        <p:spPr>
          <a:xfrm rot="2700000">
            <a:off x="6739145" y="2205628"/>
            <a:ext cx="757305" cy="757305"/>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8" name="圆角矩形 87"/>
          <p:cNvSpPr/>
          <p:nvPr/>
        </p:nvSpPr>
        <p:spPr>
          <a:xfrm rot="2700000">
            <a:off x="3053161" y="2852323"/>
            <a:ext cx="757305" cy="757305"/>
          </a:xfrm>
          <a:prstGeom prst="roundRect">
            <a:avLst/>
          </a:prstGeom>
          <a:solidFill>
            <a:srgbClr val="0070C0"/>
          </a:solidFill>
          <a:ln w="28575">
            <a:gradFill flip="none" rotWithShape="1">
              <a:gsLst>
                <a:gs pos="0">
                  <a:schemeClr val="accent1">
                    <a:lumMod val="5000"/>
                    <a:lumOff val="95000"/>
                  </a:schemeClr>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89" name="圆角矩形 88"/>
          <p:cNvSpPr/>
          <p:nvPr/>
        </p:nvSpPr>
        <p:spPr>
          <a:xfrm rot="2700000">
            <a:off x="4281822" y="2205628"/>
            <a:ext cx="757305" cy="757305"/>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90" name="圆角矩形 89"/>
          <p:cNvSpPr/>
          <p:nvPr/>
        </p:nvSpPr>
        <p:spPr>
          <a:xfrm rot="2700000">
            <a:off x="5510483" y="2852322"/>
            <a:ext cx="757305" cy="757305"/>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91" name="圆角矩形 90"/>
          <p:cNvSpPr/>
          <p:nvPr/>
        </p:nvSpPr>
        <p:spPr>
          <a:xfrm rot="2700000">
            <a:off x="1824500" y="2205630"/>
            <a:ext cx="757305" cy="757305"/>
          </a:xfrm>
          <a:prstGeom prst="roundRect">
            <a:avLst/>
          </a:prstGeom>
          <a:solidFill>
            <a:srgbClr val="0070C0"/>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92" name="文本框 91"/>
          <p:cNvSpPr txBox="1"/>
          <p:nvPr/>
        </p:nvSpPr>
        <p:spPr>
          <a:xfrm flipH="1">
            <a:off x="2226439" y="3950822"/>
            <a:ext cx="591829" cy="530915"/>
          </a:xfrm>
          <a:prstGeom prst="rect">
            <a:avLst/>
          </a:prstGeom>
          <a:noFill/>
        </p:spPr>
        <p:txBody>
          <a:bodyPr wrap="none" rtlCol="0">
            <a:spAutoFit/>
          </a:bodyPr>
          <a:lstStyle/>
          <a:p>
            <a:r>
              <a:rPr lang="en-US" altLang="zh-CN" sz="2850" dirty="0">
                <a:effectLst>
                  <a:innerShdw blurRad="25400" dist="12700" dir="13500000">
                    <a:prstClr val="black">
                      <a:alpha val="50000"/>
                    </a:prstClr>
                  </a:innerShdw>
                </a:effectLst>
                <a:cs typeface="+mn-ea"/>
                <a:sym typeface="+mn-lt"/>
              </a:rPr>
              <a:t>02</a:t>
            </a:r>
            <a:endParaRPr lang="zh-CN" altLang="en-US" sz="2850" dirty="0">
              <a:effectLst>
                <a:innerShdw blurRad="25400" dist="12700" dir="13500000">
                  <a:prstClr val="black">
                    <a:alpha val="50000"/>
                  </a:prstClr>
                </a:innerShdw>
              </a:effectLst>
              <a:cs typeface="+mn-ea"/>
              <a:sym typeface="+mn-lt"/>
            </a:endParaRPr>
          </a:p>
        </p:txBody>
      </p:sp>
      <p:sp>
        <p:nvSpPr>
          <p:cNvPr id="93" name="文本框 92"/>
          <p:cNvSpPr txBox="1"/>
          <p:nvPr/>
        </p:nvSpPr>
        <p:spPr>
          <a:xfrm flipH="1">
            <a:off x="2703957" y="3829593"/>
            <a:ext cx="1338828" cy="323165"/>
          </a:xfrm>
          <a:prstGeom prst="rect">
            <a:avLst/>
          </a:prstGeom>
          <a:noFill/>
        </p:spPr>
        <p:txBody>
          <a:bodyPr wrap="none" rtlCol="0">
            <a:spAutoFit/>
          </a:bodyPr>
          <a:lstStyle/>
          <a:p>
            <a:r>
              <a:rPr lang="zh-CN" altLang="en-US" sz="1500" dirty="0">
                <a:cs typeface="+mn-ea"/>
                <a:sym typeface="+mn-lt"/>
              </a:rPr>
              <a:t>点击添加标题</a:t>
            </a:r>
            <a:endParaRPr lang="en-US" altLang="zh-CN" sz="1500" dirty="0">
              <a:cs typeface="+mn-ea"/>
              <a:sym typeface="+mn-lt"/>
            </a:endParaRPr>
          </a:p>
        </p:txBody>
      </p:sp>
      <p:sp>
        <p:nvSpPr>
          <p:cNvPr id="95" name="文本框 94"/>
          <p:cNvSpPr txBox="1"/>
          <p:nvPr/>
        </p:nvSpPr>
        <p:spPr>
          <a:xfrm flipH="1">
            <a:off x="2703957" y="4104319"/>
            <a:ext cx="1531188" cy="415498"/>
          </a:xfrm>
          <a:prstGeom prst="rect">
            <a:avLst/>
          </a:prstGeom>
          <a:noFill/>
        </p:spPr>
        <p:txBody>
          <a:bodyPr wrap="none" rtlCol="0">
            <a:spAutoFit/>
          </a:bodyPr>
          <a:lstStyle/>
          <a:p>
            <a:r>
              <a:rPr lang="zh-CN" altLang="en-US" sz="1050" dirty="0">
                <a:cs typeface="+mn-ea"/>
                <a:sym typeface="+mn-lt"/>
              </a:rPr>
              <a:t>点击添加标题文字添加</a:t>
            </a:r>
            <a:endParaRPr lang="en-US" altLang="zh-CN" sz="1050" dirty="0">
              <a:cs typeface="+mn-ea"/>
              <a:sym typeface="+mn-lt"/>
            </a:endParaRPr>
          </a:p>
          <a:p>
            <a:r>
              <a:rPr lang="zh-CN" altLang="en-US" sz="1050" dirty="0">
                <a:cs typeface="+mn-ea"/>
                <a:sym typeface="+mn-lt"/>
              </a:rPr>
              <a:t>点击添加标题文字添加</a:t>
            </a:r>
            <a:endParaRPr lang="zh-CN" altLang="en-US" sz="1050" dirty="0">
              <a:cs typeface="+mn-ea"/>
              <a:sym typeface="+mn-lt"/>
            </a:endParaRPr>
          </a:p>
        </p:txBody>
      </p:sp>
      <p:sp>
        <p:nvSpPr>
          <p:cNvPr id="96" name="文本框 95"/>
          <p:cNvSpPr txBox="1"/>
          <p:nvPr/>
        </p:nvSpPr>
        <p:spPr>
          <a:xfrm flipH="1">
            <a:off x="4900997" y="3950822"/>
            <a:ext cx="591829" cy="530915"/>
          </a:xfrm>
          <a:prstGeom prst="rect">
            <a:avLst/>
          </a:prstGeom>
          <a:noFill/>
        </p:spPr>
        <p:txBody>
          <a:bodyPr wrap="none" rtlCol="0">
            <a:spAutoFit/>
          </a:bodyPr>
          <a:lstStyle/>
          <a:p>
            <a:r>
              <a:rPr lang="en-US" altLang="zh-CN" sz="2850" dirty="0">
                <a:effectLst>
                  <a:innerShdw blurRad="25400" dist="12700" dir="13500000">
                    <a:prstClr val="black">
                      <a:alpha val="50000"/>
                    </a:prstClr>
                  </a:innerShdw>
                </a:effectLst>
                <a:cs typeface="+mn-ea"/>
                <a:sym typeface="+mn-lt"/>
              </a:rPr>
              <a:t>04</a:t>
            </a:r>
            <a:endParaRPr lang="zh-CN" altLang="en-US" sz="2850" dirty="0">
              <a:effectLst>
                <a:innerShdw blurRad="25400" dist="12700" dir="13500000">
                  <a:prstClr val="black">
                    <a:alpha val="50000"/>
                  </a:prstClr>
                </a:innerShdw>
              </a:effectLst>
              <a:cs typeface="+mn-ea"/>
              <a:sym typeface="+mn-lt"/>
            </a:endParaRPr>
          </a:p>
        </p:txBody>
      </p:sp>
      <p:sp>
        <p:nvSpPr>
          <p:cNvPr id="97" name="文本框 96"/>
          <p:cNvSpPr txBox="1"/>
          <p:nvPr/>
        </p:nvSpPr>
        <p:spPr>
          <a:xfrm flipH="1">
            <a:off x="5378515" y="3829593"/>
            <a:ext cx="1338828" cy="323165"/>
          </a:xfrm>
          <a:prstGeom prst="rect">
            <a:avLst/>
          </a:prstGeom>
          <a:noFill/>
        </p:spPr>
        <p:txBody>
          <a:bodyPr wrap="none" rtlCol="0">
            <a:spAutoFit/>
          </a:bodyPr>
          <a:lstStyle/>
          <a:p>
            <a:r>
              <a:rPr lang="zh-CN" altLang="en-US" sz="1500" dirty="0">
                <a:cs typeface="+mn-ea"/>
                <a:sym typeface="+mn-lt"/>
              </a:rPr>
              <a:t>点击添加标题</a:t>
            </a:r>
            <a:endParaRPr lang="en-US" altLang="zh-CN" sz="1500" dirty="0">
              <a:cs typeface="+mn-ea"/>
              <a:sym typeface="+mn-lt"/>
            </a:endParaRPr>
          </a:p>
        </p:txBody>
      </p:sp>
      <p:sp>
        <p:nvSpPr>
          <p:cNvPr id="98" name="文本框 97"/>
          <p:cNvSpPr txBox="1"/>
          <p:nvPr/>
        </p:nvSpPr>
        <p:spPr>
          <a:xfrm flipH="1">
            <a:off x="5378515" y="4104319"/>
            <a:ext cx="1531188" cy="415498"/>
          </a:xfrm>
          <a:prstGeom prst="rect">
            <a:avLst/>
          </a:prstGeom>
          <a:noFill/>
        </p:spPr>
        <p:txBody>
          <a:bodyPr wrap="none" rtlCol="0">
            <a:spAutoFit/>
          </a:bodyPr>
          <a:lstStyle/>
          <a:p>
            <a:r>
              <a:rPr lang="zh-CN" altLang="en-US" sz="1050" dirty="0">
                <a:cs typeface="+mn-ea"/>
                <a:sym typeface="+mn-lt"/>
              </a:rPr>
              <a:t>点击添加标题文字添加</a:t>
            </a:r>
            <a:endParaRPr lang="en-US" altLang="zh-CN" sz="1050" dirty="0">
              <a:cs typeface="+mn-ea"/>
              <a:sym typeface="+mn-lt"/>
            </a:endParaRPr>
          </a:p>
          <a:p>
            <a:r>
              <a:rPr lang="zh-CN" altLang="en-US" sz="1050" dirty="0">
                <a:cs typeface="+mn-ea"/>
                <a:sym typeface="+mn-lt"/>
              </a:rPr>
              <a:t>点击添加标题文字添加</a:t>
            </a:r>
            <a:endParaRPr lang="zh-CN" altLang="en-US" sz="1050" dirty="0">
              <a:cs typeface="+mn-ea"/>
              <a:sym typeface="+mn-lt"/>
            </a:endParaRPr>
          </a:p>
        </p:txBody>
      </p:sp>
      <p:sp>
        <p:nvSpPr>
          <p:cNvPr id="99" name="文本框 98"/>
          <p:cNvSpPr txBox="1"/>
          <p:nvPr/>
        </p:nvSpPr>
        <p:spPr>
          <a:xfrm flipH="1">
            <a:off x="1261841" y="1514416"/>
            <a:ext cx="591829" cy="530915"/>
          </a:xfrm>
          <a:prstGeom prst="rect">
            <a:avLst/>
          </a:prstGeom>
          <a:noFill/>
        </p:spPr>
        <p:txBody>
          <a:bodyPr wrap="none" rtlCol="0">
            <a:spAutoFit/>
          </a:bodyPr>
          <a:lstStyle/>
          <a:p>
            <a:r>
              <a:rPr lang="en-US" altLang="zh-CN" sz="2850" dirty="0">
                <a:effectLst>
                  <a:innerShdw blurRad="25400" dist="12700" dir="13500000">
                    <a:prstClr val="black">
                      <a:alpha val="50000"/>
                    </a:prstClr>
                  </a:innerShdw>
                </a:effectLst>
                <a:cs typeface="+mn-ea"/>
                <a:sym typeface="+mn-lt"/>
              </a:rPr>
              <a:t>01</a:t>
            </a:r>
            <a:endParaRPr lang="zh-CN" altLang="en-US" sz="2850" dirty="0">
              <a:effectLst>
                <a:innerShdw blurRad="25400" dist="12700" dir="13500000">
                  <a:prstClr val="black">
                    <a:alpha val="50000"/>
                  </a:prstClr>
                </a:innerShdw>
              </a:effectLst>
              <a:cs typeface="+mn-ea"/>
              <a:sym typeface="+mn-lt"/>
            </a:endParaRPr>
          </a:p>
        </p:txBody>
      </p:sp>
      <p:sp>
        <p:nvSpPr>
          <p:cNvPr id="100" name="文本框 99"/>
          <p:cNvSpPr txBox="1"/>
          <p:nvPr/>
        </p:nvSpPr>
        <p:spPr>
          <a:xfrm flipH="1">
            <a:off x="1739359" y="1393187"/>
            <a:ext cx="1338828" cy="323165"/>
          </a:xfrm>
          <a:prstGeom prst="rect">
            <a:avLst/>
          </a:prstGeom>
          <a:noFill/>
        </p:spPr>
        <p:txBody>
          <a:bodyPr wrap="none" rtlCol="0">
            <a:spAutoFit/>
          </a:bodyPr>
          <a:lstStyle/>
          <a:p>
            <a:r>
              <a:rPr lang="zh-CN" altLang="en-US" sz="1500" dirty="0">
                <a:cs typeface="+mn-ea"/>
                <a:sym typeface="+mn-lt"/>
              </a:rPr>
              <a:t>点击添加标题</a:t>
            </a:r>
            <a:endParaRPr lang="en-US" altLang="zh-CN" sz="1500" dirty="0">
              <a:cs typeface="+mn-ea"/>
              <a:sym typeface="+mn-lt"/>
            </a:endParaRPr>
          </a:p>
        </p:txBody>
      </p:sp>
      <p:sp>
        <p:nvSpPr>
          <p:cNvPr id="101" name="文本框 100"/>
          <p:cNvSpPr txBox="1"/>
          <p:nvPr/>
        </p:nvSpPr>
        <p:spPr>
          <a:xfrm flipH="1">
            <a:off x="1739359" y="1667913"/>
            <a:ext cx="1531188" cy="415498"/>
          </a:xfrm>
          <a:prstGeom prst="rect">
            <a:avLst/>
          </a:prstGeom>
          <a:noFill/>
        </p:spPr>
        <p:txBody>
          <a:bodyPr wrap="none" rtlCol="0">
            <a:spAutoFit/>
          </a:bodyPr>
          <a:lstStyle/>
          <a:p>
            <a:r>
              <a:rPr lang="zh-CN" altLang="en-US" sz="1050" dirty="0">
                <a:cs typeface="+mn-ea"/>
                <a:sym typeface="+mn-lt"/>
              </a:rPr>
              <a:t>点击添加标题文字添加</a:t>
            </a:r>
            <a:endParaRPr lang="en-US" altLang="zh-CN" sz="1050" dirty="0">
              <a:cs typeface="+mn-ea"/>
              <a:sym typeface="+mn-lt"/>
            </a:endParaRPr>
          </a:p>
          <a:p>
            <a:r>
              <a:rPr lang="zh-CN" altLang="en-US" sz="1050" dirty="0">
                <a:cs typeface="+mn-ea"/>
                <a:sym typeface="+mn-lt"/>
              </a:rPr>
              <a:t>点击添加标题文字添加</a:t>
            </a:r>
            <a:endParaRPr lang="zh-CN" altLang="en-US" sz="1050" dirty="0">
              <a:cs typeface="+mn-ea"/>
              <a:sym typeface="+mn-lt"/>
            </a:endParaRPr>
          </a:p>
        </p:txBody>
      </p:sp>
      <p:sp>
        <p:nvSpPr>
          <p:cNvPr id="102" name="文本框 101"/>
          <p:cNvSpPr txBox="1"/>
          <p:nvPr/>
        </p:nvSpPr>
        <p:spPr>
          <a:xfrm flipH="1">
            <a:off x="3631570" y="1514416"/>
            <a:ext cx="591829" cy="530915"/>
          </a:xfrm>
          <a:prstGeom prst="rect">
            <a:avLst/>
          </a:prstGeom>
          <a:noFill/>
        </p:spPr>
        <p:txBody>
          <a:bodyPr wrap="none" rtlCol="0">
            <a:spAutoFit/>
          </a:bodyPr>
          <a:lstStyle/>
          <a:p>
            <a:r>
              <a:rPr lang="en-US" altLang="zh-CN" sz="2850" dirty="0">
                <a:effectLst>
                  <a:innerShdw blurRad="25400" dist="12700" dir="13500000">
                    <a:prstClr val="black">
                      <a:alpha val="50000"/>
                    </a:prstClr>
                  </a:innerShdw>
                </a:effectLst>
                <a:cs typeface="+mn-ea"/>
                <a:sym typeface="+mn-lt"/>
              </a:rPr>
              <a:t>03</a:t>
            </a:r>
            <a:endParaRPr lang="zh-CN" altLang="en-US" sz="2850" dirty="0">
              <a:effectLst>
                <a:innerShdw blurRad="25400" dist="12700" dir="13500000">
                  <a:prstClr val="black">
                    <a:alpha val="50000"/>
                  </a:prstClr>
                </a:innerShdw>
              </a:effectLst>
              <a:cs typeface="+mn-ea"/>
              <a:sym typeface="+mn-lt"/>
            </a:endParaRPr>
          </a:p>
        </p:txBody>
      </p:sp>
      <p:sp>
        <p:nvSpPr>
          <p:cNvPr id="103" name="文本框 102"/>
          <p:cNvSpPr txBox="1"/>
          <p:nvPr/>
        </p:nvSpPr>
        <p:spPr>
          <a:xfrm flipH="1">
            <a:off x="4109087" y="1393187"/>
            <a:ext cx="1338828" cy="323165"/>
          </a:xfrm>
          <a:prstGeom prst="rect">
            <a:avLst/>
          </a:prstGeom>
          <a:noFill/>
        </p:spPr>
        <p:txBody>
          <a:bodyPr wrap="none" rtlCol="0">
            <a:spAutoFit/>
          </a:bodyPr>
          <a:lstStyle/>
          <a:p>
            <a:r>
              <a:rPr lang="zh-CN" altLang="en-US" sz="1500" dirty="0">
                <a:cs typeface="+mn-ea"/>
                <a:sym typeface="+mn-lt"/>
              </a:rPr>
              <a:t>点击添加标题</a:t>
            </a:r>
            <a:endParaRPr lang="en-US" altLang="zh-CN" sz="1500" dirty="0">
              <a:cs typeface="+mn-ea"/>
              <a:sym typeface="+mn-lt"/>
            </a:endParaRPr>
          </a:p>
        </p:txBody>
      </p:sp>
      <p:sp>
        <p:nvSpPr>
          <p:cNvPr id="104" name="文本框 103"/>
          <p:cNvSpPr txBox="1"/>
          <p:nvPr/>
        </p:nvSpPr>
        <p:spPr>
          <a:xfrm flipH="1">
            <a:off x="4109087" y="1667913"/>
            <a:ext cx="1531188" cy="415498"/>
          </a:xfrm>
          <a:prstGeom prst="rect">
            <a:avLst/>
          </a:prstGeom>
          <a:noFill/>
        </p:spPr>
        <p:txBody>
          <a:bodyPr wrap="none" rtlCol="0">
            <a:spAutoFit/>
          </a:bodyPr>
          <a:lstStyle/>
          <a:p>
            <a:r>
              <a:rPr lang="zh-CN" altLang="en-US" sz="1050" dirty="0">
                <a:cs typeface="+mn-ea"/>
                <a:sym typeface="+mn-lt"/>
              </a:rPr>
              <a:t>点击添加标题文字添加</a:t>
            </a:r>
            <a:endParaRPr lang="en-US" altLang="zh-CN" sz="1050" dirty="0">
              <a:cs typeface="+mn-ea"/>
              <a:sym typeface="+mn-lt"/>
            </a:endParaRPr>
          </a:p>
          <a:p>
            <a:r>
              <a:rPr lang="zh-CN" altLang="en-US" sz="1050" dirty="0">
                <a:cs typeface="+mn-ea"/>
                <a:sym typeface="+mn-lt"/>
              </a:rPr>
              <a:t>点击添加标题文字添加</a:t>
            </a:r>
            <a:endParaRPr lang="zh-CN" altLang="en-US" sz="1050" dirty="0">
              <a:cs typeface="+mn-ea"/>
              <a:sym typeface="+mn-lt"/>
            </a:endParaRPr>
          </a:p>
        </p:txBody>
      </p:sp>
      <p:sp>
        <p:nvSpPr>
          <p:cNvPr id="105" name="文本框 104"/>
          <p:cNvSpPr txBox="1"/>
          <p:nvPr/>
        </p:nvSpPr>
        <p:spPr>
          <a:xfrm flipH="1">
            <a:off x="6088892" y="1514416"/>
            <a:ext cx="591829" cy="530915"/>
          </a:xfrm>
          <a:prstGeom prst="rect">
            <a:avLst/>
          </a:prstGeom>
          <a:noFill/>
        </p:spPr>
        <p:txBody>
          <a:bodyPr wrap="none" rtlCol="0">
            <a:spAutoFit/>
          </a:bodyPr>
          <a:lstStyle/>
          <a:p>
            <a:r>
              <a:rPr lang="en-US" altLang="zh-CN" sz="2850" dirty="0">
                <a:effectLst>
                  <a:innerShdw blurRad="25400" dist="12700" dir="13500000">
                    <a:prstClr val="black">
                      <a:alpha val="50000"/>
                    </a:prstClr>
                  </a:innerShdw>
                </a:effectLst>
                <a:cs typeface="+mn-ea"/>
                <a:sym typeface="+mn-lt"/>
              </a:rPr>
              <a:t>05</a:t>
            </a:r>
            <a:endParaRPr lang="zh-CN" altLang="en-US" sz="2850" dirty="0">
              <a:effectLst>
                <a:innerShdw blurRad="25400" dist="12700" dir="13500000">
                  <a:prstClr val="black">
                    <a:alpha val="50000"/>
                  </a:prstClr>
                </a:innerShdw>
              </a:effectLst>
              <a:cs typeface="+mn-ea"/>
              <a:sym typeface="+mn-lt"/>
            </a:endParaRPr>
          </a:p>
        </p:txBody>
      </p:sp>
      <p:sp>
        <p:nvSpPr>
          <p:cNvPr id="106" name="文本框 105"/>
          <p:cNvSpPr txBox="1"/>
          <p:nvPr/>
        </p:nvSpPr>
        <p:spPr>
          <a:xfrm flipH="1">
            <a:off x="6566410" y="1393187"/>
            <a:ext cx="1338828" cy="323165"/>
          </a:xfrm>
          <a:prstGeom prst="rect">
            <a:avLst/>
          </a:prstGeom>
          <a:noFill/>
        </p:spPr>
        <p:txBody>
          <a:bodyPr wrap="none" rtlCol="0">
            <a:spAutoFit/>
          </a:bodyPr>
          <a:lstStyle/>
          <a:p>
            <a:r>
              <a:rPr lang="zh-CN" altLang="en-US" sz="1500" dirty="0">
                <a:cs typeface="+mn-ea"/>
                <a:sym typeface="+mn-lt"/>
              </a:rPr>
              <a:t>点击添加标题</a:t>
            </a:r>
            <a:endParaRPr lang="en-US" altLang="zh-CN" sz="1500" dirty="0">
              <a:cs typeface="+mn-ea"/>
              <a:sym typeface="+mn-lt"/>
            </a:endParaRPr>
          </a:p>
        </p:txBody>
      </p:sp>
      <p:sp>
        <p:nvSpPr>
          <p:cNvPr id="107" name="文本框 106"/>
          <p:cNvSpPr txBox="1"/>
          <p:nvPr/>
        </p:nvSpPr>
        <p:spPr>
          <a:xfrm flipH="1">
            <a:off x="6566410" y="1667913"/>
            <a:ext cx="1531188" cy="415498"/>
          </a:xfrm>
          <a:prstGeom prst="rect">
            <a:avLst/>
          </a:prstGeom>
          <a:noFill/>
        </p:spPr>
        <p:txBody>
          <a:bodyPr wrap="none" rtlCol="0">
            <a:spAutoFit/>
          </a:bodyPr>
          <a:lstStyle/>
          <a:p>
            <a:r>
              <a:rPr lang="zh-CN" altLang="en-US" sz="1050" dirty="0">
                <a:cs typeface="+mn-ea"/>
                <a:sym typeface="+mn-lt"/>
              </a:rPr>
              <a:t>点击添加标题文字添加</a:t>
            </a:r>
            <a:endParaRPr lang="en-US" altLang="zh-CN" sz="1050" dirty="0">
              <a:cs typeface="+mn-ea"/>
              <a:sym typeface="+mn-lt"/>
            </a:endParaRPr>
          </a:p>
          <a:p>
            <a:r>
              <a:rPr lang="zh-CN" altLang="en-US" sz="1050" dirty="0">
                <a:cs typeface="+mn-ea"/>
                <a:sym typeface="+mn-lt"/>
              </a:rPr>
              <a:t>点击添加标题文字添加</a:t>
            </a:r>
            <a:endParaRPr lang="zh-CN" altLang="en-US" sz="1050" dirty="0">
              <a:cs typeface="+mn-ea"/>
              <a:sym typeface="+mn-lt"/>
            </a:endParaRPr>
          </a:p>
        </p:txBody>
      </p:sp>
      <p:grpSp>
        <p:nvGrpSpPr>
          <p:cNvPr id="108" name="组合 107"/>
          <p:cNvGrpSpPr/>
          <p:nvPr/>
        </p:nvGrpSpPr>
        <p:grpSpPr>
          <a:xfrm>
            <a:off x="1824500" y="2556898"/>
            <a:ext cx="757305" cy="757305"/>
            <a:chOff x="1824500" y="2556898"/>
            <a:chExt cx="757305" cy="757305"/>
          </a:xfrm>
        </p:grpSpPr>
        <p:grpSp>
          <p:nvGrpSpPr>
            <p:cNvPr id="109" name="组合 108"/>
            <p:cNvGrpSpPr/>
            <p:nvPr/>
          </p:nvGrpSpPr>
          <p:grpSpPr>
            <a:xfrm>
              <a:off x="1824500" y="2556898"/>
              <a:ext cx="757305" cy="757305"/>
              <a:chOff x="2432666" y="3409197"/>
              <a:chExt cx="1009740" cy="1009740"/>
            </a:xfrm>
            <a:effectLst>
              <a:outerShdw blurRad="25400" dist="12700" dir="2700000" algn="tl" rotWithShape="0">
                <a:prstClr val="black">
                  <a:alpha val="40000"/>
                </a:prstClr>
              </a:outerShdw>
            </a:effectLst>
          </p:grpSpPr>
          <p:sp>
            <p:nvSpPr>
              <p:cNvPr id="111" name="圆角矩形 110"/>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12" name="圆角矩形 111"/>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110" name="KSO_Shape"/>
            <p:cNvSpPr>
              <a:spLocks noChangeAspect="1"/>
            </p:cNvSpPr>
            <p:nvPr/>
          </p:nvSpPr>
          <p:spPr>
            <a:xfrm>
              <a:off x="2042244" y="2781346"/>
              <a:ext cx="321817" cy="30840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0070C0"/>
            </a:solidFill>
            <a:ln>
              <a:noFill/>
            </a:ln>
            <a:effectLst>
              <a:innerShdw blurRad="25400" dist="12700" dir="13500000">
                <a:prstClr val="black">
                  <a:alpha val="50000"/>
                </a:prstClr>
              </a:innerShdw>
            </a:effectLst>
          </p:spPr>
          <p:txBody>
            <a:bodyPr vert="horz" wrap="square" lIns="68580" tIns="34290" rIns="68580" bIns="34290" numCol="1" anchor="t" anchorCtr="0" compatLnSpc="1">
              <a:noAutofit/>
            </a:bodyPr>
            <a:lstStyle/>
            <a:p>
              <a:endParaRPr lang="zh-CN" altLang="en-US" sz="1015">
                <a:cs typeface="+mn-ea"/>
                <a:sym typeface="+mn-lt"/>
              </a:endParaRPr>
            </a:p>
          </p:txBody>
        </p:sp>
      </p:grpSp>
      <p:grpSp>
        <p:nvGrpSpPr>
          <p:cNvPr id="113" name="组合 112"/>
          <p:cNvGrpSpPr/>
          <p:nvPr/>
        </p:nvGrpSpPr>
        <p:grpSpPr>
          <a:xfrm>
            <a:off x="3053161" y="2556898"/>
            <a:ext cx="757305" cy="757305"/>
            <a:chOff x="3053161" y="2556898"/>
            <a:chExt cx="757305" cy="757305"/>
          </a:xfrm>
        </p:grpSpPr>
        <p:grpSp>
          <p:nvGrpSpPr>
            <p:cNvPr id="114" name="组合 113"/>
            <p:cNvGrpSpPr/>
            <p:nvPr/>
          </p:nvGrpSpPr>
          <p:grpSpPr>
            <a:xfrm>
              <a:off x="3053161" y="2556898"/>
              <a:ext cx="757305" cy="757305"/>
              <a:chOff x="4070881" y="3409197"/>
              <a:chExt cx="1009740" cy="1009740"/>
            </a:xfrm>
            <a:effectLst>
              <a:outerShdw blurRad="25400" dist="12700" dir="2700000" algn="tl" rotWithShape="0">
                <a:prstClr val="black">
                  <a:alpha val="40000"/>
                </a:prstClr>
              </a:outerShdw>
            </a:effectLst>
          </p:grpSpPr>
          <p:sp>
            <p:nvSpPr>
              <p:cNvPr id="116" name="圆角矩形 115"/>
              <p:cNvSpPr/>
              <p:nvPr/>
            </p:nvSpPr>
            <p:spPr>
              <a:xfrm rot="2700000">
                <a:off x="407088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17" name="圆角矩形 116"/>
              <p:cNvSpPr/>
              <p:nvPr/>
            </p:nvSpPr>
            <p:spPr>
              <a:xfrm rot="2700000">
                <a:off x="407088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115" name="KSO_Shape"/>
            <p:cNvSpPr>
              <a:spLocks noChangeAspect="1"/>
            </p:cNvSpPr>
            <p:nvPr/>
          </p:nvSpPr>
          <p:spPr>
            <a:xfrm>
              <a:off x="3254594" y="2752220"/>
              <a:ext cx="354440" cy="366662"/>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cs typeface="+mn-ea"/>
                <a:sym typeface="+mn-lt"/>
              </a:endParaRPr>
            </a:p>
          </p:txBody>
        </p:sp>
      </p:grpSp>
      <p:grpSp>
        <p:nvGrpSpPr>
          <p:cNvPr id="118" name="组合 117"/>
          <p:cNvGrpSpPr/>
          <p:nvPr/>
        </p:nvGrpSpPr>
        <p:grpSpPr>
          <a:xfrm>
            <a:off x="4281822" y="2556898"/>
            <a:ext cx="757305" cy="757305"/>
            <a:chOff x="4281822" y="2556898"/>
            <a:chExt cx="757305" cy="757305"/>
          </a:xfrm>
        </p:grpSpPr>
        <p:grpSp>
          <p:nvGrpSpPr>
            <p:cNvPr id="119" name="组合 118"/>
            <p:cNvGrpSpPr/>
            <p:nvPr/>
          </p:nvGrpSpPr>
          <p:grpSpPr>
            <a:xfrm>
              <a:off x="4281822" y="2556898"/>
              <a:ext cx="757305" cy="757305"/>
              <a:chOff x="5709096" y="3409197"/>
              <a:chExt cx="1009740" cy="1009740"/>
            </a:xfrm>
            <a:effectLst>
              <a:outerShdw blurRad="25400" dist="12700" dir="2700000" algn="tl" rotWithShape="0">
                <a:prstClr val="black">
                  <a:alpha val="40000"/>
                </a:prstClr>
              </a:outerShdw>
            </a:effectLst>
          </p:grpSpPr>
          <p:sp>
            <p:nvSpPr>
              <p:cNvPr id="121" name="圆角矩形 120"/>
              <p:cNvSpPr/>
              <p:nvPr/>
            </p:nvSpPr>
            <p:spPr>
              <a:xfrm rot="2700000">
                <a:off x="570909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22" name="圆角矩形 121"/>
              <p:cNvSpPr/>
              <p:nvPr/>
            </p:nvSpPr>
            <p:spPr>
              <a:xfrm rot="2700000">
                <a:off x="570909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120" name="KSO_Shape"/>
            <p:cNvSpPr>
              <a:spLocks noChangeAspect="1"/>
            </p:cNvSpPr>
            <p:nvPr/>
          </p:nvSpPr>
          <p:spPr>
            <a:xfrm>
              <a:off x="4494714" y="2782774"/>
              <a:ext cx="331523" cy="305553"/>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cs typeface="+mn-ea"/>
                <a:sym typeface="+mn-lt"/>
              </a:endParaRPr>
            </a:p>
          </p:txBody>
        </p:sp>
      </p:grpSp>
      <p:grpSp>
        <p:nvGrpSpPr>
          <p:cNvPr id="123" name="组合 122"/>
          <p:cNvGrpSpPr/>
          <p:nvPr/>
        </p:nvGrpSpPr>
        <p:grpSpPr>
          <a:xfrm>
            <a:off x="6739145" y="2556898"/>
            <a:ext cx="757305" cy="757305"/>
            <a:chOff x="6739145" y="2556898"/>
            <a:chExt cx="757305" cy="757305"/>
          </a:xfrm>
        </p:grpSpPr>
        <p:grpSp>
          <p:nvGrpSpPr>
            <p:cNvPr id="124" name="组合 123"/>
            <p:cNvGrpSpPr/>
            <p:nvPr/>
          </p:nvGrpSpPr>
          <p:grpSpPr>
            <a:xfrm>
              <a:off x="6739145" y="2556898"/>
              <a:ext cx="757305" cy="757305"/>
              <a:chOff x="8985526" y="3409197"/>
              <a:chExt cx="1009740" cy="1009740"/>
            </a:xfrm>
            <a:effectLst>
              <a:outerShdw blurRad="25400" dist="12700" dir="2700000" algn="tl" rotWithShape="0">
                <a:prstClr val="black">
                  <a:alpha val="40000"/>
                </a:prstClr>
              </a:outerShdw>
            </a:effectLst>
          </p:grpSpPr>
          <p:sp>
            <p:nvSpPr>
              <p:cNvPr id="126" name="圆角矩形 125"/>
              <p:cNvSpPr/>
              <p:nvPr/>
            </p:nvSpPr>
            <p:spPr>
              <a:xfrm rot="2700000">
                <a:off x="898552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27" name="圆角矩形 126"/>
              <p:cNvSpPr/>
              <p:nvPr/>
            </p:nvSpPr>
            <p:spPr>
              <a:xfrm rot="2700000">
                <a:off x="898552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125" name="KSO_Shape"/>
            <p:cNvSpPr>
              <a:spLocks noChangeAspect="1"/>
            </p:cNvSpPr>
            <p:nvPr/>
          </p:nvSpPr>
          <p:spPr>
            <a:xfrm>
              <a:off x="6960901" y="2724950"/>
              <a:ext cx="313793" cy="421200"/>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15">
                <a:cs typeface="+mn-ea"/>
                <a:sym typeface="+mn-lt"/>
              </a:endParaRPr>
            </a:p>
          </p:txBody>
        </p:sp>
      </p:grpSp>
      <p:grpSp>
        <p:nvGrpSpPr>
          <p:cNvPr id="128" name="组合 127"/>
          <p:cNvGrpSpPr/>
          <p:nvPr/>
        </p:nvGrpSpPr>
        <p:grpSpPr>
          <a:xfrm>
            <a:off x="5510483" y="2556898"/>
            <a:ext cx="757305" cy="757305"/>
            <a:chOff x="5510483" y="2556898"/>
            <a:chExt cx="757305" cy="757305"/>
          </a:xfrm>
        </p:grpSpPr>
        <p:grpSp>
          <p:nvGrpSpPr>
            <p:cNvPr id="129" name="组合 128"/>
            <p:cNvGrpSpPr/>
            <p:nvPr/>
          </p:nvGrpSpPr>
          <p:grpSpPr>
            <a:xfrm>
              <a:off x="5510483" y="2556898"/>
              <a:ext cx="757305" cy="757305"/>
              <a:chOff x="7347311" y="3409197"/>
              <a:chExt cx="1009740" cy="1009740"/>
            </a:xfrm>
            <a:effectLst>
              <a:outerShdw blurRad="25400" dist="12700" dir="2700000" algn="tl" rotWithShape="0">
                <a:prstClr val="black">
                  <a:alpha val="40000"/>
                </a:prstClr>
              </a:outerShdw>
            </a:effectLst>
          </p:grpSpPr>
          <p:sp>
            <p:nvSpPr>
              <p:cNvPr id="131" name="圆角矩形 130"/>
              <p:cNvSpPr/>
              <p:nvPr/>
            </p:nvSpPr>
            <p:spPr>
              <a:xfrm rot="2700000">
                <a:off x="734731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132" name="圆角矩形 131"/>
              <p:cNvSpPr/>
              <p:nvPr/>
            </p:nvSpPr>
            <p:spPr>
              <a:xfrm rot="2700000">
                <a:off x="734731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grpSp>
        <p:sp>
          <p:nvSpPr>
            <p:cNvPr id="130" name="KSO_Shape"/>
            <p:cNvSpPr>
              <a:spLocks noChangeAspect="1"/>
            </p:cNvSpPr>
            <p:nvPr/>
          </p:nvSpPr>
          <p:spPr>
            <a:xfrm>
              <a:off x="5691021" y="2803144"/>
              <a:ext cx="396232" cy="264814"/>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0070C0"/>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015">
                <a:cs typeface="+mn-ea"/>
                <a:sym typeface="+mn-lt"/>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fade">
                                      <p:cBhvr>
                                        <p:cTn id="34" dur="500"/>
                                        <p:tgtEl>
                                          <p:spTgt spid="8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fade">
                                      <p:cBhvr>
                                        <p:cTn id="40" dur="500"/>
                                        <p:tgtEl>
                                          <p:spTgt spid="87"/>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108"/>
                                        </p:tgtEl>
                                        <p:attrNameLst>
                                          <p:attrName>style.visibility</p:attrName>
                                        </p:attrNameLst>
                                      </p:cBhvr>
                                      <p:to>
                                        <p:strVal val="visible"/>
                                      </p:to>
                                    </p:set>
                                    <p:anim calcmode="lin" valueType="num">
                                      <p:cBhvr>
                                        <p:cTn id="44" dur="500" fill="hold"/>
                                        <p:tgtEl>
                                          <p:spTgt spid="108"/>
                                        </p:tgtEl>
                                        <p:attrNameLst>
                                          <p:attrName>ppt_w</p:attrName>
                                        </p:attrNameLst>
                                      </p:cBhvr>
                                      <p:tavLst>
                                        <p:tav tm="0">
                                          <p:val>
                                            <p:fltVal val="0"/>
                                          </p:val>
                                        </p:tav>
                                        <p:tav tm="100000">
                                          <p:val>
                                            <p:strVal val="#ppt_w"/>
                                          </p:val>
                                        </p:tav>
                                      </p:tavLst>
                                    </p:anim>
                                    <p:anim calcmode="lin" valueType="num">
                                      <p:cBhvr>
                                        <p:cTn id="45" dur="500" fill="hold"/>
                                        <p:tgtEl>
                                          <p:spTgt spid="108"/>
                                        </p:tgtEl>
                                        <p:attrNameLst>
                                          <p:attrName>ppt_h</p:attrName>
                                        </p:attrNameLst>
                                      </p:cBhvr>
                                      <p:tavLst>
                                        <p:tav tm="0">
                                          <p:val>
                                            <p:fltVal val="0"/>
                                          </p:val>
                                        </p:tav>
                                        <p:tav tm="100000">
                                          <p:val>
                                            <p:strVal val="#ppt_h"/>
                                          </p:val>
                                        </p:tav>
                                      </p:tavLst>
                                    </p:anim>
                                    <p:animEffect transition="in" filter="fade">
                                      <p:cBhvr>
                                        <p:cTn id="46" dur="500"/>
                                        <p:tgtEl>
                                          <p:spTgt spid="108"/>
                                        </p:tgtEl>
                                      </p:cBhvr>
                                    </p:animEffect>
                                  </p:childTnLst>
                                </p:cTn>
                              </p:par>
                              <p:par>
                                <p:cTn id="47" presetID="53" presetClass="entr" presetSubtype="16"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fltVal val="0"/>
                                          </p:val>
                                        </p:tav>
                                        <p:tav tm="100000">
                                          <p:val>
                                            <p:strVal val="#ppt_w"/>
                                          </p:val>
                                        </p:tav>
                                      </p:tavLst>
                                    </p:anim>
                                    <p:anim calcmode="lin" valueType="num">
                                      <p:cBhvr>
                                        <p:cTn id="50" dur="500" fill="hold"/>
                                        <p:tgtEl>
                                          <p:spTgt spid="113"/>
                                        </p:tgtEl>
                                        <p:attrNameLst>
                                          <p:attrName>ppt_h</p:attrName>
                                        </p:attrNameLst>
                                      </p:cBhvr>
                                      <p:tavLst>
                                        <p:tav tm="0">
                                          <p:val>
                                            <p:fltVal val="0"/>
                                          </p:val>
                                        </p:tav>
                                        <p:tav tm="100000">
                                          <p:val>
                                            <p:strVal val="#ppt_h"/>
                                          </p:val>
                                        </p:tav>
                                      </p:tavLst>
                                    </p:anim>
                                    <p:animEffect transition="in" filter="fade">
                                      <p:cBhvr>
                                        <p:cTn id="51" dur="500"/>
                                        <p:tgtEl>
                                          <p:spTgt spid="113"/>
                                        </p:tgtEl>
                                      </p:cBhvr>
                                    </p:animEffect>
                                  </p:childTnLst>
                                </p:cTn>
                              </p:par>
                              <p:par>
                                <p:cTn id="52" presetID="53" presetClass="entr" presetSubtype="16" fill="hold" nodeType="withEffect">
                                  <p:stCondLst>
                                    <p:cond delay="0"/>
                                  </p:stCondLst>
                                  <p:childTnLst>
                                    <p:set>
                                      <p:cBhvr>
                                        <p:cTn id="53" dur="1" fill="hold">
                                          <p:stCondLst>
                                            <p:cond delay="0"/>
                                          </p:stCondLst>
                                        </p:cTn>
                                        <p:tgtEl>
                                          <p:spTgt spid="118"/>
                                        </p:tgtEl>
                                        <p:attrNameLst>
                                          <p:attrName>style.visibility</p:attrName>
                                        </p:attrNameLst>
                                      </p:cBhvr>
                                      <p:to>
                                        <p:strVal val="visible"/>
                                      </p:to>
                                    </p:set>
                                    <p:anim calcmode="lin" valueType="num">
                                      <p:cBhvr>
                                        <p:cTn id="54" dur="500" fill="hold"/>
                                        <p:tgtEl>
                                          <p:spTgt spid="118"/>
                                        </p:tgtEl>
                                        <p:attrNameLst>
                                          <p:attrName>ppt_w</p:attrName>
                                        </p:attrNameLst>
                                      </p:cBhvr>
                                      <p:tavLst>
                                        <p:tav tm="0">
                                          <p:val>
                                            <p:fltVal val="0"/>
                                          </p:val>
                                        </p:tav>
                                        <p:tav tm="100000">
                                          <p:val>
                                            <p:strVal val="#ppt_w"/>
                                          </p:val>
                                        </p:tav>
                                      </p:tavLst>
                                    </p:anim>
                                    <p:anim calcmode="lin" valueType="num">
                                      <p:cBhvr>
                                        <p:cTn id="55" dur="500" fill="hold"/>
                                        <p:tgtEl>
                                          <p:spTgt spid="118"/>
                                        </p:tgtEl>
                                        <p:attrNameLst>
                                          <p:attrName>ppt_h</p:attrName>
                                        </p:attrNameLst>
                                      </p:cBhvr>
                                      <p:tavLst>
                                        <p:tav tm="0">
                                          <p:val>
                                            <p:fltVal val="0"/>
                                          </p:val>
                                        </p:tav>
                                        <p:tav tm="100000">
                                          <p:val>
                                            <p:strVal val="#ppt_h"/>
                                          </p:val>
                                        </p:tav>
                                      </p:tavLst>
                                    </p:anim>
                                    <p:animEffect transition="in" filter="fade">
                                      <p:cBhvr>
                                        <p:cTn id="56" dur="500"/>
                                        <p:tgtEl>
                                          <p:spTgt spid="118"/>
                                        </p:tgtEl>
                                      </p:cBhvr>
                                    </p:animEffect>
                                  </p:childTnLst>
                                </p:cTn>
                              </p:par>
                              <p:par>
                                <p:cTn id="57" presetID="53" presetClass="entr" presetSubtype="16" fill="hold" nodeType="with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500" fill="hold"/>
                                        <p:tgtEl>
                                          <p:spTgt spid="128"/>
                                        </p:tgtEl>
                                        <p:attrNameLst>
                                          <p:attrName>ppt_w</p:attrName>
                                        </p:attrNameLst>
                                      </p:cBhvr>
                                      <p:tavLst>
                                        <p:tav tm="0">
                                          <p:val>
                                            <p:fltVal val="0"/>
                                          </p:val>
                                        </p:tav>
                                        <p:tav tm="100000">
                                          <p:val>
                                            <p:strVal val="#ppt_w"/>
                                          </p:val>
                                        </p:tav>
                                      </p:tavLst>
                                    </p:anim>
                                    <p:anim calcmode="lin" valueType="num">
                                      <p:cBhvr>
                                        <p:cTn id="60" dur="500" fill="hold"/>
                                        <p:tgtEl>
                                          <p:spTgt spid="128"/>
                                        </p:tgtEl>
                                        <p:attrNameLst>
                                          <p:attrName>ppt_h</p:attrName>
                                        </p:attrNameLst>
                                      </p:cBhvr>
                                      <p:tavLst>
                                        <p:tav tm="0">
                                          <p:val>
                                            <p:fltVal val="0"/>
                                          </p:val>
                                        </p:tav>
                                        <p:tav tm="100000">
                                          <p:val>
                                            <p:strVal val="#ppt_h"/>
                                          </p:val>
                                        </p:tav>
                                      </p:tavLst>
                                    </p:anim>
                                    <p:animEffect transition="in" filter="fade">
                                      <p:cBhvr>
                                        <p:cTn id="61" dur="500"/>
                                        <p:tgtEl>
                                          <p:spTgt spid="128"/>
                                        </p:tgtEl>
                                      </p:cBhvr>
                                    </p:animEffect>
                                  </p:childTnLst>
                                </p:cTn>
                              </p:par>
                              <p:par>
                                <p:cTn id="62" presetID="53" presetClass="entr" presetSubtype="16" fill="hold" nodeType="withEffect">
                                  <p:stCondLst>
                                    <p:cond delay="0"/>
                                  </p:stCondLst>
                                  <p:childTnLst>
                                    <p:set>
                                      <p:cBhvr>
                                        <p:cTn id="63" dur="1" fill="hold">
                                          <p:stCondLst>
                                            <p:cond delay="0"/>
                                          </p:stCondLst>
                                        </p:cTn>
                                        <p:tgtEl>
                                          <p:spTgt spid="123"/>
                                        </p:tgtEl>
                                        <p:attrNameLst>
                                          <p:attrName>style.visibility</p:attrName>
                                        </p:attrNameLst>
                                      </p:cBhvr>
                                      <p:to>
                                        <p:strVal val="visible"/>
                                      </p:to>
                                    </p:set>
                                    <p:anim calcmode="lin" valueType="num">
                                      <p:cBhvr>
                                        <p:cTn id="64" dur="500" fill="hold"/>
                                        <p:tgtEl>
                                          <p:spTgt spid="123"/>
                                        </p:tgtEl>
                                        <p:attrNameLst>
                                          <p:attrName>ppt_w</p:attrName>
                                        </p:attrNameLst>
                                      </p:cBhvr>
                                      <p:tavLst>
                                        <p:tav tm="0">
                                          <p:val>
                                            <p:fltVal val="0"/>
                                          </p:val>
                                        </p:tav>
                                        <p:tav tm="100000">
                                          <p:val>
                                            <p:strVal val="#ppt_w"/>
                                          </p:val>
                                        </p:tav>
                                      </p:tavLst>
                                    </p:anim>
                                    <p:anim calcmode="lin" valueType="num">
                                      <p:cBhvr>
                                        <p:cTn id="65" dur="500" fill="hold"/>
                                        <p:tgtEl>
                                          <p:spTgt spid="123"/>
                                        </p:tgtEl>
                                        <p:attrNameLst>
                                          <p:attrName>ppt_h</p:attrName>
                                        </p:attrNameLst>
                                      </p:cBhvr>
                                      <p:tavLst>
                                        <p:tav tm="0">
                                          <p:val>
                                            <p:fltVal val="0"/>
                                          </p:val>
                                        </p:tav>
                                        <p:tav tm="100000">
                                          <p:val>
                                            <p:strVal val="#ppt_h"/>
                                          </p:val>
                                        </p:tav>
                                      </p:tavLst>
                                    </p:anim>
                                    <p:animEffect transition="in" filter="fade">
                                      <p:cBhvr>
                                        <p:cTn id="66" dur="500"/>
                                        <p:tgtEl>
                                          <p:spTgt spid="123"/>
                                        </p:tgtEl>
                                      </p:cBhvr>
                                    </p:animEffect>
                                  </p:childTnLst>
                                </p:cTn>
                              </p:par>
                            </p:childTnLst>
                          </p:cTn>
                        </p:par>
                        <p:par>
                          <p:cTn id="67" fill="hold">
                            <p:stCondLst>
                              <p:cond delay="2500"/>
                            </p:stCondLst>
                            <p:childTnLst>
                              <p:par>
                                <p:cTn id="68" presetID="42" presetClass="entr" presetSubtype="0"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fade">
                                      <p:cBhvr>
                                        <p:cTn id="80" dur="1000"/>
                                        <p:tgtEl>
                                          <p:spTgt spid="95"/>
                                        </p:tgtEl>
                                      </p:cBhvr>
                                    </p:animEffect>
                                    <p:anim calcmode="lin" valueType="num">
                                      <p:cBhvr>
                                        <p:cTn id="81" dur="1000" fill="hold"/>
                                        <p:tgtEl>
                                          <p:spTgt spid="95"/>
                                        </p:tgtEl>
                                        <p:attrNameLst>
                                          <p:attrName>ppt_x</p:attrName>
                                        </p:attrNameLst>
                                      </p:cBhvr>
                                      <p:tavLst>
                                        <p:tav tm="0">
                                          <p:val>
                                            <p:strVal val="#ppt_x"/>
                                          </p:val>
                                        </p:tav>
                                        <p:tav tm="100000">
                                          <p:val>
                                            <p:strVal val="#ppt_x"/>
                                          </p:val>
                                        </p:tav>
                                      </p:tavLst>
                                    </p:anim>
                                    <p:anim calcmode="lin" valueType="num">
                                      <p:cBhvr>
                                        <p:cTn id="82" dur="1000" fill="hold"/>
                                        <p:tgtEl>
                                          <p:spTgt spid="95"/>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1000"/>
                                        <p:tgtEl>
                                          <p:spTgt spid="96"/>
                                        </p:tgtEl>
                                      </p:cBhvr>
                                    </p:animEffect>
                                    <p:anim calcmode="lin" valueType="num">
                                      <p:cBhvr>
                                        <p:cTn id="86" dur="1000" fill="hold"/>
                                        <p:tgtEl>
                                          <p:spTgt spid="96"/>
                                        </p:tgtEl>
                                        <p:attrNameLst>
                                          <p:attrName>ppt_x</p:attrName>
                                        </p:attrNameLst>
                                      </p:cBhvr>
                                      <p:tavLst>
                                        <p:tav tm="0">
                                          <p:val>
                                            <p:strVal val="#ppt_x"/>
                                          </p:val>
                                        </p:tav>
                                        <p:tav tm="100000">
                                          <p:val>
                                            <p:strVal val="#ppt_x"/>
                                          </p:val>
                                        </p:tav>
                                      </p:tavLst>
                                    </p:anim>
                                    <p:anim calcmode="lin" valueType="num">
                                      <p:cBhvr>
                                        <p:cTn id="87" dur="1000" fill="hold"/>
                                        <p:tgtEl>
                                          <p:spTgt spid="9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97"/>
                                        </p:tgtEl>
                                        <p:attrNameLst>
                                          <p:attrName>style.visibility</p:attrName>
                                        </p:attrNameLst>
                                      </p:cBhvr>
                                      <p:to>
                                        <p:strVal val="visible"/>
                                      </p:to>
                                    </p:set>
                                    <p:animEffect transition="in" filter="fade">
                                      <p:cBhvr>
                                        <p:cTn id="90" dur="1000"/>
                                        <p:tgtEl>
                                          <p:spTgt spid="97"/>
                                        </p:tgtEl>
                                      </p:cBhvr>
                                    </p:animEffect>
                                    <p:anim calcmode="lin" valueType="num">
                                      <p:cBhvr>
                                        <p:cTn id="91" dur="1000" fill="hold"/>
                                        <p:tgtEl>
                                          <p:spTgt spid="97"/>
                                        </p:tgtEl>
                                        <p:attrNameLst>
                                          <p:attrName>ppt_x</p:attrName>
                                        </p:attrNameLst>
                                      </p:cBhvr>
                                      <p:tavLst>
                                        <p:tav tm="0">
                                          <p:val>
                                            <p:strVal val="#ppt_x"/>
                                          </p:val>
                                        </p:tav>
                                        <p:tav tm="100000">
                                          <p:val>
                                            <p:strVal val="#ppt_x"/>
                                          </p:val>
                                        </p:tav>
                                      </p:tavLst>
                                    </p:anim>
                                    <p:anim calcmode="lin" valueType="num">
                                      <p:cBhvr>
                                        <p:cTn id="92" dur="1000" fill="hold"/>
                                        <p:tgtEl>
                                          <p:spTgt spid="9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fade">
                                      <p:cBhvr>
                                        <p:cTn id="95" dur="1000"/>
                                        <p:tgtEl>
                                          <p:spTgt spid="98"/>
                                        </p:tgtEl>
                                      </p:cBhvr>
                                    </p:animEffect>
                                    <p:anim calcmode="lin" valueType="num">
                                      <p:cBhvr>
                                        <p:cTn id="96" dur="1000" fill="hold"/>
                                        <p:tgtEl>
                                          <p:spTgt spid="98"/>
                                        </p:tgtEl>
                                        <p:attrNameLst>
                                          <p:attrName>ppt_x</p:attrName>
                                        </p:attrNameLst>
                                      </p:cBhvr>
                                      <p:tavLst>
                                        <p:tav tm="0">
                                          <p:val>
                                            <p:strVal val="#ppt_x"/>
                                          </p:val>
                                        </p:tav>
                                        <p:tav tm="100000">
                                          <p:val>
                                            <p:strVal val="#ppt_x"/>
                                          </p:val>
                                        </p:tav>
                                      </p:tavLst>
                                    </p:anim>
                                    <p:anim calcmode="lin" valueType="num">
                                      <p:cBhvr>
                                        <p:cTn id="97" dur="1000" fill="hold"/>
                                        <p:tgtEl>
                                          <p:spTgt spid="9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fade">
                                      <p:cBhvr>
                                        <p:cTn id="100" dur="1000"/>
                                        <p:tgtEl>
                                          <p:spTgt spid="99"/>
                                        </p:tgtEl>
                                      </p:cBhvr>
                                    </p:animEffect>
                                    <p:anim calcmode="lin" valueType="num">
                                      <p:cBhvr>
                                        <p:cTn id="101" dur="1000" fill="hold"/>
                                        <p:tgtEl>
                                          <p:spTgt spid="99"/>
                                        </p:tgtEl>
                                        <p:attrNameLst>
                                          <p:attrName>ppt_x</p:attrName>
                                        </p:attrNameLst>
                                      </p:cBhvr>
                                      <p:tavLst>
                                        <p:tav tm="0">
                                          <p:val>
                                            <p:strVal val="#ppt_x"/>
                                          </p:val>
                                        </p:tav>
                                        <p:tav tm="100000">
                                          <p:val>
                                            <p:strVal val="#ppt_x"/>
                                          </p:val>
                                        </p:tav>
                                      </p:tavLst>
                                    </p:anim>
                                    <p:anim calcmode="lin" valueType="num">
                                      <p:cBhvr>
                                        <p:cTn id="102" dur="1000" fill="hold"/>
                                        <p:tgtEl>
                                          <p:spTgt spid="9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fade">
                                      <p:cBhvr>
                                        <p:cTn id="105" dur="1000"/>
                                        <p:tgtEl>
                                          <p:spTgt spid="100"/>
                                        </p:tgtEl>
                                      </p:cBhvr>
                                    </p:animEffect>
                                    <p:anim calcmode="lin" valueType="num">
                                      <p:cBhvr>
                                        <p:cTn id="106" dur="1000" fill="hold"/>
                                        <p:tgtEl>
                                          <p:spTgt spid="100"/>
                                        </p:tgtEl>
                                        <p:attrNameLst>
                                          <p:attrName>ppt_x</p:attrName>
                                        </p:attrNameLst>
                                      </p:cBhvr>
                                      <p:tavLst>
                                        <p:tav tm="0">
                                          <p:val>
                                            <p:strVal val="#ppt_x"/>
                                          </p:val>
                                        </p:tav>
                                        <p:tav tm="100000">
                                          <p:val>
                                            <p:strVal val="#ppt_x"/>
                                          </p:val>
                                        </p:tav>
                                      </p:tavLst>
                                    </p:anim>
                                    <p:anim calcmode="lin" valueType="num">
                                      <p:cBhvr>
                                        <p:cTn id="107" dur="1000" fill="hold"/>
                                        <p:tgtEl>
                                          <p:spTgt spid="10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101"/>
                                        </p:tgtEl>
                                        <p:attrNameLst>
                                          <p:attrName>style.visibility</p:attrName>
                                        </p:attrNameLst>
                                      </p:cBhvr>
                                      <p:to>
                                        <p:strVal val="visible"/>
                                      </p:to>
                                    </p:set>
                                    <p:animEffect transition="in" filter="fade">
                                      <p:cBhvr>
                                        <p:cTn id="110" dur="1000"/>
                                        <p:tgtEl>
                                          <p:spTgt spid="101"/>
                                        </p:tgtEl>
                                      </p:cBhvr>
                                    </p:animEffect>
                                    <p:anim calcmode="lin" valueType="num">
                                      <p:cBhvr>
                                        <p:cTn id="111" dur="1000" fill="hold"/>
                                        <p:tgtEl>
                                          <p:spTgt spid="101"/>
                                        </p:tgtEl>
                                        <p:attrNameLst>
                                          <p:attrName>ppt_x</p:attrName>
                                        </p:attrNameLst>
                                      </p:cBhvr>
                                      <p:tavLst>
                                        <p:tav tm="0">
                                          <p:val>
                                            <p:strVal val="#ppt_x"/>
                                          </p:val>
                                        </p:tav>
                                        <p:tav tm="100000">
                                          <p:val>
                                            <p:strVal val="#ppt_x"/>
                                          </p:val>
                                        </p:tav>
                                      </p:tavLst>
                                    </p:anim>
                                    <p:anim calcmode="lin" valueType="num">
                                      <p:cBhvr>
                                        <p:cTn id="112" dur="1000" fill="hold"/>
                                        <p:tgtEl>
                                          <p:spTgt spid="10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02"/>
                                        </p:tgtEl>
                                        <p:attrNameLst>
                                          <p:attrName>style.visibility</p:attrName>
                                        </p:attrNameLst>
                                      </p:cBhvr>
                                      <p:to>
                                        <p:strVal val="visible"/>
                                      </p:to>
                                    </p:set>
                                    <p:animEffect transition="in" filter="fade">
                                      <p:cBhvr>
                                        <p:cTn id="115" dur="1000"/>
                                        <p:tgtEl>
                                          <p:spTgt spid="102"/>
                                        </p:tgtEl>
                                      </p:cBhvr>
                                    </p:animEffect>
                                    <p:anim calcmode="lin" valueType="num">
                                      <p:cBhvr>
                                        <p:cTn id="116" dur="1000" fill="hold"/>
                                        <p:tgtEl>
                                          <p:spTgt spid="102"/>
                                        </p:tgtEl>
                                        <p:attrNameLst>
                                          <p:attrName>ppt_x</p:attrName>
                                        </p:attrNameLst>
                                      </p:cBhvr>
                                      <p:tavLst>
                                        <p:tav tm="0">
                                          <p:val>
                                            <p:strVal val="#ppt_x"/>
                                          </p:val>
                                        </p:tav>
                                        <p:tav tm="100000">
                                          <p:val>
                                            <p:strVal val="#ppt_x"/>
                                          </p:val>
                                        </p:tav>
                                      </p:tavLst>
                                    </p:anim>
                                    <p:anim calcmode="lin" valueType="num">
                                      <p:cBhvr>
                                        <p:cTn id="117" dur="1000" fill="hold"/>
                                        <p:tgtEl>
                                          <p:spTgt spid="102"/>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103"/>
                                        </p:tgtEl>
                                        <p:attrNameLst>
                                          <p:attrName>style.visibility</p:attrName>
                                        </p:attrNameLst>
                                      </p:cBhvr>
                                      <p:to>
                                        <p:strVal val="visible"/>
                                      </p:to>
                                    </p:set>
                                    <p:animEffect transition="in" filter="fade">
                                      <p:cBhvr>
                                        <p:cTn id="120" dur="1000"/>
                                        <p:tgtEl>
                                          <p:spTgt spid="103"/>
                                        </p:tgtEl>
                                      </p:cBhvr>
                                    </p:animEffect>
                                    <p:anim calcmode="lin" valueType="num">
                                      <p:cBhvr>
                                        <p:cTn id="121" dur="1000" fill="hold"/>
                                        <p:tgtEl>
                                          <p:spTgt spid="103"/>
                                        </p:tgtEl>
                                        <p:attrNameLst>
                                          <p:attrName>ppt_x</p:attrName>
                                        </p:attrNameLst>
                                      </p:cBhvr>
                                      <p:tavLst>
                                        <p:tav tm="0">
                                          <p:val>
                                            <p:strVal val="#ppt_x"/>
                                          </p:val>
                                        </p:tav>
                                        <p:tav tm="100000">
                                          <p:val>
                                            <p:strVal val="#ppt_x"/>
                                          </p:val>
                                        </p:tav>
                                      </p:tavLst>
                                    </p:anim>
                                    <p:anim calcmode="lin" valueType="num">
                                      <p:cBhvr>
                                        <p:cTn id="122" dur="1000" fill="hold"/>
                                        <p:tgtEl>
                                          <p:spTgt spid="103"/>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104"/>
                                        </p:tgtEl>
                                        <p:attrNameLst>
                                          <p:attrName>style.visibility</p:attrName>
                                        </p:attrNameLst>
                                      </p:cBhvr>
                                      <p:to>
                                        <p:strVal val="visible"/>
                                      </p:to>
                                    </p:set>
                                    <p:animEffect transition="in" filter="fade">
                                      <p:cBhvr>
                                        <p:cTn id="125" dur="1000"/>
                                        <p:tgtEl>
                                          <p:spTgt spid="104"/>
                                        </p:tgtEl>
                                      </p:cBhvr>
                                    </p:animEffect>
                                    <p:anim calcmode="lin" valueType="num">
                                      <p:cBhvr>
                                        <p:cTn id="126" dur="1000" fill="hold"/>
                                        <p:tgtEl>
                                          <p:spTgt spid="104"/>
                                        </p:tgtEl>
                                        <p:attrNameLst>
                                          <p:attrName>ppt_x</p:attrName>
                                        </p:attrNameLst>
                                      </p:cBhvr>
                                      <p:tavLst>
                                        <p:tav tm="0">
                                          <p:val>
                                            <p:strVal val="#ppt_x"/>
                                          </p:val>
                                        </p:tav>
                                        <p:tav tm="100000">
                                          <p:val>
                                            <p:strVal val="#ppt_x"/>
                                          </p:val>
                                        </p:tav>
                                      </p:tavLst>
                                    </p:anim>
                                    <p:anim calcmode="lin" valueType="num">
                                      <p:cBhvr>
                                        <p:cTn id="127" dur="1000" fill="hold"/>
                                        <p:tgtEl>
                                          <p:spTgt spid="10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105"/>
                                        </p:tgtEl>
                                        <p:attrNameLst>
                                          <p:attrName>style.visibility</p:attrName>
                                        </p:attrNameLst>
                                      </p:cBhvr>
                                      <p:to>
                                        <p:strVal val="visible"/>
                                      </p:to>
                                    </p:set>
                                    <p:animEffect transition="in" filter="fade">
                                      <p:cBhvr>
                                        <p:cTn id="130" dur="1000"/>
                                        <p:tgtEl>
                                          <p:spTgt spid="105"/>
                                        </p:tgtEl>
                                      </p:cBhvr>
                                    </p:animEffect>
                                    <p:anim calcmode="lin" valueType="num">
                                      <p:cBhvr>
                                        <p:cTn id="131" dur="1000" fill="hold"/>
                                        <p:tgtEl>
                                          <p:spTgt spid="105"/>
                                        </p:tgtEl>
                                        <p:attrNameLst>
                                          <p:attrName>ppt_x</p:attrName>
                                        </p:attrNameLst>
                                      </p:cBhvr>
                                      <p:tavLst>
                                        <p:tav tm="0">
                                          <p:val>
                                            <p:strVal val="#ppt_x"/>
                                          </p:val>
                                        </p:tav>
                                        <p:tav tm="100000">
                                          <p:val>
                                            <p:strVal val="#ppt_x"/>
                                          </p:val>
                                        </p:tav>
                                      </p:tavLst>
                                    </p:anim>
                                    <p:anim calcmode="lin" valueType="num">
                                      <p:cBhvr>
                                        <p:cTn id="132" dur="1000" fill="hold"/>
                                        <p:tgtEl>
                                          <p:spTgt spid="10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106"/>
                                        </p:tgtEl>
                                        <p:attrNameLst>
                                          <p:attrName>style.visibility</p:attrName>
                                        </p:attrNameLst>
                                      </p:cBhvr>
                                      <p:to>
                                        <p:strVal val="visible"/>
                                      </p:to>
                                    </p:set>
                                    <p:animEffect transition="in" filter="fade">
                                      <p:cBhvr>
                                        <p:cTn id="135" dur="1000"/>
                                        <p:tgtEl>
                                          <p:spTgt spid="106"/>
                                        </p:tgtEl>
                                      </p:cBhvr>
                                    </p:animEffect>
                                    <p:anim calcmode="lin" valueType="num">
                                      <p:cBhvr>
                                        <p:cTn id="136" dur="1000" fill="hold"/>
                                        <p:tgtEl>
                                          <p:spTgt spid="106"/>
                                        </p:tgtEl>
                                        <p:attrNameLst>
                                          <p:attrName>ppt_x</p:attrName>
                                        </p:attrNameLst>
                                      </p:cBhvr>
                                      <p:tavLst>
                                        <p:tav tm="0">
                                          <p:val>
                                            <p:strVal val="#ppt_x"/>
                                          </p:val>
                                        </p:tav>
                                        <p:tav tm="100000">
                                          <p:val>
                                            <p:strVal val="#ppt_x"/>
                                          </p:val>
                                        </p:tav>
                                      </p:tavLst>
                                    </p:anim>
                                    <p:anim calcmode="lin" valueType="num">
                                      <p:cBhvr>
                                        <p:cTn id="137" dur="1000" fill="hold"/>
                                        <p:tgtEl>
                                          <p:spTgt spid="10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107"/>
                                        </p:tgtEl>
                                        <p:attrNameLst>
                                          <p:attrName>style.visibility</p:attrName>
                                        </p:attrNameLst>
                                      </p:cBhvr>
                                      <p:to>
                                        <p:strVal val="visible"/>
                                      </p:to>
                                    </p:set>
                                    <p:animEffect transition="in" filter="fade">
                                      <p:cBhvr>
                                        <p:cTn id="140" dur="1000"/>
                                        <p:tgtEl>
                                          <p:spTgt spid="107"/>
                                        </p:tgtEl>
                                      </p:cBhvr>
                                    </p:animEffect>
                                    <p:anim calcmode="lin" valueType="num">
                                      <p:cBhvr>
                                        <p:cTn id="141" dur="1000" fill="hold"/>
                                        <p:tgtEl>
                                          <p:spTgt spid="107"/>
                                        </p:tgtEl>
                                        <p:attrNameLst>
                                          <p:attrName>ppt_x</p:attrName>
                                        </p:attrNameLst>
                                      </p:cBhvr>
                                      <p:tavLst>
                                        <p:tav tm="0">
                                          <p:val>
                                            <p:strVal val="#ppt_x"/>
                                          </p:val>
                                        </p:tav>
                                        <p:tav tm="100000">
                                          <p:val>
                                            <p:strVal val="#ppt_x"/>
                                          </p:val>
                                        </p:tav>
                                      </p:tavLst>
                                    </p:anim>
                                    <p:anim calcmode="lin" valueType="num">
                                      <p:cBhvr>
                                        <p:cTn id="142" dur="1000" fill="hold"/>
                                        <p:tgtEl>
                                          <p:spTgt spid="107"/>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10" presetClass="entr" presetSubtype="0" fill="hold" grpId="0" nodeType="after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49" grpId="0"/>
      <p:bldP spid="87" grpId="0" animBg="1"/>
      <p:bldP spid="88" grpId="0" animBg="1"/>
      <p:bldP spid="89" grpId="0" animBg="1"/>
      <p:bldP spid="90" grpId="0" animBg="1"/>
      <p:bldP spid="91" grpId="0" animBg="1"/>
      <p:bldP spid="92" grpId="0"/>
      <p:bldP spid="93"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5757035" y="1453848"/>
            <a:ext cx="1107996" cy="369332"/>
          </a:xfrm>
          <a:prstGeom prst="rect">
            <a:avLst/>
          </a:prstGeom>
          <a:noFill/>
        </p:spPr>
        <p:txBody>
          <a:bodyPr wrap="none" rtlCol="0">
            <a:spAutoFit/>
          </a:bodyPr>
          <a:lstStyle/>
          <a:p>
            <a:r>
              <a:rPr lang="zh-CN" altLang="en-US" dirty="0" smtClean="0">
                <a:solidFill>
                  <a:schemeClr val="bg1"/>
                </a:solidFill>
                <a:latin typeface="+mn-ea"/>
                <a:cs typeface="+mn-ea"/>
              </a:rPr>
              <a:t>实验数据</a:t>
            </a:r>
            <a:endParaRPr lang="zh-CN" altLang="en-US" dirty="0">
              <a:solidFill>
                <a:schemeClr val="bg1"/>
              </a:solidFill>
              <a:latin typeface="+mn-ea"/>
              <a:cs typeface="+mn-ea"/>
            </a:endParaRPr>
          </a:p>
        </p:txBody>
      </p:sp>
      <p:sp>
        <p:nvSpPr>
          <p:cNvPr id="45" name="TextBox 44"/>
          <p:cNvSpPr txBox="1"/>
          <p:nvPr/>
        </p:nvSpPr>
        <p:spPr>
          <a:xfrm>
            <a:off x="5757035" y="1866560"/>
            <a:ext cx="1107996" cy="369332"/>
          </a:xfrm>
          <a:prstGeom prst="rect">
            <a:avLst/>
          </a:prstGeom>
          <a:noFill/>
        </p:spPr>
        <p:txBody>
          <a:bodyPr wrap="none" rtlCol="0">
            <a:spAutoFit/>
          </a:bodyPr>
          <a:lstStyle/>
          <a:p>
            <a:r>
              <a:rPr lang="zh-CN" altLang="en-US" dirty="0" smtClean="0">
                <a:solidFill>
                  <a:schemeClr val="bg1"/>
                </a:solidFill>
                <a:latin typeface="+mn-ea"/>
                <a:cs typeface="+mn-ea"/>
              </a:rPr>
              <a:t>实验难点</a:t>
            </a:r>
            <a:endParaRPr lang="zh-CN" altLang="en-US" dirty="0">
              <a:solidFill>
                <a:schemeClr val="bg1"/>
              </a:solidFill>
              <a:latin typeface="+mn-ea"/>
              <a:cs typeface="+mn-ea"/>
            </a:endParaRPr>
          </a:p>
        </p:txBody>
      </p:sp>
      <p:sp>
        <p:nvSpPr>
          <p:cNvPr id="46" name="TextBox 45"/>
          <p:cNvSpPr txBox="1"/>
          <p:nvPr/>
        </p:nvSpPr>
        <p:spPr>
          <a:xfrm>
            <a:off x="5757035" y="2279272"/>
            <a:ext cx="1107996" cy="369332"/>
          </a:xfrm>
          <a:prstGeom prst="rect">
            <a:avLst/>
          </a:prstGeom>
          <a:noFill/>
        </p:spPr>
        <p:txBody>
          <a:bodyPr wrap="none" rtlCol="0">
            <a:spAutoFit/>
          </a:bodyPr>
          <a:lstStyle/>
          <a:p>
            <a:r>
              <a:rPr lang="zh-CN" altLang="en-US" dirty="0" smtClean="0">
                <a:solidFill>
                  <a:schemeClr val="bg1"/>
                </a:solidFill>
                <a:latin typeface="+mn-ea"/>
                <a:cs typeface="+mn-ea"/>
              </a:rPr>
              <a:t>案例分析</a:t>
            </a:r>
            <a:endParaRPr lang="zh-CN" altLang="en-US" dirty="0">
              <a:solidFill>
                <a:schemeClr val="bg1"/>
              </a:solidFill>
              <a:latin typeface="+mn-ea"/>
              <a:cs typeface="+mn-ea"/>
            </a:endParaRPr>
          </a:p>
        </p:txBody>
      </p:sp>
      <p:sp>
        <p:nvSpPr>
          <p:cNvPr id="47" name="TextBox 46"/>
          <p:cNvSpPr txBox="1"/>
          <p:nvPr/>
        </p:nvSpPr>
        <p:spPr>
          <a:xfrm>
            <a:off x="5757035" y="2691984"/>
            <a:ext cx="1107996" cy="369332"/>
          </a:xfrm>
          <a:prstGeom prst="rect">
            <a:avLst/>
          </a:prstGeom>
          <a:noFill/>
        </p:spPr>
        <p:txBody>
          <a:bodyPr wrap="none" rtlCol="0">
            <a:spAutoFit/>
          </a:bodyPr>
          <a:lstStyle/>
          <a:p>
            <a:r>
              <a:rPr lang="zh-CN" altLang="en-US" dirty="0" smtClean="0">
                <a:solidFill>
                  <a:schemeClr val="bg1"/>
                </a:solidFill>
                <a:latin typeface="+mn-ea"/>
                <a:cs typeface="+mn-ea"/>
              </a:rPr>
              <a:t>问题评估</a:t>
            </a:r>
            <a:endParaRPr lang="zh-CN" altLang="en-US" dirty="0">
              <a:solidFill>
                <a:schemeClr val="bg1"/>
              </a:solidFill>
              <a:latin typeface="+mn-ea"/>
              <a:cs typeface="+mn-ea"/>
            </a:endParaRPr>
          </a:p>
        </p:txBody>
      </p:sp>
      <p:sp>
        <p:nvSpPr>
          <p:cNvPr id="48" name="TextBox 47"/>
          <p:cNvSpPr txBox="1"/>
          <p:nvPr/>
        </p:nvSpPr>
        <p:spPr>
          <a:xfrm>
            <a:off x="6836101" y="1531572"/>
            <a:ext cx="492443" cy="276999"/>
          </a:xfrm>
          <a:prstGeom prst="rect">
            <a:avLst/>
          </a:prstGeom>
          <a:noFill/>
        </p:spPr>
        <p:txBody>
          <a:bodyPr wrap="none" rtlCol="0">
            <a:spAutoFit/>
          </a:bodyPr>
          <a:lstStyle/>
          <a:p>
            <a:r>
              <a:rPr lang="en-US" altLang="zh-CN" sz="1200" dirty="0" smtClean="0">
                <a:solidFill>
                  <a:schemeClr val="bg1"/>
                </a:solidFill>
                <a:latin typeface="+mn-ea"/>
                <a:cs typeface="+mn-ea"/>
              </a:rPr>
              <a:t>DATA</a:t>
            </a:r>
            <a:endParaRPr lang="zh-CN" altLang="en-US" sz="1200" dirty="0">
              <a:solidFill>
                <a:schemeClr val="bg1"/>
              </a:solidFill>
              <a:latin typeface="+mn-ea"/>
              <a:cs typeface="+mn-ea"/>
            </a:endParaRPr>
          </a:p>
        </p:txBody>
      </p:sp>
      <p:sp>
        <p:nvSpPr>
          <p:cNvPr id="49" name="TextBox 48"/>
          <p:cNvSpPr txBox="1"/>
          <p:nvPr/>
        </p:nvSpPr>
        <p:spPr>
          <a:xfrm>
            <a:off x="6807888" y="1939894"/>
            <a:ext cx="1148520"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DIFFICULTIES</a:t>
            </a:r>
            <a:endParaRPr lang="zh-CN" altLang="en-US" sz="1200" dirty="0">
              <a:solidFill>
                <a:schemeClr val="bg1"/>
              </a:solidFill>
              <a:latin typeface="+mn-ea"/>
              <a:cs typeface="+mn-ea"/>
            </a:endParaRPr>
          </a:p>
        </p:txBody>
      </p:sp>
      <p:sp>
        <p:nvSpPr>
          <p:cNvPr id="50" name="TextBox 49"/>
          <p:cNvSpPr txBox="1"/>
          <p:nvPr/>
        </p:nvSpPr>
        <p:spPr>
          <a:xfrm>
            <a:off x="6866622" y="2348216"/>
            <a:ext cx="800219"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ANALYSIS</a:t>
            </a:r>
            <a:endParaRPr lang="zh-CN" altLang="en-US" sz="1200" dirty="0">
              <a:solidFill>
                <a:schemeClr val="bg1"/>
              </a:solidFill>
              <a:latin typeface="+mn-ea"/>
              <a:cs typeface="+mn-ea"/>
            </a:endParaRPr>
          </a:p>
        </p:txBody>
      </p:sp>
      <p:sp>
        <p:nvSpPr>
          <p:cNvPr id="51" name="TextBox 50"/>
          <p:cNvSpPr txBox="1"/>
          <p:nvPr/>
        </p:nvSpPr>
        <p:spPr>
          <a:xfrm>
            <a:off x="6907435" y="2756538"/>
            <a:ext cx="954107"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ASSESSMENT</a:t>
            </a:r>
            <a:endParaRPr lang="zh-CN" altLang="en-US" sz="1200" dirty="0">
              <a:solidFill>
                <a:schemeClr val="bg1"/>
              </a:solidFill>
              <a:latin typeface="+mn-ea"/>
              <a:cs typeface="+mn-ea"/>
            </a:endParaRPr>
          </a:p>
        </p:txBody>
      </p:sp>
      <p:grpSp>
        <p:nvGrpSpPr>
          <p:cNvPr id="54" name="组合 53"/>
          <p:cNvGrpSpPr/>
          <p:nvPr/>
        </p:nvGrpSpPr>
        <p:grpSpPr>
          <a:xfrm>
            <a:off x="2759414" y="1877452"/>
            <a:ext cx="1301106" cy="1301106"/>
            <a:chOff x="2683251" y="1980687"/>
            <a:chExt cx="1301106" cy="1301106"/>
          </a:xfrm>
          <a:solidFill>
            <a:schemeClr val="bg1"/>
          </a:solidFill>
          <a:effectLst>
            <a:outerShdw blurRad="254000" dist="254000" dir="8100000" algn="tr" rotWithShape="0">
              <a:prstClr val="black">
                <a:alpha val="50000"/>
              </a:prstClr>
            </a:outerShdw>
          </a:effectLst>
        </p:grpSpPr>
        <p:sp>
          <p:nvSpPr>
            <p:cNvPr id="55" name="椭圆 54"/>
            <p:cNvSpPr/>
            <p:nvPr/>
          </p:nvSpPr>
          <p:spPr>
            <a:xfrm>
              <a:off x="2683251" y="1980687"/>
              <a:ext cx="1301106" cy="130110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56" name="TextBox 55"/>
            <p:cNvSpPr txBox="1"/>
            <p:nvPr/>
          </p:nvSpPr>
          <p:spPr>
            <a:xfrm>
              <a:off x="3002623" y="2185262"/>
              <a:ext cx="662361" cy="830997"/>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4800" dirty="0" smtClean="0">
                  <a:solidFill>
                    <a:srgbClr val="000000"/>
                  </a:solidFill>
                  <a:latin typeface="Watford DB" pitchFamily="2" charset="0"/>
                  <a:cs typeface="+mn-ea"/>
                </a:rPr>
                <a:t>4</a:t>
              </a:r>
              <a:endParaRPr lang="zh-CN" altLang="en-US" sz="4800" dirty="0">
                <a:solidFill>
                  <a:srgbClr val="000000"/>
                </a:solidFill>
                <a:latin typeface="Watford DB" pitchFamily="2" charset="0"/>
                <a:cs typeface="+mn-ea"/>
              </a:endParaRPr>
            </a:p>
          </p:txBody>
        </p:sp>
      </p:grpSp>
      <p:sp>
        <p:nvSpPr>
          <p:cNvPr id="58" name="椭圆 57"/>
          <p:cNvSpPr/>
          <p:nvPr/>
        </p:nvSpPr>
        <p:spPr>
          <a:xfrm>
            <a:off x="5463147" y="1481346"/>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59" name="椭圆 58"/>
          <p:cNvSpPr/>
          <p:nvPr/>
        </p:nvSpPr>
        <p:spPr>
          <a:xfrm>
            <a:off x="5463147" y="1918709"/>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60" name="椭圆 59"/>
          <p:cNvSpPr/>
          <p:nvPr/>
        </p:nvSpPr>
        <p:spPr>
          <a:xfrm>
            <a:off x="5463147" y="2356072"/>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61" name="椭圆 60"/>
          <p:cNvSpPr/>
          <p:nvPr/>
        </p:nvSpPr>
        <p:spPr>
          <a:xfrm>
            <a:off x="5463147" y="2793435"/>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4" name="TextBox 23"/>
          <p:cNvSpPr txBox="1"/>
          <p:nvPr/>
        </p:nvSpPr>
        <p:spPr>
          <a:xfrm>
            <a:off x="5757035" y="3104697"/>
            <a:ext cx="1107996" cy="369332"/>
          </a:xfrm>
          <a:prstGeom prst="rect">
            <a:avLst/>
          </a:prstGeom>
          <a:noFill/>
        </p:spPr>
        <p:txBody>
          <a:bodyPr wrap="none" rtlCol="0">
            <a:spAutoFit/>
          </a:bodyPr>
          <a:lstStyle/>
          <a:p>
            <a:r>
              <a:rPr lang="zh-CN" altLang="en-US" dirty="0" smtClean="0">
                <a:solidFill>
                  <a:schemeClr val="bg1"/>
                </a:solidFill>
                <a:latin typeface="+mn-ea"/>
                <a:cs typeface="+mn-ea"/>
              </a:rPr>
              <a:t>研究成果</a:t>
            </a:r>
            <a:endParaRPr lang="zh-CN" altLang="en-US" dirty="0">
              <a:solidFill>
                <a:schemeClr val="bg1"/>
              </a:solidFill>
              <a:latin typeface="+mn-ea"/>
              <a:cs typeface="+mn-ea"/>
            </a:endParaRPr>
          </a:p>
        </p:txBody>
      </p:sp>
      <p:sp>
        <p:nvSpPr>
          <p:cNvPr id="25" name="TextBox 24"/>
          <p:cNvSpPr txBox="1"/>
          <p:nvPr/>
        </p:nvSpPr>
        <p:spPr>
          <a:xfrm>
            <a:off x="6914648" y="3164862"/>
            <a:ext cx="1107996"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ACHIEVEMENTS</a:t>
            </a:r>
            <a:endParaRPr lang="zh-CN" altLang="en-US" sz="1200" dirty="0">
              <a:solidFill>
                <a:schemeClr val="bg1"/>
              </a:solidFill>
              <a:latin typeface="+mn-ea"/>
              <a:cs typeface="+mn-ea"/>
            </a:endParaRPr>
          </a:p>
        </p:txBody>
      </p:sp>
      <p:sp>
        <p:nvSpPr>
          <p:cNvPr id="27" name="椭圆 26"/>
          <p:cNvSpPr/>
          <p:nvPr/>
        </p:nvSpPr>
        <p:spPr>
          <a:xfrm>
            <a:off x="5463146" y="3151974"/>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30" name="TextBox 29"/>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ppt_x</p:attrName>
                                        </p:attrNameLst>
                                      </p:cBhvr>
                                      <p:tavLst>
                                        <p:tav tm="0">
                                          <p:val>
                                            <p:strVal val="#ppt_x-#ppt_w*1.125000"/>
                                          </p:val>
                                        </p:tav>
                                        <p:tav tm="100000">
                                          <p:val>
                                            <p:strVal val="#ppt_x"/>
                                          </p:val>
                                        </p:tav>
                                      </p:tavLst>
                                    </p:anim>
                                    <p:animEffect transition="in" filter="wipe(right)">
                                      <p:cBhvr>
                                        <p:cTn id="12" dur="500"/>
                                        <p:tgtEl>
                                          <p:spTgt spid="59"/>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p:tgtEl>
                                          <p:spTgt spid="60"/>
                                        </p:tgtEl>
                                        <p:attrNameLst>
                                          <p:attrName>ppt_x</p:attrName>
                                        </p:attrNameLst>
                                      </p:cBhvr>
                                      <p:tavLst>
                                        <p:tav tm="0">
                                          <p:val>
                                            <p:strVal val="#ppt_x-#ppt_w*1.125000"/>
                                          </p:val>
                                        </p:tav>
                                        <p:tav tm="100000">
                                          <p:val>
                                            <p:strVal val="#ppt_x"/>
                                          </p:val>
                                        </p:tav>
                                      </p:tavLst>
                                    </p:anim>
                                    <p:animEffect transition="in" filter="wipe(right)">
                                      <p:cBhvr>
                                        <p:cTn id="16" dur="500"/>
                                        <p:tgtEl>
                                          <p:spTgt spid="60"/>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p:tgtEl>
                                          <p:spTgt spid="61"/>
                                        </p:tgtEl>
                                        <p:attrNameLst>
                                          <p:attrName>ppt_x</p:attrName>
                                        </p:attrNameLst>
                                      </p:cBhvr>
                                      <p:tavLst>
                                        <p:tav tm="0">
                                          <p:val>
                                            <p:strVal val="#ppt_x-#ppt_w*1.125000"/>
                                          </p:val>
                                        </p:tav>
                                        <p:tav tm="100000">
                                          <p:val>
                                            <p:strVal val="#ppt_x"/>
                                          </p:val>
                                        </p:tav>
                                      </p:tavLst>
                                    </p:anim>
                                    <p:animEffect transition="in" filter="wipe(right)">
                                      <p:cBhvr>
                                        <p:cTn id="20" dur="500"/>
                                        <p:tgtEl>
                                          <p:spTgt spid="6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12" presetClass="entr" presetSubtype="8" fill="hold" grpId="0" nodeType="withEffect">
                                  <p:stCondLst>
                                    <p:cond delay="30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p:tgtEl>
                                          <p:spTgt spid="44"/>
                                        </p:tgtEl>
                                        <p:attrNameLst>
                                          <p:attrName>ppt_x</p:attrName>
                                        </p:attrNameLst>
                                      </p:cBhvr>
                                      <p:tavLst>
                                        <p:tav tm="0">
                                          <p:val>
                                            <p:strVal val="#ppt_x-#ppt_w*1.125000"/>
                                          </p:val>
                                        </p:tav>
                                        <p:tav tm="100000">
                                          <p:val>
                                            <p:strVal val="#ppt_x"/>
                                          </p:val>
                                        </p:tav>
                                      </p:tavLst>
                                    </p:anim>
                                    <p:animEffect transition="in" filter="wipe(right)">
                                      <p:cBhvr>
                                        <p:cTn id="28" dur="500"/>
                                        <p:tgtEl>
                                          <p:spTgt spid="44"/>
                                        </p:tgtEl>
                                      </p:cBhvr>
                                    </p:animEffect>
                                  </p:childTnLst>
                                </p:cTn>
                              </p:par>
                              <p:par>
                                <p:cTn id="29" presetID="12" presetClass="entr" presetSubtype="8" fill="hold" grpId="0" nodeType="withEffect">
                                  <p:stCondLst>
                                    <p:cond delay="3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p:tgtEl>
                                          <p:spTgt spid="45"/>
                                        </p:tgtEl>
                                        <p:attrNameLst>
                                          <p:attrName>ppt_x</p:attrName>
                                        </p:attrNameLst>
                                      </p:cBhvr>
                                      <p:tavLst>
                                        <p:tav tm="0">
                                          <p:val>
                                            <p:strVal val="#ppt_x-#ppt_w*1.125000"/>
                                          </p:val>
                                        </p:tav>
                                        <p:tav tm="100000">
                                          <p:val>
                                            <p:strVal val="#ppt_x"/>
                                          </p:val>
                                        </p:tav>
                                      </p:tavLst>
                                    </p:anim>
                                    <p:animEffect transition="in" filter="wipe(right)">
                                      <p:cBhvr>
                                        <p:cTn id="32" dur="500"/>
                                        <p:tgtEl>
                                          <p:spTgt spid="45"/>
                                        </p:tgtEl>
                                      </p:cBhvr>
                                    </p:animEffect>
                                  </p:childTnLst>
                                </p:cTn>
                              </p:par>
                              <p:par>
                                <p:cTn id="33" presetID="12" presetClass="entr" presetSubtype="8" fill="hold" grpId="0" nodeType="withEffect">
                                  <p:stCondLst>
                                    <p:cond delay="30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ppt_x</p:attrName>
                                        </p:attrNameLst>
                                      </p:cBhvr>
                                      <p:tavLst>
                                        <p:tav tm="0">
                                          <p:val>
                                            <p:strVal val="#ppt_x-#ppt_w*1.125000"/>
                                          </p:val>
                                        </p:tav>
                                        <p:tav tm="100000">
                                          <p:val>
                                            <p:strVal val="#ppt_x"/>
                                          </p:val>
                                        </p:tav>
                                      </p:tavLst>
                                    </p:anim>
                                    <p:animEffect transition="in" filter="wipe(right)">
                                      <p:cBhvr>
                                        <p:cTn id="36" dur="500"/>
                                        <p:tgtEl>
                                          <p:spTgt spid="46"/>
                                        </p:tgtEl>
                                      </p:cBhvr>
                                    </p:animEffect>
                                  </p:childTnLst>
                                </p:cTn>
                              </p:par>
                              <p:par>
                                <p:cTn id="37" presetID="12" presetClass="entr" presetSubtype="8" fill="hold" grpId="0" nodeType="withEffect">
                                  <p:stCondLst>
                                    <p:cond delay="30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p:tgtEl>
                                          <p:spTgt spid="47"/>
                                        </p:tgtEl>
                                        <p:attrNameLst>
                                          <p:attrName>ppt_x</p:attrName>
                                        </p:attrNameLst>
                                      </p:cBhvr>
                                      <p:tavLst>
                                        <p:tav tm="0">
                                          <p:val>
                                            <p:strVal val="#ppt_x-#ppt_w*1.125000"/>
                                          </p:val>
                                        </p:tav>
                                        <p:tav tm="100000">
                                          <p:val>
                                            <p:strVal val="#ppt_x"/>
                                          </p:val>
                                        </p:tav>
                                      </p:tavLst>
                                    </p:anim>
                                    <p:animEffect transition="in" filter="wipe(right)">
                                      <p:cBhvr>
                                        <p:cTn id="40" dur="500"/>
                                        <p:tgtEl>
                                          <p:spTgt spid="47"/>
                                        </p:tgtEl>
                                      </p:cBhvr>
                                    </p:animEffect>
                                  </p:childTnLst>
                                </p:cTn>
                              </p:par>
                              <p:par>
                                <p:cTn id="41" presetID="12" presetClass="entr" presetSubtype="8" fill="hold" grpId="0" nodeType="withEffect">
                                  <p:stCondLst>
                                    <p:cond delay="3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p:tgtEl>
                                          <p:spTgt spid="24"/>
                                        </p:tgtEl>
                                        <p:attrNameLst>
                                          <p:attrName>ppt_x</p:attrName>
                                        </p:attrNameLst>
                                      </p:cBhvr>
                                      <p:tavLst>
                                        <p:tav tm="0">
                                          <p:val>
                                            <p:strVal val="#ppt_x-#ppt_w*1.125000"/>
                                          </p:val>
                                        </p:tav>
                                        <p:tav tm="100000">
                                          <p:val>
                                            <p:strVal val="#ppt_x"/>
                                          </p:val>
                                        </p:tav>
                                      </p:tavLst>
                                    </p:anim>
                                    <p:animEffect transition="in" filter="wipe(right)">
                                      <p:cBhvr>
                                        <p:cTn id="44" dur="500"/>
                                        <p:tgtEl>
                                          <p:spTgt spid="24"/>
                                        </p:tgtEl>
                                      </p:cBhvr>
                                    </p:animEffect>
                                  </p:childTnLst>
                                </p:cTn>
                              </p:par>
                              <p:par>
                                <p:cTn id="45" presetID="12" presetClass="entr" presetSubtype="8" fill="hold" grpId="0" nodeType="withEffect">
                                  <p:stCondLst>
                                    <p:cond delay="60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ppt_x</p:attrName>
                                        </p:attrNameLst>
                                      </p:cBhvr>
                                      <p:tavLst>
                                        <p:tav tm="0">
                                          <p:val>
                                            <p:strVal val="#ppt_x-#ppt_w*1.125000"/>
                                          </p:val>
                                        </p:tav>
                                        <p:tav tm="100000">
                                          <p:val>
                                            <p:strVal val="#ppt_x"/>
                                          </p:val>
                                        </p:tav>
                                      </p:tavLst>
                                    </p:anim>
                                    <p:animEffect transition="in" filter="wipe(right)">
                                      <p:cBhvr>
                                        <p:cTn id="48" dur="500"/>
                                        <p:tgtEl>
                                          <p:spTgt spid="48"/>
                                        </p:tgtEl>
                                      </p:cBhvr>
                                    </p:animEffect>
                                  </p:childTnLst>
                                </p:cTn>
                              </p:par>
                              <p:par>
                                <p:cTn id="49" presetID="12" presetClass="entr" presetSubtype="8" fill="hold" grpId="0" nodeType="withEffect">
                                  <p:stCondLst>
                                    <p:cond delay="60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p:tgtEl>
                                          <p:spTgt spid="49"/>
                                        </p:tgtEl>
                                        <p:attrNameLst>
                                          <p:attrName>ppt_x</p:attrName>
                                        </p:attrNameLst>
                                      </p:cBhvr>
                                      <p:tavLst>
                                        <p:tav tm="0">
                                          <p:val>
                                            <p:strVal val="#ppt_x-#ppt_w*1.125000"/>
                                          </p:val>
                                        </p:tav>
                                        <p:tav tm="100000">
                                          <p:val>
                                            <p:strVal val="#ppt_x"/>
                                          </p:val>
                                        </p:tav>
                                      </p:tavLst>
                                    </p:anim>
                                    <p:animEffect transition="in" filter="wipe(right)">
                                      <p:cBhvr>
                                        <p:cTn id="52" dur="500"/>
                                        <p:tgtEl>
                                          <p:spTgt spid="49"/>
                                        </p:tgtEl>
                                      </p:cBhvr>
                                    </p:animEffect>
                                  </p:childTnLst>
                                </p:cTn>
                              </p:par>
                              <p:par>
                                <p:cTn id="53" presetID="12" presetClass="entr" presetSubtype="8" fill="hold" grpId="0" nodeType="withEffect">
                                  <p:stCondLst>
                                    <p:cond delay="60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p:tgtEl>
                                          <p:spTgt spid="50"/>
                                        </p:tgtEl>
                                        <p:attrNameLst>
                                          <p:attrName>ppt_x</p:attrName>
                                        </p:attrNameLst>
                                      </p:cBhvr>
                                      <p:tavLst>
                                        <p:tav tm="0">
                                          <p:val>
                                            <p:strVal val="#ppt_x-#ppt_w*1.125000"/>
                                          </p:val>
                                        </p:tav>
                                        <p:tav tm="100000">
                                          <p:val>
                                            <p:strVal val="#ppt_x"/>
                                          </p:val>
                                        </p:tav>
                                      </p:tavLst>
                                    </p:anim>
                                    <p:animEffect transition="in" filter="wipe(right)">
                                      <p:cBhvr>
                                        <p:cTn id="56" dur="500"/>
                                        <p:tgtEl>
                                          <p:spTgt spid="50"/>
                                        </p:tgtEl>
                                      </p:cBhvr>
                                    </p:animEffect>
                                  </p:childTnLst>
                                </p:cTn>
                              </p:par>
                              <p:par>
                                <p:cTn id="57" presetID="12" presetClass="entr" presetSubtype="8" fill="hold" grpId="0" nodeType="withEffect">
                                  <p:stCondLst>
                                    <p:cond delay="60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p:tgtEl>
                                          <p:spTgt spid="51"/>
                                        </p:tgtEl>
                                        <p:attrNameLst>
                                          <p:attrName>ppt_x</p:attrName>
                                        </p:attrNameLst>
                                      </p:cBhvr>
                                      <p:tavLst>
                                        <p:tav tm="0">
                                          <p:val>
                                            <p:strVal val="#ppt_x-#ppt_w*1.125000"/>
                                          </p:val>
                                        </p:tav>
                                        <p:tav tm="100000">
                                          <p:val>
                                            <p:strVal val="#ppt_x"/>
                                          </p:val>
                                        </p:tav>
                                      </p:tavLst>
                                    </p:anim>
                                    <p:animEffect transition="in" filter="wipe(right)">
                                      <p:cBhvr>
                                        <p:cTn id="60" dur="500"/>
                                        <p:tgtEl>
                                          <p:spTgt spid="51"/>
                                        </p:tgtEl>
                                      </p:cBhvr>
                                    </p:animEffect>
                                  </p:childTnLst>
                                </p:cTn>
                              </p:par>
                              <p:par>
                                <p:cTn id="61" presetID="12" presetClass="entr" presetSubtype="8" fill="hold" grpId="0" nodeType="withEffect">
                                  <p:stCondLst>
                                    <p:cond delay="60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p:tgtEl>
                                          <p:spTgt spid="25"/>
                                        </p:tgtEl>
                                        <p:attrNameLst>
                                          <p:attrName>ppt_x</p:attrName>
                                        </p:attrNameLst>
                                      </p:cBhvr>
                                      <p:tavLst>
                                        <p:tav tm="0">
                                          <p:val>
                                            <p:strVal val="#ppt_x-#ppt_w*1.125000"/>
                                          </p:val>
                                        </p:tav>
                                        <p:tav tm="100000">
                                          <p:val>
                                            <p:strVal val="#ppt_x"/>
                                          </p:val>
                                        </p:tav>
                                      </p:tavLst>
                                    </p:anim>
                                    <p:animEffect transition="in" filter="wipe(right)">
                                      <p:cBhvr>
                                        <p:cTn id="64" dur="500"/>
                                        <p:tgtEl>
                                          <p:spTgt spid="25"/>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8" grpId="0" animBg="1"/>
      <p:bldP spid="59" grpId="0" animBg="1"/>
      <p:bldP spid="60" grpId="0" animBg="1"/>
      <p:bldP spid="61" grpId="0" animBg="1"/>
      <p:bldP spid="24" grpId="0"/>
      <p:bldP spid="25" grpId="0"/>
      <p:bldP spid="27" grpId="0" animBg="1"/>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实验数据</a:t>
            </a:r>
            <a:endParaRPr lang="zh-CN" altLang="en-US" sz="2000" spc="300" dirty="0">
              <a:latin typeface="+mn-ea"/>
              <a:cs typeface="+mn-ea"/>
            </a:endParaRPr>
          </a:p>
        </p:txBody>
      </p:sp>
      <p:sp>
        <p:nvSpPr>
          <p:cNvPr id="27" name="TextBox 26"/>
          <p:cNvSpPr txBox="1"/>
          <p:nvPr/>
        </p:nvSpPr>
        <p:spPr>
          <a:xfrm>
            <a:off x="2390916" y="267886"/>
            <a:ext cx="595035" cy="338554"/>
          </a:xfrm>
          <a:prstGeom prst="rect">
            <a:avLst/>
          </a:prstGeom>
          <a:noFill/>
        </p:spPr>
        <p:txBody>
          <a:bodyPr wrap="none" rtlCol="0">
            <a:spAutoFit/>
          </a:bodyPr>
          <a:lstStyle/>
          <a:p>
            <a:r>
              <a:rPr lang="en-US" altLang="zh-CN" sz="1600" dirty="0" smtClean="0">
                <a:solidFill>
                  <a:srgbClr val="0070C0"/>
                </a:solidFill>
                <a:latin typeface="+mn-ea"/>
                <a:cs typeface="+mn-ea"/>
              </a:rPr>
              <a:t>DATA</a:t>
            </a:r>
            <a:endParaRPr lang="zh-CN" altLang="en-US" sz="1600" dirty="0">
              <a:solidFill>
                <a:srgbClr val="0070C0"/>
              </a:solidFill>
              <a:latin typeface="+mn-ea"/>
              <a:cs typeface="+mn-ea"/>
            </a:endParaRPr>
          </a:p>
        </p:txBody>
      </p:sp>
      <p:grpSp>
        <p:nvGrpSpPr>
          <p:cNvPr id="7" name="组合 6"/>
          <p:cNvGrpSpPr/>
          <p:nvPr/>
        </p:nvGrpSpPr>
        <p:grpSpPr>
          <a:xfrm>
            <a:off x="1076363" y="1350240"/>
            <a:ext cx="3052789" cy="3052789"/>
            <a:chOff x="1076363" y="1350240"/>
            <a:chExt cx="3052789" cy="3052789"/>
          </a:xfrm>
        </p:grpSpPr>
        <p:grpSp>
          <p:nvGrpSpPr>
            <p:cNvPr id="42" name="组合 41"/>
            <p:cNvGrpSpPr/>
            <p:nvPr/>
          </p:nvGrpSpPr>
          <p:grpSpPr>
            <a:xfrm>
              <a:off x="1076363" y="1350240"/>
              <a:ext cx="3052789" cy="3052789"/>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endParaRPr>
              </a:p>
            </p:txBody>
          </p:sp>
        </p:grpSp>
        <p:sp>
          <p:nvSpPr>
            <p:cNvPr id="68" name="TextBox 67"/>
            <p:cNvSpPr txBox="1"/>
            <p:nvPr/>
          </p:nvSpPr>
          <p:spPr>
            <a:xfrm>
              <a:off x="3032353" y="3209065"/>
              <a:ext cx="659155" cy="830997"/>
            </a:xfrm>
            <a:prstGeom prst="rect">
              <a:avLst/>
            </a:prstGeom>
            <a:noFill/>
          </p:spPr>
          <p:txBody>
            <a:bodyPr wrap="none" rtlCol="0">
              <a:spAutoFit/>
            </a:bodyPr>
            <a:lstStyle/>
            <a:p>
              <a:r>
                <a:rPr lang="en-US" altLang="zh-CN" sz="4800" dirty="0" smtClean="0">
                  <a:solidFill>
                    <a:srgbClr val="0070C0"/>
                  </a:solidFill>
                  <a:latin typeface="Watford DB" pitchFamily="2" charset="0"/>
                  <a:cs typeface="+mn-ea"/>
                </a:rPr>
                <a:t>A</a:t>
              </a:r>
              <a:endParaRPr lang="zh-CN" altLang="en-US" sz="4800" dirty="0">
                <a:solidFill>
                  <a:srgbClr val="0070C0"/>
                </a:solidFill>
                <a:latin typeface="Watford DB" pitchFamily="2" charset="0"/>
                <a:cs typeface="+mn-ea"/>
              </a:endParaRPr>
            </a:p>
          </p:txBody>
        </p:sp>
      </p:gr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249566" y="1312088"/>
            <a:ext cx="2338385" cy="2443165"/>
            <a:chOff x="1249566" y="1312088"/>
            <a:chExt cx="2338385" cy="2443165"/>
          </a:xfrm>
          <a:solidFill>
            <a:schemeClr val="accent1"/>
          </a:solidFill>
        </p:grpSpPr>
        <p:sp>
          <p:nvSpPr>
            <p:cNvPr id="45" name="椭圆 44"/>
            <p:cNvSpPr/>
            <p:nvPr/>
          </p:nvSpPr>
          <p:spPr>
            <a:xfrm>
              <a:off x="1249566" y="1416868"/>
              <a:ext cx="2338385" cy="2338385"/>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9" name="TextBox 68"/>
            <p:cNvSpPr txBox="1"/>
            <p:nvPr/>
          </p:nvSpPr>
          <p:spPr>
            <a:xfrm>
              <a:off x="2244857" y="1312088"/>
              <a:ext cx="633507" cy="830997"/>
            </a:xfrm>
            <a:prstGeom prst="rect">
              <a:avLst/>
            </a:prstGeom>
            <a:noFill/>
          </p:spPr>
          <p:txBody>
            <a:bodyPr wrap="none" rtlCol="0">
              <a:spAutoFit/>
            </a:bodyPr>
            <a:lstStyle/>
            <a:p>
              <a:r>
                <a:rPr lang="en-US" altLang="zh-CN" sz="4800" dirty="0" smtClean="0">
                  <a:solidFill>
                    <a:schemeClr val="bg1"/>
                  </a:solidFill>
                  <a:latin typeface="Watford DB" pitchFamily="2" charset="0"/>
                  <a:cs typeface="+mn-ea"/>
                </a:rPr>
                <a:t>B</a:t>
              </a:r>
              <a:endParaRPr lang="zh-CN" altLang="en-US" sz="4800" dirty="0">
                <a:solidFill>
                  <a:schemeClr val="bg1"/>
                </a:solidFill>
                <a:latin typeface="Watford DB" pitchFamily="2" charset="0"/>
                <a:cs typeface="+mn-ea"/>
              </a:endParaRPr>
            </a:p>
          </p:txBody>
        </p:sp>
      </p:grpSp>
      <p:grpSp>
        <p:nvGrpSpPr>
          <p:cNvPr id="9" name="组合 8"/>
          <p:cNvGrpSpPr/>
          <p:nvPr/>
        </p:nvGrpSpPr>
        <p:grpSpPr>
          <a:xfrm>
            <a:off x="1825442" y="2047960"/>
            <a:ext cx="1611782" cy="1611782"/>
            <a:chOff x="1825442" y="2047960"/>
            <a:chExt cx="1611782" cy="1611782"/>
          </a:xfrm>
        </p:grpSpPr>
        <p:grpSp>
          <p:nvGrpSpPr>
            <p:cNvPr id="47" name="组合 46"/>
            <p:cNvGrpSpPr/>
            <p:nvPr/>
          </p:nvGrpSpPr>
          <p:grpSpPr>
            <a:xfrm>
              <a:off x="1825442" y="2047960"/>
              <a:ext cx="1611782" cy="1611782"/>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endParaRPr>
              </a:p>
            </p:txBody>
          </p:sp>
        </p:grpSp>
        <p:sp>
          <p:nvSpPr>
            <p:cNvPr id="70" name="TextBox 69"/>
            <p:cNvSpPr txBox="1"/>
            <p:nvPr/>
          </p:nvSpPr>
          <p:spPr>
            <a:xfrm>
              <a:off x="2286003" y="2461135"/>
              <a:ext cx="580608" cy="830997"/>
            </a:xfrm>
            <a:prstGeom prst="rect">
              <a:avLst/>
            </a:prstGeom>
            <a:noFill/>
          </p:spPr>
          <p:txBody>
            <a:bodyPr wrap="none" rtlCol="0">
              <a:spAutoFit/>
            </a:bodyPr>
            <a:lstStyle/>
            <a:p>
              <a:r>
                <a:rPr lang="en-US" altLang="zh-CN" sz="4800" dirty="0" smtClean="0">
                  <a:solidFill>
                    <a:srgbClr val="0070C0"/>
                  </a:solidFill>
                  <a:latin typeface="Watford DB" pitchFamily="2" charset="0"/>
                  <a:cs typeface="+mn-ea"/>
                </a:rPr>
                <a:t>C</a:t>
              </a:r>
              <a:endParaRPr lang="zh-CN" altLang="en-US" sz="4800" dirty="0">
                <a:solidFill>
                  <a:srgbClr val="0070C0"/>
                </a:solidFill>
                <a:latin typeface="Watford DB" pitchFamily="2" charset="0"/>
                <a:cs typeface="+mn-ea"/>
              </a:endParaRPr>
            </a:p>
          </p:txBody>
        </p:sp>
      </p:grpSp>
      <p:grpSp>
        <p:nvGrpSpPr>
          <p:cNvPr id="10" name="组合 9"/>
          <p:cNvGrpSpPr/>
          <p:nvPr/>
        </p:nvGrpSpPr>
        <p:grpSpPr>
          <a:xfrm>
            <a:off x="1647659" y="1598714"/>
            <a:ext cx="620695" cy="620695"/>
            <a:chOff x="1647659" y="1598714"/>
            <a:chExt cx="620695" cy="620695"/>
          </a:xfrm>
        </p:grpSpPr>
        <p:grpSp>
          <p:nvGrpSpPr>
            <p:cNvPr id="65" name="组合 64"/>
            <p:cNvGrpSpPr/>
            <p:nvPr/>
          </p:nvGrpSpPr>
          <p:grpSpPr>
            <a:xfrm>
              <a:off x="1647659" y="1598714"/>
              <a:ext cx="620695" cy="62069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cs typeface="+mn-ea"/>
                </a:endParaRPr>
              </a:p>
            </p:txBody>
          </p:sp>
        </p:grpSp>
        <p:sp>
          <p:nvSpPr>
            <p:cNvPr id="71" name="TextBox 70"/>
            <p:cNvSpPr txBox="1"/>
            <p:nvPr/>
          </p:nvSpPr>
          <p:spPr>
            <a:xfrm>
              <a:off x="1781732" y="1658808"/>
              <a:ext cx="412292" cy="461665"/>
            </a:xfrm>
            <a:prstGeom prst="rect">
              <a:avLst/>
            </a:prstGeom>
            <a:noFill/>
          </p:spPr>
          <p:txBody>
            <a:bodyPr wrap="none" rtlCol="0">
              <a:spAutoFit/>
            </a:bodyPr>
            <a:lstStyle/>
            <a:p>
              <a:r>
                <a:rPr lang="en-US" altLang="zh-CN" sz="2400" dirty="0" smtClean="0">
                  <a:solidFill>
                    <a:srgbClr val="0070C0"/>
                  </a:solidFill>
                  <a:latin typeface="Watford DB" pitchFamily="2" charset="0"/>
                  <a:cs typeface="+mn-ea"/>
                </a:rPr>
                <a:t>D</a:t>
              </a:r>
              <a:endParaRPr lang="zh-CN" altLang="en-US" sz="2400" dirty="0">
                <a:solidFill>
                  <a:srgbClr val="0070C0"/>
                </a:solidFill>
                <a:latin typeface="Watford DB" pitchFamily="2" charset="0"/>
                <a:cs typeface="+mn-ea"/>
              </a:endParaRPr>
            </a:p>
          </p:txBody>
        </p:sp>
      </p:grpSp>
      <p:grpSp>
        <p:nvGrpSpPr>
          <p:cNvPr id="2" name="组合 1"/>
          <p:cNvGrpSpPr/>
          <p:nvPr/>
        </p:nvGrpSpPr>
        <p:grpSpPr>
          <a:xfrm>
            <a:off x="4831991" y="3821070"/>
            <a:ext cx="717066" cy="717066"/>
            <a:chOff x="4946295" y="3821070"/>
            <a:chExt cx="717066" cy="717066"/>
          </a:xfrm>
        </p:grpSpPr>
        <p:grpSp>
          <p:nvGrpSpPr>
            <p:cNvPr id="80" name="组合 79"/>
            <p:cNvGrpSpPr/>
            <p:nvPr/>
          </p:nvGrpSpPr>
          <p:grpSpPr>
            <a:xfrm>
              <a:off x="4946295" y="3821070"/>
              <a:ext cx="717066" cy="717066"/>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82" name="椭圆 8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83" name="TextBox 82"/>
            <p:cNvSpPr txBox="1"/>
            <p:nvPr/>
          </p:nvSpPr>
          <p:spPr>
            <a:xfrm>
              <a:off x="5098681" y="3920194"/>
              <a:ext cx="412292" cy="461665"/>
            </a:xfrm>
            <a:prstGeom prst="rect">
              <a:avLst/>
            </a:prstGeom>
            <a:noFill/>
          </p:spPr>
          <p:txBody>
            <a:bodyPr wrap="none" rtlCol="0">
              <a:spAutoFit/>
            </a:bodyPr>
            <a:lstStyle/>
            <a:p>
              <a:r>
                <a:rPr lang="en-US" altLang="zh-CN" sz="2400" dirty="0" smtClean="0">
                  <a:latin typeface="Watford DB" pitchFamily="2" charset="0"/>
                  <a:cs typeface="+mn-ea"/>
                </a:rPr>
                <a:t>D</a:t>
              </a:r>
              <a:endParaRPr lang="zh-CN" altLang="en-US" sz="2400" dirty="0">
                <a:latin typeface="Watford DB" pitchFamily="2" charset="0"/>
                <a:cs typeface="+mn-ea"/>
              </a:endParaRPr>
            </a:p>
          </p:txBody>
        </p:sp>
      </p:grpSp>
      <p:grpSp>
        <p:nvGrpSpPr>
          <p:cNvPr id="3" name="组合 2"/>
          <p:cNvGrpSpPr/>
          <p:nvPr/>
        </p:nvGrpSpPr>
        <p:grpSpPr>
          <a:xfrm>
            <a:off x="4831991" y="2978203"/>
            <a:ext cx="717066" cy="717066"/>
            <a:chOff x="4946295" y="2978203"/>
            <a:chExt cx="717066" cy="717066"/>
          </a:xfrm>
        </p:grpSpPr>
        <p:grpSp>
          <p:nvGrpSpPr>
            <p:cNvPr id="77" name="组合 76"/>
            <p:cNvGrpSpPr/>
            <p:nvPr/>
          </p:nvGrpSpPr>
          <p:grpSpPr>
            <a:xfrm>
              <a:off x="4946295" y="2978203"/>
              <a:ext cx="717066" cy="717066"/>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79" name="椭圆 7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84" name="TextBox 83"/>
            <p:cNvSpPr txBox="1"/>
            <p:nvPr/>
          </p:nvSpPr>
          <p:spPr>
            <a:xfrm>
              <a:off x="5098681" y="3105902"/>
              <a:ext cx="383438" cy="461665"/>
            </a:xfrm>
            <a:prstGeom prst="rect">
              <a:avLst/>
            </a:prstGeom>
            <a:noFill/>
          </p:spPr>
          <p:txBody>
            <a:bodyPr wrap="none" rtlCol="0">
              <a:spAutoFit/>
            </a:bodyPr>
            <a:lstStyle/>
            <a:p>
              <a:r>
                <a:rPr lang="en-US" altLang="zh-CN" sz="2400" dirty="0" smtClean="0">
                  <a:latin typeface="Watford DB" pitchFamily="2" charset="0"/>
                  <a:cs typeface="+mn-ea"/>
                </a:rPr>
                <a:t>C</a:t>
              </a:r>
              <a:endParaRPr lang="zh-CN" altLang="en-US" sz="2400" dirty="0">
                <a:latin typeface="Watford DB" pitchFamily="2" charset="0"/>
                <a:cs typeface="+mn-ea"/>
              </a:endParaRPr>
            </a:p>
          </p:txBody>
        </p:sp>
      </p:grpSp>
      <p:grpSp>
        <p:nvGrpSpPr>
          <p:cNvPr id="5" name="组合 4"/>
          <p:cNvGrpSpPr/>
          <p:nvPr/>
        </p:nvGrpSpPr>
        <p:grpSpPr>
          <a:xfrm>
            <a:off x="4831991" y="1281682"/>
            <a:ext cx="717066" cy="717066"/>
            <a:chOff x="4946295" y="1281682"/>
            <a:chExt cx="717066" cy="717066"/>
          </a:xfrm>
        </p:grpSpPr>
        <p:grpSp>
          <p:nvGrpSpPr>
            <p:cNvPr id="73" name="组合 72"/>
            <p:cNvGrpSpPr/>
            <p:nvPr/>
          </p:nvGrpSpPr>
          <p:grpSpPr>
            <a:xfrm>
              <a:off x="4946295" y="1281682"/>
              <a:ext cx="717066" cy="717066"/>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85" name="TextBox 84"/>
            <p:cNvSpPr txBox="1"/>
            <p:nvPr/>
          </p:nvSpPr>
          <p:spPr>
            <a:xfrm>
              <a:off x="5098681" y="1409382"/>
              <a:ext cx="421910" cy="461665"/>
            </a:xfrm>
            <a:prstGeom prst="rect">
              <a:avLst/>
            </a:prstGeom>
            <a:noFill/>
          </p:spPr>
          <p:txBody>
            <a:bodyPr wrap="none" rtlCol="0">
              <a:spAutoFit/>
            </a:bodyPr>
            <a:lstStyle/>
            <a:p>
              <a:r>
                <a:rPr lang="en-US" altLang="zh-CN" sz="2400" dirty="0" smtClean="0">
                  <a:latin typeface="Watford DB" pitchFamily="2" charset="0"/>
                  <a:cs typeface="+mn-ea"/>
                </a:rPr>
                <a:t>A</a:t>
              </a:r>
              <a:endParaRPr lang="zh-CN" altLang="en-US" sz="2400" dirty="0">
                <a:latin typeface="Watford DB" pitchFamily="2" charset="0"/>
                <a:cs typeface="+mn-ea"/>
              </a:endParaRPr>
            </a:p>
          </p:txBody>
        </p:sp>
      </p:grpSp>
      <p:grpSp>
        <p:nvGrpSpPr>
          <p:cNvPr id="4" name="组合 3"/>
          <p:cNvGrpSpPr/>
          <p:nvPr/>
        </p:nvGrpSpPr>
        <p:grpSpPr>
          <a:xfrm>
            <a:off x="4826599" y="2124550"/>
            <a:ext cx="727851" cy="727851"/>
            <a:chOff x="4940903" y="2124550"/>
            <a:chExt cx="727851" cy="727851"/>
          </a:xfrm>
          <a:solidFill>
            <a:schemeClr val="accent1"/>
          </a:solidFill>
        </p:grpSpPr>
        <p:sp>
          <p:nvSpPr>
            <p:cNvPr id="72" name="椭圆 71"/>
            <p:cNvSpPr/>
            <p:nvPr/>
          </p:nvSpPr>
          <p:spPr>
            <a:xfrm>
              <a:off x="4940903" y="2124550"/>
              <a:ext cx="727851" cy="727851"/>
            </a:xfrm>
            <a:prstGeom prst="ellipse">
              <a:avLst/>
            </a:prstGeom>
            <a:solidFill>
              <a:srgbClr val="0070C0"/>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86" name="TextBox 85"/>
            <p:cNvSpPr txBox="1"/>
            <p:nvPr/>
          </p:nvSpPr>
          <p:spPr>
            <a:xfrm>
              <a:off x="5098682" y="2257642"/>
              <a:ext cx="412292" cy="461665"/>
            </a:xfrm>
            <a:prstGeom prst="rect">
              <a:avLst/>
            </a:prstGeom>
            <a:noFill/>
          </p:spPr>
          <p:txBody>
            <a:bodyPr wrap="none" rtlCol="0">
              <a:spAutoFit/>
            </a:bodyPr>
            <a:lstStyle/>
            <a:p>
              <a:r>
                <a:rPr lang="en-US" altLang="zh-CN" sz="2400" dirty="0" smtClean="0">
                  <a:solidFill>
                    <a:schemeClr val="bg1"/>
                  </a:solidFill>
                  <a:latin typeface="Watford DB" pitchFamily="2" charset="0"/>
                  <a:cs typeface="+mn-ea"/>
                </a:rPr>
                <a:t>B</a:t>
              </a:r>
              <a:endParaRPr lang="zh-CN" altLang="en-US" sz="2400" dirty="0">
                <a:solidFill>
                  <a:schemeClr val="bg1"/>
                </a:solidFill>
                <a:latin typeface="Watford DB" pitchFamily="2" charset="0"/>
                <a:cs typeface="+mn-ea"/>
              </a:endParaRPr>
            </a:p>
          </p:txBody>
        </p:sp>
      </p:grpSp>
      <p:sp>
        <p:nvSpPr>
          <p:cNvPr id="87" name="TextBox 86"/>
          <p:cNvSpPr txBox="1"/>
          <p:nvPr/>
        </p:nvSpPr>
        <p:spPr>
          <a:xfrm>
            <a:off x="5916449" y="1336841"/>
            <a:ext cx="1107996" cy="276999"/>
          </a:xfrm>
          <a:prstGeom prst="rect">
            <a:avLst/>
          </a:prstGeom>
          <a:noFill/>
        </p:spPr>
        <p:txBody>
          <a:bodyPr wrap="none" rtlCol="0">
            <a:spAutoFit/>
          </a:bodyPr>
          <a:lstStyle/>
          <a:p>
            <a:r>
              <a:rPr lang="zh-CN" altLang="en-US" sz="1200" dirty="0" smtClean="0">
                <a:latin typeface="+mn-ea"/>
                <a:cs typeface="+mn-ea"/>
              </a:rPr>
              <a:t>添加文字标题</a:t>
            </a:r>
            <a:endParaRPr lang="zh-CN" altLang="en-US" sz="1200" dirty="0">
              <a:latin typeface="+mn-ea"/>
              <a:cs typeface="+mn-ea"/>
            </a:endParaRPr>
          </a:p>
        </p:txBody>
      </p:sp>
      <p:sp>
        <p:nvSpPr>
          <p:cNvPr id="88" name="TextBox 87"/>
          <p:cNvSpPr txBox="1"/>
          <p:nvPr/>
        </p:nvSpPr>
        <p:spPr>
          <a:xfrm>
            <a:off x="5916449" y="1496158"/>
            <a:ext cx="2646878" cy="461665"/>
          </a:xfrm>
          <a:prstGeom prst="rect">
            <a:avLst/>
          </a:prstGeom>
          <a:noFill/>
        </p:spPr>
        <p:txBody>
          <a:bodyPr wrap="none" rtlCol="0">
            <a:spAutoFit/>
          </a:bodyPr>
          <a:lstStyle/>
          <a:p>
            <a:r>
              <a:rPr lang="zh-CN" altLang="en-US" sz="1200" dirty="0" smtClean="0">
                <a:latin typeface="+mn-ea"/>
                <a:cs typeface="+mn-ea"/>
              </a:rPr>
              <a:t>添加文字内容，内容详尽简要清晰。</a:t>
            </a:r>
            <a:endParaRPr lang="en-US" altLang="zh-CN" sz="1200" dirty="0" smtClean="0">
              <a:latin typeface="+mn-ea"/>
              <a:cs typeface="+mn-ea"/>
            </a:endParaRPr>
          </a:p>
          <a:p>
            <a:r>
              <a:rPr lang="zh-CN" altLang="en-US" sz="1200" dirty="0" smtClean="0">
                <a:latin typeface="+mn-ea"/>
                <a:cs typeface="+mn-ea"/>
              </a:rPr>
              <a:t>添加文字内容，内容详尽简要清晰。</a:t>
            </a:r>
            <a:endParaRPr lang="en-US" altLang="zh-CN" sz="1200" dirty="0" smtClean="0">
              <a:latin typeface="+mn-ea"/>
              <a:cs typeface="+mn-ea"/>
            </a:endParaRPr>
          </a:p>
        </p:txBody>
      </p:sp>
      <p:cxnSp>
        <p:nvCxnSpPr>
          <p:cNvPr id="89" name="直接连接符 88"/>
          <p:cNvCxnSpPr/>
          <p:nvPr/>
        </p:nvCxnSpPr>
        <p:spPr>
          <a:xfrm flipV="1">
            <a:off x="5787828" y="1346831"/>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916449" y="2195910"/>
            <a:ext cx="1107996" cy="276999"/>
          </a:xfrm>
          <a:prstGeom prst="rect">
            <a:avLst/>
          </a:prstGeom>
          <a:noFill/>
        </p:spPr>
        <p:txBody>
          <a:bodyPr wrap="none" rtlCol="0">
            <a:spAutoFit/>
          </a:bodyPr>
          <a:lstStyle/>
          <a:p>
            <a:r>
              <a:rPr lang="zh-CN" altLang="en-US" sz="1200" dirty="0" smtClean="0">
                <a:latin typeface="+mn-ea"/>
                <a:cs typeface="+mn-ea"/>
              </a:rPr>
              <a:t>添加文字标题</a:t>
            </a:r>
            <a:endParaRPr lang="zh-CN" altLang="en-US" sz="1200" dirty="0">
              <a:latin typeface="+mn-ea"/>
              <a:cs typeface="+mn-ea"/>
            </a:endParaRPr>
          </a:p>
        </p:txBody>
      </p:sp>
      <p:sp>
        <p:nvSpPr>
          <p:cNvPr id="91" name="TextBox 90"/>
          <p:cNvSpPr txBox="1"/>
          <p:nvPr/>
        </p:nvSpPr>
        <p:spPr>
          <a:xfrm>
            <a:off x="5916449" y="2355227"/>
            <a:ext cx="2646878" cy="461665"/>
          </a:xfrm>
          <a:prstGeom prst="rect">
            <a:avLst/>
          </a:prstGeom>
          <a:noFill/>
        </p:spPr>
        <p:txBody>
          <a:bodyPr wrap="none" rtlCol="0">
            <a:spAutoFit/>
          </a:bodyPr>
          <a:lstStyle/>
          <a:p>
            <a:r>
              <a:rPr lang="zh-CN" altLang="en-US" sz="1200" dirty="0" smtClean="0">
                <a:latin typeface="+mn-ea"/>
                <a:cs typeface="+mn-ea"/>
              </a:rPr>
              <a:t>添加文字内容，内容详尽简要清晰。</a:t>
            </a:r>
            <a:endParaRPr lang="en-US" altLang="zh-CN" sz="1200" dirty="0" smtClean="0">
              <a:latin typeface="+mn-ea"/>
              <a:cs typeface="+mn-ea"/>
            </a:endParaRPr>
          </a:p>
          <a:p>
            <a:r>
              <a:rPr lang="zh-CN" altLang="en-US" sz="1200" dirty="0" smtClean="0">
                <a:latin typeface="+mn-ea"/>
                <a:cs typeface="+mn-ea"/>
              </a:rPr>
              <a:t>添加文字内容，内容详尽简要清晰。</a:t>
            </a:r>
            <a:endParaRPr lang="en-US" altLang="zh-CN" sz="1200" dirty="0" smtClean="0">
              <a:latin typeface="+mn-ea"/>
              <a:cs typeface="+mn-ea"/>
            </a:endParaRPr>
          </a:p>
        </p:txBody>
      </p:sp>
      <p:cxnSp>
        <p:nvCxnSpPr>
          <p:cNvPr id="92" name="直接连接符 91"/>
          <p:cNvCxnSpPr/>
          <p:nvPr/>
        </p:nvCxnSpPr>
        <p:spPr>
          <a:xfrm flipV="1">
            <a:off x="5787828" y="2205900"/>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916449" y="3038760"/>
            <a:ext cx="1107996" cy="276999"/>
          </a:xfrm>
          <a:prstGeom prst="rect">
            <a:avLst/>
          </a:prstGeom>
          <a:noFill/>
        </p:spPr>
        <p:txBody>
          <a:bodyPr wrap="none" rtlCol="0">
            <a:spAutoFit/>
          </a:bodyPr>
          <a:lstStyle/>
          <a:p>
            <a:r>
              <a:rPr lang="zh-CN" altLang="en-US" sz="1200" dirty="0" smtClean="0">
                <a:latin typeface="+mn-ea"/>
                <a:cs typeface="+mn-ea"/>
              </a:rPr>
              <a:t>添加文字标题</a:t>
            </a:r>
            <a:endParaRPr lang="zh-CN" altLang="en-US" sz="1200" dirty="0">
              <a:latin typeface="+mn-ea"/>
              <a:cs typeface="+mn-ea"/>
            </a:endParaRPr>
          </a:p>
        </p:txBody>
      </p:sp>
      <p:sp>
        <p:nvSpPr>
          <p:cNvPr id="95" name="TextBox 94"/>
          <p:cNvSpPr txBox="1"/>
          <p:nvPr/>
        </p:nvSpPr>
        <p:spPr>
          <a:xfrm>
            <a:off x="5916449" y="3198077"/>
            <a:ext cx="2646878" cy="461665"/>
          </a:xfrm>
          <a:prstGeom prst="rect">
            <a:avLst/>
          </a:prstGeom>
          <a:noFill/>
        </p:spPr>
        <p:txBody>
          <a:bodyPr wrap="none" rtlCol="0">
            <a:spAutoFit/>
          </a:bodyPr>
          <a:lstStyle/>
          <a:p>
            <a:r>
              <a:rPr lang="zh-CN" altLang="en-US" sz="1200" dirty="0" smtClean="0">
                <a:latin typeface="+mn-ea"/>
                <a:cs typeface="+mn-ea"/>
              </a:rPr>
              <a:t>添加文字内容，内容详尽简要清晰。</a:t>
            </a:r>
            <a:endParaRPr lang="en-US" altLang="zh-CN" sz="1200" dirty="0" smtClean="0">
              <a:latin typeface="+mn-ea"/>
              <a:cs typeface="+mn-ea"/>
            </a:endParaRPr>
          </a:p>
          <a:p>
            <a:r>
              <a:rPr lang="zh-CN" altLang="en-US" sz="1200" dirty="0" smtClean="0">
                <a:latin typeface="+mn-ea"/>
                <a:cs typeface="+mn-ea"/>
              </a:rPr>
              <a:t>添加文字内容，内容详尽简要清晰。</a:t>
            </a:r>
            <a:endParaRPr lang="en-US" altLang="zh-CN" sz="1200" dirty="0" smtClean="0">
              <a:latin typeface="+mn-ea"/>
              <a:cs typeface="+mn-ea"/>
            </a:endParaRPr>
          </a:p>
        </p:txBody>
      </p:sp>
      <p:cxnSp>
        <p:nvCxnSpPr>
          <p:cNvPr id="96" name="直接连接符 95"/>
          <p:cNvCxnSpPr/>
          <p:nvPr/>
        </p:nvCxnSpPr>
        <p:spPr>
          <a:xfrm flipV="1">
            <a:off x="5787828" y="3048750"/>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916449" y="3880745"/>
            <a:ext cx="1107996" cy="276999"/>
          </a:xfrm>
          <a:prstGeom prst="rect">
            <a:avLst/>
          </a:prstGeom>
          <a:noFill/>
        </p:spPr>
        <p:txBody>
          <a:bodyPr wrap="none" rtlCol="0">
            <a:spAutoFit/>
          </a:bodyPr>
          <a:lstStyle/>
          <a:p>
            <a:r>
              <a:rPr lang="zh-CN" altLang="en-US" sz="1200" dirty="0" smtClean="0">
                <a:latin typeface="+mn-ea"/>
                <a:cs typeface="+mn-ea"/>
              </a:rPr>
              <a:t>添加文字标题</a:t>
            </a:r>
            <a:endParaRPr lang="zh-CN" altLang="en-US" sz="1200" dirty="0">
              <a:latin typeface="+mn-ea"/>
              <a:cs typeface="+mn-ea"/>
            </a:endParaRPr>
          </a:p>
        </p:txBody>
      </p:sp>
      <p:sp>
        <p:nvSpPr>
          <p:cNvPr id="98" name="TextBox 97"/>
          <p:cNvSpPr txBox="1"/>
          <p:nvPr/>
        </p:nvSpPr>
        <p:spPr>
          <a:xfrm>
            <a:off x="5916449" y="4040062"/>
            <a:ext cx="2646878" cy="461665"/>
          </a:xfrm>
          <a:prstGeom prst="rect">
            <a:avLst/>
          </a:prstGeom>
          <a:noFill/>
        </p:spPr>
        <p:txBody>
          <a:bodyPr wrap="none" rtlCol="0">
            <a:spAutoFit/>
          </a:bodyPr>
          <a:lstStyle/>
          <a:p>
            <a:r>
              <a:rPr lang="zh-CN" altLang="en-US" sz="1200" dirty="0" smtClean="0">
                <a:latin typeface="+mn-ea"/>
                <a:cs typeface="+mn-ea"/>
              </a:rPr>
              <a:t>添加文字内容，内容详尽简要清晰。</a:t>
            </a:r>
            <a:endParaRPr lang="en-US" altLang="zh-CN" sz="1200" dirty="0" smtClean="0">
              <a:latin typeface="+mn-ea"/>
              <a:cs typeface="+mn-ea"/>
            </a:endParaRPr>
          </a:p>
          <a:p>
            <a:r>
              <a:rPr lang="zh-CN" altLang="en-US" sz="1200" dirty="0" smtClean="0">
                <a:latin typeface="+mn-ea"/>
                <a:cs typeface="+mn-ea"/>
              </a:rPr>
              <a:t>添加文字内容，内容详尽简要清晰。</a:t>
            </a:r>
            <a:endParaRPr lang="en-US" altLang="zh-CN" sz="1200" dirty="0" smtClean="0">
              <a:latin typeface="+mn-ea"/>
              <a:cs typeface="+mn-ea"/>
            </a:endParaRPr>
          </a:p>
        </p:txBody>
      </p:sp>
      <p:cxnSp>
        <p:nvCxnSpPr>
          <p:cNvPr id="99" name="直接连接符 98"/>
          <p:cNvCxnSpPr/>
          <p:nvPr/>
        </p:nvCxnSpPr>
        <p:spPr>
          <a:xfrm flipV="1">
            <a:off x="5787828" y="3890735"/>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14:ripple dir="lu"/>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4" fill="hold" nodeType="afterEffect" p14:presetBounceEnd="44000">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14:bounceEnd="44000">
                                          <p:cBhvr additive="base">
                                            <p:cTn id="28"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300"/>
                                      </p:stCondLst>
                                      <p:childTnLst>
                                        <p:set>
                                          <p:cBhvr>
                                            <p:cTn id="31" dur="1" fill="hold">
                                              <p:stCondLst>
                                                <p:cond delay="0"/>
                                              </p:stCondLst>
                                            </p:cTn>
                                            <p:tgtEl>
                                              <p:spTgt spid="8"/>
                                            </p:tgtEl>
                                            <p:attrNameLst>
                                              <p:attrName>style.visibility</p:attrName>
                                            </p:attrNameLst>
                                          </p:cBhvr>
                                          <p:to>
                                            <p:strVal val="visible"/>
                                          </p:to>
                                        </p:set>
                                        <p:anim calcmode="lin" valueType="num" p14:bounceEnd="44000">
                                          <p:cBhvr additive="base">
                                            <p:cTn id="32"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14:presetBounceEnd="44000">
                                      <p:stCondLst>
                                        <p:cond delay="600"/>
                                      </p:stCondLst>
                                      <p:childTnLst>
                                        <p:set>
                                          <p:cBhvr>
                                            <p:cTn id="35" dur="1" fill="hold">
                                              <p:stCondLst>
                                                <p:cond delay="0"/>
                                              </p:stCondLst>
                                            </p:cTn>
                                            <p:tgtEl>
                                              <p:spTgt spid="9"/>
                                            </p:tgtEl>
                                            <p:attrNameLst>
                                              <p:attrName>style.visibility</p:attrName>
                                            </p:attrNameLst>
                                          </p:cBhvr>
                                          <p:to>
                                            <p:strVal val="visible"/>
                                          </p:to>
                                        </p:set>
                                        <p:anim calcmode="lin" valueType="num" p14:bounceEnd="44000">
                                          <p:cBhvr additive="base">
                                            <p:cTn id="36"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14:presetBounceEnd="44000">
                                      <p:stCondLst>
                                        <p:cond delay="900"/>
                                      </p:stCondLst>
                                      <p:childTnLst>
                                        <p:set>
                                          <p:cBhvr>
                                            <p:cTn id="39" dur="1" fill="hold">
                                              <p:stCondLst>
                                                <p:cond delay="0"/>
                                              </p:stCondLst>
                                            </p:cTn>
                                            <p:tgtEl>
                                              <p:spTgt spid="10"/>
                                            </p:tgtEl>
                                            <p:attrNameLst>
                                              <p:attrName>style.visibility</p:attrName>
                                            </p:attrNameLst>
                                          </p:cBhvr>
                                          <p:to>
                                            <p:strVal val="visible"/>
                                          </p:to>
                                        </p:set>
                                        <p:anim calcmode="lin" valueType="num" p14:bounceEnd="44000">
                                          <p:cBhvr additive="base">
                                            <p:cTn id="40" dur="500" fill="hold"/>
                                            <p:tgtEl>
                                              <p:spTgt spid="10"/>
                                            </p:tgtEl>
                                            <p:attrNameLst>
                                              <p:attrName>ppt_x</p:attrName>
                                            </p:attrNameLst>
                                          </p:cBhvr>
                                          <p:tavLst>
                                            <p:tav tm="0">
                                              <p:val>
                                                <p:strVal val="#ppt_x"/>
                                              </p:val>
                                            </p:tav>
                                            <p:tav tm="100000">
                                              <p:val>
                                                <p:strVal val="#ppt_x"/>
                                              </p:val>
                                            </p:tav>
                                          </p:tavLst>
                                        </p:anim>
                                        <p:anim calcmode="lin" valueType="num" p14:bounceEnd="44000">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53"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35" presetClass="path" presetSubtype="0" accel="50000" decel="50000" fill="hold" nodeType="withEffect">
                                      <p:stCondLst>
                                        <p:cond delay="0"/>
                                      </p:stCondLst>
                                      <p:childTnLst>
                                        <p:animMotion origin="layout" path="M -4.72222E-6 2.83951E-6 L -0.20416 0.40494 " pathEditMode="relative" rAng="0" ptsTypes="AA">
                                          <p:cBhvr>
                                            <p:cTn id="51" dur="500" spd="-100000" fill="hold"/>
                                            <p:tgtEl>
                                              <p:spTgt spid="5"/>
                                            </p:tgtEl>
                                            <p:attrNameLst>
                                              <p:attrName>ppt_x</p:attrName>
                                              <p:attrName>ppt_y</p:attrName>
                                            </p:attrNameLst>
                                          </p:cBhvr>
                                          <p:rCtr x="-10208" y="20247"/>
                                        </p:animMotion>
                                      </p:childTnLst>
                                    </p:cTn>
                                  </p:par>
                                  <p:par>
                                    <p:cTn id="52" presetID="1" presetClass="entr" presetSubtype="0" fill="hold" nodeType="withEffect">
                                      <p:stCondLst>
                                        <p:cond delay="200"/>
                                      </p:stCondLst>
                                      <p:childTnLst>
                                        <p:set>
                                          <p:cBhvr>
                                            <p:cTn id="53" dur="1" fill="hold">
                                              <p:stCondLst>
                                                <p:cond delay="0"/>
                                              </p:stCondLst>
                                            </p:cTn>
                                            <p:tgtEl>
                                              <p:spTgt spid="4"/>
                                            </p:tgtEl>
                                            <p:attrNameLst>
                                              <p:attrName>style.visibility</p:attrName>
                                            </p:attrNameLst>
                                          </p:cBhvr>
                                          <p:to>
                                            <p:strVal val="visible"/>
                                          </p:to>
                                        </p:set>
                                      </p:childTnLst>
                                    </p:cTn>
                                  </p:par>
                                  <p:par>
                                    <p:cTn id="54" presetID="53" presetClass="entr" presetSubtype="16" fill="hold" nodeType="withEffect">
                                      <p:stCondLst>
                                        <p:cond delay="20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par>
                                    <p:cTn id="59" presetID="35" presetClass="path" presetSubtype="0" accel="50000" decel="50000" fill="hold" nodeType="withEffect">
                                      <p:stCondLst>
                                        <p:cond delay="200"/>
                                      </p:stCondLst>
                                      <p:childTnLst>
                                        <p:animMotion origin="layout" path="M -4.72222E-6 -1.97531E-6 L -0.2875 -0.14815 " pathEditMode="relative" rAng="0" ptsTypes="AA">
                                          <p:cBhvr>
                                            <p:cTn id="60" dur="500" spd="-100000" fill="hold"/>
                                            <p:tgtEl>
                                              <p:spTgt spid="4"/>
                                            </p:tgtEl>
                                            <p:attrNameLst>
                                              <p:attrName>ppt_x</p:attrName>
                                              <p:attrName>ppt_y</p:attrName>
                                            </p:attrNameLst>
                                          </p:cBhvr>
                                          <p:rCtr x="-14375" y="-7407"/>
                                        </p:animMotion>
                                      </p:childTnLst>
                                    </p:cTn>
                                  </p:par>
                                  <p:par>
                                    <p:cTn id="61" presetID="1" presetClass="entr" presetSubtype="0" fill="hold" nodeType="withEffect">
                                      <p:stCondLst>
                                        <p:cond delay="400"/>
                                      </p:stCondLst>
                                      <p:childTnLst>
                                        <p:set>
                                          <p:cBhvr>
                                            <p:cTn id="62" dur="1" fill="hold">
                                              <p:stCondLst>
                                                <p:cond delay="0"/>
                                              </p:stCondLst>
                                            </p:cTn>
                                            <p:tgtEl>
                                              <p:spTgt spid="3"/>
                                            </p:tgtEl>
                                            <p:attrNameLst>
                                              <p:attrName>style.visibility</p:attrName>
                                            </p:attrNameLst>
                                          </p:cBhvr>
                                          <p:to>
                                            <p:strVal val="visible"/>
                                          </p:to>
                                        </p:set>
                                      </p:childTnLst>
                                    </p:cTn>
                                  </p:par>
                                  <p:par>
                                    <p:cTn id="63" presetID="53" presetClass="entr" presetSubtype="16" fill="hold" nodeType="withEffect">
                                      <p:stCondLst>
                                        <p:cond delay="40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par>
                                    <p:cTn id="68" presetID="35" presetClass="path" presetSubtype="0" accel="50000" decel="50000" fill="hold" nodeType="withEffect">
                                      <p:stCondLst>
                                        <p:cond delay="400"/>
                                      </p:stCondLst>
                                      <p:childTnLst>
                                        <p:animMotion origin="layout" path="M -4.72222E-6 4.5679E-6 L -0.28611 -0.09136 " pathEditMode="relative" rAng="0" ptsTypes="AA">
                                          <p:cBhvr>
                                            <p:cTn id="69" dur="500" spd="-100000" fill="hold"/>
                                            <p:tgtEl>
                                              <p:spTgt spid="3"/>
                                            </p:tgtEl>
                                            <p:attrNameLst>
                                              <p:attrName>ppt_x</p:attrName>
                                              <p:attrName>ppt_y</p:attrName>
                                            </p:attrNameLst>
                                          </p:cBhvr>
                                          <p:rCtr x="-14306" y="-4568"/>
                                        </p:animMotion>
                                      </p:childTnLst>
                                    </p:cTn>
                                  </p:par>
                                  <p:par>
                                    <p:cTn id="70" presetID="1" presetClass="entr" presetSubtype="0" fill="hold" nodeType="withEffect">
                                      <p:stCondLst>
                                        <p:cond delay="600"/>
                                      </p:stCondLst>
                                      <p:childTnLst>
                                        <p:set>
                                          <p:cBhvr>
                                            <p:cTn id="71" dur="1" fill="hold">
                                              <p:stCondLst>
                                                <p:cond delay="0"/>
                                              </p:stCondLst>
                                            </p:cTn>
                                            <p:tgtEl>
                                              <p:spTgt spid="2"/>
                                            </p:tgtEl>
                                            <p:attrNameLst>
                                              <p:attrName>style.visibility</p:attrName>
                                            </p:attrNameLst>
                                          </p:cBhvr>
                                          <p:to>
                                            <p:strVal val="visible"/>
                                          </p:to>
                                        </p:set>
                                      </p:childTnLst>
                                    </p:cTn>
                                  </p:par>
                                  <p:par>
                                    <p:cTn id="72" presetID="53" presetClass="entr" presetSubtype="16" fill="hold" nodeType="withEffect">
                                      <p:stCondLst>
                                        <p:cond delay="600"/>
                                      </p:stCondLst>
                                      <p:childTnLst>
                                        <p:set>
                                          <p:cBhvr>
                                            <p:cTn id="73" dur="1" fill="hold">
                                              <p:stCondLst>
                                                <p:cond delay="0"/>
                                              </p:stCondLst>
                                            </p:cTn>
                                            <p:tgtEl>
                                              <p:spTgt spid="2"/>
                                            </p:tgtEl>
                                            <p:attrNameLst>
                                              <p:attrName>style.visibility</p:attrName>
                                            </p:attrNameLst>
                                          </p:cBhvr>
                                          <p:to>
                                            <p:strVal val="visible"/>
                                          </p:to>
                                        </p:set>
                                        <p:anim calcmode="lin" valueType="num">
                                          <p:cBhvr>
                                            <p:cTn id="74" dur="500" fill="hold"/>
                                            <p:tgtEl>
                                              <p:spTgt spid="2"/>
                                            </p:tgtEl>
                                            <p:attrNameLst>
                                              <p:attrName>ppt_w</p:attrName>
                                            </p:attrNameLst>
                                          </p:cBhvr>
                                          <p:tavLst>
                                            <p:tav tm="0">
                                              <p:val>
                                                <p:fltVal val="0"/>
                                              </p:val>
                                            </p:tav>
                                            <p:tav tm="100000">
                                              <p:val>
                                                <p:strVal val="#ppt_w"/>
                                              </p:val>
                                            </p:tav>
                                          </p:tavLst>
                                        </p:anim>
                                        <p:anim calcmode="lin" valueType="num">
                                          <p:cBhvr>
                                            <p:cTn id="75" dur="500" fill="hold"/>
                                            <p:tgtEl>
                                              <p:spTgt spid="2"/>
                                            </p:tgtEl>
                                            <p:attrNameLst>
                                              <p:attrName>ppt_h</p:attrName>
                                            </p:attrNameLst>
                                          </p:cBhvr>
                                          <p:tavLst>
                                            <p:tav tm="0">
                                              <p:val>
                                                <p:fltVal val="0"/>
                                              </p:val>
                                            </p:tav>
                                            <p:tav tm="100000">
                                              <p:val>
                                                <p:strVal val="#ppt_h"/>
                                              </p:val>
                                            </p:tav>
                                          </p:tavLst>
                                        </p:anim>
                                        <p:animEffect transition="in" filter="fade">
                                          <p:cBhvr>
                                            <p:cTn id="76" dur="500"/>
                                            <p:tgtEl>
                                              <p:spTgt spid="2"/>
                                            </p:tgtEl>
                                          </p:cBhvr>
                                        </p:animEffect>
                                      </p:childTnLst>
                                    </p:cTn>
                                  </p:par>
                                  <p:par>
                                    <p:cTn id="77" presetID="35" presetClass="path" presetSubtype="0" accel="50000" decel="50000" fill="hold" nodeType="withEffect">
                                      <p:stCondLst>
                                        <p:cond delay="600"/>
                                      </p:stCondLst>
                                      <p:childTnLst>
                                        <p:animMotion origin="layout" path="M -4.72222E-6 -4.32099E-6 L -0.35138 -0.4395 " pathEditMode="relative" rAng="0" ptsTypes="AA">
                                          <p:cBhvr>
                                            <p:cTn id="78" dur="500" spd="-100000" fill="hold"/>
                                            <p:tgtEl>
                                              <p:spTgt spid="2"/>
                                            </p:tgtEl>
                                            <p:attrNameLst>
                                              <p:attrName>ppt_x</p:attrName>
                                              <p:attrName>ppt_y</p:attrName>
                                            </p:attrNameLst>
                                          </p:cBhvr>
                                          <p:rCtr x="-17569" y="-21975"/>
                                        </p:animMotion>
                                      </p:childTnLst>
                                    </p:cTn>
                                  </p:par>
                                  <p:par>
                                    <p:cTn id="79" presetID="12" presetClass="entr" presetSubtype="8" fill="hold" nodeType="withEffect">
                                      <p:stCondLst>
                                        <p:cond delay="500"/>
                                      </p:stCondLst>
                                      <p:childTnLst>
                                        <p:set>
                                          <p:cBhvr>
                                            <p:cTn id="80" dur="1" fill="hold">
                                              <p:stCondLst>
                                                <p:cond delay="0"/>
                                              </p:stCondLst>
                                            </p:cTn>
                                            <p:tgtEl>
                                              <p:spTgt spid="89"/>
                                            </p:tgtEl>
                                            <p:attrNameLst>
                                              <p:attrName>style.visibility</p:attrName>
                                            </p:attrNameLst>
                                          </p:cBhvr>
                                          <p:to>
                                            <p:strVal val="visible"/>
                                          </p:to>
                                        </p:set>
                                        <p:anim calcmode="lin" valueType="num">
                                          <p:cBhvr additive="base">
                                            <p:cTn id="81" dur="500"/>
                                            <p:tgtEl>
                                              <p:spTgt spid="89"/>
                                            </p:tgtEl>
                                            <p:attrNameLst>
                                              <p:attrName>ppt_x</p:attrName>
                                            </p:attrNameLst>
                                          </p:cBhvr>
                                          <p:tavLst>
                                            <p:tav tm="0">
                                              <p:val>
                                                <p:strVal val="#ppt_x-#ppt_w*1.125000"/>
                                              </p:val>
                                            </p:tav>
                                            <p:tav tm="100000">
                                              <p:val>
                                                <p:strVal val="#ppt_x"/>
                                              </p:val>
                                            </p:tav>
                                          </p:tavLst>
                                        </p:anim>
                                        <p:animEffect transition="in" filter="wipe(right)">
                                          <p:cBhvr>
                                            <p:cTn id="82" dur="500"/>
                                            <p:tgtEl>
                                              <p:spTgt spid="89"/>
                                            </p:tgtEl>
                                          </p:cBhvr>
                                        </p:animEffect>
                                      </p:childTnLst>
                                    </p:cTn>
                                  </p:par>
                                  <p:par>
                                    <p:cTn id="83" presetID="12" presetClass="entr" presetSubtype="8" fill="hold" grpId="0" nodeType="withEffect">
                                      <p:stCondLst>
                                        <p:cond delay="500"/>
                                      </p:stCondLst>
                                      <p:childTnLst>
                                        <p:set>
                                          <p:cBhvr>
                                            <p:cTn id="84" dur="1" fill="hold">
                                              <p:stCondLst>
                                                <p:cond delay="0"/>
                                              </p:stCondLst>
                                            </p:cTn>
                                            <p:tgtEl>
                                              <p:spTgt spid="87"/>
                                            </p:tgtEl>
                                            <p:attrNameLst>
                                              <p:attrName>style.visibility</p:attrName>
                                            </p:attrNameLst>
                                          </p:cBhvr>
                                          <p:to>
                                            <p:strVal val="visible"/>
                                          </p:to>
                                        </p:set>
                                        <p:anim calcmode="lin" valueType="num">
                                          <p:cBhvr additive="base">
                                            <p:cTn id="85" dur="500"/>
                                            <p:tgtEl>
                                              <p:spTgt spid="87"/>
                                            </p:tgtEl>
                                            <p:attrNameLst>
                                              <p:attrName>ppt_x</p:attrName>
                                            </p:attrNameLst>
                                          </p:cBhvr>
                                          <p:tavLst>
                                            <p:tav tm="0">
                                              <p:val>
                                                <p:strVal val="#ppt_x-#ppt_w*1.125000"/>
                                              </p:val>
                                            </p:tav>
                                            <p:tav tm="100000">
                                              <p:val>
                                                <p:strVal val="#ppt_x"/>
                                              </p:val>
                                            </p:tav>
                                          </p:tavLst>
                                        </p:anim>
                                        <p:animEffect transition="in" filter="wipe(right)">
                                          <p:cBhvr>
                                            <p:cTn id="86" dur="500"/>
                                            <p:tgtEl>
                                              <p:spTgt spid="87"/>
                                            </p:tgtEl>
                                          </p:cBhvr>
                                        </p:animEffect>
                                      </p:childTnLst>
                                    </p:cTn>
                                  </p:par>
                                  <p:par>
                                    <p:cTn id="87" presetID="12" presetClass="entr" presetSubtype="8" fill="hold" grpId="0" nodeType="withEffect">
                                      <p:stCondLst>
                                        <p:cond delay="500"/>
                                      </p:stCondLst>
                                      <p:childTnLst>
                                        <p:set>
                                          <p:cBhvr>
                                            <p:cTn id="88" dur="1" fill="hold">
                                              <p:stCondLst>
                                                <p:cond delay="0"/>
                                              </p:stCondLst>
                                            </p:cTn>
                                            <p:tgtEl>
                                              <p:spTgt spid="88"/>
                                            </p:tgtEl>
                                            <p:attrNameLst>
                                              <p:attrName>style.visibility</p:attrName>
                                            </p:attrNameLst>
                                          </p:cBhvr>
                                          <p:to>
                                            <p:strVal val="visible"/>
                                          </p:to>
                                        </p:set>
                                        <p:anim calcmode="lin" valueType="num">
                                          <p:cBhvr additive="base">
                                            <p:cTn id="89" dur="500"/>
                                            <p:tgtEl>
                                              <p:spTgt spid="88"/>
                                            </p:tgtEl>
                                            <p:attrNameLst>
                                              <p:attrName>ppt_x</p:attrName>
                                            </p:attrNameLst>
                                          </p:cBhvr>
                                          <p:tavLst>
                                            <p:tav tm="0">
                                              <p:val>
                                                <p:strVal val="#ppt_x-#ppt_w*1.125000"/>
                                              </p:val>
                                            </p:tav>
                                            <p:tav tm="100000">
                                              <p:val>
                                                <p:strVal val="#ppt_x"/>
                                              </p:val>
                                            </p:tav>
                                          </p:tavLst>
                                        </p:anim>
                                        <p:animEffect transition="in" filter="wipe(right)">
                                          <p:cBhvr>
                                            <p:cTn id="90" dur="500"/>
                                            <p:tgtEl>
                                              <p:spTgt spid="88"/>
                                            </p:tgtEl>
                                          </p:cBhvr>
                                        </p:animEffect>
                                      </p:childTnLst>
                                    </p:cTn>
                                  </p:par>
                                  <p:par>
                                    <p:cTn id="91" presetID="12" presetClass="entr" presetSubtype="8" fill="hold" nodeType="withEffect">
                                      <p:stCondLst>
                                        <p:cond delay="800"/>
                                      </p:stCondLst>
                                      <p:childTnLst>
                                        <p:set>
                                          <p:cBhvr>
                                            <p:cTn id="92" dur="1" fill="hold">
                                              <p:stCondLst>
                                                <p:cond delay="0"/>
                                              </p:stCondLst>
                                            </p:cTn>
                                            <p:tgtEl>
                                              <p:spTgt spid="92"/>
                                            </p:tgtEl>
                                            <p:attrNameLst>
                                              <p:attrName>style.visibility</p:attrName>
                                            </p:attrNameLst>
                                          </p:cBhvr>
                                          <p:to>
                                            <p:strVal val="visible"/>
                                          </p:to>
                                        </p:set>
                                        <p:anim calcmode="lin" valueType="num">
                                          <p:cBhvr additive="base">
                                            <p:cTn id="93" dur="500"/>
                                            <p:tgtEl>
                                              <p:spTgt spid="92"/>
                                            </p:tgtEl>
                                            <p:attrNameLst>
                                              <p:attrName>ppt_x</p:attrName>
                                            </p:attrNameLst>
                                          </p:cBhvr>
                                          <p:tavLst>
                                            <p:tav tm="0">
                                              <p:val>
                                                <p:strVal val="#ppt_x-#ppt_w*1.125000"/>
                                              </p:val>
                                            </p:tav>
                                            <p:tav tm="100000">
                                              <p:val>
                                                <p:strVal val="#ppt_x"/>
                                              </p:val>
                                            </p:tav>
                                          </p:tavLst>
                                        </p:anim>
                                        <p:animEffect transition="in" filter="wipe(right)">
                                          <p:cBhvr>
                                            <p:cTn id="94" dur="500"/>
                                            <p:tgtEl>
                                              <p:spTgt spid="92"/>
                                            </p:tgtEl>
                                          </p:cBhvr>
                                        </p:animEffect>
                                      </p:childTnLst>
                                    </p:cTn>
                                  </p:par>
                                  <p:par>
                                    <p:cTn id="95" presetID="12" presetClass="entr" presetSubtype="8" fill="hold" grpId="0" nodeType="withEffect">
                                      <p:stCondLst>
                                        <p:cond delay="800"/>
                                      </p:stCondLst>
                                      <p:childTnLst>
                                        <p:set>
                                          <p:cBhvr>
                                            <p:cTn id="96" dur="1" fill="hold">
                                              <p:stCondLst>
                                                <p:cond delay="0"/>
                                              </p:stCondLst>
                                            </p:cTn>
                                            <p:tgtEl>
                                              <p:spTgt spid="90"/>
                                            </p:tgtEl>
                                            <p:attrNameLst>
                                              <p:attrName>style.visibility</p:attrName>
                                            </p:attrNameLst>
                                          </p:cBhvr>
                                          <p:to>
                                            <p:strVal val="visible"/>
                                          </p:to>
                                        </p:set>
                                        <p:anim calcmode="lin" valueType="num">
                                          <p:cBhvr additive="base">
                                            <p:cTn id="97" dur="500"/>
                                            <p:tgtEl>
                                              <p:spTgt spid="90"/>
                                            </p:tgtEl>
                                            <p:attrNameLst>
                                              <p:attrName>ppt_x</p:attrName>
                                            </p:attrNameLst>
                                          </p:cBhvr>
                                          <p:tavLst>
                                            <p:tav tm="0">
                                              <p:val>
                                                <p:strVal val="#ppt_x-#ppt_w*1.125000"/>
                                              </p:val>
                                            </p:tav>
                                            <p:tav tm="100000">
                                              <p:val>
                                                <p:strVal val="#ppt_x"/>
                                              </p:val>
                                            </p:tav>
                                          </p:tavLst>
                                        </p:anim>
                                        <p:animEffect transition="in" filter="wipe(right)">
                                          <p:cBhvr>
                                            <p:cTn id="98" dur="500"/>
                                            <p:tgtEl>
                                              <p:spTgt spid="90"/>
                                            </p:tgtEl>
                                          </p:cBhvr>
                                        </p:animEffect>
                                      </p:childTnLst>
                                    </p:cTn>
                                  </p:par>
                                  <p:par>
                                    <p:cTn id="99" presetID="12" presetClass="entr" presetSubtype="8" fill="hold" grpId="0" nodeType="withEffect">
                                      <p:stCondLst>
                                        <p:cond delay="800"/>
                                      </p:stCondLst>
                                      <p:childTnLst>
                                        <p:set>
                                          <p:cBhvr>
                                            <p:cTn id="100" dur="1" fill="hold">
                                              <p:stCondLst>
                                                <p:cond delay="0"/>
                                              </p:stCondLst>
                                            </p:cTn>
                                            <p:tgtEl>
                                              <p:spTgt spid="91"/>
                                            </p:tgtEl>
                                            <p:attrNameLst>
                                              <p:attrName>style.visibility</p:attrName>
                                            </p:attrNameLst>
                                          </p:cBhvr>
                                          <p:to>
                                            <p:strVal val="visible"/>
                                          </p:to>
                                        </p:set>
                                        <p:anim calcmode="lin" valueType="num">
                                          <p:cBhvr additive="base">
                                            <p:cTn id="101" dur="500"/>
                                            <p:tgtEl>
                                              <p:spTgt spid="91"/>
                                            </p:tgtEl>
                                            <p:attrNameLst>
                                              <p:attrName>ppt_x</p:attrName>
                                            </p:attrNameLst>
                                          </p:cBhvr>
                                          <p:tavLst>
                                            <p:tav tm="0">
                                              <p:val>
                                                <p:strVal val="#ppt_x-#ppt_w*1.125000"/>
                                              </p:val>
                                            </p:tav>
                                            <p:tav tm="100000">
                                              <p:val>
                                                <p:strVal val="#ppt_x"/>
                                              </p:val>
                                            </p:tav>
                                          </p:tavLst>
                                        </p:anim>
                                        <p:animEffect transition="in" filter="wipe(right)">
                                          <p:cBhvr>
                                            <p:cTn id="102" dur="500"/>
                                            <p:tgtEl>
                                              <p:spTgt spid="91"/>
                                            </p:tgtEl>
                                          </p:cBhvr>
                                        </p:animEffect>
                                      </p:childTnLst>
                                    </p:cTn>
                                  </p:par>
                                  <p:par>
                                    <p:cTn id="103" presetID="12" presetClass="entr" presetSubtype="8" fill="hold" nodeType="withEffect">
                                      <p:stCondLst>
                                        <p:cond delay="1100"/>
                                      </p:stCondLst>
                                      <p:childTnLst>
                                        <p:set>
                                          <p:cBhvr>
                                            <p:cTn id="104" dur="1" fill="hold">
                                              <p:stCondLst>
                                                <p:cond delay="0"/>
                                              </p:stCondLst>
                                            </p:cTn>
                                            <p:tgtEl>
                                              <p:spTgt spid="96"/>
                                            </p:tgtEl>
                                            <p:attrNameLst>
                                              <p:attrName>style.visibility</p:attrName>
                                            </p:attrNameLst>
                                          </p:cBhvr>
                                          <p:to>
                                            <p:strVal val="visible"/>
                                          </p:to>
                                        </p:set>
                                        <p:anim calcmode="lin" valueType="num">
                                          <p:cBhvr additive="base">
                                            <p:cTn id="105" dur="500"/>
                                            <p:tgtEl>
                                              <p:spTgt spid="96"/>
                                            </p:tgtEl>
                                            <p:attrNameLst>
                                              <p:attrName>ppt_x</p:attrName>
                                            </p:attrNameLst>
                                          </p:cBhvr>
                                          <p:tavLst>
                                            <p:tav tm="0">
                                              <p:val>
                                                <p:strVal val="#ppt_x-#ppt_w*1.125000"/>
                                              </p:val>
                                            </p:tav>
                                            <p:tav tm="100000">
                                              <p:val>
                                                <p:strVal val="#ppt_x"/>
                                              </p:val>
                                            </p:tav>
                                          </p:tavLst>
                                        </p:anim>
                                        <p:animEffect transition="in" filter="wipe(right)">
                                          <p:cBhvr>
                                            <p:cTn id="106" dur="500"/>
                                            <p:tgtEl>
                                              <p:spTgt spid="96"/>
                                            </p:tgtEl>
                                          </p:cBhvr>
                                        </p:animEffect>
                                      </p:childTnLst>
                                    </p:cTn>
                                  </p:par>
                                  <p:par>
                                    <p:cTn id="107" presetID="12" presetClass="entr" presetSubtype="8" fill="hold" grpId="0" nodeType="withEffect">
                                      <p:stCondLst>
                                        <p:cond delay="1100"/>
                                      </p:stCondLst>
                                      <p:childTnLst>
                                        <p:set>
                                          <p:cBhvr>
                                            <p:cTn id="108" dur="1" fill="hold">
                                              <p:stCondLst>
                                                <p:cond delay="0"/>
                                              </p:stCondLst>
                                            </p:cTn>
                                            <p:tgtEl>
                                              <p:spTgt spid="93"/>
                                            </p:tgtEl>
                                            <p:attrNameLst>
                                              <p:attrName>style.visibility</p:attrName>
                                            </p:attrNameLst>
                                          </p:cBhvr>
                                          <p:to>
                                            <p:strVal val="visible"/>
                                          </p:to>
                                        </p:set>
                                        <p:anim calcmode="lin" valueType="num">
                                          <p:cBhvr additive="base">
                                            <p:cTn id="109" dur="500"/>
                                            <p:tgtEl>
                                              <p:spTgt spid="93"/>
                                            </p:tgtEl>
                                            <p:attrNameLst>
                                              <p:attrName>ppt_x</p:attrName>
                                            </p:attrNameLst>
                                          </p:cBhvr>
                                          <p:tavLst>
                                            <p:tav tm="0">
                                              <p:val>
                                                <p:strVal val="#ppt_x-#ppt_w*1.125000"/>
                                              </p:val>
                                            </p:tav>
                                            <p:tav tm="100000">
                                              <p:val>
                                                <p:strVal val="#ppt_x"/>
                                              </p:val>
                                            </p:tav>
                                          </p:tavLst>
                                        </p:anim>
                                        <p:animEffect transition="in" filter="wipe(right)">
                                          <p:cBhvr>
                                            <p:cTn id="110" dur="500"/>
                                            <p:tgtEl>
                                              <p:spTgt spid="93"/>
                                            </p:tgtEl>
                                          </p:cBhvr>
                                        </p:animEffect>
                                      </p:childTnLst>
                                    </p:cTn>
                                  </p:par>
                                  <p:par>
                                    <p:cTn id="111" presetID="12" presetClass="entr" presetSubtype="8" fill="hold" grpId="0" nodeType="withEffect">
                                      <p:stCondLst>
                                        <p:cond delay="1100"/>
                                      </p:stCondLst>
                                      <p:childTnLst>
                                        <p:set>
                                          <p:cBhvr>
                                            <p:cTn id="112" dur="1" fill="hold">
                                              <p:stCondLst>
                                                <p:cond delay="0"/>
                                              </p:stCondLst>
                                            </p:cTn>
                                            <p:tgtEl>
                                              <p:spTgt spid="95"/>
                                            </p:tgtEl>
                                            <p:attrNameLst>
                                              <p:attrName>style.visibility</p:attrName>
                                            </p:attrNameLst>
                                          </p:cBhvr>
                                          <p:to>
                                            <p:strVal val="visible"/>
                                          </p:to>
                                        </p:set>
                                        <p:anim calcmode="lin" valueType="num">
                                          <p:cBhvr additive="base">
                                            <p:cTn id="113" dur="500"/>
                                            <p:tgtEl>
                                              <p:spTgt spid="95"/>
                                            </p:tgtEl>
                                            <p:attrNameLst>
                                              <p:attrName>ppt_x</p:attrName>
                                            </p:attrNameLst>
                                          </p:cBhvr>
                                          <p:tavLst>
                                            <p:tav tm="0">
                                              <p:val>
                                                <p:strVal val="#ppt_x-#ppt_w*1.125000"/>
                                              </p:val>
                                            </p:tav>
                                            <p:tav tm="100000">
                                              <p:val>
                                                <p:strVal val="#ppt_x"/>
                                              </p:val>
                                            </p:tav>
                                          </p:tavLst>
                                        </p:anim>
                                        <p:animEffect transition="in" filter="wipe(right)">
                                          <p:cBhvr>
                                            <p:cTn id="114" dur="500"/>
                                            <p:tgtEl>
                                              <p:spTgt spid="95"/>
                                            </p:tgtEl>
                                          </p:cBhvr>
                                        </p:animEffect>
                                      </p:childTnLst>
                                    </p:cTn>
                                  </p:par>
                                  <p:par>
                                    <p:cTn id="115" presetID="12" presetClass="entr" presetSubtype="8" fill="hold" nodeType="withEffect">
                                      <p:stCondLst>
                                        <p:cond delay="140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par>
                                    <p:cTn id="119" presetID="12" presetClass="entr" presetSubtype="8" fill="hold" grpId="0" nodeType="withEffect">
                                      <p:stCondLst>
                                        <p:cond delay="1400"/>
                                      </p:stCondLst>
                                      <p:childTnLst>
                                        <p:set>
                                          <p:cBhvr>
                                            <p:cTn id="120" dur="1" fill="hold">
                                              <p:stCondLst>
                                                <p:cond delay="0"/>
                                              </p:stCondLst>
                                            </p:cTn>
                                            <p:tgtEl>
                                              <p:spTgt spid="98"/>
                                            </p:tgtEl>
                                            <p:attrNameLst>
                                              <p:attrName>style.visibility</p:attrName>
                                            </p:attrNameLst>
                                          </p:cBhvr>
                                          <p:to>
                                            <p:strVal val="visible"/>
                                          </p:to>
                                        </p:set>
                                        <p:anim calcmode="lin" valueType="num">
                                          <p:cBhvr additive="base">
                                            <p:cTn id="121" dur="500"/>
                                            <p:tgtEl>
                                              <p:spTgt spid="98"/>
                                            </p:tgtEl>
                                            <p:attrNameLst>
                                              <p:attrName>ppt_x</p:attrName>
                                            </p:attrNameLst>
                                          </p:cBhvr>
                                          <p:tavLst>
                                            <p:tav tm="0">
                                              <p:val>
                                                <p:strVal val="#ppt_x-#ppt_w*1.125000"/>
                                              </p:val>
                                            </p:tav>
                                            <p:tav tm="100000">
                                              <p:val>
                                                <p:strVal val="#ppt_x"/>
                                              </p:val>
                                            </p:tav>
                                          </p:tavLst>
                                        </p:anim>
                                        <p:animEffect transition="in" filter="wipe(right)">
                                          <p:cBhvr>
                                            <p:cTn id="122" dur="500"/>
                                            <p:tgtEl>
                                              <p:spTgt spid="98"/>
                                            </p:tgtEl>
                                          </p:cBhvr>
                                        </p:animEffect>
                                      </p:childTnLst>
                                    </p:cTn>
                                  </p:par>
                                  <p:par>
                                    <p:cTn id="123" presetID="12" presetClass="entr" presetSubtype="8" fill="hold" grpId="0" nodeType="withEffect">
                                      <p:stCondLst>
                                        <p:cond delay="1400"/>
                                      </p:stCondLst>
                                      <p:childTnLst>
                                        <p:set>
                                          <p:cBhvr>
                                            <p:cTn id="124" dur="1" fill="hold">
                                              <p:stCondLst>
                                                <p:cond delay="0"/>
                                              </p:stCondLst>
                                            </p:cTn>
                                            <p:tgtEl>
                                              <p:spTgt spid="97"/>
                                            </p:tgtEl>
                                            <p:attrNameLst>
                                              <p:attrName>style.visibility</p:attrName>
                                            </p:attrNameLst>
                                          </p:cBhvr>
                                          <p:to>
                                            <p:strVal val="visible"/>
                                          </p:to>
                                        </p:set>
                                        <p:anim calcmode="lin" valueType="num">
                                          <p:cBhvr additive="base">
                                            <p:cTn id="125" dur="500"/>
                                            <p:tgtEl>
                                              <p:spTgt spid="97"/>
                                            </p:tgtEl>
                                            <p:attrNameLst>
                                              <p:attrName>ppt_x</p:attrName>
                                            </p:attrNameLst>
                                          </p:cBhvr>
                                          <p:tavLst>
                                            <p:tav tm="0">
                                              <p:val>
                                                <p:strVal val="#ppt_x-#ppt_w*1.125000"/>
                                              </p:val>
                                            </p:tav>
                                            <p:tav tm="100000">
                                              <p:val>
                                                <p:strVal val="#ppt_x"/>
                                              </p:val>
                                            </p:tav>
                                          </p:tavLst>
                                        </p:anim>
                                        <p:animEffect transition="in" filter="wipe(right)">
                                          <p:cBhvr>
                                            <p:cTn id="126" dur="500"/>
                                            <p:tgtEl>
                                              <p:spTgt spid="97"/>
                                            </p:tgtEl>
                                          </p:cBhvr>
                                        </p:animEffect>
                                      </p:childTnLst>
                                    </p:cTn>
                                  </p:par>
                                </p:childTnLst>
                              </p:cTn>
                            </p:par>
                            <p:par>
                              <p:cTn id="127" fill="hold">
                                <p:stCondLst>
                                  <p:cond delay="2000"/>
                                </p:stCondLst>
                                <p:childTnLst>
                                  <p:par>
                                    <p:cTn id="128" presetID="10" presetClass="entr" presetSubtype="0" fill="hold" grpId="0" nodeType="after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fade">
                                          <p:cBhvr>
                                            <p:cTn id="130"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87" grpId="0"/>
          <p:bldP spid="88" grpId="0"/>
          <p:bldP spid="90" grpId="0"/>
          <p:bldP spid="91" grpId="0"/>
          <p:bldP spid="93" grpId="0"/>
          <p:bldP spid="95" grpId="0"/>
          <p:bldP spid="97" grpId="0"/>
          <p:bldP spid="98" grpId="0"/>
          <p:bldP spid="10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3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6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9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1"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53"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35" presetClass="path" presetSubtype="0" accel="50000" decel="50000" fill="hold" nodeType="withEffect">
                                      <p:stCondLst>
                                        <p:cond delay="0"/>
                                      </p:stCondLst>
                                      <p:childTnLst>
                                        <p:animMotion origin="layout" path="M -4.72222E-6 2.83951E-6 L -0.20416 0.40494 " pathEditMode="relative" rAng="0" ptsTypes="AA">
                                          <p:cBhvr>
                                            <p:cTn id="51" dur="500" spd="-100000" fill="hold"/>
                                            <p:tgtEl>
                                              <p:spTgt spid="5"/>
                                            </p:tgtEl>
                                            <p:attrNameLst>
                                              <p:attrName>ppt_x</p:attrName>
                                              <p:attrName>ppt_y</p:attrName>
                                            </p:attrNameLst>
                                          </p:cBhvr>
                                          <p:rCtr x="-10208" y="20247"/>
                                        </p:animMotion>
                                      </p:childTnLst>
                                    </p:cTn>
                                  </p:par>
                                  <p:par>
                                    <p:cTn id="52" presetID="1" presetClass="entr" presetSubtype="0" fill="hold" nodeType="withEffect">
                                      <p:stCondLst>
                                        <p:cond delay="200"/>
                                      </p:stCondLst>
                                      <p:childTnLst>
                                        <p:set>
                                          <p:cBhvr>
                                            <p:cTn id="53" dur="1" fill="hold">
                                              <p:stCondLst>
                                                <p:cond delay="0"/>
                                              </p:stCondLst>
                                            </p:cTn>
                                            <p:tgtEl>
                                              <p:spTgt spid="4"/>
                                            </p:tgtEl>
                                            <p:attrNameLst>
                                              <p:attrName>style.visibility</p:attrName>
                                            </p:attrNameLst>
                                          </p:cBhvr>
                                          <p:to>
                                            <p:strVal val="visible"/>
                                          </p:to>
                                        </p:set>
                                      </p:childTnLst>
                                    </p:cTn>
                                  </p:par>
                                  <p:par>
                                    <p:cTn id="54" presetID="53" presetClass="entr" presetSubtype="16" fill="hold" nodeType="withEffect">
                                      <p:stCondLst>
                                        <p:cond delay="200"/>
                                      </p:stCondLst>
                                      <p:childTnLst>
                                        <p:set>
                                          <p:cBhvr>
                                            <p:cTn id="55" dur="1" fill="hold">
                                              <p:stCondLst>
                                                <p:cond delay="0"/>
                                              </p:stCondLst>
                                            </p:cTn>
                                            <p:tgtEl>
                                              <p:spTgt spid="4"/>
                                            </p:tgtEl>
                                            <p:attrNameLst>
                                              <p:attrName>style.visibility</p:attrName>
                                            </p:attrNameLst>
                                          </p:cBhvr>
                                          <p:to>
                                            <p:strVal val="visible"/>
                                          </p:to>
                                        </p:set>
                                        <p:anim calcmode="lin" valueType="num">
                                          <p:cBhvr>
                                            <p:cTn id="56" dur="500" fill="hold"/>
                                            <p:tgtEl>
                                              <p:spTgt spid="4"/>
                                            </p:tgtEl>
                                            <p:attrNameLst>
                                              <p:attrName>ppt_w</p:attrName>
                                            </p:attrNameLst>
                                          </p:cBhvr>
                                          <p:tavLst>
                                            <p:tav tm="0">
                                              <p:val>
                                                <p:fltVal val="0"/>
                                              </p:val>
                                            </p:tav>
                                            <p:tav tm="100000">
                                              <p:val>
                                                <p:strVal val="#ppt_w"/>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Effect transition="in" filter="fade">
                                          <p:cBhvr>
                                            <p:cTn id="58" dur="500"/>
                                            <p:tgtEl>
                                              <p:spTgt spid="4"/>
                                            </p:tgtEl>
                                          </p:cBhvr>
                                        </p:animEffect>
                                      </p:childTnLst>
                                    </p:cTn>
                                  </p:par>
                                  <p:par>
                                    <p:cTn id="59" presetID="35" presetClass="path" presetSubtype="0" accel="50000" decel="50000" fill="hold" nodeType="withEffect">
                                      <p:stCondLst>
                                        <p:cond delay="200"/>
                                      </p:stCondLst>
                                      <p:childTnLst>
                                        <p:animMotion origin="layout" path="M -4.72222E-6 -1.97531E-6 L -0.2875 -0.14815 " pathEditMode="relative" rAng="0" ptsTypes="AA">
                                          <p:cBhvr>
                                            <p:cTn id="60" dur="500" spd="-100000" fill="hold"/>
                                            <p:tgtEl>
                                              <p:spTgt spid="4"/>
                                            </p:tgtEl>
                                            <p:attrNameLst>
                                              <p:attrName>ppt_x</p:attrName>
                                              <p:attrName>ppt_y</p:attrName>
                                            </p:attrNameLst>
                                          </p:cBhvr>
                                          <p:rCtr x="-14375" y="-7407"/>
                                        </p:animMotion>
                                      </p:childTnLst>
                                    </p:cTn>
                                  </p:par>
                                  <p:par>
                                    <p:cTn id="61" presetID="1" presetClass="entr" presetSubtype="0" fill="hold" nodeType="withEffect">
                                      <p:stCondLst>
                                        <p:cond delay="400"/>
                                      </p:stCondLst>
                                      <p:childTnLst>
                                        <p:set>
                                          <p:cBhvr>
                                            <p:cTn id="62" dur="1" fill="hold">
                                              <p:stCondLst>
                                                <p:cond delay="0"/>
                                              </p:stCondLst>
                                            </p:cTn>
                                            <p:tgtEl>
                                              <p:spTgt spid="3"/>
                                            </p:tgtEl>
                                            <p:attrNameLst>
                                              <p:attrName>style.visibility</p:attrName>
                                            </p:attrNameLst>
                                          </p:cBhvr>
                                          <p:to>
                                            <p:strVal val="visible"/>
                                          </p:to>
                                        </p:set>
                                      </p:childTnLst>
                                    </p:cTn>
                                  </p:par>
                                  <p:par>
                                    <p:cTn id="63" presetID="53" presetClass="entr" presetSubtype="16" fill="hold" nodeType="withEffect">
                                      <p:stCondLst>
                                        <p:cond delay="40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par>
                                    <p:cTn id="68" presetID="35" presetClass="path" presetSubtype="0" accel="50000" decel="50000" fill="hold" nodeType="withEffect">
                                      <p:stCondLst>
                                        <p:cond delay="400"/>
                                      </p:stCondLst>
                                      <p:childTnLst>
                                        <p:animMotion origin="layout" path="M -4.72222E-6 4.5679E-6 L -0.28611 -0.09136 " pathEditMode="relative" rAng="0" ptsTypes="AA">
                                          <p:cBhvr>
                                            <p:cTn id="69" dur="500" spd="-100000" fill="hold"/>
                                            <p:tgtEl>
                                              <p:spTgt spid="3"/>
                                            </p:tgtEl>
                                            <p:attrNameLst>
                                              <p:attrName>ppt_x</p:attrName>
                                              <p:attrName>ppt_y</p:attrName>
                                            </p:attrNameLst>
                                          </p:cBhvr>
                                          <p:rCtr x="-14306" y="-4568"/>
                                        </p:animMotion>
                                      </p:childTnLst>
                                    </p:cTn>
                                  </p:par>
                                  <p:par>
                                    <p:cTn id="70" presetID="1" presetClass="entr" presetSubtype="0" fill="hold" nodeType="withEffect">
                                      <p:stCondLst>
                                        <p:cond delay="600"/>
                                      </p:stCondLst>
                                      <p:childTnLst>
                                        <p:set>
                                          <p:cBhvr>
                                            <p:cTn id="71" dur="1" fill="hold">
                                              <p:stCondLst>
                                                <p:cond delay="0"/>
                                              </p:stCondLst>
                                            </p:cTn>
                                            <p:tgtEl>
                                              <p:spTgt spid="2"/>
                                            </p:tgtEl>
                                            <p:attrNameLst>
                                              <p:attrName>style.visibility</p:attrName>
                                            </p:attrNameLst>
                                          </p:cBhvr>
                                          <p:to>
                                            <p:strVal val="visible"/>
                                          </p:to>
                                        </p:set>
                                      </p:childTnLst>
                                    </p:cTn>
                                  </p:par>
                                  <p:par>
                                    <p:cTn id="72" presetID="53" presetClass="entr" presetSubtype="16" fill="hold" nodeType="withEffect">
                                      <p:stCondLst>
                                        <p:cond delay="600"/>
                                      </p:stCondLst>
                                      <p:childTnLst>
                                        <p:set>
                                          <p:cBhvr>
                                            <p:cTn id="73" dur="1" fill="hold">
                                              <p:stCondLst>
                                                <p:cond delay="0"/>
                                              </p:stCondLst>
                                            </p:cTn>
                                            <p:tgtEl>
                                              <p:spTgt spid="2"/>
                                            </p:tgtEl>
                                            <p:attrNameLst>
                                              <p:attrName>style.visibility</p:attrName>
                                            </p:attrNameLst>
                                          </p:cBhvr>
                                          <p:to>
                                            <p:strVal val="visible"/>
                                          </p:to>
                                        </p:set>
                                        <p:anim calcmode="lin" valueType="num">
                                          <p:cBhvr>
                                            <p:cTn id="74" dur="500" fill="hold"/>
                                            <p:tgtEl>
                                              <p:spTgt spid="2"/>
                                            </p:tgtEl>
                                            <p:attrNameLst>
                                              <p:attrName>ppt_w</p:attrName>
                                            </p:attrNameLst>
                                          </p:cBhvr>
                                          <p:tavLst>
                                            <p:tav tm="0">
                                              <p:val>
                                                <p:fltVal val="0"/>
                                              </p:val>
                                            </p:tav>
                                            <p:tav tm="100000">
                                              <p:val>
                                                <p:strVal val="#ppt_w"/>
                                              </p:val>
                                            </p:tav>
                                          </p:tavLst>
                                        </p:anim>
                                        <p:anim calcmode="lin" valueType="num">
                                          <p:cBhvr>
                                            <p:cTn id="75" dur="500" fill="hold"/>
                                            <p:tgtEl>
                                              <p:spTgt spid="2"/>
                                            </p:tgtEl>
                                            <p:attrNameLst>
                                              <p:attrName>ppt_h</p:attrName>
                                            </p:attrNameLst>
                                          </p:cBhvr>
                                          <p:tavLst>
                                            <p:tav tm="0">
                                              <p:val>
                                                <p:fltVal val="0"/>
                                              </p:val>
                                            </p:tav>
                                            <p:tav tm="100000">
                                              <p:val>
                                                <p:strVal val="#ppt_h"/>
                                              </p:val>
                                            </p:tav>
                                          </p:tavLst>
                                        </p:anim>
                                        <p:animEffect transition="in" filter="fade">
                                          <p:cBhvr>
                                            <p:cTn id="76" dur="500"/>
                                            <p:tgtEl>
                                              <p:spTgt spid="2"/>
                                            </p:tgtEl>
                                          </p:cBhvr>
                                        </p:animEffect>
                                      </p:childTnLst>
                                    </p:cTn>
                                  </p:par>
                                  <p:par>
                                    <p:cTn id="77" presetID="35" presetClass="path" presetSubtype="0" accel="50000" decel="50000" fill="hold" nodeType="withEffect">
                                      <p:stCondLst>
                                        <p:cond delay="600"/>
                                      </p:stCondLst>
                                      <p:childTnLst>
                                        <p:animMotion origin="layout" path="M -4.72222E-6 -4.32099E-6 L -0.35138 -0.4395 " pathEditMode="relative" rAng="0" ptsTypes="AA">
                                          <p:cBhvr>
                                            <p:cTn id="78" dur="500" spd="-100000" fill="hold"/>
                                            <p:tgtEl>
                                              <p:spTgt spid="2"/>
                                            </p:tgtEl>
                                            <p:attrNameLst>
                                              <p:attrName>ppt_x</p:attrName>
                                              <p:attrName>ppt_y</p:attrName>
                                            </p:attrNameLst>
                                          </p:cBhvr>
                                          <p:rCtr x="-17569" y="-21975"/>
                                        </p:animMotion>
                                      </p:childTnLst>
                                    </p:cTn>
                                  </p:par>
                                  <p:par>
                                    <p:cTn id="79" presetID="12" presetClass="entr" presetSubtype="8" fill="hold" nodeType="withEffect">
                                      <p:stCondLst>
                                        <p:cond delay="500"/>
                                      </p:stCondLst>
                                      <p:childTnLst>
                                        <p:set>
                                          <p:cBhvr>
                                            <p:cTn id="80" dur="1" fill="hold">
                                              <p:stCondLst>
                                                <p:cond delay="0"/>
                                              </p:stCondLst>
                                            </p:cTn>
                                            <p:tgtEl>
                                              <p:spTgt spid="89"/>
                                            </p:tgtEl>
                                            <p:attrNameLst>
                                              <p:attrName>style.visibility</p:attrName>
                                            </p:attrNameLst>
                                          </p:cBhvr>
                                          <p:to>
                                            <p:strVal val="visible"/>
                                          </p:to>
                                        </p:set>
                                        <p:anim calcmode="lin" valueType="num">
                                          <p:cBhvr additive="base">
                                            <p:cTn id="81" dur="500"/>
                                            <p:tgtEl>
                                              <p:spTgt spid="89"/>
                                            </p:tgtEl>
                                            <p:attrNameLst>
                                              <p:attrName>ppt_x</p:attrName>
                                            </p:attrNameLst>
                                          </p:cBhvr>
                                          <p:tavLst>
                                            <p:tav tm="0">
                                              <p:val>
                                                <p:strVal val="#ppt_x-#ppt_w*1.125000"/>
                                              </p:val>
                                            </p:tav>
                                            <p:tav tm="100000">
                                              <p:val>
                                                <p:strVal val="#ppt_x"/>
                                              </p:val>
                                            </p:tav>
                                          </p:tavLst>
                                        </p:anim>
                                        <p:animEffect transition="in" filter="wipe(right)">
                                          <p:cBhvr>
                                            <p:cTn id="82" dur="500"/>
                                            <p:tgtEl>
                                              <p:spTgt spid="89"/>
                                            </p:tgtEl>
                                          </p:cBhvr>
                                        </p:animEffect>
                                      </p:childTnLst>
                                    </p:cTn>
                                  </p:par>
                                  <p:par>
                                    <p:cTn id="83" presetID="12" presetClass="entr" presetSubtype="8" fill="hold" grpId="0" nodeType="withEffect">
                                      <p:stCondLst>
                                        <p:cond delay="500"/>
                                      </p:stCondLst>
                                      <p:childTnLst>
                                        <p:set>
                                          <p:cBhvr>
                                            <p:cTn id="84" dur="1" fill="hold">
                                              <p:stCondLst>
                                                <p:cond delay="0"/>
                                              </p:stCondLst>
                                            </p:cTn>
                                            <p:tgtEl>
                                              <p:spTgt spid="87"/>
                                            </p:tgtEl>
                                            <p:attrNameLst>
                                              <p:attrName>style.visibility</p:attrName>
                                            </p:attrNameLst>
                                          </p:cBhvr>
                                          <p:to>
                                            <p:strVal val="visible"/>
                                          </p:to>
                                        </p:set>
                                        <p:anim calcmode="lin" valueType="num">
                                          <p:cBhvr additive="base">
                                            <p:cTn id="85" dur="500"/>
                                            <p:tgtEl>
                                              <p:spTgt spid="87"/>
                                            </p:tgtEl>
                                            <p:attrNameLst>
                                              <p:attrName>ppt_x</p:attrName>
                                            </p:attrNameLst>
                                          </p:cBhvr>
                                          <p:tavLst>
                                            <p:tav tm="0">
                                              <p:val>
                                                <p:strVal val="#ppt_x-#ppt_w*1.125000"/>
                                              </p:val>
                                            </p:tav>
                                            <p:tav tm="100000">
                                              <p:val>
                                                <p:strVal val="#ppt_x"/>
                                              </p:val>
                                            </p:tav>
                                          </p:tavLst>
                                        </p:anim>
                                        <p:animEffect transition="in" filter="wipe(right)">
                                          <p:cBhvr>
                                            <p:cTn id="86" dur="500"/>
                                            <p:tgtEl>
                                              <p:spTgt spid="87"/>
                                            </p:tgtEl>
                                          </p:cBhvr>
                                        </p:animEffect>
                                      </p:childTnLst>
                                    </p:cTn>
                                  </p:par>
                                  <p:par>
                                    <p:cTn id="87" presetID="12" presetClass="entr" presetSubtype="8" fill="hold" grpId="0" nodeType="withEffect">
                                      <p:stCondLst>
                                        <p:cond delay="500"/>
                                      </p:stCondLst>
                                      <p:childTnLst>
                                        <p:set>
                                          <p:cBhvr>
                                            <p:cTn id="88" dur="1" fill="hold">
                                              <p:stCondLst>
                                                <p:cond delay="0"/>
                                              </p:stCondLst>
                                            </p:cTn>
                                            <p:tgtEl>
                                              <p:spTgt spid="88"/>
                                            </p:tgtEl>
                                            <p:attrNameLst>
                                              <p:attrName>style.visibility</p:attrName>
                                            </p:attrNameLst>
                                          </p:cBhvr>
                                          <p:to>
                                            <p:strVal val="visible"/>
                                          </p:to>
                                        </p:set>
                                        <p:anim calcmode="lin" valueType="num">
                                          <p:cBhvr additive="base">
                                            <p:cTn id="89" dur="500"/>
                                            <p:tgtEl>
                                              <p:spTgt spid="88"/>
                                            </p:tgtEl>
                                            <p:attrNameLst>
                                              <p:attrName>ppt_x</p:attrName>
                                            </p:attrNameLst>
                                          </p:cBhvr>
                                          <p:tavLst>
                                            <p:tav tm="0">
                                              <p:val>
                                                <p:strVal val="#ppt_x-#ppt_w*1.125000"/>
                                              </p:val>
                                            </p:tav>
                                            <p:tav tm="100000">
                                              <p:val>
                                                <p:strVal val="#ppt_x"/>
                                              </p:val>
                                            </p:tav>
                                          </p:tavLst>
                                        </p:anim>
                                        <p:animEffect transition="in" filter="wipe(right)">
                                          <p:cBhvr>
                                            <p:cTn id="90" dur="500"/>
                                            <p:tgtEl>
                                              <p:spTgt spid="88"/>
                                            </p:tgtEl>
                                          </p:cBhvr>
                                        </p:animEffect>
                                      </p:childTnLst>
                                    </p:cTn>
                                  </p:par>
                                  <p:par>
                                    <p:cTn id="91" presetID="12" presetClass="entr" presetSubtype="8" fill="hold" nodeType="withEffect">
                                      <p:stCondLst>
                                        <p:cond delay="800"/>
                                      </p:stCondLst>
                                      <p:childTnLst>
                                        <p:set>
                                          <p:cBhvr>
                                            <p:cTn id="92" dur="1" fill="hold">
                                              <p:stCondLst>
                                                <p:cond delay="0"/>
                                              </p:stCondLst>
                                            </p:cTn>
                                            <p:tgtEl>
                                              <p:spTgt spid="92"/>
                                            </p:tgtEl>
                                            <p:attrNameLst>
                                              <p:attrName>style.visibility</p:attrName>
                                            </p:attrNameLst>
                                          </p:cBhvr>
                                          <p:to>
                                            <p:strVal val="visible"/>
                                          </p:to>
                                        </p:set>
                                        <p:anim calcmode="lin" valueType="num">
                                          <p:cBhvr additive="base">
                                            <p:cTn id="93" dur="500"/>
                                            <p:tgtEl>
                                              <p:spTgt spid="92"/>
                                            </p:tgtEl>
                                            <p:attrNameLst>
                                              <p:attrName>ppt_x</p:attrName>
                                            </p:attrNameLst>
                                          </p:cBhvr>
                                          <p:tavLst>
                                            <p:tav tm="0">
                                              <p:val>
                                                <p:strVal val="#ppt_x-#ppt_w*1.125000"/>
                                              </p:val>
                                            </p:tav>
                                            <p:tav tm="100000">
                                              <p:val>
                                                <p:strVal val="#ppt_x"/>
                                              </p:val>
                                            </p:tav>
                                          </p:tavLst>
                                        </p:anim>
                                        <p:animEffect transition="in" filter="wipe(right)">
                                          <p:cBhvr>
                                            <p:cTn id="94" dur="500"/>
                                            <p:tgtEl>
                                              <p:spTgt spid="92"/>
                                            </p:tgtEl>
                                          </p:cBhvr>
                                        </p:animEffect>
                                      </p:childTnLst>
                                    </p:cTn>
                                  </p:par>
                                  <p:par>
                                    <p:cTn id="95" presetID="12" presetClass="entr" presetSubtype="8" fill="hold" grpId="0" nodeType="withEffect">
                                      <p:stCondLst>
                                        <p:cond delay="800"/>
                                      </p:stCondLst>
                                      <p:childTnLst>
                                        <p:set>
                                          <p:cBhvr>
                                            <p:cTn id="96" dur="1" fill="hold">
                                              <p:stCondLst>
                                                <p:cond delay="0"/>
                                              </p:stCondLst>
                                            </p:cTn>
                                            <p:tgtEl>
                                              <p:spTgt spid="90"/>
                                            </p:tgtEl>
                                            <p:attrNameLst>
                                              <p:attrName>style.visibility</p:attrName>
                                            </p:attrNameLst>
                                          </p:cBhvr>
                                          <p:to>
                                            <p:strVal val="visible"/>
                                          </p:to>
                                        </p:set>
                                        <p:anim calcmode="lin" valueType="num">
                                          <p:cBhvr additive="base">
                                            <p:cTn id="97" dur="500"/>
                                            <p:tgtEl>
                                              <p:spTgt spid="90"/>
                                            </p:tgtEl>
                                            <p:attrNameLst>
                                              <p:attrName>ppt_x</p:attrName>
                                            </p:attrNameLst>
                                          </p:cBhvr>
                                          <p:tavLst>
                                            <p:tav tm="0">
                                              <p:val>
                                                <p:strVal val="#ppt_x-#ppt_w*1.125000"/>
                                              </p:val>
                                            </p:tav>
                                            <p:tav tm="100000">
                                              <p:val>
                                                <p:strVal val="#ppt_x"/>
                                              </p:val>
                                            </p:tav>
                                          </p:tavLst>
                                        </p:anim>
                                        <p:animEffect transition="in" filter="wipe(right)">
                                          <p:cBhvr>
                                            <p:cTn id="98" dur="500"/>
                                            <p:tgtEl>
                                              <p:spTgt spid="90"/>
                                            </p:tgtEl>
                                          </p:cBhvr>
                                        </p:animEffect>
                                      </p:childTnLst>
                                    </p:cTn>
                                  </p:par>
                                  <p:par>
                                    <p:cTn id="99" presetID="12" presetClass="entr" presetSubtype="8" fill="hold" grpId="0" nodeType="withEffect">
                                      <p:stCondLst>
                                        <p:cond delay="800"/>
                                      </p:stCondLst>
                                      <p:childTnLst>
                                        <p:set>
                                          <p:cBhvr>
                                            <p:cTn id="100" dur="1" fill="hold">
                                              <p:stCondLst>
                                                <p:cond delay="0"/>
                                              </p:stCondLst>
                                            </p:cTn>
                                            <p:tgtEl>
                                              <p:spTgt spid="91"/>
                                            </p:tgtEl>
                                            <p:attrNameLst>
                                              <p:attrName>style.visibility</p:attrName>
                                            </p:attrNameLst>
                                          </p:cBhvr>
                                          <p:to>
                                            <p:strVal val="visible"/>
                                          </p:to>
                                        </p:set>
                                        <p:anim calcmode="lin" valueType="num">
                                          <p:cBhvr additive="base">
                                            <p:cTn id="101" dur="500"/>
                                            <p:tgtEl>
                                              <p:spTgt spid="91"/>
                                            </p:tgtEl>
                                            <p:attrNameLst>
                                              <p:attrName>ppt_x</p:attrName>
                                            </p:attrNameLst>
                                          </p:cBhvr>
                                          <p:tavLst>
                                            <p:tav tm="0">
                                              <p:val>
                                                <p:strVal val="#ppt_x-#ppt_w*1.125000"/>
                                              </p:val>
                                            </p:tav>
                                            <p:tav tm="100000">
                                              <p:val>
                                                <p:strVal val="#ppt_x"/>
                                              </p:val>
                                            </p:tav>
                                          </p:tavLst>
                                        </p:anim>
                                        <p:animEffect transition="in" filter="wipe(right)">
                                          <p:cBhvr>
                                            <p:cTn id="102" dur="500"/>
                                            <p:tgtEl>
                                              <p:spTgt spid="91"/>
                                            </p:tgtEl>
                                          </p:cBhvr>
                                        </p:animEffect>
                                      </p:childTnLst>
                                    </p:cTn>
                                  </p:par>
                                  <p:par>
                                    <p:cTn id="103" presetID="12" presetClass="entr" presetSubtype="8" fill="hold" nodeType="withEffect">
                                      <p:stCondLst>
                                        <p:cond delay="1100"/>
                                      </p:stCondLst>
                                      <p:childTnLst>
                                        <p:set>
                                          <p:cBhvr>
                                            <p:cTn id="104" dur="1" fill="hold">
                                              <p:stCondLst>
                                                <p:cond delay="0"/>
                                              </p:stCondLst>
                                            </p:cTn>
                                            <p:tgtEl>
                                              <p:spTgt spid="96"/>
                                            </p:tgtEl>
                                            <p:attrNameLst>
                                              <p:attrName>style.visibility</p:attrName>
                                            </p:attrNameLst>
                                          </p:cBhvr>
                                          <p:to>
                                            <p:strVal val="visible"/>
                                          </p:to>
                                        </p:set>
                                        <p:anim calcmode="lin" valueType="num">
                                          <p:cBhvr additive="base">
                                            <p:cTn id="105" dur="500"/>
                                            <p:tgtEl>
                                              <p:spTgt spid="96"/>
                                            </p:tgtEl>
                                            <p:attrNameLst>
                                              <p:attrName>ppt_x</p:attrName>
                                            </p:attrNameLst>
                                          </p:cBhvr>
                                          <p:tavLst>
                                            <p:tav tm="0">
                                              <p:val>
                                                <p:strVal val="#ppt_x-#ppt_w*1.125000"/>
                                              </p:val>
                                            </p:tav>
                                            <p:tav tm="100000">
                                              <p:val>
                                                <p:strVal val="#ppt_x"/>
                                              </p:val>
                                            </p:tav>
                                          </p:tavLst>
                                        </p:anim>
                                        <p:animEffect transition="in" filter="wipe(right)">
                                          <p:cBhvr>
                                            <p:cTn id="106" dur="500"/>
                                            <p:tgtEl>
                                              <p:spTgt spid="96"/>
                                            </p:tgtEl>
                                          </p:cBhvr>
                                        </p:animEffect>
                                      </p:childTnLst>
                                    </p:cTn>
                                  </p:par>
                                  <p:par>
                                    <p:cTn id="107" presetID="12" presetClass="entr" presetSubtype="8" fill="hold" grpId="0" nodeType="withEffect">
                                      <p:stCondLst>
                                        <p:cond delay="1100"/>
                                      </p:stCondLst>
                                      <p:childTnLst>
                                        <p:set>
                                          <p:cBhvr>
                                            <p:cTn id="108" dur="1" fill="hold">
                                              <p:stCondLst>
                                                <p:cond delay="0"/>
                                              </p:stCondLst>
                                            </p:cTn>
                                            <p:tgtEl>
                                              <p:spTgt spid="93"/>
                                            </p:tgtEl>
                                            <p:attrNameLst>
                                              <p:attrName>style.visibility</p:attrName>
                                            </p:attrNameLst>
                                          </p:cBhvr>
                                          <p:to>
                                            <p:strVal val="visible"/>
                                          </p:to>
                                        </p:set>
                                        <p:anim calcmode="lin" valueType="num">
                                          <p:cBhvr additive="base">
                                            <p:cTn id="109" dur="500"/>
                                            <p:tgtEl>
                                              <p:spTgt spid="93"/>
                                            </p:tgtEl>
                                            <p:attrNameLst>
                                              <p:attrName>ppt_x</p:attrName>
                                            </p:attrNameLst>
                                          </p:cBhvr>
                                          <p:tavLst>
                                            <p:tav tm="0">
                                              <p:val>
                                                <p:strVal val="#ppt_x-#ppt_w*1.125000"/>
                                              </p:val>
                                            </p:tav>
                                            <p:tav tm="100000">
                                              <p:val>
                                                <p:strVal val="#ppt_x"/>
                                              </p:val>
                                            </p:tav>
                                          </p:tavLst>
                                        </p:anim>
                                        <p:animEffect transition="in" filter="wipe(right)">
                                          <p:cBhvr>
                                            <p:cTn id="110" dur="500"/>
                                            <p:tgtEl>
                                              <p:spTgt spid="93"/>
                                            </p:tgtEl>
                                          </p:cBhvr>
                                        </p:animEffect>
                                      </p:childTnLst>
                                    </p:cTn>
                                  </p:par>
                                  <p:par>
                                    <p:cTn id="111" presetID="12" presetClass="entr" presetSubtype="8" fill="hold" grpId="0" nodeType="withEffect">
                                      <p:stCondLst>
                                        <p:cond delay="1100"/>
                                      </p:stCondLst>
                                      <p:childTnLst>
                                        <p:set>
                                          <p:cBhvr>
                                            <p:cTn id="112" dur="1" fill="hold">
                                              <p:stCondLst>
                                                <p:cond delay="0"/>
                                              </p:stCondLst>
                                            </p:cTn>
                                            <p:tgtEl>
                                              <p:spTgt spid="95"/>
                                            </p:tgtEl>
                                            <p:attrNameLst>
                                              <p:attrName>style.visibility</p:attrName>
                                            </p:attrNameLst>
                                          </p:cBhvr>
                                          <p:to>
                                            <p:strVal val="visible"/>
                                          </p:to>
                                        </p:set>
                                        <p:anim calcmode="lin" valueType="num">
                                          <p:cBhvr additive="base">
                                            <p:cTn id="113" dur="500"/>
                                            <p:tgtEl>
                                              <p:spTgt spid="95"/>
                                            </p:tgtEl>
                                            <p:attrNameLst>
                                              <p:attrName>ppt_x</p:attrName>
                                            </p:attrNameLst>
                                          </p:cBhvr>
                                          <p:tavLst>
                                            <p:tav tm="0">
                                              <p:val>
                                                <p:strVal val="#ppt_x-#ppt_w*1.125000"/>
                                              </p:val>
                                            </p:tav>
                                            <p:tav tm="100000">
                                              <p:val>
                                                <p:strVal val="#ppt_x"/>
                                              </p:val>
                                            </p:tav>
                                          </p:tavLst>
                                        </p:anim>
                                        <p:animEffect transition="in" filter="wipe(right)">
                                          <p:cBhvr>
                                            <p:cTn id="114" dur="500"/>
                                            <p:tgtEl>
                                              <p:spTgt spid="95"/>
                                            </p:tgtEl>
                                          </p:cBhvr>
                                        </p:animEffect>
                                      </p:childTnLst>
                                    </p:cTn>
                                  </p:par>
                                  <p:par>
                                    <p:cTn id="115" presetID="12" presetClass="entr" presetSubtype="8" fill="hold" nodeType="withEffect">
                                      <p:stCondLst>
                                        <p:cond delay="140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par>
                                    <p:cTn id="119" presetID="12" presetClass="entr" presetSubtype="8" fill="hold" grpId="0" nodeType="withEffect">
                                      <p:stCondLst>
                                        <p:cond delay="1400"/>
                                      </p:stCondLst>
                                      <p:childTnLst>
                                        <p:set>
                                          <p:cBhvr>
                                            <p:cTn id="120" dur="1" fill="hold">
                                              <p:stCondLst>
                                                <p:cond delay="0"/>
                                              </p:stCondLst>
                                            </p:cTn>
                                            <p:tgtEl>
                                              <p:spTgt spid="98"/>
                                            </p:tgtEl>
                                            <p:attrNameLst>
                                              <p:attrName>style.visibility</p:attrName>
                                            </p:attrNameLst>
                                          </p:cBhvr>
                                          <p:to>
                                            <p:strVal val="visible"/>
                                          </p:to>
                                        </p:set>
                                        <p:anim calcmode="lin" valueType="num">
                                          <p:cBhvr additive="base">
                                            <p:cTn id="121" dur="500"/>
                                            <p:tgtEl>
                                              <p:spTgt spid="98"/>
                                            </p:tgtEl>
                                            <p:attrNameLst>
                                              <p:attrName>ppt_x</p:attrName>
                                            </p:attrNameLst>
                                          </p:cBhvr>
                                          <p:tavLst>
                                            <p:tav tm="0">
                                              <p:val>
                                                <p:strVal val="#ppt_x-#ppt_w*1.125000"/>
                                              </p:val>
                                            </p:tav>
                                            <p:tav tm="100000">
                                              <p:val>
                                                <p:strVal val="#ppt_x"/>
                                              </p:val>
                                            </p:tav>
                                          </p:tavLst>
                                        </p:anim>
                                        <p:animEffect transition="in" filter="wipe(right)">
                                          <p:cBhvr>
                                            <p:cTn id="122" dur="500"/>
                                            <p:tgtEl>
                                              <p:spTgt spid="98"/>
                                            </p:tgtEl>
                                          </p:cBhvr>
                                        </p:animEffect>
                                      </p:childTnLst>
                                    </p:cTn>
                                  </p:par>
                                  <p:par>
                                    <p:cTn id="123" presetID="12" presetClass="entr" presetSubtype="8" fill="hold" grpId="0" nodeType="withEffect">
                                      <p:stCondLst>
                                        <p:cond delay="1400"/>
                                      </p:stCondLst>
                                      <p:childTnLst>
                                        <p:set>
                                          <p:cBhvr>
                                            <p:cTn id="124" dur="1" fill="hold">
                                              <p:stCondLst>
                                                <p:cond delay="0"/>
                                              </p:stCondLst>
                                            </p:cTn>
                                            <p:tgtEl>
                                              <p:spTgt spid="97"/>
                                            </p:tgtEl>
                                            <p:attrNameLst>
                                              <p:attrName>style.visibility</p:attrName>
                                            </p:attrNameLst>
                                          </p:cBhvr>
                                          <p:to>
                                            <p:strVal val="visible"/>
                                          </p:to>
                                        </p:set>
                                        <p:anim calcmode="lin" valueType="num">
                                          <p:cBhvr additive="base">
                                            <p:cTn id="125" dur="500"/>
                                            <p:tgtEl>
                                              <p:spTgt spid="97"/>
                                            </p:tgtEl>
                                            <p:attrNameLst>
                                              <p:attrName>ppt_x</p:attrName>
                                            </p:attrNameLst>
                                          </p:cBhvr>
                                          <p:tavLst>
                                            <p:tav tm="0">
                                              <p:val>
                                                <p:strVal val="#ppt_x-#ppt_w*1.125000"/>
                                              </p:val>
                                            </p:tav>
                                            <p:tav tm="100000">
                                              <p:val>
                                                <p:strVal val="#ppt_x"/>
                                              </p:val>
                                            </p:tav>
                                          </p:tavLst>
                                        </p:anim>
                                        <p:animEffect transition="in" filter="wipe(right)">
                                          <p:cBhvr>
                                            <p:cTn id="126" dur="500"/>
                                            <p:tgtEl>
                                              <p:spTgt spid="97"/>
                                            </p:tgtEl>
                                          </p:cBhvr>
                                        </p:animEffect>
                                      </p:childTnLst>
                                    </p:cTn>
                                  </p:par>
                                </p:childTnLst>
                              </p:cTn>
                            </p:par>
                            <p:par>
                              <p:cTn id="127" fill="hold">
                                <p:stCondLst>
                                  <p:cond delay="2000"/>
                                </p:stCondLst>
                                <p:childTnLst>
                                  <p:par>
                                    <p:cTn id="128" presetID="10" presetClass="entr" presetSubtype="0" fill="hold" grpId="0" nodeType="after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fade">
                                          <p:cBhvr>
                                            <p:cTn id="130"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87" grpId="0"/>
          <p:bldP spid="88" grpId="0"/>
          <p:bldP spid="90" grpId="0"/>
          <p:bldP spid="91" grpId="0"/>
          <p:bldP spid="93" grpId="0"/>
          <p:bldP spid="95" grpId="0"/>
          <p:bldP spid="97" grpId="0"/>
          <p:bldP spid="98" grpId="0"/>
          <p:bldP spid="100"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实验数据</a:t>
            </a:r>
            <a:endParaRPr lang="zh-CN" altLang="en-US" sz="2000" spc="300" dirty="0">
              <a:latin typeface="+mn-ea"/>
              <a:cs typeface="+mn-ea"/>
            </a:endParaRPr>
          </a:p>
        </p:txBody>
      </p:sp>
      <p:sp>
        <p:nvSpPr>
          <p:cNvPr id="27" name="TextBox 26"/>
          <p:cNvSpPr txBox="1"/>
          <p:nvPr/>
        </p:nvSpPr>
        <p:spPr>
          <a:xfrm>
            <a:off x="2390916" y="267886"/>
            <a:ext cx="595035" cy="338554"/>
          </a:xfrm>
          <a:prstGeom prst="rect">
            <a:avLst/>
          </a:prstGeom>
          <a:noFill/>
        </p:spPr>
        <p:txBody>
          <a:bodyPr wrap="none" rtlCol="0">
            <a:spAutoFit/>
          </a:bodyPr>
          <a:lstStyle/>
          <a:p>
            <a:r>
              <a:rPr lang="en-US" altLang="zh-CN" sz="1600" dirty="0" smtClean="0">
                <a:solidFill>
                  <a:srgbClr val="0070C0"/>
                </a:solidFill>
                <a:latin typeface="+mn-ea"/>
                <a:cs typeface="+mn-ea"/>
              </a:rPr>
              <a:t>DATA</a:t>
            </a:r>
            <a:endParaRPr lang="zh-CN" altLang="en-US" sz="1600" dirty="0">
              <a:solidFill>
                <a:srgbClr val="0070C0"/>
              </a:solidFill>
              <a:latin typeface="+mn-ea"/>
              <a:cs typeface="+mn-ea"/>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圆角矩形 75"/>
          <p:cNvSpPr/>
          <p:nvPr/>
        </p:nvSpPr>
        <p:spPr>
          <a:xfrm rot="5400000">
            <a:off x="2044393" y="2982310"/>
            <a:ext cx="2093533" cy="1161081"/>
          </a:xfrm>
          <a:prstGeom prst="roundRect">
            <a:avLst>
              <a:gd name="adj" fmla="val 50000"/>
            </a:avLst>
          </a:prstGeom>
          <a:solidFill>
            <a:srgbClr val="0070C0"/>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57" name="组合 56"/>
          <p:cNvGrpSpPr/>
          <p:nvPr/>
        </p:nvGrpSpPr>
        <p:grpSpPr>
          <a:xfrm>
            <a:off x="2658150" y="3654323"/>
            <a:ext cx="886646" cy="886646"/>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04" name="组合 103"/>
          <p:cNvGrpSpPr/>
          <p:nvPr/>
        </p:nvGrpSpPr>
        <p:grpSpPr>
          <a:xfrm>
            <a:off x="1032223" y="1943488"/>
            <a:ext cx="1161081" cy="2666129"/>
            <a:chOff x="4013612" y="985436"/>
            <a:chExt cx="1443428" cy="3314468"/>
          </a:xfrm>
        </p:grpSpPr>
        <p:sp>
          <p:nvSpPr>
            <p:cNvPr id="105" name="圆角矩形 104"/>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06" name="圆角矩形 105"/>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107" name="椭圆 106"/>
          <p:cNvSpPr/>
          <p:nvPr/>
        </p:nvSpPr>
        <p:spPr>
          <a:xfrm>
            <a:off x="1170705" y="3647656"/>
            <a:ext cx="899981" cy="899981"/>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08" name="圆角矩形 107"/>
          <p:cNvSpPr/>
          <p:nvPr/>
        </p:nvSpPr>
        <p:spPr>
          <a:xfrm rot="5400000">
            <a:off x="4760286" y="2741411"/>
            <a:ext cx="2575331" cy="1161081"/>
          </a:xfrm>
          <a:prstGeom prst="roundRect">
            <a:avLst>
              <a:gd name="adj" fmla="val 50000"/>
            </a:avLst>
          </a:prstGeom>
          <a:solidFill>
            <a:srgbClr val="0070C0"/>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09" name="组合 108"/>
          <p:cNvGrpSpPr/>
          <p:nvPr/>
        </p:nvGrpSpPr>
        <p:grpSpPr>
          <a:xfrm>
            <a:off x="5619703" y="3654323"/>
            <a:ext cx="886646" cy="886646"/>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111" name="椭圆 1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112" name="组合 111"/>
          <p:cNvGrpSpPr/>
          <p:nvPr/>
        </p:nvGrpSpPr>
        <p:grpSpPr>
          <a:xfrm>
            <a:off x="3989015" y="1943488"/>
            <a:ext cx="1161081" cy="2666129"/>
            <a:chOff x="4013612" y="985436"/>
            <a:chExt cx="1443428" cy="3314468"/>
          </a:xfrm>
        </p:grpSpPr>
        <p:sp>
          <p:nvSpPr>
            <p:cNvPr id="113" name="圆角矩形 112"/>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14" name="圆角矩形 113"/>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115" name="椭圆 114"/>
          <p:cNvSpPr/>
          <p:nvPr/>
        </p:nvSpPr>
        <p:spPr>
          <a:xfrm>
            <a:off x="4132259" y="3647656"/>
            <a:ext cx="899981" cy="899981"/>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20" name="组合 119"/>
          <p:cNvGrpSpPr/>
          <p:nvPr/>
        </p:nvGrpSpPr>
        <p:grpSpPr>
          <a:xfrm>
            <a:off x="6945807" y="1370413"/>
            <a:ext cx="1161081" cy="3239204"/>
            <a:chOff x="4013613" y="985437"/>
            <a:chExt cx="1443428" cy="3314468"/>
          </a:xfrm>
        </p:grpSpPr>
        <p:sp>
          <p:nvSpPr>
            <p:cNvPr id="121" name="圆角矩形 120"/>
            <p:cNvSpPr/>
            <p:nvPr/>
          </p:nvSpPr>
          <p:spPr>
            <a:xfrm rot="5400000">
              <a:off x="3078093" y="1920957"/>
              <a:ext cx="3314468" cy="1443428"/>
            </a:xfrm>
            <a:prstGeom prst="roundRect">
              <a:avLst>
                <a:gd name="adj" fmla="val 46172"/>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22" name="圆角矩形 121"/>
            <p:cNvSpPr/>
            <p:nvPr/>
          </p:nvSpPr>
          <p:spPr>
            <a:xfrm rot="5400000">
              <a:off x="3109760" y="1976006"/>
              <a:ext cx="3251129" cy="1352701"/>
            </a:xfrm>
            <a:prstGeom prst="roundRect">
              <a:avLst>
                <a:gd name="adj" fmla="val 48249"/>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123" name="椭圆 122"/>
          <p:cNvSpPr/>
          <p:nvPr/>
        </p:nvSpPr>
        <p:spPr>
          <a:xfrm>
            <a:off x="7093813" y="3647656"/>
            <a:ext cx="899981" cy="899981"/>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24" name="TextBox 123"/>
          <p:cNvSpPr txBox="1"/>
          <p:nvPr/>
        </p:nvSpPr>
        <p:spPr>
          <a:xfrm>
            <a:off x="4177330" y="2352853"/>
            <a:ext cx="809837" cy="369332"/>
          </a:xfrm>
          <a:prstGeom prst="rect">
            <a:avLst/>
          </a:prstGeom>
          <a:noFill/>
        </p:spPr>
        <p:txBody>
          <a:bodyPr wrap="none" rtlCol="0">
            <a:spAutoFit/>
          </a:bodyPr>
          <a:lstStyle/>
          <a:p>
            <a:r>
              <a:rPr lang="en-US" altLang="zh-CN" dirty="0" smtClean="0">
                <a:solidFill>
                  <a:srgbClr val="0070C0"/>
                </a:solidFill>
                <a:latin typeface="Watford DB" pitchFamily="2" charset="0"/>
                <a:cs typeface="+mn-ea"/>
              </a:rPr>
              <a:t>25%</a:t>
            </a:r>
            <a:endParaRPr lang="zh-CN" altLang="en-US" dirty="0">
              <a:solidFill>
                <a:srgbClr val="0070C0"/>
              </a:solidFill>
              <a:latin typeface="Watford DB" pitchFamily="2" charset="0"/>
              <a:cs typeface="+mn-ea"/>
            </a:endParaRPr>
          </a:p>
        </p:txBody>
      </p:sp>
      <p:sp>
        <p:nvSpPr>
          <p:cNvPr id="125" name="TextBox 124"/>
          <p:cNvSpPr txBox="1"/>
          <p:nvPr/>
        </p:nvSpPr>
        <p:spPr>
          <a:xfrm>
            <a:off x="1186276" y="2352853"/>
            <a:ext cx="809837" cy="369332"/>
          </a:xfrm>
          <a:prstGeom prst="rect">
            <a:avLst/>
          </a:prstGeom>
          <a:noFill/>
        </p:spPr>
        <p:txBody>
          <a:bodyPr wrap="none" rtlCol="0">
            <a:spAutoFit/>
          </a:bodyPr>
          <a:lstStyle/>
          <a:p>
            <a:r>
              <a:rPr lang="en-US" altLang="zh-CN" dirty="0" smtClean="0">
                <a:solidFill>
                  <a:srgbClr val="0070C0"/>
                </a:solidFill>
                <a:latin typeface="Watford DB" pitchFamily="2" charset="0"/>
                <a:cs typeface="+mn-ea"/>
              </a:rPr>
              <a:t>25%</a:t>
            </a:r>
            <a:endParaRPr lang="zh-CN" altLang="en-US" dirty="0">
              <a:solidFill>
                <a:srgbClr val="0070C0"/>
              </a:solidFill>
              <a:latin typeface="Watford DB" pitchFamily="2" charset="0"/>
              <a:cs typeface="+mn-ea"/>
            </a:endParaRPr>
          </a:p>
        </p:txBody>
      </p:sp>
      <p:sp>
        <p:nvSpPr>
          <p:cNvPr id="126" name="TextBox 125"/>
          <p:cNvSpPr txBox="1"/>
          <p:nvPr/>
        </p:nvSpPr>
        <p:spPr>
          <a:xfrm>
            <a:off x="7138884" y="1801686"/>
            <a:ext cx="809837" cy="369332"/>
          </a:xfrm>
          <a:prstGeom prst="rect">
            <a:avLst/>
          </a:prstGeom>
          <a:noFill/>
        </p:spPr>
        <p:txBody>
          <a:bodyPr wrap="none" rtlCol="0">
            <a:spAutoFit/>
          </a:bodyPr>
          <a:lstStyle/>
          <a:p>
            <a:r>
              <a:rPr lang="en-US" altLang="zh-CN" dirty="0" smtClean="0">
                <a:solidFill>
                  <a:srgbClr val="0070C0"/>
                </a:solidFill>
                <a:latin typeface="Watford DB" pitchFamily="2" charset="0"/>
                <a:cs typeface="+mn-ea"/>
              </a:rPr>
              <a:t>45%</a:t>
            </a:r>
            <a:endParaRPr lang="zh-CN" altLang="en-US" dirty="0">
              <a:solidFill>
                <a:srgbClr val="0070C0"/>
              </a:solidFill>
              <a:latin typeface="Watford DB" pitchFamily="2" charset="0"/>
              <a:cs typeface="+mn-ea"/>
            </a:endParaRPr>
          </a:p>
        </p:txBody>
      </p:sp>
      <p:sp>
        <p:nvSpPr>
          <p:cNvPr id="128" name="TextBox 127"/>
          <p:cNvSpPr txBox="1"/>
          <p:nvPr/>
        </p:nvSpPr>
        <p:spPr>
          <a:xfrm>
            <a:off x="2658150" y="2862501"/>
            <a:ext cx="809837" cy="369332"/>
          </a:xfrm>
          <a:prstGeom prst="rect">
            <a:avLst/>
          </a:prstGeom>
          <a:noFill/>
        </p:spPr>
        <p:txBody>
          <a:bodyPr wrap="none" rtlCol="0">
            <a:spAutoFit/>
          </a:bodyPr>
          <a:lstStyle/>
          <a:p>
            <a:r>
              <a:rPr lang="en-US" altLang="zh-CN" dirty="0" smtClean="0">
                <a:solidFill>
                  <a:schemeClr val="bg1"/>
                </a:solidFill>
                <a:latin typeface="Watford DB" pitchFamily="2" charset="0"/>
                <a:cs typeface="+mn-ea"/>
              </a:rPr>
              <a:t>15%</a:t>
            </a:r>
            <a:endParaRPr lang="zh-CN" altLang="en-US" dirty="0">
              <a:solidFill>
                <a:schemeClr val="bg1"/>
              </a:solidFill>
              <a:latin typeface="Watford DB" pitchFamily="2" charset="0"/>
              <a:cs typeface="+mn-ea"/>
            </a:endParaRPr>
          </a:p>
        </p:txBody>
      </p:sp>
      <p:sp>
        <p:nvSpPr>
          <p:cNvPr id="129" name="TextBox 128"/>
          <p:cNvSpPr txBox="1"/>
          <p:nvPr/>
        </p:nvSpPr>
        <p:spPr>
          <a:xfrm>
            <a:off x="5639054" y="2352853"/>
            <a:ext cx="809837" cy="369332"/>
          </a:xfrm>
          <a:prstGeom prst="rect">
            <a:avLst/>
          </a:prstGeom>
          <a:noFill/>
        </p:spPr>
        <p:txBody>
          <a:bodyPr wrap="none" rtlCol="0">
            <a:spAutoFit/>
          </a:bodyPr>
          <a:lstStyle/>
          <a:p>
            <a:r>
              <a:rPr lang="en-US" altLang="zh-CN" dirty="0" smtClean="0">
                <a:solidFill>
                  <a:schemeClr val="bg1"/>
                </a:solidFill>
                <a:latin typeface="Watford DB" pitchFamily="2" charset="0"/>
                <a:cs typeface="+mn-ea"/>
              </a:rPr>
              <a:t>25%</a:t>
            </a:r>
            <a:endParaRPr lang="zh-CN" altLang="en-US" dirty="0">
              <a:solidFill>
                <a:schemeClr val="bg1"/>
              </a:solidFill>
              <a:latin typeface="Watford DB" pitchFamily="2" charset="0"/>
              <a:cs typeface="+mn-ea"/>
            </a:endParaRPr>
          </a:p>
        </p:txBody>
      </p:sp>
      <p:sp>
        <p:nvSpPr>
          <p:cNvPr id="132" name="TextBox 131"/>
          <p:cNvSpPr txBox="1"/>
          <p:nvPr/>
        </p:nvSpPr>
        <p:spPr>
          <a:xfrm>
            <a:off x="1165437" y="907558"/>
            <a:ext cx="1107996" cy="276999"/>
          </a:xfrm>
          <a:prstGeom prst="rect">
            <a:avLst/>
          </a:prstGeom>
          <a:noFill/>
        </p:spPr>
        <p:txBody>
          <a:bodyPr wrap="none" rtlCol="0">
            <a:spAutoFit/>
          </a:bodyPr>
          <a:lstStyle/>
          <a:p>
            <a:r>
              <a:rPr lang="zh-CN" altLang="en-US" sz="1200" dirty="0" smtClean="0">
                <a:latin typeface="+mn-ea"/>
                <a:cs typeface="+mn-ea"/>
              </a:rPr>
              <a:t>添加文字标题</a:t>
            </a:r>
            <a:endParaRPr lang="zh-CN" altLang="en-US" sz="1200" dirty="0">
              <a:latin typeface="+mn-ea"/>
              <a:cs typeface="+mn-ea"/>
            </a:endParaRPr>
          </a:p>
        </p:txBody>
      </p:sp>
      <p:sp>
        <p:nvSpPr>
          <p:cNvPr id="133" name="TextBox 132"/>
          <p:cNvSpPr txBox="1"/>
          <p:nvPr/>
        </p:nvSpPr>
        <p:spPr>
          <a:xfrm>
            <a:off x="1165437" y="1066875"/>
            <a:ext cx="2646878" cy="461665"/>
          </a:xfrm>
          <a:prstGeom prst="rect">
            <a:avLst/>
          </a:prstGeom>
          <a:noFill/>
        </p:spPr>
        <p:txBody>
          <a:bodyPr wrap="none" rtlCol="0">
            <a:spAutoFit/>
          </a:bodyPr>
          <a:lstStyle/>
          <a:p>
            <a:r>
              <a:rPr lang="zh-CN" altLang="en-US" sz="1200" dirty="0" smtClean="0">
                <a:latin typeface="+mn-ea"/>
                <a:cs typeface="+mn-ea"/>
              </a:rPr>
              <a:t>添加文字内容，内容详尽简要清晰。</a:t>
            </a:r>
            <a:endParaRPr lang="en-US" altLang="zh-CN" sz="1200" dirty="0" smtClean="0">
              <a:latin typeface="+mn-ea"/>
              <a:cs typeface="+mn-ea"/>
            </a:endParaRPr>
          </a:p>
          <a:p>
            <a:r>
              <a:rPr lang="zh-CN" altLang="en-US" sz="1200" dirty="0" smtClean="0">
                <a:latin typeface="+mn-ea"/>
                <a:cs typeface="+mn-ea"/>
              </a:rPr>
              <a:t>添加文字内容，内容详尽简要清晰。</a:t>
            </a:r>
            <a:endParaRPr lang="en-US" altLang="zh-CN" sz="1200" dirty="0" smtClean="0">
              <a:latin typeface="+mn-ea"/>
              <a:cs typeface="+mn-ea"/>
            </a:endParaRPr>
          </a:p>
        </p:txBody>
      </p:sp>
      <p:cxnSp>
        <p:nvCxnSpPr>
          <p:cNvPr id="134" name="直接连接符 133"/>
          <p:cNvCxnSpPr/>
          <p:nvPr/>
        </p:nvCxnSpPr>
        <p:spPr>
          <a:xfrm flipV="1">
            <a:off x="1036816" y="917548"/>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14:ripple dir="lu"/>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12" presetClass="entr" presetSubtype="8" fill="hold" nodeType="withEffect">
                                      <p:stCondLst>
                                        <p:cond delay="500"/>
                                      </p:stCondLst>
                                      <p:childTnLst>
                                        <p:set>
                                          <p:cBhvr>
                                            <p:cTn id="26" dur="1" fill="hold">
                                              <p:stCondLst>
                                                <p:cond delay="0"/>
                                              </p:stCondLst>
                                            </p:cTn>
                                            <p:tgtEl>
                                              <p:spTgt spid="134"/>
                                            </p:tgtEl>
                                            <p:attrNameLst>
                                              <p:attrName>style.visibility</p:attrName>
                                            </p:attrNameLst>
                                          </p:cBhvr>
                                          <p:to>
                                            <p:strVal val="visible"/>
                                          </p:to>
                                        </p:set>
                                        <p:anim calcmode="lin" valueType="num">
                                          <p:cBhvr additive="base">
                                            <p:cTn id="27" dur="500"/>
                                            <p:tgtEl>
                                              <p:spTgt spid="134"/>
                                            </p:tgtEl>
                                            <p:attrNameLst>
                                              <p:attrName>ppt_x</p:attrName>
                                            </p:attrNameLst>
                                          </p:cBhvr>
                                          <p:tavLst>
                                            <p:tav tm="0">
                                              <p:val>
                                                <p:strVal val="#ppt_x-#ppt_w*1.125000"/>
                                              </p:val>
                                            </p:tav>
                                            <p:tav tm="100000">
                                              <p:val>
                                                <p:strVal val="#ppt_x"/>
                                              </p:val>
                                            </p:tav>
                                          </p:tavLst>
                                        </p:anim>
                                        <p:animEffect transition="in" filter="wipe(right)">
                                          <p:cBhvr>
                                            <p:cTn id="28" dur="500"/>
                                            <p:tgtEl>
                                              <p:spTgt spid="134"/>
                                            </p:tgtEl>
                                          </p:cBhvr>
                                        </p:animEffect>
                                      </p:childTnLst>
                                    </p:cTn>
                                  </p:par>
                                  <p:par>
                                    <p:cTn id="29" presetID="12" presetClass="entr" presetSubtype="8" fill="hold" grpId="0" nodeType="withEffect">
                                      <p:stCondLst>
                                        <p:cond delay="50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500"/>
                                            <p:tgtEl>
                                              <p:spTgt spid="132"/>
                                            </p:tgtEl>
                                            <p:attrNameLst>
                                              <p:attrName>ppt_x</p:attrName>
                                            </p:attrNameLst>
                                          </p:cBhvr>
                                          <p:tavLst>
                                            <p:tav tm="0">
                                              <p:val>
                                                <p:strVal val="#ppt_x-#ppt_w*1.125000"/>
                                              </p:val>
                                            </p:tav>
                                            <p:tav tm="100000">
                                              <p:val>
                                                <p:strVal val="#ppt_x"/>
                                              </p:val>
                                            </p:tav>
                                          </p:tavLst>
                                        </p:anim>
                                        <p:animEffect transition="in" filter="wipe(right)">
                                          <p:cBhvr>
                                            <p:cTn id="32" dur="500"/>
                                            <p:tgtEl>
                                              <p:spTgt spid="132"/>
                                            </p:tgtEl>
                                          </p:cBhvr>
                                        </p:animEffect>
                                      </p:childTnLst>
                                    </p:cTn>
                                  </p:par>
                                  <p:par>
                                    <p:cTn id="33" presetID="12" presetClass="entr" presetSubtype="8" fill="hold" grpId="0" nodeType="withEffect">
                                      <p:stCondLst>
                                        <p:cond delay="50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500"/>
                                            <p:tgtEl>
                                              <p:spTgt spid="133"/>
                                            </p:tgtEl>
                                            <p:attrNameLst>
                                              <p:attrName>ppt_x</p:attrName>
                                            </p:attrNameLst>
                                          </p:cBhvr>
                                          <p:tavLst>
                                            <p:tav tm="0">
                                              <p:val>
                                                <p:strVal val="#ppt_x-#ppt_w*1.125000"/>
                                              </p:val>
                                            </p:tav>
                                            <p:tav tm="100000">
                                              <p:val>
                                                <p:strVal val="#ppt_x"/>
                                              </p:val>
                                            </p:tav>
                                          </p:tavLst>
                                        </p:anim>
                                        <p:animEffect transition="in" filter="wipe(right)">
                                          <p:cBhvr>
                                            <p:cTn id="36" dur="500"/>
                                            <p:tgtEl>
                                              <p:spTgt spid="133"/>
                                            </p:tgtEl>
                                          </p:cBhvr>
                                        </p:animEffect>
                                      </p:childTnLst>
                                    </p:cTn>
                                  </p:par>
                                </p:childTnLst>
                              </p:cTn>
                            </p:par>
                            <p:par>
                              <p:cTn id="37" fill="hold">
                                <p:stCondLst>
                                  <p:cond delay="1500"/>
                                </p:stCondLst>
                                <p:childTnLst>
                                  <p:par>
                                    <p:cTn id="38" presetID="2" presetClass="entr" presetSubtype="4" fill="hold" grpId="0" nodeType="afterEffect" p14:presetBounceEnd="44000">
                                      <p:stCondLst>
                                        <p:cond delay="0"/>
                                      </p:stCondLst>
                                      <p:childTnLst>
                                        <p:set>
                                          <p:cBhvr>
                                            <p:cTn id="39" dur="1" fill="hold">
                                              <p:stCondLst>
                                                <p:cond delay="0"/>
                                              </p:stCondLst>
                                            </p:cTn>
                                            <p:tgtEl>
                                              <p:spTgt spid="107"/>
                                            </p:tgtEl>
                                            <p:attrNameLst>
                                              <p:attrName>style.visibility</p:attrName>
                                            </p:attrNameLst>
                                          </p:cBhvr>
                                          <p:to>
                                            <p:strVal val="visible"/>
                                          </p:to>
                                        </p:set>
                                        <p:anim calcmode="lin" valueType="num" p14:bounceEnd="44000">
                                          <p:cBhvr additive="base">
                                            <p:cTn id="40" dur="300" fill="hold"/>
                                            <p:tgtEl>
                                              <p:spTgt spid="107"/>
                                            </p:tgtEl>
                                            <p:attrNameLst>
                                              <p:attrName>ppt_x</p:attrName>
                                            </p:attrNameLst>
                                          </p:cBhvr>
                                          <p:tavLst>
                                            <p:tav tm="0">
                                              <p:val>
                                                <p:strVal val="#ppt_x"/>
                                              </p:val>
                                            </p:tav>
                                            <p:tav tm="100000">
                                              <p:val>
                                                <p:strVal val="#ppt_x"/>
                                              </p:val>
                                            </p:tav>
                                          </p:tavLst>
                                        </p:anim>
                                        <p:anim calcmode="lin" valueType="num" p14:bounceEnd="44000">
                                          <p:cBhvr additive="base">
                                            <p:cTn id="41" dur="300" fill="hold"/>
                                            <p:tgtEl>
                                              <p:spTgt spid="10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14:presetBounceEnd="44000">
                                      <p:stCondLst>
                                        <p:cond delay="200"/>
                                      </p:stCondLst>
                                      <p:childTnLst>
                                        <p:set>
                                          <p:cBhvr>
                                            <p:cTn id="43" dur="1" fill="hold">
                                              <p:stCondLst>
                                                <p:cond delay="0"/>
                                              </p:stCondLst>
                                            </p:cTn>
                                            <p:tgtEl>
                                              <p:spTgt spid="57"/>
                                            </p:tgtEl>
                                            <p:attrNameLst>
                                              <p:attrName>style.visibility</p:attrName>
                                            </p:attrNameLst>
                                          </p:cBhvr>
                                          <p:to>
                                            <p:strVal val="visible"/>
                                          </p:to>
                                        </p:set>
                                        <p:anim calcmode="lin" valueType="num" p14:bounceEnd="44000">
                                          <p:cBhvr additive="base">
                                            <p:cTn id="44" dur="300" fill="hold"/>
                                            <p:tgtEl>
                                              <p:spTgt spid="57"/>
                                            </p:tgtEl>
                                            <p:attrNameLst>
                                              <p:attrName>ppt_x</p:attrName>
                                            </p:attrNameLst>
                                          </p:cBhvr>
                                          <p:tavLst>
                                            <p:tav tm="0">
                                              <p:val>
                                                <p:strVal val="#ppt_x"/>
                                              </p:val>
                                            </p:tav>
                                            <p:tav tm="100000">
                                              <p:val>
                                                <p:strVal val="#ppt_x"/>
                                              </p:val>
                                            </p:tav>
                                          </p:tavLst>
                                        </p:anim>
                                        <p:anim calcmode="lin" valueType="num" p14:bounceEnd="44000">
                                          <p:cBhvr additive="base">
                                            <p:cTn id="45" dur="300" fill="hold"/>
                                            <p:tgtEl>
                                              <p:spTgt spid="5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44000">
                                      <p:stCondLst>
                                        <p:cond delay="400"/>
                                      </p:stCondLst>
                                      <p:childTnLst>
                                        <p:set>
                                          <p:cBhvr>
                                            <p:cTn id="47" dur="1" fill="hold">
                                              <p:stCondLst>
                                                <p:cond delay="0"/>
                                              </p:stCondLst>
                                            </p:cTn>
                                            <p:tgtEl>
                                              <p:spTgt spid="115"/>
                                            </p:tgtEl>
                                            <p:attrNameLst>
                                              <p:attrName>style.visibility</p:attrName>
                                            </p:attrNameLst>
                                          </p:cBhvr>
                                          <p:to>
                                            <p:strVal val="visible"/>
                                          </p:to>
                                        </p:set>
                                        <p:anim calcmode="lin" valueType="num" p14:bounceEnd="44000">
                                          <p:cBhvr additive="base">
                                            <p:cTn id="48" dur="300" fill="hold"/>
                                            <p:tgtEl>
                                              <p:spTgt spid="115"/>
                                            </p:tgtEl>
                                            <p:attrNameLst>
                                              <p:attrName>ppt_x</p:attrName>
                                            </p:attrNameLst>
                                          </p:cBhvr>
                                          <p:tavLst>
                                            <p:tav tm="0">
                                              <p:val>
                                                <p:strVal val="#ppt_x"/>
                                              </p:val>
                                            </p:tav>
                                            <p:tav tm="100000">
                                              <p:val>
                                                <p:strVal val="#ppt_x"/>
                                              </p:val>
                                            </p:tav>
                                          </p:tavLst>
                                        </p:anim>
                                        <p:anim calcmode="lin" valueType="num" p14:bounceEnd="44000">
                                          <p:cBhvr additive="base">
                                            <p:cTn id="49" dur="300" fill="hold"/>
                                            <p:tgtEl>
                                              <p:spTgt spid="11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14:presetBounceEnd="44000">
                                      <p:stCondLst>
                                        <p:cond delay="600"/>
                                      </p:stCondLst>
                                      <p:childTnLst>
                                        <p:set>
                                          <p:cBhvr>
                                            <p:cTn id="51" dur="1" fill="hold">
                                              <p:stCondLst>
                                                <p:cond delay="0"/>
                                              </p:stCondLst>
                                            </p:cTn>
                                            <p:tgtEl>
                                              <p:spTgt spid="109"/>
                                            </p:tgtEl>
                                            <p:attrNameLst>
                                              <p:attrName>style.visibility</p:attrName>
                                            </p:attrNameLst>
                                          </p:cBhvr>
                                          <p:to>
                                            <p:strVal val="visible"/>
                                          </p:to>
                                        </p:set>
                                        <p:anim calcmode="lin" valueType="num" p14:bounceEnd="44000">
                                          <p:cBhvr additive="base">
                                            <p:cTn id="52" dur="300" fill="hold"/>
                                            <p:tgtEl>
                                              <p:spTgt spid="109"/>
                                            </p:tgtEl>
                                            <p:attrNameLst>
                                              <p:attrName>ppt_x</p:attrName>
                                            </p:attrNameLst>
                                          </p:cBhvr>
                                          <p:tavLst>
                                            <p:tav tm="0">
                                              <p:val>
                                                <p:strVal val="#ppt_x"/>
                                              </p:val>
                                            </p:tav>
                                            <p:tav tm="100000">
                                              <p:val>
                                                <p:strVal val="#ppt_x"/>
                                              </p:val>
                                            </p:tav>
                                          </p:tavLst>
                                        </p:anim>
                                        <p:anim calcmode="lin" valueType="num" p14:bounceEnd="44000">
                                          <p:cBhvr additive="base">
                                            <p:cTn id="53" dur="300" fill="hold"/>
                                            <p:tgtEl>
                                              <p:spTgt spid="10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14:presetBounceEnd="44000">
                                      <p:stCondLst>
                                        <p:cond delay="800"/>
                                      </p:stCondLst>
                                      <p:childTnLst>
                                        <p:set>
                                          <p:cBhvr>
                                            <p:cTn id="55" dur="1" fill="hold">
                                              <p:stCondLst>
                                                <p:cond delay="0"/>
                                              </p:stCondLst>
                                            </p:cTn>
                                            <p:tgtEl>
                                              <p:spTgt spid="123"/>
                                            </p:tgtEl>
                                            <p:attrNameLst>
                                              <p:attrName>style.visibility</p:attrName>
                                            </p:attrNameLst>
                                          </p:cBhvr>
                                          <p:to>
                                            <p:strVal val="visible"/>
                                          </p:to>
                                        </p:set>
                                        <p:anim calcmode="lin" valueType="num" p14:bounceEnd="44000">
                                          <p:cBhvr additive="base">
                                            <p:cTn id="56" dur="300" fill="hold"/>
                                            <p:tgtEl>
                                              <p:spTgt spid="123"/>
                                            </p:tgtEl>
                                            <p:attrNameLst>
                                              <p:attrName>ppt_x</p:attrName>
                                            </p:attrNameLst>
                                          </p:cBhvr>
                                          <p:tavLst>
                                            <p:tav tm="0">
                                              <p:val>
                                                <p:strVal val="#ppt_x"/>
                                              </p:val>
                                            </p:tav>
                                            <p:tav tm="100000">
                                              <p:val>
                                                <p:strVal val="#ppt_x"/>
                                              </p:val>
                                            </p:tav>
                                          </p:tavLst>
                                        </p:anim>
                                        <p:anim calcmode="lin" valueType="num" p14:bounceEnd="44000">
                                          <p:cBhvr additive="base">
                                            <p:cTn id="57" dur="300" fill="hold"/>
                                            <p:tgtEl>
                                              <p:spTgt spid="123"/>
                                            </p:tgtEl>
                                            <p:attrNameLst>
                                              <p:attrName>ppt_y</p:attrName>
                                            </p:attrNameLst>
                                          </p:cBhvr>
                                          <p:tavLst>
                                            <p:tav tm="0">
                                              <p:val>
                                                <p:strVal val="1+#ppt_h/2"/>
                                              </p:val>
                                            </p:tav>
                                            <p:tav tm="100000">
                                              <p:val>
                                                <p:strVal val="#ppt_y"/>
                                              </p:val>
                                            </p:tav>
                                          </p:tavLst>
                                        </p:anim>
                                      </p:childTnLst>
                                    </p:cTn>
                                  </p:par>
                                  <p:par>
                                    <p:cTn id="58" presetID="22" presetClass="entr" presetSubtype="4" fill="hold" nodeType="withEffect">
                                      <p:stCondLst>
                                        <p:cond delay="300"/>
                                      </p:stCondLst>
                                      <p:childTnLst>
                                        <p:set>
                                          <p:cBhvr>
                                            <p:cTn id="59" dur="1" fill="hold">
                                              <p:stCondLst>
                                                <p:cond delay="0"/>
                                              </p:stCondLst>
                                            </p:cTn>
                                            <p:tgtEl>
                                              <p:spTgt spid="104"/>
                                            </p:tgtEl>
                                            <p:attrNameLst>
                                              <p:attrName>style.visibility</p:attrName>
                                            </p:attrNameLst>
                                          </p:cBhvr>
                                          <p:to>
                                            <p:strVal val="visible"/>
                                          </p:to>
                                        </p:set>
                                        <p:animEffect transition="in" filter="wipe(down)">
                                          <p:cBhvr>
                                            <p:cTn id="60" dur="500"/>
                                            <p:tgtEl>
                                              <p:spTgt spid="104"/>
                                            </p:tgtEl>
                                          </p:cBhvr>
                                        </p:animEffect>
                                      </p:childTnLst>
                                    </p:cTn>
                                  </p:par>
                                  <p:par>
                                    <p:cTn id="61" presetID="22" presetClass="entr" presetSubtype="4" fill="hold" grpId="0" nodeType="withEffect">
                                      <p:stCondLst>
                                        <p:cond delay="500"/>
                                      </p:stCondLst>
                                      <p:childTnLst>
                                        <p:set>
                                          <p:cBhvr>
                                            <p:cTn id="62" dur="1" fill="hold">
                                              <p:stCondLst>
                                                <p:cond delay="0"/>
                                              </p:stCondLst>
                                            </p:cTn>
                                            <p:tgtEl>
                                              <p:spTgt spid="76"/>
                                            </p:tgtEl>
                                            <p:attrNameLst>
                                              <p:attrName>style.visibility</p:attrName>
                                            </p:attrNameLst>
                                          </p:cBhvr>
                                          <p:to>
                                            <p:strVal val="visible"/>
                                          </p:to>
                                        </p:set>
                                        <p:animEffect transition="in" filter="wipe(down)">
                                          <p:cBhvr>
                                            <p:cTn id="63" dur="500"/>
                                            <p:tgtEl>
                                              <p:spTgt spid="76"/>
                                            </p:tgtEl>
                                          </p:cBhvr>
                                        </p:animEffect>
                                      </p:childTnLst>
                                    </p:cTn>
                                  </p:par>
                                  <p:par>
                                    <p:cTn id="64" presetID="22" presetClass="entr" presetSubtype="4" fill="hold" nodeType="withEffect">
                                      <p:stCondLst>
                                        <p:cond delay="700"/>
                                      </p:stCondLst>
                                      <p:childTnLst>
                                        <p:set>
                                          <p:cBhvr>
                                            <p:cTn id="65" dur="1" fill="hold">
                                              <p:stCondLst>
                                                <p:cond delay="0"/>
                                              </p:stCondLst>
                                            </p:cTn>
                                            <p:tgtEl>
                                              <p:spTgt spid="112"/>
                                            </p:tgtEl>
                                            <p:attrNameLst>
                                              <p:attrName>style.visibility</p:attrName>
                                            </p:attrNameLst>
                                          </p:cBhvr>
                                          <p:to>
                                            <p:strVal val="visible"/>
                                          </p:to>
                                        </p:set>
                                        <p:animEffect transition="in" filter="wipe(down)">
                                          <p:cBhvr>
                                            <p:cTn id="66" dur="500"/>
                                            <p:tgtEl>
                                              <p:spTgt spid="112"/>
                                            </p:tgtEl>
                                          </p:cBhvr>
                                        </p:animEffect>
                                      </p:childTnLst>
                                    </p:cTn>
                                  </p:par>
                                  <p:par>
                                    <p:cTn id="67" presetID="22" presetClass="entr" presetSubtype="4" fill="hold" grpId="0" nodeType="withEffect">
                                      <p:stCondLst>
                                        <p:cond delay="900"/>
                                      </p:stCondLst>
                                      <p:childTnLst>
                                        <p:set>
                                          <p:cBhvr>
                                            <p:cTn id="68" dur="1" fill="hold">
                                              <p:stCondLst>
                                                <p:cond delay="0"/>
                                              </p:stCondLst>
                                            </p:cTn>
                                            <p:tgtEl>
                                              <p:spTgt spid="108"/>
                                            </p:tgtEl>
                                            <p:attrNameLst>
                                              <p:attrName>style.visibility</p:attrName>
                                            </p:attrNameLst>
                                          </p:cBhvr>
                                          <p:to>
                                            <p:strVal val="visible"/>
                                          </p:to>
                                        </p:set>
                                        <p:animEffect transition="in" filter="wipe(down)">
                                          <p:cBhvr>
                                            <p:cTn id="69" dur="500"/>
                                            <p:tgtEl>
                                              <p:spTgt spid="108"/>
                                            </p:tgtEl>
                                          </p:cBhvr>
                                        </p:animEffect>
                                      </p:childTnLst>
                                    </p:cTn>
                                  </p:par>
                                  <p:par>
                                    <p:cTn id="70" presetID="22" presetClass="entr" presetSubtype="4" fill="hold" nodeType="withEffect">
                                      <p:stCondLst>
                                        <p:cond delay="1100"/>
                                      </p:stCondLst>
                                      <p:childTnLst>
                                        <p:set>
                                          <p:cBhvr>
                                            <p:cTn id="71" dur="1" fill="hold">
                                              <p:stCondLst>
                                                <p:cond delay="0"/>
                                              </p:stCondLst>
                                            </p:cTn>
                                            <p:tgtEl>
                                              <p:spTgt spid="120"/>
                                            </p:tgtEl>
                                            <p:attrNameLst>
                                              <p:attrName>style.visibility</p:attrName>
                                            </p:attrNameLst>
                                          </p:cBhvr>
                                          <p:to>
                                            <p:strVal val="visible"/>
                                          </p:to>
                                        </p:set>
                                        <p:animEffect transition="in" filter="wipe(down)">
                                          <p:cBhvr>
                                            <p:cTn id="72" dur="500"/>
                                            <p:tgtEl>
                                              <p:spTgt spid="120"/>
                                            </p:tgtEl>
                                          </p:cBhvr>
                                        </p:animEffect>
                                      </p:childTnLst>
                                    </p:cTn>
                                  </p:par>
                                  <p:par>
                                    <p:cTn id="73" presetID="12" presetClass="entr" presetSubtype="1" fill="hold" grpId="0" nodeType="withEffect">
                                      <p:stCondLst>
                                        <p:cond delay="800"/>
                                      </p:stCondLst>
                                      <p:childTnLst>
                                        <p:set>
                                          <p:cBhvr>
                                            <p:cTn id="74" dur="1" fill="hold">
                                              <p:stCondLst>
                                                <p:cond delay="0"/>
                                              </p:stCondLst>
                                            </p:cTn>
                                            <p:tgtEl>
                                              <p:spTgt spid="125"/>
                                            </p:tgtEl>
                                            <p:attrNameLst>
                                              <p:attrName>style.visibility</p:attrName>
                                            </p:attrNameLst>
                                          </p:cBhvr>
                                          <p:to>
                                            <p:strVal val="visible"/>
                                          </p:to>
                                        </p:set>
                                        <p:anim calcmode="lin" valueType="num">
                                          <p:cBhvr additive="base">
                                            <p:cTn id="75" dur="500"/>
                                            <p:tgtEl>
                                              <p:spTgt spid="125"/>
                                            </p:tgtEl>
                                            <p:attrNameLst>
                                              <p:attrName>ppt_y</p:attrName>
                                            </p:attrNameLst>
                                          </p:cBhvr>
                                          <p:tavLst>
                                            <p:tav tm="0">
                                              <p:val>
                                                <p:strVal val="#ppt_y-#ppt_h*1.125000"/>
                                              </p:val>
                                            </p:tav>
                                            <p:tav tm="100000">
                                              <p:val>
                                                <p:strVal val="#ppt_y"/>
                                              </p:val>
                                            </p:tav>
                                          </p:tavLst>
                                        </p:anim>
                                        <p:animEffect transition="in" filter="wipe(down)">
                                          <p:cBhvr>
                                            <p:cTn id="76" dur="500"/>
                                            <p:tgtEl>
                                              <p:spTgt spid="125"/>
                                            </p:tgtEl>
                                          </p:cBhvr>
                                        </p:animEffect>
                                      </p:childTnLst>
                                    </p:cTn>
                                  </p:par>
                                  <p:par>
                                    <p:cTn id="77" presetID="12" presetClass="entr" presetSubtype="1" fill="hold" grpId="0" nodeType="withEffect">
                                      <p:stCondLst>
                                        <p:cond delay="1000"/>
                                      </p:stCondLst>
                                      <p:childTnLst>
                                        <p:set>
                                          <p:cBhvr>
                                            <p:cTn id="78" dur="1" fill="hold">
                                              <p:stCondLst>
                                                <p:cond delay="0"/>
                                              </p:stCondLst>
                                            </p:cTn>
                                            <p:tgtEl>
                                              <p:spTgt spid="128"/>
                                            </p:tgtEl>
                                            <p:attrNameLst>
                                              <p:attrName>style.visibility</p:attrName>
                                            </p:attrNameLst>
                                          </p:cBhvr>
                                          <p:to>
                                            <p:strVal val="visible"/>
                                          </p:to>
                                        </p:set>
                                        <p:anim calcmode="lin" valueType="num">
                                          <p:cBhvr additive="base">
                                            <p:cTn id="79" dur="500"/>
                                            <p:tgtEl>
                                              <p:spTgt spid="128"/>
                                            </p:tgtEl>
                                            <p:attrNameLst>
                                              <p:attrName>ppt_y</p:attrName>
                                            </p:attrNameLst>
                                          </p:cBhvr>
                                          <p:tavLst>
                                            <p:tav tm="0">
                                              <p:val>
                                                <p:strVal val="#ppt_y-#ppt_h*1.125000"/>
                                              </p:val>
                                            </p:tav>
                                            <p:tav tm="100000">
                                              <p:val>
                                                <p:strVal val="#ppt_y"/>
                                              </p:val>
                                            </p:tav>
                                          </p:tavLst>
                                        </p:anim>
                                        <p:animEffect transition="in" filter="wipe(down)">
                                          <p:cBhvr>
                                            <p:cTn id="80" dur="500"/>
                                            <p:tgtEl>
                                              <p:spTgt spid="128"/>
                                            </p:tgtEl>
                                          </p:cBhvr>
                                        </p:animEffect>
                                      </p:childTnLst>
                                    </p:cTn>
                                  </p:par>
                                  <p:par>
                                    <p:cTn id="81" presetID="12" presetClass="entr" presetSubtype="1" fill="hold" grpId="0" nodeType="withEffect">
                                      <p:stCondLst>
                                        <p:cond delay="1200"/>
                                      </p:stCondLst>
                                      <p:childTnLst>
                                        <p:set>
                                          <p:cBhvr>
                                            <p:cTn id="82" dur="1" fill="hold">
                                              <p:stCondLst>
                                                <p:cond delay="0"/>
                                              </p:stCondLst>
                                            </p:cTn>
                                            <p:tgtEl>
                                              <p:spTgt spid="124"/>
                                            </p:tgtEl>
                                            <p:attrNameLst>
                                              <p:attrName>style.visibility</p:attrName>
                                            </p:attrNameLst>
                                          </p:cBhvr>
                                          <p:to>
                                            <p:strVal val="visible"/>
                                          </p:to>
                                        </p:set>
                                        <p:anim calcmode="lin" valueType="num">
                                          <p:cBhvr additive="base">
                                            <p:cTn id="83" dur="500"/>
                                            <p:tgtEl>
                                              <p:spTgt spid="124"/>
                                            </p:tgtEl>
                                            <p:attrNameLst>
                                              <p:attrName>ppt_y</p:attrName>
                                            </p:attrNameLst>
                                          </p:cBhvr>
                                          <p:tavLst>
                                            <p:tav tm="0">
                                              <p:val>
                                                <p:strVal val="#ppt_y-#ppt_h*1.125000"/>
                                              </p:val>
                                            </p:tav>
                                            <p:tav tm="100000">
                                              <p:val>
                                                <p:strVal val="#ppt_y"/>
                                              </p:val>
                                            </p:tav>
                                          </p:tavLst>
                                        </p:anim>
                                        <p:animEffect transition="in" filter="wipe(down)">
                                          <p:cBhvr>
                                            <p:cTn id="84" dur="500"/>
                                            <p:tgtEl>
                                              <p:spTgt spid="124"/>
                                            </p:tgtEl>
                                          </p:cBhvr>
                                        </p:animEffect>
                                      </p:childTnLst>
                                    </p:cTn>
                                  </p:par>
                                  <p:par>
                                    <p:cTn id="85" presetID="12" presetClass="entr" presetSubtype="1" fill="hold" grpId="0" nodeType="withEffect">
                                      <p:stCondLst>
                                        <p:cond delay="1400"/>
                                      </p:stCondLst>
                                      <p:childTnLst>
                                        <p:set>
                                          <p:cBhvr>
                                            <p:cTn id="86" dur="1" fill="hold">
                                              <p:stCondLst>
                                                <p:cond delay="0"/>
                                              </p:stCondLst>
                                            </p:cTn>
                                            <p:tgtEl>
                                              <p:spTgt spid="129"/>
                                            </p:tgtEl>
                                            <p:attrNameLst>
                                              <p:attrName>style.visibility</p:attrName>
                                            </p:attrNameLst>
                                          </p:cBhvr>
                                          <p:to>
                                            <p:strVal val="visible"/>
                                          </p:to>
                                        </p:set>
                                        <p:anim calcmode="lin" valueType="num">
                                          <p:cBhvr additive="base">
                                            <p:cTn id="87" dur="500"/>
                                            <p:tgtEl>
                                              <p:spTgt spid="129"/>
                                            </p:tgtEl>
                                            <p:attrNameLst>
                                              <p:attrName>ppt_y</p:attrName>
                                            </p:attrNameLst>
                                          </p:cBhvr>
                                          <p:tavLst>
                                            <p:tav tm="0">
                                              <p:val>
                                                <p:strVal val="#ppt_y-#ppt_h*1.125000"/>
                                              </p:val>
                                            </p:tav>
                                            <p:tav tm="100000">
                                              <p:val>
                                                <p:strVal val="#ppt_y"/>
                                              </p:val>
                                            </p:tav>
                                          </p:tavLst>
                                        </p:anim>
                                        <p:animEffect transition="in" filter="wipe(down)">
                                          <p:cBhvr>
                                            <p:cTn id="88" dur="500"/>
                                            <p:tgtEl>
                                              <p:spTgt spid="129"/>
                                            </p:tgtEl>
                                          </p:cBhvr>
                                        </p:animEffect>
                                      </p:childTnLst>
                                    </p:cTn>
                                  </p:par>
                                  <p:par>
                                    <p:cTn id="89" presetID="12" presetClass="entr" presetSubtype="1" fill="hold" grpId="0" nodeType="withEffect">
                                      <p:stCondLst>
                                        <p:cond delay="1600"/>
                                      </p:stCondLst>
                                      <p:childTnLst>
                                        <p:set>
                                          <p:cBhvr>
                                            <p:cTn id="90" dur="1" fill="hold">
                                              <p:stCondLst>
                                                <p:cond delay="0"/>
                                              </p:stCondLst>
                                            </p:cTn>
                                            <p:tgtEl>
                                              <p:spTgt spid="126"/>
                                            </p:tgtEl>
                                            <p:attrNameLst>
                                              <p:attrName>style.visibility</p:attrName>
                                            </p:attrNameLst>
                                          </p:cBhvr>
                                          <p:to>
                                            <p:strVal val="visible"/>
                                          </p:to>
                                        </p:set>
                                        <p:anim calcmode="lin" valueType="num">
                                          <p:cBhvr additive="base">
                                            <p:cTn id="91" dur="500"/>
                                            <p:tgtEl>
                                              <p:spTgt spid="126"/>
                                            </p:tgtEl>
                                            <p:attrNameLst>
                                              <p:attrName>ppt_y</p:attrName>
                                            </p:attrNameLst>
                                          </p:cBhvr>
                                          <p:tavLst>
                                            <p:tav tm="0">
                                              <p:val>
                                                <p:strVal val="#ppt_y-#ppt_h*1.125000"/>
                                              </p:val>
                                            </p:tav>
                                            <p:tav tm="100000">
                                              <p:val>
                                                <p:strVal val="#ppt_y"/>
                                              </p:val>
                                            </p:tav>
                                          </p:tavLst>
                                        </p:anim>
                                        <p:animEffect transition="in" filter="wipe(down)">
                                          <p:cBhvr>
                                            <p:cTn id="92" dur="500"/>
                                            <p:tgtEl>
                                              <p:spTgt spid="126"/>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135"/>
                                            </p:tgtEl>
                                            <p:attrNameLst>
                                              <p:attrName>style.visibility</p:attrName>
                                            </p:attrNameLst>
                                          </p:cBhvr>
                                          <p:to>
                                            <p:strVal val="visible"/>
                                          </p:to>
                                        </p:set>
                                        <p:animEffect transition="in" filter="fade">
                                          <p:cBhvr>
                                            <p:cTn id="96"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76" grpId="0" animBg="1"/>
          <p:bldP spid="107" grpId="0" animBg="1"/>
          <p:bldP spid="108" grpId="0" animBg="1"/>
          <p:bldP spid="115" grpId="0" animBg="1"/>
          <p:bldP spid="123" grpId="0" animBg="1"/>
          <p:bldP spid="124" grpId="0"/>
          <p:bldP spid="125" grpId="0"/>
          <p:bldP spid="126" grpId="0"/>
          <p:bldP spid="128" grpId="0"/>
          <p:bldP spid="129" grpId="0"/>
          <p:bldP spid="132" grpId="0"/>
          <p:bldP spid="133" grpId="0"/>
          <p:bldP spid="1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12" presetClass="entr" presetSubtype="8" fill="hold" nodeType="withEffect">
                                      <p:stCondLst>
                                        <p:cond delay="500"/>
                                      </p:stCondLst>
                                      <p:childTnLst>
                                        <p:set>
                                          <p:cBhvr>
                                            <p:cTn id="26" dur="1" fill="hold">
                                              <p:stCondLst>
                                                <p:cond delay="0"/>
                                              </p:stCondLst>
                                            </p:cTn>
                                            <p:tgtEl>
                                              <p:spTgt spid="134"/>
                                            </p:tgtEl>
                                            <p:attrNameLst>
                                              <p:attrName>style.visibility</p:attrName>
                                            </p:attrNameLst>
                                          </p:cBhvr>
                                          <p:to>
                                            <p:strVal val="visible"/>
                                          </p:to>
                                        </p:set>
                                        <p:anim calcmode="lin" valueType="num">
                                          <p:cBhvr additive="base">
                                            <p:cTn id="27" dur="500"/>
                                            <p:tgtEl>
                                              <p:spTgt spid="134"/>
                                            </p:tgtEl>
                                            <p:attrNameLst>
                                              <p:attrName>ppt_x</p:attrName>
                                            </p:attrNameLst>
                                          </p:cBhvr>
                                          <p:tavLst>
                                            <p:tav tm="0">
                                              <p:val>
                                                <p:strVal val="#ppt_x-#ppt_w*1.125000"/>
                                              </p:val>
                                            </p:tav>
                                            <p:tav tm="100000">
                                              <p:val>
                                                <p:strVal val="#ppt_x"/>
                                              </p:val>
                                            </p:tav>
                                          </p:tavLst>
                                        </p:anim>
                                        <p:animEffect transition="in" filter="wipe(right)">
                                          <p:cBhvr>
                                            <p:cTn id="28" dur="500"/>
                                            <p:tgtEl>
                                              <p:spTgt spid="134"/>
                                            </p:tgtEl>
                                          </p:cBhvr>
                                        </p:animEffect>
                                      </p:childTnLst>
                                    </p:cTn>
                                  </p:par>
                                  <p:par>
                                    <p:cTn id="29" presetID="12" presetClass="entr" presetSubtype="8" fill="hold" grpId="0" nodeType="withEffect">
                                      <p:stCondLst>
                                        <p:cond delay="50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500"/>
                                            <p:tgtEl>
                                              <p:spTgt spid="132"/>
                                            </p:tgtEl>
                                            <p:attrNameLst>
                                              <p:attrName>ppt_x</p:attrName>
                                            </p:attrNameLst>
                                          </p:cBhvr>
                                          <p:tavLst>
                                            <p:tav tm="0">
                                              <p:val>
                                                <p:strVal val="#ppt_x-#ppt_w*1.125000"/>
                                              </p:val>
                                            </p:tav>
                                            <p:tav tm="100000">
                                              <p:val>
                                                <p:strVal val="#ppt_x"/>
                                              </p:val>
                                            </p:tav>
                                          </p:tavLst>
                                        </p:anim>
                                        <p:animEffect transition="in" filter="wipe(right)">
                                          <p:cBhvr>
                                            <p:cTn id="32" dur="500"/>
                                            <p:tgtEl>
                                              <p:spTgt spid="132"/>
                                            </p:tgtEl>
                                          </p:cBhvr>
                                        </p:animEffect>
                                      </p:childTnLst>
                                    </p:cTn>
                                  </p:par>
                                  <p:par>
                                    <p:cTn id="33" presetID="12" presetClass="entr" presetSubtype="8" fill="hold" grpId="0" nodeType="withEffect">
                                      <p:stCondLst>
                                        <p:cond delay="50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500"/>
                                            <p:tgtEl>
                                              <p:spTgt spid="133"/>
                                            </p:tgtEl>
                                            <p:attrNameLst>
                                              <p:attrName>ppt_x</p:attrName>
                                            </p:attrNameLst>
                                          </p:cBhvr>
                                          <p:tavLst>
                                            <p:tav tm="0">
                                              <p:val>
                                                <p:strVal val="#ppt_x-#ppt_w*1.125000"/>
                                              </p:val>
                                            </p:tav>
                                            <p:tav tm="100000">
                                              <p:val>
                                                <p:strVal val="#ppt_x"/>
                                              </p:val>
                                            </p:tav>
                                          </p:tavLst>
                                        </p:anim>
                                        <p:animEffect transition="in" filter="wipe(right)">
                                          <p:cBhvr>
                                            <p:cTn id="36" dur="500"/>
                                            <p:tgtEl>
                                              <p:spTgt spid="133"/>
                                            </p:tgtEl>
                                          </p:cBhvr>
                                        </p:animEffect>
                                      </p:childTnLst>
                                    </p:cTn>
                                  </p:par>
                                </p:childTnLst>
                              </p:cTn>
                            </p:par>
                            <p:par>
                              <p:cTn id="37" fill="hold">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107"/>
                                            </p:tgtEl>
                                            <p:attrNameLst>
                                              <p:attrName>style.visibility</p:attrName>
                                            </p:attrNameLst>
                                          </p:cBhvr>
                                          <p:to>
                                            <p:strVal val="visible"/>
                                          </p:to>
                                        </p:set>
                                        <p:anim calcmode="lin" valueType="num">
                                          <p:cBhvr additive="base">
                                            <p:cTn id="40" dur="300" fill="hold"/>
                                            <p:tgtEl>
                                              <p:spTgt spid="107"/>
                                            </p:tgtEl>
                                            <p:attrNameLst>
                                              <p:attrName>ppt_x</p:attrName>
                                            </p:attrNameLst>
                                          </p:cBhvr>
                                          <p:tavLst>
                                            <p:tav tm="0">
                                              <p:val>
                                                <p:strVal val="#ppt_x"/>
                                              </p:val>
                                            </p:tav>
                                            <p:tav tm="100000">
                                              <p:val>
                                                <p:strVal val="#ppt_x"/>
                                              </p:val>
                                            </p:tav>
                                          </p:tavLst>
                                        </p:anim>
                                        <p:anim calcmode="lin" valueType="num">
                                          <p:cBhvr additive="base">
                                            <p:cTn id="41" dur="300" fill="hold"/>
                                            <p:tgtEl>
                                              <p:spTgt spid="10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200"/>
                                      </p:stCondLst>
                                      <p:childTnLst>
                                        <p:set>
                                          <p:cBhvr>
                                            <p:cTn id="43" dur="1" fill="hold">
                                              <p:stCondLst>
                                                <p:cond delay="0"/>
                                              </p:stCondLst>
                                            </p:cTn>
                                            <p:tgtEl>
                                              <p:spTgt spid="57"/>
                                            </p:tgtEl>
                                            <p:attrNameLst>
                                              <p:attrName>style.visibility</p:attrName>
                                            </p:attrNameLst>
                                          </p:cBhvr>
                                          <p:to>
                                            <p:strVal val="visible"/>
                                          </p:to>
                                        </p:set>
                                        <p:anim calcmode="lin" valueType="num">
                                          <p:cBhvr additive="base">
                                            <p:cTn id="44" dur="300" fill="hold"/>
                                            <p:tgtEl>
                                              <p:spTgt spid="57"/>
                                            </p:tgtEl>
                                            <p:attrNameLst>
                                              <p:attrName>ppt_x</p:attrName>
                                            </p:attrNameLst>
                                          </p:cBhvr>
                                          <p:tavLst>
                                            <p:tav tm="0">
                                              <p:val>
                                                <p:strVal val="#ppt_x"/>
                                              </p:val>
                                            </p:tav>
                                            <p:tav tm="100000">
                                              <p:val>
                                                <p:strVal val="#ppt_x"/>
                                              </p:val>
                                            </p:tav>
                                          </p:tavLst>
                                        </p:anim>
                                        <p:anim calcmode="lin" valueType="num">
                                          <p:cBhvr additive="base">
                                            <p:cTn id="45" dur="300" fill="hold"/>
                                            <p:tgtEl>
                                              <p:spTgt spid="5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400"/>
                                      </p:stCondLst>
                                      <p:childTnLst>
                                        <p:set>
                                          <p:cBhvr>
                                            <p:cTn id="47" dur="1" fill="hold">
                                              <p:stCondLst>
                                                <p:cond delay="0"/>
                                              </p:stCondLst>
                                            </p:cTn>
                                            <p:tgtEl>
                                              <p:spTgt spid="115"/>
                                            </p:tgtEl>
                                            <p:attrNameLst>
                                              <p:attrName>style.visibility</p:attrName>
                                            </p:attrNameLst>
                                          </p:cBhvr>
                                          <p:to>
                                            <p:strVal val="visible"/>
                                          </p:to>
                                        </p:set>
                                        <p:anim calcmode="lin" valueType="num">
                                          <p:cBhvr additive="base">
                                            <p:cTn id="48" dur="300" fill="hold"/>
                                            <p:tgtEl>
                                              <p:spTgt spid="115"/>
                                            </p:tgtEl>
                                            <p:attrNameLst>
                                              <p:attrName>ppt_x</p:attrName>
                                            </p:attrNameLst>
                                          </p:cBhvr>
                                          <p:tavLst>
                                            <p:tav tm="0">
                                              <p:val>
                                                <p:strVal val="#ppt_x"/>
                                              </p:val>
                                            </p:tav>
                                            <p:tav tm="100000">
                                              <p:val>
                                                <p:strVal val="#ppt_x"/>
                                              </p:val>
                                            </p:tav>
                                          </p:tavLst>
                                        </p:anim>
                                        <p:anim calcmode="lin" valueType="num">
                                          <p:cBhvr additive="base">
                                            <p:cTn id="49" dur="300" fill="hold"/>
                                            <p:tgtEl>
                                              <p:spTgt spid="115"/>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600"/>
                                      </p:stCondLst>
                                      <p:childTnLst>
                                        <p:set>
                                          <p:cBhvr>
                                            <p:cTn id="51" dur="1" fill="hold">
                                              <p:stCondLst>
                                                <p:cond delay="0"/>
                                              </p:stCondLst>
                                            </p:cTn>
                                            <p:tgtEl>
                                              <p:spTgt spid="109"/>
                                            </p:tgtEl>
                                            <p:attrNameLst>
                                              <p:attrName>style.visibility</p:attrName>
                                            </p:attrNameLst>
                                          </p:cBhvr>
                                          <p:to>
                                            <p:strVal val="visible"/>
                                          </p:to>
                                        </p:set>
                                        <p:anim calcmode="lin" valueType="num">
                                          <p:cBhvr additive="base">
                                            <p:cTn id="52" dur="300" fill="hold"/>
                                            <p:tgtEl>
                                              <p:spTgt spid="109"/>
                                            </p:tgtEl>
                                            <p:attrNameLst>
                                              <p:attrName>ppt_x</p:attrName>
                                            </p:attrNameLst>
                                          </p:cBhvr>
                                          <p:tavLst>
                                            <p:tav tm="0">
                                              <p:val>
                                                <p:strVal val="#ppt_x"/>
                                              </p:val>
                                            </p:tav>
                                            <p:tav tm="100000">
                                              <p:val>
                                                <p:strVal val="#ppt_x"/>
                                              </p:val>
                                            </p:tav>
                                          </p:tavLst>
                                        </p:anim>
                                        <p:anim calcmode="lin" valueType="num">
                                          <p:cBhvr additive="base">
                                            <p:cTn id="53" dur="300" fill="hold"/>
                                            <p:tgtEl>
                                              <p:spTgt spid="10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800"/>
                                      </p:stCondLst>
                                      <p:childTnLst>
                                        <p:set>
                                          <p:cBhvr>
                                            <p:cTn id="55" dur="1" fill="hold">
                                              <p:stCondLst>
                                                <p:cond delay="0"/>
                                              </p:stCondLst>
                                            </p:cTn>
                                            <p:tgtEl>
                                              <p:spTgt spid="123"/>
                                            </p:tgtEl>
                                            <p:attrNameLst>
                                              <p:attrName>style.visibility</p:attrName>
                                            </p:attrNameLst>
                                          </p:cBhvr>
                                          <p:to>
                                            <p:strVal val="visible"/>
                                          </p:to>
                                        </p:set>
                                        <p:anim calcmode="lin" valueType="num">
                                          <p:cBhvr additive="base">
                                            <p:cTn id="56" dur="300" fill="hold"/>
                                            <p:tgtEl>
                                              <p:spTgt spid="123"/>
                                            </p:tgtEl>
                                            <p:attrNameLst>
                                              <p:attrName>ppt_x</p:attrName>
                                            </p:attrNameLst>
                                          </p:cBhvr>
                                          <p:tavLst>
                                            <p:tav tm="0">
                                              <p:val>
                                                <p:strVal val="#ppt_x"/>
                                              </p:val>
                                            </p:tav>
                                            <p:tav tm="100000">
                                              <p:val>
                                                <p:strVal val="#ppt_x"/>
                                              </p:val>
                                            </p:tav>
                                          </p:tavLst>
                                        </p:anim>
                                        <p:anim calcmode="lin" valueType="num">
                                          <p:cBhvr additive="base">
                                            <p:cTn id="57" dur="300" fill="hold"/>
                                            <p:tgtEl>
                                              <p:spTgt spid="123"/>
                                            </p:tgtEl>
                                            <p:attrNameLst>
                                              <p:attrName>ppt_y</p:attrName>
                                            </p:attrNameLst>
                                          </p:cBhvr>
                                          <p:tavLst>
                                            <p:tav tm="0">
                                              <p:val>
                                                <p:strVal val="1+#ppt_h/2"/>
                                              </p:val>
                                            </p:tav>
                                            <p:tav tm="100000">
                                              <p:val>
                                                <p:strVal val="#ppt_y"/>
                                              </p:val>
                                            </p:tav>
                                          </p:tavLst>
                                        </p:anim>
                                      </p:childTnLst>
                                    </p:cTn>
                                  </p:par>
                                  <p:par>
                                    <p:cTn id="58" presetID="22" presetClass="entr" presetSubtype="4" fill="hold" nodeType="withEffect">
                                      <p:stCondLst>
                                        <p:cond delay="300"/>
                                      </p:stCondLst>
                                      <p:childTnLst>
                                        <p:set>
                                          <p:cBhvr>
                                            <p:cTn id="59" dur="1" fill="hold">
                                              <p:stCondLst>
                                                <p:cond delay="0"/>
                                              </p:stCondLst>
                                            </p:cTn>
                                            <p:tgtEl>
                                              <p:spTgt spid="104"/>
                                            </p:tgtEl>
                                            <p:attrNameLst>
                                              <p:attrName>style.visibility</p:attrName>
                                            </p:attrNameLst>
                                          </p:cBhvr>
                                          <p:to>
                                            <p:strVal val="visible"/>
                                          </p:to>
                                        </p:set>
                                        <p:animEffect transition="in" filter="wipe(down)">
                                          <p:cBhvr>
                                            <p:cTn id="60" dur="500"/>
                                            <p:tgtEl>
                                              <p:spTgt spid="104"/>
                                            </p:tgtEl>
                                          </p:cBhvr>
                                        </p:animEffect>
                                      </p:childTnLst>
                                    </p:cTn>
                                  </p:par>
                                  <p:par>
                                    <p:cTn id="61" presetID="22" presetClass="entr" presetSubtype="4" fill="hold" grpId="0" nodeType="withEffect">
                                      <p:stCondLst>
                                        <p:cond delay="500"/>
                                      </p:stCondLst>
                                      <p:childTnLst>
                                        <p:set>
                                          <p:cBhvr>
                                            <p:cTn id="62" dur="1" fill="hold">
                                              <p:stCondLst>
                                                <p:cond delay="0"/>
                                              </p:stCondLst>
                                            </p:cTn>
                                            <p:tgtEl>
                                              <p:spTgt spid="76"/>
                                            </p:tgtEl>
                                            <p:attrNameLst>
                                              <p:attrName>style.visibility</p:attrName>
                                            </p:attrNameLst>
                                          </p:cBhvr>
                                          <p:to>
                                            <p:strVal val="visible"/>
                                          </p:to>
                                        </p:set>
                                        <p:animEffect transition="in" filter="wipe(down)">
                                          <p:cBhvr>
                                            <p:cTn id="63" dur="500"/>
                                            <p:tgtEl>
                                              <p:spTgt spid="76"/>
                                            </p:tgtEl>
                                          </p:cBhvr>
                                        </p:animEffect>
                                      </p:childTnLst>
                                    </p:cTn>
                                  </p:par>
                                  <p:par>
                                    <p:cTn id="64" presetID="22" presetClass="entr" presetSubtype="4" fill="hold" nodeType="withEffect">
                                      <p:stCondLst>
                                        <p:cond delay="700"/>
                                      </p:stCondLst>
                                      <p:childTnLst>
                                        <p:set>
                                          <p:cBhvr>
                                            <p:cTn id="65" dur="1" fill="hold">
                                              <p:stCondLst>
                                                <p:cond delay="0"/>
                                              </p:stCondLst>
                                            </p:cTn>
                                            <p:tgtEl>
                                              <p:spTgt spid="112"/>
                                            </p:tgtEl>
                                            <p:attrNameLst>
                                              <p:attrName>style.visibility</p:attrName>
                                            </p:attrNameLst>
                                          </p:cBhvr>
                                          <p:to>
                                            <p:strVal val="visible"/>
                                          </p:to>
                                        </p:set>
                                        <p:animEffect transition="in" filter="wipe(down)">
                                          <p:cBhvr>
                                            <p:cTn id="66" dur="500"/>
                                            <p:tgtEl>
                                              <p:spTgt spid="112"/>
                                            </p:tgtEl>
                                          </p:cBhvr>
                                        </p:animEffect>
                                      </p:childTnLst>
                                    </p:cTn>
                                  </p:par>
                                  <p:par>
                                    <p:cTn id="67" presetID="22" presetClass="entr" presetSubtype="4" fill="hold" grpId="0" nodeType="withEffect">
                                      <p:stCondLst>
                                        <p:cond delay="900"/>
                                      </p:stCondLst>
                                      <p:childTnLst>
                                        <p:set>
                                          <p:cBhvr>
                                            <p:cTn id="68" dur="1" fill="hold">
                                              <p:stCondLst>
                                                <p:cond delay="0"/>
                                              </p:stCondLst>
                                            </p:cTn>
                                            <p:tgtEl>
                                              <p:spTgt spid="108"/>
                                            </p:tgtEl>
                                            <p:attrNameLst>
                                              <p:attrName>style.visibility</p:attrName>
                                            </p:attrNameLst>
                                          </p:cBhvr>
                                          <p:to>
                                            <p:strVal val="visible"/>
                                          </p:to>
                                        </p:set>
                                        <p:animEffect transition="in" filter="wipe(down)">
                                          <p:cBhvr>
                                            <p:cTn id="69" dur="500"/>
                                            <p:tgtEl>
                                              <p:spTgt spid="108"/>
                                            </p:tgtEl>
                                          </p:cBhvr>
                                        </p:animEffect>
                                      </p:childTnLst>
                                    </p:cTn>
                                  </p:par>
                                  <p:par>
                                    <p:cTn id="70" presetID="22" presetClass="entr" presetSubtype="4" fill="hold" nodeType="withEffect">
                                      <p:stCondLst>
                                        <p:cond delay="1100"/>
                                      </p:stCondLst>
                                      <p:childTnLst>
                                        <p:set>
                                          <p:cBhvr>
                                            <p:cTn id="71" dur="1" fill="hold">
                                              <p:stCondLst>
                                                <p:cond delay="0"/>
                                              </p:stCondLst>
                                            </p:cTn>
                                            <p:tgtEl>
                                              <p:spTgt spid="120"/>
                                            </p:tgtEl>
                                            <p:attrNameLst>
                                              <p:attrName>style.visibility</p:attrName>
                                            </p:attrNameLst>
                                          </p:cBhvr>
                                          <p:to>
                                            <p:strVal val="visible"/>
                                          </p:to>
                                        </p:set>
                                        <p:animEffect transition="in" filter="wipe(down)">
                                          <p:cBhvr>
                                            <p:cTn id="72" dur="500"/>
                                            <p:tgtEl>
                                              <p:spTgt spid="120"/>
                                            </p:tgtEl>
                                          </p:cBhvr>
                                        </p:animEffect>
                                      </p:childTnLst>
                                    </p:cTn>
                                  </p:par>
                                  <p:par>
                                    <p:cTn id="73" presetID="12" presetClass="entr" presetSubtype="1" fill="hold" grpId="0" nodeType="withEffect">
                                      <p:stCondLst>
                                        <p:cond delay="800"/>
                                      </p:stCondLst>
                                      <p:childTnLst>
                                        <p:set>
                                          <p:cBhvr>
                                            <p:cTn id="74" dur="1" fill="hold">
                                              <p:stCondLst>
                                                <p:cond delay="0"/>
                                              </p:stCondLst>
                                            </p:cTn>
                                            <p:tgtEl>
                                              <p:spTgt spid="125"/>
                                            </p:tgtEl>
                                            <p:attrNameLst>
                                              <p:attrName>style.visibility</p:attrName>
                                            </p:attrNameLst>
                                          </p:cBhvr>
                                          <p:to>
                                            <p:strVal val="visible"/>
                                          </p:to>
                                        </p:set>
                                        <p:anim calcmode="lin" valueType="num">
                                          <p:cBhvr additive="base">
                                            <p:cTn id="75" dur="500"/>
                                            <p:tgtEl>
                                              <p:spTgt spid="125"/>
                                            </p:tgtEl>
                                            <p:attrNameLst>
                                              <p:attrName>ppt_y</p:attrName>
                                            </p:attrNameLst>
                                          </p:cBhvr>
                                          <p:tavLst>
                                            <p:tav tm="0">
                                              <p:val>
                                                <p:strVal val="#ppt_y-#ppt_h*1.125000"/>
                                              </p:val>
                                            </p:tav>
                                            <p:tav tm="100000">
                                              <p:val>
                                                <p:strVal val="#ppt_y"/>
                                              </p:val>
                                            </p:tav>
                                          </p:tavLst>
                                        </p:anim>
                                        <p:animEffect transition="in" filter="wipe(down)">
                                          <p:cBhvr>
                                            <p:cTn id="76" dur="500"/>
                                            <p:tgtEl>
                                              <p:spTgt spid="125"/>
                                            </p:tgtEl>
                                          </p:cBhvr>
                                        </p:animEffect>
                                      </p:childTnLst>
                                    </p:cTn>
                                  </p:par>
                                  <p:par>
                                    <p:cTn id="77" presetID="12" presetClass="entr" presetSubtype="1" fill="hold" grpId="0" nodeType="withEffect">
                                      <p:stCondLst>
                                        <p:cond delay="1000"/>
                                      </p:stCondLst>
                                      <p:childTnLst>
                                        <p:set>
                                          <p:cBhvr>
                                            <p:cTn id="78" dur="1" fill="hold">
                                              <p:stCondLst>
                                                <p:cond delay="0"/>
                                              </p:stCondLst>
                                            </p:cTn>
                                            <p:tgtEl>
                                              <p:spTgt spid="128"/>
                                            </p:tgtEl>
                                            <p:attrNameLst>
                                              <p:attrName>style.visibility</p:attrName>
                                            </p:attrNameLst>
                                          </p:cBhvr>
                                          <p:to>
                                            <p:strVal val="visible"/>
                                          </p:to>
                                        </p:set>
                                        <p:anim calcmode="lin" valueType="num">
                                          <p:cBhvr additive="base">
                                            <p:cTn id="79" dur="500"/>
                                            <p:tgtEl>
                                              <p:spTgt spid="128"/>
                                            </p:tgtEl>
                                            <p:attrNameLst>
                                              <p:attrName>ppt_y</p:attrName>
                                            </p:attrNameLst>
                                          </p:cBhvr>
                                          <p:tavLst>
                                            <p:tav tm="0">
                                              <p:val>
                                                <p:strVal val="#ppt_y-#ppt_h*1.125000"/>
                                              </p:val>
                                            </p:tav>
                                            <p:tav tm="100000">
                                              <p:val>
                                                <p:strVal val="#ppt_y"/>
                                              </p:val>
                                            </p:tav>
                                          </p:tavLst>
                                        </p:anim>
                                        <p:animEffect transition="in" filter="wipe(down)">
                                          <p:cBhvr>
                                            <p:cTn id="80" dur="500"/>
                                            <p:tgtEl>
                                              <p:spTgt spid="128"/>
                                            </p:tgtEl>
                                          </p:cBhvr>
                                        </p:animEffect>
                                      </p:childTnLst>
                                    </p:cTn>
                                  </p:par>
                                  <p:par>
                                    <p:cTn id="81" presetID="12" presetClass="entr" presetSubtype="1" fill="hold" grpId="0" nodeType="withEffect">
                                      <p:stCondLst>
                                        <p:cond delay="1200"/>
                                      </p:stCondLst>
                                      <p:childTnLst>
                                        <p:set>
                                          <p:cBhvr>
                                            <p:cTn id="82" dur="1" fill="hold">
                                              <p:stCondLst>
                                                <p:cond delay="0"/>
                                              </p:stCondLst>
                                            </p:cTn>
                                            <p:tgtEl>
                                              <p:spTgt spid="124"/>
                                            </p:tgtEl>
                                            <p:attrNameLst>
                                              <p:attrName>style.visibility</p:attrName>
                                            </p:attrNameLst>
                                          </p:cBhvr>
                                          <p:to>
                                            <p:strVal val="visible"/>
                                          </p:to>
                                        </p:set>
                                        <p:anim calcmode="lin" valueType="num">
                                          <p:cBhvr additive="base">
                                            <p:cTn id="83" dur="500"/>
                                            <p:tgtEl>
                                              <p:spTgt spid="124"/>
                                            </p:tgtEl>
                                            <p:attrNameLst>
                                              <p:attrName>ppt_y</p:attrName>
                                            </p:attrNameLst>
                                          </p:cBhvr>
                                          <p:tavLst>
                                            <p:tav tm="0">
                                              <p:val>
                                                <p:strVal val="#ppt_y-#ppt_h*1.125000"/>
                                              </p:val>
                                            </p:tav>
                                            <p:tav tm="100000">
                                              <p:val>
                                                <p:strVal val="#ppt_y"/>
                                              </p:val>
                                            </p:tav>
                                          </p:tavLst>
                                        </p:anim>
                                        <p:animEffect transition="in" filter="wipe(down)">
                                          <p:cBhvr>
                                            <p:cTn id="84" dur="500"/>
                                            <p:tgtEl>
                                              <p:spTgt spid="124"/>
                                            </p:tgtEl>
                                          </p:cBhvr>
                                        </p:animEffect>
                                      </p:childTnLst>
                                    </p:cTn>
                                  </p:par>
                                  <p:par>
                                    <p:cTn id="85" presetID="12" presetClass="entr" presetSubtype="1" fill="hold" grpId="0" nodeType="withEffect">
                                      <p:stCondLst>
                                        <p:cond delay="1400"/>
                                      </p:stCondLst>
                                      <p:childTnLst>
                                        <p:set>
                                          <p:cBhvr>
                                            <p:cTn id="86" dur="1" fill="hold">
                                              <p:stCondLst>
                                                <p:cond delay="0"/>
                                              </p:stCondLst>
                                            </p:cTn>
                                            <p:tgtEl>
                                              <p:spTgt spid="129"/>
                                            </p:tgtEl>
                                            <p:attrNameLst>
                                              <p:attrName>style.visibility</p:attrName>
                                            </p:attrNameLst>
                                          </p:cBhvr>
                                          <p:to>
                                            <p:strVal val="visible"/>
                                          </p:to>
                                        </p:set>
                                        <p:anim calcmode="lin" valueType="num">
                                          <p:cBhvr additive="base">
                                            <p:cTn id="87" dur="500"/>
                                            <p:tgtEl>
                                              <p:spTgt spid="129"/>
                                            </p:tgtEl>
                                            <p:attrNameLst>
                                              <p:attrName>ppt_y</p:attrName>
                                            </p:attrNameLst>
                                          </p:cBhvr>
                                          <p:tavLst>
                                            <p:tav tm="0">
                                              <p:val>
                                                <p:strVal val="#ppt_y-#ppt_h*1.125000"/>
                                              </p:val>
                                            </p:tav>
                                            <p:tav tm="100000">
                                              <p:val>
                                                <p:strVal val="#ppt_y"/>
                                              </p:val>
                                            </p:tav>
                                          </p:tavLst>
                                        </p:anim>
                                        <p:animEffect transition="in" filter="wipe(down)">
                                          <p:cBhvr>
                                            <p:cTn id="88" dur="500"/>
                                            <p:tgtEl>
                                              <p:spTgt spid="129"/>
                                            </p:tgtEl>
                                          </p:cBhvr>
                                        </p:animEffect>
                                      </p:childTnLst>
                                    </p:cTn>
                                  </p:par>
                                  <p:par>
                                    <p:cTn id="89" presetID="12" presetClass="entr" presetSubtype="1" fill="hold" grpId="0" nodeType="withEffect">
                                      <p:stCondLst>
                                        <p:cond delay="1600"/>
                                      </p:stCondLst>
                                      <p:childTnLst>
                                        <p:set>
                                          <p:cBhvr>
                                            <p:cTn id="90" dur="1" fill="hold">
                                              <p:stCondLst>
                                                <p:cond delay="0"/>
                                              </p:stCondLst>
                                            </p:cTn>
                                            <p:tgtEl>
                                              <p:spTgt spid="126"/>
                                            </p:tgtEl>
                                            <p:attrNameLst>
                                              <p:attrName>style.visibility</p:attrName>
                                            </p:attrNameLst>
                                          </p:cBhvr>
                                          <p:to>
                                            <p:strVal val="visible"/>
                                          </p:to>
                                        </p:set>
                                        <p:anim calcmode="lin" valueType="num">
                                          <p:cBhvr additive="base">
                                            <p:cTn id="91" dur="500"/>
                                            <p:tgtEl>
                                              <p:spTgt spid="126"/>
                                            </p:tgtEl>
                                            <p:attrNameLst>
                                              <p:attrName>ppt_y</p:attrName>
                                            </p:attrNameLst>
                                          </p:cBhvr>
                                          <p:tavLst>
                                            <p:tav tm="0">
                                              <p:val>
                                                <p:strVal val="#ppt_y-#ppt_h*1.125000"/>
                                              </p:val>
                                            </p:tav>
                                            <p:tav tm="100000">
                                              <p:val>
                                                <p:strVal val="#ppt_y"/>
                                              </p:val>
                                            </p:tav>
                                          </p:tavLst>
                                        </p:anim>
                                        <p:animEffect transition="in" filter="wipe(down)">
                                          <p:cBhvr>
                                            <p:cTn id="92" dur="500"/>
                                            <p:tgtEl>
                                              <p:spTgt spid="126"/>
                                            </p:tgtEl>
                                          </p:cBhvr>
                                        </p:animEffect>
                                      </p:childTnLst>
                                    </p:cTn>
                                  </p:par>
                                </p:childTnLst>
                              </p:cTn>
                            </p:par>
                            <p:par>
                              <p:cTn id="93" fill="hold">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135"/>
                                            </p:tgtEl>
                                            <p:attrNameLst>
                                              <p:attrName>style.visibility</p:attrName>
                                            </p:attrNameLst>
                                          </p:cBhvr>
                                          <p:to>
                                            <p:strVal val="visible"/>
                                          </p:to>
                                        </p:set>
                                        <p:animEffect transition="in" filter="fade">
                                          <p:cBhvr>
                                            <p:cTn id="96" dur="2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76" grpId="0" animBg="1"/>
          <p:bldP spid="107" grpId="0" animBg="1"/>
          <p:bldP spid="108" grpId="0" animBg="1"/>
          <p:bldP spid="115" grpId="0" animBg="1"/>
          <p:bldP spid="123" grpId="0" animBg="1"/>
          <p:bldP spid="124" grpId="0"/>
          <p:bldP spid="125" grpId="0"/>
          <p:bldP spid="126" grpId="0"/>
          <p:bldP spid="128" grpId="0"/>
          <p:bldP spid="129" grpId="0"/>
          <p:bldP spid="132" grpId="0"/>
          <p:bldP spid="133" grpId="0"/>
          <p:bldP spid="13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02" name="TextBox 101"/>
          <p:cNvSpPr txBox="1"/>
          <p:nvPr/>
        </p:nvSpPr>
        <p:spPr>
          <a:xfrm>
            <a:off x="4653013" y="1463614"/>
            <a:ext cx="1954381" cy="461665"/>
          </a:xfrm>
          <a:prstGeom prst="rect">
            <a:avLst/>
          </a:prstGeom>
          <a:noFill/>
        </p:spPr>
        <p:txBody>
          <a:bodyPr wrap="none" rtlCol="0">
            <a:spAutoFit/>
          </a:bodyPr>
          <a:lstStyle/>
          <a:p>
            <a:pPr algn="ctr"/>
            <a:r>
              <a:rPr lang="en-US" altLang="zh-CN" sz="1200" dirty="0" smtClean="0">
                <a:solidFill>
                  <a:schemeClr val="bg1"/>
                </a:solidFill>
                <a:latin typeface="+mn-ea"/>
                <a:cs typeface="+mn-ea"/>
              </a:rPr>
              <a:t>THE RESEARCH MENTALITY </a:t>
            </a:r>
            <a:endParaRPr lang="en-US" altLang="zh-CN" sz="1200" dirty="0" smtClean="0">
              <a:solidFill>
                <a:schemeClr val="bg1"/>
              </a:solidFill>
              <a:latin typeface="+mn-ea"/>
              <a:cs typeface="+mn-ea"/>
            </a:endParaRPr>
          </a:p>
          <a:p>
            <a:pPr algn="ctr"/>
            <a:r>
              <a:rPr lang="en-US" altLang="zh-CN" sz="1200" dirty="0" smtClean="0">
                <a:solidFill>
                  <a:schemeClr val="bg1"/>
                </a:solidFill>
                <a:latin typeface="+mn-ea"/>
                <a:cs typeface="+mn-ea"/>
              </a:rPr>
              <a:t>AND THE PROCESS</a:t>
            </a:r>
            <a:endParaRPr lang="zh-CN" altLang="en-US" sz="1200" dirty="0">
              <a:solidFill>
                <a:schemeClr val="bg1"/>
              </a:solidFill>
              <a:latin typeface="+mn-ea"/>
              <a:cs typeface="+mn-ea"/>
            </a:endParaRPr>
          </a:p>
        </p:txBody>
      </p:sp>
      <p:sp>
        <p:nvSpPr>
          <p:cNvPr id="35" name="任意多边形 34"/>
          <p:cNvSpPr/>
          <p:nvPr/>
        </p:nvSpPr>
        <p:spPr>
          <a:xfrm rot="2187700">
            <a:off x="1254864" y="2389502"/>
            <a:ext cx="6758289" cy="783740"/>
          </a:xfrm>
          <a:custGeom>
            <a:avLst/>
            <a:gdLst>
              <a:gd name="connsiteX0" fmla="*/ 0 w 5660572"/>
              <a:gd name="connsiteY0" fmla="*/ 14514 h 1204692"/>
              <a:gd name="connsiteX1" fmla="*/ 1407886 w 5660572"/>
              <a:gd name="connsiteY1" fmla="*/ 1204685 h 1204692"/>
              <a:gd name="connsiteX2" fmla="*/ 2815772 w 5660572"/>
              <a:gd name="connsiteY2" fmla="*/ 0 h 1204692"/>
              <a:gd name="connsiteX3" fmla="*/ 4267200 w 5660572"/>
              <a:gd name="connsiteY3" fmla="*/ 1204685 h 1204692"/>
              <a:gd name="connsiteX4" fmla="*/ 5660572 w 5660572"/>
              <a:gd name="connsiteY4" fmla="*/ 0 h 1204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572" h="1204692">
                <a:moveTo>
                  <a:pt x="0" y="14514"/>
                </a:moveTo>
                <a:cubicBezTo>
                  <a:pt x="469295" y="610809"/>
                  <a:pt x="938591" y="1207104"/>
                  <a:pt x="1407886" y="1204685"/>
                </a:cubicBezTo>
                <a:cubicBezTo>
                  <a:pt x="1877181" y="1202266"/>
                  <a:pt x="2339220" y="0"/>
                  <a:pt x="2815772" y="0"/>
                </a:cubicBezTo>
                <a:cubicBezTo>
                  <a:pt x="3292324" y="0"/>
                  <a:pt x="3793067" y="1204685"/>
                  <a:pt x="4267200" y="1204685"/>
                </a:cubicBezTo>
                <a:cubicBezTo>
                  <a:pt x="4741333" y="1204685"/>
                  <a:pt x="5411410" y="152400"/>
                  <a:pt x="5660572" y="0"/>
                </a:cubicBez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cs typeface="+mn-ea"/>
            </a:endParaRPr>
          </a:p>
        </p:txBody>
      </p:sp>
      <p:grpSp>
        <p:nvGrpSpPr>
          <p:cNvPr id="10" name="组合 9"/>
          <p:cNvGrpSpPr/>
          <p:nvPr/>
        </p:nvGrpSpPr>
        <p:grpSpPr>
          <a:xfrm>
            <a:off x="1227073" y="88482"/>
            <a:ext cx="1139038" cy="1139038"/>
            <a:chOff x="1180871" y="1661152"/>
            <a:chExt cx="1139038" cy="1139038"/>
          </a:xfrm>
        </p:grpSpPr>
        <p:grpSp>
          <p:nvGrpSpPr>
            <p:cNvPr id="110" name="组合 109"/>
            <p:cNvGrpSpPr/>
            <p:nvPr/>
          </p:nvGrpSpPr>
          <p:grpSpPr>
            <a:xfrm>
              <a:off x="1180871" y="1661152"/>
              <a:ext cx="1139038" cy="1139038"/>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113" name="椭圆 112"/>
              <p:cNvSpPr/>
              <p:nvPr/>
            </p:nvSpPr>
            <p:spPr>
              <a:xfrm>
                <a:off x="392113" y="760413"/>
                <a:ext cx="3825874" cy="3825874"/>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sp>
          <p:nvSpPr>
            <p:cNvPr id="134" name="TextBox 133"/>
            <p:cNvSpPr txBox="1"/>
            <p:nvPr/>
          </p:nvSpPr>
          <p:spPr>
            <a:xfrm>
              <a:off x="1459284" y="1876728"/>
              <a:ext cx="582211" cy="707886"/>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4000" dirty="0" smtClean="0">
                  <a:solidFill>
                    <a:srgbClr val="000000"/>
                  </a:solidFill>
                  <a:latin typeface="Watford DB" pitchFamily="2" charset="0"/>
                  <a:cs typeface="+mn-ea"/>
                </a:rPr>
                <a:t>1</a:t>
              </a:r>
              <a:endParaRPr lang="zh-CN" altLang="en-US" sz="4000" dirty="0">
                <a:solidFill>
                  <a:srgbClr val="000000"/>
                </a:solidFill>
                <a:latin typeface="Watford DB" pitchFamily="2" charset="0"/>
                <a:cs typeface="+mn-ea"/>
              </a:endParaRPr>
            </a:p>
          </p:txBody>
        </p:sp>
      </p:grpSp>
      <p:grpSp>
        <p:nvGrpSpPr>
          <p:cNvPr id="30" name="组合 29"/>
          <p:cNvGrpSpPr/>
          <p:nvPr/>
        </p:nvGrpSpPr>
        <p:grpSpPr>
          <a:xfrm>
            <a:off x="2474850" y="1493329"/>
            <a:ext cx="1139038" cy="1139038"/>
            <a:chOff x="2591676" y="2836786"/>
            <a:chExt cx="1139038" cy="1139038"/>
          </a:xfrm>
        </p:grpSpPr>
        <p:grpSp>
          <p:nvGrpSpPr>
            <p:cNvPr id="120" name="组合 119"/>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123" name="椭圆 122"/>
              <p:cNvSpPr/>
              <p:nvPr/>
            </p:nvSpPr>
            <p:spPr>
              <a:xfrm>
                <a:off x="392113" y="760413"/>
                <a:ext cx="3825874" cy="3825874"/>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sp>
          <p:nvSpPr>
            <p:cNvPr id="135" name="TextBox 134"/>
            <p:cNvSpPr txBox="1"/>
            <p:nvPr/>
          </p:nvSpPr>
          <p:spPr>
            <a:xfrm>
              <a:off x="2870089" y="3052362"/>
              <a:ext cx="582211" cy="707886"/>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4000" dirty="0" smtClean="0">
                  <a:solidFill>
                    <a:srgbClr val="000000"/>
                  </a:solidFill>
                  <a:latin typeface="Watford DB" pitchFamily="2" charset="0"/>
                  <a:cs typeface="+mn-ea"/>
                </a:rPr>
                <a:t>2</a:t>
              </a:r>
              <a:endParaRPr lang="zh-CN" altLang="en-US" sz="4000" dirty="0">
                <a:solidFill>
                  <a:srgbClr val="000000"/>
                </a:solidFill>
                <a:latin typeface="Watford DB" pitchFamily="2" charset="0"/>
                <a:cs typeface="+mn-ea"/>
              </a:endParaRPr>
            </a:p>
          </p:txBody>
        </p:sp>
      </p:grpSp>
      <p:grpSp>
        <p:nvGrpSpPr>
          <p:cNvPr id="31" name="组合 30"/>
          <p:cNvGrpSpPr/>
          <p:nvPr/>
        </p:nvGrpSpPr>
        <p:grpSpPr>
          <a:xfrm>
            <a:off x="4202359" y="2062848"/>
            <a:ext cx="1139038" cy="1139038"/>
            <a:chOff x="4002481" y="1661152"/>
            <a:chExt cx="1139038" cy="1139038"/>
          </a:xfrm>
        </p:grpSpPr>
        <p:grpSp>
          <p:nvGrpSpPr>
            <p:cNvPr id="130" name="组合 129"/>
            <p:cNvGrpSpPr/>
            <p:nvPr/>
          </p:nvGrpSpPr>
          <p:grpSpPr>
            <a:xfrm>
              <a:off x="4002481" y="1661152"/>
              <a:ext cx="1139038" cy="113903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133" name="椭圆 132"/>
              <p:cNvSpPr/>
              <p:nvPr/>
            </p:nvSpPr>
            <p:spPr>
              <a:xfrm>
                <a:off x="392113" y="760413"/>
                <a:ext cx="3825874" cy="3825874"/>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sp>
          <p:nvSpPr>
            <p:cNvPr id="136" name="TextBox 135"/>
            <p:cNvSpPr txBox="1"/>
            <p:nvPr/>
          </p:nvSpPr>
          <p:spPr>
            <a:xfrm>
              <a:off x="4280894" y="1876728"/>
              <a:ext cx="582211" cy="707886"/>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4000" dirty="0" smtClean="0">
                  <a:solidFill>
                    <a:srgbClr val="000000"/>
                  </a:solidFill>
                  <a:latin typeface="Watford DB" pitchFamily="2" charset="0"/>
                  <a:cs typeface="+mn-ea"/>
                </a:rPr>
                <a:t>3</a:t>
              </a:r>
              <a:endParaRPr lang="zh-CN" altLang="en-US" sz="4000" dirty="0">
                <a:solidFill>
                  <a:srgbClr val="000000"/>
                </a:solidFill>
                <a:latin typeface="Watford DB" pitchFamily="2" charset="0"/>
                <a:cs typeface="+mn-ea"/>
              </a:endParaRPr>
            </a:p>
          </p:txBody>
        </p:sp>
      </p:grpSp>
      <p:grpSp>
        <p:nvGrpSpPr>
          <p:cNvPr id="32" name="组合 31"/>
          <p:cNvGrpSpPr/>
          <p:nvPr/>
        </p:nvGrpSpPr>
        <p:grpSpPr>
          <a:xfrm>
            <a:off x="5232087" y="3580102"/>
            <a:ext cx="1139038" cy="1139038"/>
            <a:chOff x="5413286" y="2836786"/>
            <a:chExt cx="1139038" cy="1139038"/>
          </a:xfrm>
        </p:grpSpPr>
        <p:grpSp>
          <p:nvGrpSpPr>
            <p:cNvPr id="115" name="组合 114"/>
            <p:cNvGrpSpPr/>
            <p:nvPr/>
          </p:nvGrpSpPr>
          <p:grpSpPr>
            <a:xfrm>
              <a:off x="5413286" y="2836786"/>
              <a:ext cx="1139038" cy="1139038"/>
              <a:chOff x="304800" y="673100"/>
              <a:chExt cx="4000500" cy="4000500"/>
            </a:xfrm>
            <a:effectLst>
              <a:outerShdw blurRad="444500" dist="2540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118" name="椭圆 117"/>
              <p:cNvSpPr/>
              <p:nvPr/>
            </p:nvSpPr>
            <p:spPr>
              <a:xfrm>
                <a:off x="392113" y="760413"/>
                <a:ext cx="3825874" cy="3825874"/>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sp>
          <p:nvSpPr>
            <p:cNvPr id="137" name="TextBox 136"/>
            <p:cNvSpPr txBox="1"/>
            <p:nvPr/>
          </p:nvSpPr>
          <p:spPr>
            <a:xfrm>
              <a:off x="5691699" y="3052362"/>
              <a:ext cx="582211" cy="707886"/>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4000" dirty="0" smtClean="0">
                  <a:solidFill>
                    <a:srgbClr val="000000"/>
                  </a:solidFill>
                  <a:latin typeface="Watford DB" pitchFamily="2" charset="0"/>
                  <a:cs typeface="+mn-ea"/>
                </a:rPr>
                <a:t>4</a:t>
              </a:r>
              <a:endParaRPr lang="zh-CN" altLang="en-US" sz="4000" dirty="0">
                <a:solidFill>
                  <a:srgbClr val="000000"/>
                </a:solidFill>
                <a:latin typeface="Watford DB" pitchFamily="2" charset="0"/>
                <a:cs typeface="+mn-ea"/>
              </a:endParaRPr>
            </a:p>
          </p:txBody>
        </p:sp>
      </p:grpSp>
      <p:grpSp>
        <p:nvGrpSpPr>
          <p:cNvPr id="33" name="组合 32"/>
          <p:cNvGrpSpPr/>
          <p:nvPr/>
        </p:nvGrpSpPr>
        <p:grpSpPr>
          <a:xfrm>
            <a:off x="7331031" y="3618154"/>
            <a:ext cx="1139038" cy="1139038"/>
            <a:chOff x="6824091" y="1661152"/>
            <a:chExt cx="1139038" cy="1139038"/>
          </a:xfrm>
        </p:grpSpPr>
        <p:grpSp>
          <p:nvGrpSpPr>
            <p:cNvPr id="125" name="组合 124"/>
            <p:cNvGrpSpPr/>
            <p:nvPr/>
          </p:nvGrpSpPr>
          <p:grpSpPr>
            <a:xfrm>
              <a:off x="6824091" y="1661152"/>
              <a:ext cx="1139038" cy="1139038"/>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128" name="椭圆 127"/>
              <p:cNvSpPr/>
              <p:nvPr/>
            </p:nvSpPr>
            <p:spPr>
              <a:xfrm>
                <a:off x="392113" y="760413"/>
                <a:ext cx="3825874" cy="3825874"/>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sp>
          <p:nvSpPr>
            <p:cNvPr id="142" name="TextBox 141"/>
            <p:cNvSpPr txBox="1"/>
            <p:nvPr/>
          </p:nvSpPr>
          <p:spPr>
            <a:xfrm>
              <a:off x="7102504" y="1876728"/>
              <a:ext cx="582211" cy="707886"/>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4000" dirty="0" smtClean="0">
                  <a:solidFill>
                    <a:srgbClr val="000000"/>
                  </a:solidFill>
                  <a:latin typeface="Watford DB" pitchFamily="2" charset="0"/>
                  <a:cs typeface="+mn-ea"/>
                </a:rPr>
                <a:t>5</a:t>
              </a:r>
              <a:endParaRPr lang="zh-CN" altLang="en-US" sz="4000" dirty="0">
                <a:solidFill>
                  <a:srgbClr val="000000"/>
                </a:solidFill>
                <a:latin typeface="Watford DB" pitchFamily="2" charset="0"/>
                <a:cs typeface="+mn-ea"/>
              </a:endParaRPr>
            </a:p>
          </p:txBody>
        </p:sp>
      </p:grpSp>
      <p:sp>
        <p:nvSpPr>
          <p:cNvPr id="144" name="TextBox 143"/>
          <p:cNvSpPr txBox="1"/>
          <p:nvPr/>
        </p:nvSpPr>
        <p:spPr>
          <a:xfrm>
            <a:off x="2622153" y="211970"/>
            <a:ext cx="1800493" cy="369332"/>
          </a:xfrm>
          <a:prstGeom prst="rect">
            <a:avLst/>
          </a:prstGeom>
          <a:noFill/>
        </p:spPr>
        <p:txBody>
          <a:bodyPr wrap="none" rtlCol="0">
            <a:spAutoFit/>
          </a:bodyPr>
          <a:lstStyle/>
          <a:p>
            <a:r>
              <a:rPr lang="zh-CN" altLang="en-US" dirty="0" smtClean="0">
                <a:solidFill>
                  <a:schemeClr val="bg1"/>
                </a:solidFill>
                <a:latin typeface="+mn-ea"/>
                <a:cs typeface="+mn-ea"/>
              </a:rPr>
              <a:t>课题背景及内容</a:t>
            </a:r>
            <a:endParaRPr lang="zh-CN" altLang="en-US" dirty="0">
              <a:solidFill>
                <a:schemeClr val="bg1"/>
              </a:solidFill>
              <a:latin typeface="+mn-ea"/>
              <a:cs typeface="+mn-ea"/>
            </a:endParaRPr>
          </a:p>
        </p:txBody>
      </p:sp>
      <p:sp>
        <p:nvSpPr>
          <p:cNvPr id="145" name="TextBox 144"/>
          <p:cNvSpPr txBox="1"/>
          <p:nvPr/>
        </p:nvSpPr>
        <p:spPr>
          <a:xfrm>
            <a:off x="1808185" y="2855170"/>
            <a:ext cx="2262158" cy="369332"/>
          </a:xfrm>
          <a:prstGeom prst="rect">
            <a:avLst/>
          </a:prstGeom>
          <a:noFill/>
        </p:spPr>
        <p:txBody>
          <a:bodyPr wrap="none" rtlCol="0">
            <a:spAutoFit/>
          </a:bodyPr>
          <a:lstStyle/>
          <a:p>
            <a:r>
              <a:rPr lang="zh-CN" altLang="en-US" dirty="0" smtClean="0">
                <a:solidFill>
                  <a:schemeClr val="bg1"/>
                </a:solidFill>
                <a:latin typeface="+mn-ea"/>
                <a:cs typeface="+mn-ea"/>
              </a:rPr>
              <a:t>课题现状及发展情况</a:t>
            </a:r>
            <a:endParaRPr lang="zh-CN" altLang="en-US" dirty="0">
              <a:solidFill>
                <a:schemeClr val="bg1"/>
              </a:solidFill>
              <a:latin typeface="+mn-ea"/>
              <a:cs typeface="+mn-ea"/>
            </a:endParaRPr>
          </a:p>
        </p:txBody>
      </p:sp>
      <p:sp>
        <p:nvSpPr>
          <p:cNvPr id="146" name="TextBox 145"/>
          <p:cNvSpPr txBox="1"/>
          <p:nvPr/>
        </p:nvSpPr>
        <p:spPr>
          <a:xfrm>
            <a:off x="4717809" y="1163617"/>
            <a:ext cx="1800493" cy="369332"/>
          </a:xfrm>
          <a:prstGeom prst="rect">
            <a:avLst/>
          </a:prstGeom>
          <a:noFill/>
        </p:spPr>
        <p:txBody>
          <a:bodyPr wrap="none" rtlCol="0">
            <a:spAutoFit/>
          </a:bodyPr>
          <a:lstStyle/>
          <a:p>
            <a:r>
              <a:rPr lang="zh-CN" altLang="en-US" dirty="0" smtClean="0">
                <a:solidFill>
                  <a:schemeClr val="bg1"/>
                </a:solidFill>
                <a:latin typeface="+mn-ea"/>
                <a:cs typeface="+mn-ea"/>
              </a:rPr>
              <a:t>研究思路及过程</a:t>
            </a:r>
            <a:endParaRPr lang="zh-CN" altLang="en-US" dirty="0">
              <a:solidFill>
                <a:schemeClr val="bg1"/>
              </a:solidFill>
              <a:latin typeface="+mn-ea"/>
              <a:cs typeface="+mn-ea"/>
            </a:endParaRPr>
          </a:p>
        </p:txBody>
      </p:sp>
      <p:sp>
        <p:nvSpPr>
          <p:cNvPr id="147" name="TextBox 146"/>
          <p:cNvSpPr txBox="1"/>
          <p:nvPr/>
        </p:nvSpPr>
        <p:spPr>
          <a:xfrm>
            <a:off x="3637816" y="4184475"/>
            <a:ext cx="1569660" cy="369332"/>
          </a:xfrm>
          <a:prstGeom prst="rect">
            <a:avLst/>
          </a:prstGeom>
          <a:noFill/>
        </p:spPr>
        <p:txBody>
          <a:bodyPr wrap="none" rtlCol="0">
            <a:spAutoFit/>
          </a:bodyPr>
          <a:lstStyle/>
          <a:p>
            <a:r>
              <a:rPr lang="zh-CN" altLang="en-US" dirty="0" smtClean="0">
                <a:solidFill>
                  <a:schemeClr val="bg1"/>
                </a:solidFill>
                <a:latin typeface="+mn-ea"/>
                <a:cs typeface="+mn-ea"/>
              </a:rPr>
              <a:t>实验数据结果</a:t>
            </a:r>
            <a:endParaRPr lang="zh-CN" altLang="en-US" dirty="0">
              <a:solidFill>
                <a:schemeClr val="bg1"/>
              </a:solidFill>
              <a:latin typeface="+mn-ea"/>
              <a:cs typeface="+mn-ea"/>
            </a:endParaRPr>
          </a:p>
        </p:txBody>
      </p:sp>
      <p:sp>
        <p:nvSpPr>
          <p:cNvPr id="148" name="TextBox 147"/>
          <p:cNvSpPr txBox="1"/>
          <p:nvPr/>
        </p:nvSpPr>
        <p:spPr>
          <a:xfrm>
            <a:off x="7068906" y="2602295"/>
            <a:ext cx="1800493" cy="369332"/>
          </a:xfrm>
          <a:prstGeom prst="rect">
            <a:avLst/>
          </a:prstGeom>
          <a:noFill/>
        </p:spPr>
        <p:txBody>
          <a:bodyPr wrap="none" rtlCol="0">
            <a:spAutoFit/>
          </a:bodyPr>
          <a:lstStyle/>
          <a:p>
            <a:r>
              <a:rPr lang="zh-CN" altLang="en-US" dirty="0" smtClean="0">
                <a:solidFill>
                  <a:schemeClr val="bg1"/>
                </a:solidFill>
                <a:latin typeface="+mn-ea"/>
                <a:cs typeface="+mn-ea"/>
              </a:rPr>
              <a:t>解决方案及总结</a:t>
            </a:r>
            <a:endParaRPr lang="zh-CN" altLang="en-US" dirty="0">
              <a:solidFill>
                <a:schemeClr val="bg1"/>
              </a:solidFill>
              <a:latin typeface="+mn-ea"/>
              <a:cs typeface="+mn-ea"/>
            </a:endParaRPr>
          </a:p>
        </p:txBody>
      </p:sp>
      <p:sp>
        <p:nvSpPr>
          <p:cNvPr id="149" name="TextBox 148"/>
          <p:cNvSpPr txBox="1"/>
          <p:nvPr/>
        </p:nvSpPr>
        <p:spPr>
          <a:xfrm>
            <a:off x="2555365" y="541185"/>
            <a:ext cx="1954381" cy="461665"/>
          </a:xfrm>
          <a:prstGeom prst="rect">
            <a:avLst/>
          </a:prstGeom>
          <a:noFill/>
        </p:spPr>
        <p:txBody>
          <a:bodyPr wrap="none" rtlCol="0">
            <a:spAutoFit/>
          </a:bodyPr>
          <a:lstStyle/>
          <a:p>
            <a:pPr algn="ctr"/>
            <a:r>
              <a:rPr lang="en-US" altLang="zh-CN" sz="1200" dirty="0" smtClean="0">
                <a:solidFill>
                  <a:schemeClr val="bg1"/>
                </a:solidFill>
                <a:latin typeface="+mn-ea"/>
                <a:cs typeface="+mn-ea"/>
              </a:rPr>
              <a:t>THE BACKGROUND OF </a:t>
            </a:r>
            <a:endParaRPr lang="en-US" altLang="zh-CN" sz="1200" dirty="0" smtClean="0">
              <a:solidFill>
                <a:schemeClr val="bg1"/>
              </a:solidFill>
              <a:latin typeface="+mn-ea"/>
              <a:cs typeface="+mn-ea"/>
            </a:endParaRPr>
          </a:p>
          <a:p>
            <a:pPr algn="ctr"/>
            <a:r>
              <a:rPr lang="en-US" altLang="zh-CN" sz="1200" dirty="0" smtClean="0">
                <a:solidFill>
                  <a:schemeClr val="bg1"/>
                </a:solidFill>
                <a:latin typeface="+mn-ea"/>
                <a:cs typeface="+mn-ea"/>
              </a:rPr>
              <a:t>THE SUBJECT AND CONTENT</a:t>
            </a:r>
            <a:endParaRPr lang="zh-CN" altLang="en-US" sz="1200" dirty="0">
              <a:solidFill>
                <a:schemeClr val="bg1"/>
              </a:solidFill>
              <a:latin typeface="+mn-ea"/>
              <a:cs typeface="+mn-ea"/>
            </a:endParaRPr>
          </a:p>
        </p:txBody>
      </p:sp>
      <p:sp>
        <p:nvSpPr>
          <p:cNvPr id="150" name="TextBox 149"/>
          <p:cNvSpPr txBox="1"/>
          <p:nvPr/>
        </p:nvSpPr>
        <p:spPr>
          <a:xfrm>
            <a:off x="2031211" y="3171907"/>
            <a:ext cx="1877437" cy="461665"/>
          </a:xfrm>
          <a:prstGeom prst="rect">
            <a:avLst/>
          </a:prstGeom>
          <a:noFill/>
        </p:spPr>
        <p:txBody>
          <a:bodyPr wrap="none" rtlCol="0">
            <a:spAutoFit/>
          </a:bodyPr>
          <a:lstStyle/>
          <a:p>
            <a:pPr algn="ctr"/>
            <a:r>
              <a:rPr lang="en-US" altLang="zh-CN" sz="1200" dirty="0" smtClean="0">
                <a:solidFill>
                  <a:schemeClr val="bg1"/>
                </a:solidFill>
                <a:latin typeface="+mn-ea"/>
                <a:cs typeface="+mn-ea"/>
              </a:rPr>
              <a:t>PRESENT SITUATION AND </a:t>
            </a:r>
            <a:endParaRPr lang="en-US" altLang="zh-CN" sz="1200" dirty="0" smtClean="0">
              <a:solidFill>
                <a:schemeClr val="bg1"/>
              </a:solidFill>
              <a:latin typeface="+mn-ea"/>
              <a:cs typeface="+mn-ea"/>
            </a:endParaRPr>
          </a:p>
          <a:p>
            <a:pPr algn="ctr"/>
            <a:r>
              <a:rPr lang="en-US" altLang="zh-CN" sz="1200" dirty="0" smtClean="0">
                <a:solidFill>
                  <a:schemeClr val="bg1"/>
                </a:solidFill>
                <a:latin typeface="+mn-ea"/>
                <a:cs typeface="+mn-ea"/>
              </a:rPr>
              <a:t>DEVELOPMENT OF SUBJECT</a:t>
            </a:r>
            <a:endParaRPr lang="zh-CN" altLang="en-US" sz="1200" dirty="0">
              <a:solidFill>
                <a:schemeClr val="bg1"/>
              </a:solidFill>
              <a:latin typeface="+mn-ea"/>
              <a:cs typeface="+mn-ea"/>
            </a:endParaRPr>
          </a:p>
        </p:txBody>
      </p:sp>
      <p:sp>
        <p:nvSpPr>
          <p:cNvPr id="151" name="TextBox 150"/>
          <p:cNvSpPr txBox="1"/>
          <p:nvPr/>
        </p:nvSpPr>
        <p:spPr>
          <a:xfrm>
            <a:off x="3714760" y="4474383"/>
            <a:ext cx="1415772" cy="461665"/>
          </a:xfrm>
          <a:prstGeom prst="rect">
            <a:avLst/>
          </a:prstGeom>
          <a:noFill/>
        </p:spPr>
        <p:txBody>
          <a:bodyPr wrap="none" rtlCol="0">
            <a:spAutoFit/>
          </a:bodyPr>
          <a:lstStyle/>
          <a:p>
            <a:pPr algn="ctr"/>
            <a:r>
              <a:rPr lang="en-US" altLang="zh-CN" sz="1200" dirty="0" smtClean="0">
                <a:solidFill>
                  <a:schemeClr val="bg1"/>
                </a:solidFill>
                <a:latin typeface="+mn-ea"/>
                <a:cs typeface="+mn-ea"/>
              </a:rPr>
              <a:t>THE RESULTS OF </a:t>
            </a:r>
            <a:endParaRPr lang="en-US" altLang="zh-CN" sz="1200" dirty="0" smtClean="0">
              <a:solidFill>
                <a:schemeClr val="bg1"/>
              </a:solidFill>
              <a:latin typeface="+mn-ea"/>
              <a:cs typeface="+mn-ea"/>
            </a:endParaRPr>
          </a:p>
          <a:p>
            <a:pPr algn="ctr"/>
            <a:r>
              <a:rPr lang="en-US" altLang="zh-CN" sz="1200" dirty="0" smtClean="0">
                <a:solidFill>
                  <a:schemeClr val="bg1"/>
                </a:solidFill>
                <a:latin typeface="+mn-ea"/>
                <a:cs typeface="+mn-ea"/>
              </a:rPr>
              <a:t>EXPRIMENTAL DATA</a:t>
            </a:r>
            <a:endParaRPr lang="zh-CN" altLang="en-US" sz="1200" dirty="0">
              <a:solidFill>
                <a:schemeClr val="bg1"/>
              </a:solidFill>
              <a:latin typeface="+mn-ea"/>
              <a:cs typeface="+mn-ea"/>
            </a:endParaRPr>
          </a:p>
        </p:txBody>
      </p:sp>
      <p:sp>
        <p:nvSpPr>
          <p:cNvPr id="152" name="TextBox 151"/>
          <p:cNvSpPr txBox="1"/>
          <p:nvPr/>
        </p:nvSpPr>
        <p:spPr>
          <a:xfrm>
            <a:off x="7466887" y="2893027"/>
            <a:ext cx="1031051" cy="461665"/>
          </a:xfrm>
          <a:prstGeom prst="rect">
            <a:avLst/>
          </a:prstGeom>
          <a:noFill/>
        </p:spPr>
        <p:txBody>
          <a:bodyPr wrap="none" rtlCol="0">
            <a:spAutoFit/>
          </a:bodyPr>
          <a:lstStyle/>
          <a:p>
            <a:pPr algn="ctr"/>
            <a:r>
              <a:rPr lang="en-US" altLang="zh-CN" sz="1200" dirty="0" smtClean="0">
                <a:solidFill>
                  <a:schemeClr val="bg1"/>
                </a:solidFill>
                <a:latin typeface="+mn-ea"/>
                <a:cs typeface="+mn-ea"/>
              </a:rPr>
              <a:t>SOLUTIONS </a:t>
            </a:r>
            <a:endParaRPr lang="en-US" altLang="zh-CN" sz="1200" dirty="0" smtClean="0">
              <a:solidFill>
                <a:schemeClr val="bg1"/>
              </a:solidFill>
              <a:latin typeface="+mn-ea"/>
              <a:cs typeface="+mn-ea"/>
            </a:endParaRPr>
          </a:p>
          <a:p>
            <a:pPr algn="ctr"/>
            <a:r>
              <a:rPr lang="en-US" altLang="zh-CN" sz="1200" dirty="0" smtClean="0">
                <a:solidFill>
                  <a:schemeClr val="bg1"/>
                </a:solidFill>
                <a:latin typeface="+mn-ea"/>
                <a:cs typeface="+mn-ea"/>
              </a:rPr>
              <a:t>AND SUMMARY</a:t>
            </a:r>
            <a:endParaRPr lang="zh-CN" altLang="en-US" sz="1200" dirty="0">
              <a:solidFill>
                <a:schemeClr val="bg1"/>
              </a:solidFill>
              <a:latin typeface="+mn-ea"/>
              <a:cs typeface="+mn-ea"/>
            </a:endParaRPr>
          </a:p>
        </p:txBody>
      </p:sp>
      <p:sp>
        <p:nvSpPr>
          <p:cNvPr id="153" name="TextBox 15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4" name="组合 3"/>
          <p:cNvGrpSpPr/>
          <p:nvPr/>
        </p:nvGrpSpPr>
        <p:grpSpPr>
          <a:xfrm rot="16200000">
            <a:off x="-120528" y="1819507"/>
            <a:ext cx="1809846" cy="1642907"/>
            <a:chOff x="0" y="-34461"/>
            <a:chExt cx="1809846" cy="1642907"/>
          </a:xfrm>
        </p:grpSpPr>
        <p:sp>
          <p:nvSpPr>
            <p:cNvPr id="3" name="流程图: 离页连接符 2"/>
            <p:cNvSpPr/>
            <p:nvPr/>
          </p:nvSpPr>
          <p:spPr>
            <a:xfrm>
              <a:off x="0" y="-1"/>
              <a:ext cx="1809846" cy="1608447"/>
            </a:xfrm>
            <a:prstGeom prst="flowChartOffpage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2" name="文本框 1"/>
            <p:cNvSpPr txBox="1"/>
            <p:nvPr/>
          </p:nvSpPr>
          <p:spPr>
            <a:xfrm rot="5400000">
              <a:off x="154919" y="32833"/>
              <a:ext cx="1587294" cy="1452705"/>
            </a:xfrm>
            <a:prstGeom prst="rect">
              <a:avLst/>
            </a:prstGeom>
            <a:noFill/>
          </p:spPr>
          <p:txBody>
            <a:bodyPr wrap="none" rtlCol="0">
              <a:spAutoFit/>
            </a:bodyPr>
            <a:lstStyle/>
            <a:p>
              <a:pPr>
                <a:lnSpc>
                  <a:spcPct val="130000"/>
                </a:lnSpc>
              </a:pPr>
              <a:r>
                <a:rPr lang="zh-CN" altLang="en-US" sz="4800" b="1" dirty="0" smtClean="0">
                  <a:solidFill>
                    <a:srgbClr val="0070C0"/>
                  </a:solidFill>
                  <a:latin typeface="Arial" panose="020B0604020202020204" pitchFamily="34" charset="0"/>
                  <a:ea typeface="微软雅黑" panose="020B0503020204020204" pitchFamily="34" charset="-122"/>
                </a:rPr>
                <a:t>目录 </a:t>
              </a:r>
              <a:endParaRPr lang="en-US" altLang="zh-CN" sz="4800" b="1" dirty="0" smtClean="0">
                <a:solidFill>
                  <a:srgbClr val="0070C0"/>
                </a:solidFill>
                <a:latin typeface="Arial" panose="020B0604020202020204" pitchFamily="34" charset="0"/>
                <a:ea typeface="微软雅黑" panose="020B0503020204020204" pitchFamily="34" charset="-122"/>
              </a:endParaRPr>
            </a:p>
            <a:p>
              <a:pPr>
                <a:lnSpc>
                  <a:spcPct val="130000"/>
                </a:lnSpc>
              </a:pPr>
              <a:r>
                <a:rPr lang="en-US" altLang="zh-CN" sz="2000" b="1" dirty="0" smtClean="0">
                  <a:solidFill>
                    <a:srgbClr val="0070C0"/>
                  </a:solidFill>
                  <a:latin typeface="Arial" panose="020B0604020202020204" pitchFamily="34" charset="0"/>
                  <a:ea typeface="微软雅黑" panose="020B0503020204020204" pitchFamily="34" charset="-122"/>
                </a:rPr>
                <a:t>CONTENT</a:t>
              </a:r>
              <a:endParaRPr lang="zh-CN" altLang="en-US" sz="2000" b="1" dirty="0" smtClean="0">
                <a:solidFill>
                  <a:srgbClr val="0070C0"/>
                </a:solidFill>
                <a:latin typeface="Arial" panose="020B0604020202020204" pitchFamily="34" charset="0"/>
                <a:ea typeface="微软雅黑" panose="020B0503020204020204" pitchFamily="34" charset="-122"/>
              </a:endParaRPr>
            </a:p>
          </p:txBody>
        </p:sp>
      </p:grpSp>
    </p:spTree>
    <p:custDataLst>
      <p:tags r:id="rId1"/>
    </p:custDataLst>
  </p:cSld>
  <p:clrMapOvr>
    <a:masterClrMapping/>
  </p:clrMapOvr>
  <p:transition spd="slow" advTm="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3000"/>
                                        <p:tgtEl>
                                          <p:spTgt spid="35"/>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49"/>
                                        </p:tgtEl>
                                        <p:attrNameLst>
                                          <p:attrName>style.visibility</p:attrName>
                                        </p:attrNameLst>
                                      </p:cBhvr>
                                      <p:to>
                                        <p:strVal val="visible"/>
                                      </p:to>
                                    </p:set>
                                    <p:anim calcmode="lin" valueType="num">
                                      <p:cBhvr additive="base">
                                        <p:cTn id="20" dur="500"/>
                                        <p:tgtEl>
                                          <p:spTgt spid="149"/>
                                        </p:tgtEl>
                                        <p:attrNameLst>
                                          <p:attrName>ppt_y</p:attrName>
                                        </p:attrNameLst>
                                      </p:cBhvr>
                                      <p:tavLst>
                                        <p:tav tm="0">
                                          <p:val>
                                            <p:strVal val="#ppt_y+#ppt_h*1.125000"/>
                                          </p:val>
                                        </p:tav>
                                        <p:tav tm="100000">
                                          <p:val>
                                            <p:strVal val="#ppt_y"/>
                                          </p:val>
                                        </p:tav>
                                      </p:tavLst>
                                    </p:anim>
                                    <p:animEffect transition="in" filter="wipe(up)">
                                      <p:cBhvr>
                                        <p:cTn id="21" dur="500"/>
                                        <p:tgtEl>
                                          <p:spTgt spid="149"/>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44"/>
                                        </p:tgtEl>
                                        <p:attrNameLst>
                                          <p:attrName>style.visibility</p:attrName>
                                        </p:attrNameLst>
                                      </p:cBhvr>
                                      <p:to>
                                        <p:strVal val="visible"/>
                                      </p:to>
                                    </p:set>
                                    <p:anim calcmode="lin" valueType="num">
                                      <p:cBhvr additive="base">
                                        <p:cTn id="24" dur="500"/>
                                        <p:tgtEl>
                                          <p:spTgt spid="144"/>
                                        </p:tgtEl>
                                        <p:attrNameLst>
                                          <p:attrName>ppt_y</p:attrName>
                                        </p:attrNameLst>
                                      </p:cBhvr>
                                      <p:tavLst>
                                        <p:tav tm="0">
                                          <p:val>
                                            <p:strVal val="#ppt_y+#ppt_h*1.125000"/>
                                          </p:val>
                                        </p:tav>
                                        <p:tav tm="100000">
                                          <p:val>
                                            <p:strVal val="#ppt_y"/>
                                          </p:val>
                                        </p:tav>
                                      </p:tavLst>
                                    </p:anim>
                                    <p:animEffect transition="in" filter="wipe(up)">
                                      <p:cBhvr>
                                        <p:cTn id="25" dur="500"/>
                                        <p:tgtEl>
                                          <p:spTgt spid="144"/>
                                        </p:tgtEl>
                                      </p:cBhvr>
                                    </p:animEffect>
                                  </p:childTnLst>
                                </p:cTn>
                              </p:par>
                              <p:par>
                                <p:cTn id="26" presetID="53" presetClass="entr" presetSubtype="16" fill="hold" nodeType="withEffect">
                                  <p:stCondLst>
                                    <p:cond delay="80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par>
                                <p:cTn id="31" presetID="12" presetClass="entr" presetSubtype="1" fill="hold" grpId="0" nodeType="withEffect">
                                  <p:stCondLst>
                                    <p:cond delay="1300"/>
                                  </p:stCondLst>
                                  <p:childTnLst>
                                    <p:set>
                                      <p:cBhvr>
                                        <p:cTn id="32" dur="1" fill="hold">
                                          <p:stCondLst>
                                            <p:cond delay="0"/>
                                          </p:stCondLst>
                                        </p:cTn>
                                        <p:tgtEl>
                                          <p:spTgt spid="145"/>
                                        </p:tgtEl>
                                        <p:attrNameLst>
                                          <p:attrName>style.visibility</p:attrName>
                                        </p:attrNameLst>
                                      </p:cBhvr>
                                      <p:to>
                                        <p:strVal val="visible"/>
                                      </p:to>
                                    </p:set>
                                    <p:anim calcmode="lin" valueType="num">
                                      <p:cBhvr additive="base">
                                        <p:cTn id="33" dur="500"/>
                                        <p:tgtEl>
                                          <p:spTgt spid="145"/>
                                        </p:tgtEl>
                                        <p:attrNameLst>
                                          <p:attrName>ppt_y</p:attrName>
                                        </p:attrNameLst>
                                      </p:cBhvr>
                                      <p:tavLst>
                                        <p:tav tm="0">
                                          <p:val>
                                            <p:strVal val="#ppt_y-#ppt_h*1.125000"/>
                                          </p:val>
                                        </p:tav>
                                        <p:tav tm="100000">
                                          <p:val>
                                            <p:strVal val="#ppt_y"/>
                                          </p:val>
                                        </p:tav>
                                      </p:tavLst>
                                    </p:anim>
                                    <p:animEffect transition="in" filter="wipe(down)">
                                      <p:cBhvr>
                                        <p:cTn id="34" dur="500"/>
                                        <p:tgtEl>
                                          <p:spTgt spid="145"/>
                                        </p:tgtEl>
                                      </p:cBhvr>
                                    </p:animEffect>
                                  </p:childTnLst>
                                </p:cTn>
                              </p:par>
                              <p:par>
                                <p:cTn id="35" presetID="12" presetClass="entr" presetSubtype="1" fill="hold" grpId="0" nodeType="withEffect">
                                  <p:stCondLst>
                                    <p:cond delay="1300"/>
                                  </p:stCondLst>
                                  <p:childTnLst>
                                    <p:set>
                                      <p:cBhvr>
                                        <p:cTn id="36" dur="1" fill="hold">
                                          <p:stCondLst>
                                            <p:cond delay="0"/>
                                          </p:stCondLst>
                                        </p:cTn>
                                        <p:tgtEl>
                                          <p:spTgt spid="150"/>
                                        </p:tgtEl>
                                        <p:attrNameLst>
                                          <p:attrName>style.visibility</p:attrName>
                                        </p:attrNameLst>
                                      </p:cBhvr>
                                      <p:to>
                                        <p:strVal val="visible"/>
                                      </p:to>
                                    </p:set>
                                    <p:anim calcmode="lin" valueType="num">
                                      <p:cBhvr additive="base">
                                        <p:cTn id="37" dur="500"/>
                                        <p:tgtEl>
                                          <p:spTgt spid="150"/>
                                        </p:tgtEl>
                                        <p:attrNameLst>
                                          <p:attrName>ppt_y</p:attrName>
                                        </p:attrNameLst>
                                      </p:cBhvr>
                                      <p:tavLst>
                                        <p:tav tm="0">
                                          <p:val>
                                            <p:strVal val="#ppt_y-#ppt_h*1.125000"/>
                                          </p:val>
                                        </p:tav>
                                        <p:tav tm="100000">
                                          <p:val>
                                            <p:strVal val="#ppt_y"/>
                                          </p:val>
                                        </p:tav>
                                      </p:tavLst>
                                    </p:anim>
                                    <p:animEffect transition="in" filter="wipe(down)">
                                      <p:cBhvr>
                                        <p:cTn id="38" dur="500"/>
                                        <p:tgtEl>
                                          <p:spTgt spid="150"/>
                                        </p:tgtEl>
                                      </p:cBhvr>
                                    </p:animEffect>
                                  </p:childTnLst>
                                </p:cTn>
                              </p:par>
                              <p:par>
                                <p:cTn id="39" presetID="53" presetClass="entr" presetSubtype="16" fill="hold" nodeType="withEffect">
                                  <p:stCondLst>
                                    <p:cond delay="14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12" presetClass="entr" presetSubtype="4" fill="hold" grpId="0" nodeType="withEffect">
                                  <p:stCondLst>
                                    <p:cond delay="1900"/>
                                  </p:stCondLst>
                                  <p:childTnLst>
                                    <p:set>
                                      <p:cBhvr>
                                        <p:cTn id="45" dur="1" fill="hold">
                                          <p:stCondLst>
                                            <p:cond delay="0"/>
                                          </p:stCondLst>
                                        </p:cTn>
                                        <p:tgtEl>
                                          <p:spTgt spid="102"/>
                                        </p:tgtEl>
                                        <p:attrNameLst>
                                          <p:attrName>style.visibility</p:attrName>
                                        </p:attrNameLst>
                                      </p:cBhvr>
                                      <p:to>
                                        <p:strVal val="visible"/>
                                      </p:to>
                                    </p:set>
                                    <p:anim calcmode="lin" valueType="num">
                                      <p:cBhvr additive="base">
                                        <p:cTn id="46" dur="500"/>
                                        <p:tgtEl>
                                          <p:spTgt spid="102"/>
                                        </p:tgtEl>
                                        <p:attrNameLst>
                                          <p:attrName>ppt_y</p:attrName>
                                        </p:attrNameLst>
                                      </p:cBhvr>
                                      <p:tavLst>
                                        <p:tav tm="0">
                                          <p:val>
                                            <p:strVal val="#ppt_y+#ppt_h*1.125000"/>
                                          </p:val>
                                        </p:tav>
                                        <p:tav tm="100000">
                                          <p:val>
                                            <p:strVal val="#ppt_y"/>
                                          </p:val>
                                        </p:tav>
                                      </p:tavLst>
                                    </p:anim>
                                    <p:animEffect transition="in" filter="wipe(up)">
                                      <p:cBhvr>
                                        <p:cTn id="47" dur="500"/>
                                        <p:tgtEl>
                                          <p:spTgt spid="102"/>
                                        </p:tgtEl>
                                      </p:cBhvr>
                                    </p:animEffect>
                                  </p:childTnLst>
                                </p:cTn>
                              </p:par>
                              <p:par>
                                <p:cTn id="48" presetID="12" presetClass="entr" presetSubtype="4" fill="hold" grpId="0" nodeType="withEffect">
                                  <p:stCondLst>
                                    <p:cond delay="1900"/>
                                  </p:stCondLst>
                                  <p:childTnLst>
                                    <p:set>
                                      <p:cBhvr>
                                        <p:cTn id="49" dur="1" fill="hold">
                                          <p:stCondLst>
                                            <p:cond delay="0"/>
                                          </p:stCondLst>
                                        </p:cTn>
                                        <p:tgtEl>
                                          <p:spTgt spid="146"/>
                                        </p:tgtEl>
                                        <p:attrNameLst>
                                          <p:attrName>style.visibility</p:attrName>
                                        </p:attrNameLst>
                                      </p:cBhvr>
                                      <p:to>
                                        <p:strVal val="visible"/>
                                      </p:to>
                                    </p:set>
                                    <p:anim calcmode="lin" valueType="num">
                                      <p:cBhvr additive="base">
                                        <p:cTn id="50" dur="500"/>
                                        <p:tgtEl>
                                          <p:spTgt spid="146"/>
                                        </p:tgtEl>
                                        <p:attrNameLst>
                                          <p:attrName>ppt_y</p:attrName>
                                        </p:attrNameLst>
                                      </p:cBhvr>
                                      <p:tavLst>
                                        <p:tav tm="0">
                                          <p:val>
                                            <p:strVal val="#ppt_y+#ppt_h*1.125000"/>
                                          </p:val>
                                        </p:tav>
                                        <p:tav tm="100000">
                                          <p:val>
                                            <p:strVal val="#ppt_y"/>
                                          </p:val>
                                        </p:tav>
                                      </p:tavLst>
                                    </p:anim>
                                    <p:animEffect transition="in" filter="wipe(up)">
                                      <p:cBhvr>
                                        <p:cTn id="51" dur="500"/>
                                        <p:tgtEl>
                                          <p:spTgt spid="146"/>
                                        </p:tgtEl>
                                      </p:cBhvr>
                                    </p:animEffect>
                                  </p:childTnLst>
                                </p:cTn>
                              </p:par>
                              <p:par>
                                <p:cTn id="52" presetID="53" presetClass="entr" presetSubtype="16" fill="hold" nodeType="withEffect">
                                  <p:stCondLst>
                                    <p:cond delay="220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12" presetClass="entr" presetSubtype="1" fill="hold" grpId="0" nodeType="withEffect">
                                  <p:stCondLst>
                                    <p:cond delay="2700"/>
                                  </p:stCondLst>
                                  <p:childTnLst>
                                    <p:set>
                                      <p:cBhvr>
                                        <p:cTn id="58" dur="1" fill="hold">
                                          <p:stCondLst>
                                            <p:cond delay="0"/>
                                          </p:stCondLst>
                                        </p:cTn>
                                        <p:tgtEl>
                                          <p:spTgt spid="147"/>
                                        </p:tgtEl>
                                        <p:attrNameLst>
                                          <p:attrName>style.visibility</p:attrName>
                                        </p:attrNameLst>
                                      </p:cBhvr>
                                      <p:to>
                                        <p:strVal val="visible"/>
                                      </p:to>
                                    </p:set>
                                    <p:anim calcmode="lin" valueType="num">
                                      <p:cBhvr additive="base">
                                        <p:cTn id="59" dur="500"/>
                                        <p:tgtEl>
                                          <p:spTgt spid="147"/>
                                        </p:tgtEl>
                                        <p:attrNameLst>
                                          <p:attrName>ppt_y</p:attrName>
                                        </p:attrNameLst>
                                      </p:cBhvr>
                                      <p:tavLst>
                                        <p:tav tm="0">
                                          <p:val>
                                            <p:strVal val="#ppt_y-#ppt_h*1.125000"/>
                                          </p:val>
                                        </p:tav>
                                        <p:tav tm="100000">
                                          <p:val>
                                            <p:strVal val="#ppt_y"/>
                                          </p:val>
                                        </p:tav>
                                      </p:tavLst>
                                    </p:anim>
                                    <p:animEffect transition="in" filter="wipe(down)">
                                      <p:cBhvr>
                                        <p:cTn id="60" dur="500"/>
                                        <p:tgtEl>
                                          <p:spTgt spid="147"/>
                                        </p:tgtEl>
                                      </p:cBhvr>
                                    </p:animEffect>
                                  </p:childTnLst>
                                </p:cTn>
                              </p:par>
                              <p:par>
                                <p:cTn id="61" presetID="12" presetClass="entr" presetSubtype="1" fill="hold" grpId="0" nodeType="withEffect">
                                  <p:stCondLst>
                                    <p:cond delay="2700"/>
                                  </p:stCondLst>
                                  <p:childTnLst>
                                    <p:set>
                                      <p:cBhvr>
                                        <p:cTn id="62" dur="1" fill="hold">
                                          <p:stCondLst>
                                            <p:cond delay="0"/>
                                          </p:stCondLst>
                                        </p:cTn>
                                        <p:tgtEl>
                                          <p:spTgt spid="151"/>
                                        </p:tgtEl>
                                        <p:attrNameLst>
                                          <p:attrName>style.visibility</p:attrName>
                                        </p:attrNameLst>
                                      </p:cBhvr>
                                      <p:to>
                                        <p:strVal val="visible"/>
                                      </p:to>
                                    </p:set>
                                    <p:anim calcmode="lin" valueType="num">
                                      <p:cBhvr additive="base">
                                        <p:cTn id="63" dur="500"/>
                                        <p:tgtEl>
                                          <p:spTgt spid="151"/>
                                        </p:tgtEl>
                                        <p:attrNameLst>
                                          <p:attrName>ppt_y</p:attrName>
                                        </p:attrNameLst>
                                      </p:cBhvr>
                                      <p:tavLst>
                                        <p:tav tm="0">
                                          <p:val>
                                            <p:strVal val="#ppt_y-#ppt_h*1.125000"/>
                                          </p:val>
                                        </p:tav>
                                        <p:tav tm="100000">
                                          <p:val>
                                            <p:strVal val="#ppt_y"/>
                                          </p:val>
                                        </p:tav>
                                      </p:tavLst>
                                    </p:anim>
                                    <p:animEffect transition="in" filter="wipe(down)">
                                      <p:cBhvr>
                                        <p:cTn id="64" dur="500"/>
                                        <p:tgtEl>
                                          <p:spTgt spid="151"/>
                                        </p:tgtEl>
                                      </p:cBhvr>
                                    </p:animEffect>
                                  </p:childTnLst>
                                </p:cTn>
                              </p:par>
                              <p:par>
                                <p:cTn id="65" presetID="53" presetClass="entr" presetSubtype="16" fill="hold" nodeType="withEffect">
                                  <p:stCondLst>
                                    <p:cond delay="280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par>
                                <p:cTn id="70" presetID="12" presetClass="entr" presetSubtype="4" fill="hold" grpId="0" nodeType="withEffect">
                                  <p:stCondLst>
                                    <p:cond delay="3200"/>
                                  </p:stCondLst>
                                  <p:childTnLst>
                                    <p:set>
                                      <p:cBhvr>
                                        <p:cTn id="71" dur="1" fill="hold">
                                          <p:stCondLst>
                                            <p:cond delay="0"/>
                                          </p:stCondLst>
                                        </p:cTn>
                                        <p:tgtEl>
                                          <p:spTgt spid="148"/>
                                        </p:tgtEl>
                                        <p:attrNameLst>
                                          <p:attrName>style.visibility</p:attrName>
                                        </p:attrNameLst>
                                      </p:cBhvr>
                                      <p:to>
                                        <p:strVal val="visible"/>
                                      </p:to>
                                    </p:set>
                                    <p:anim calcmode="lin" valueType="num">
                                      <p:cBhvr additive="base">
                                        <p:cTn id="72" dur="500"/>
                                        <p:tgtEl>
                                          <p:spTgt spid="148"/>
                                        </p:tgtEl>
                                        <p:attrNameLst>
                                          <p:attrName>ppt_y</p:attrName>
                                        </p:attrNameLst>
                                      </p:cBhvr>
                                      <p:tavLst>
                                        <p:tav tm="0">
                                          <p:val>
                                            <p:strVal val="#ppt_y+#ppt_h*1.125000"/>
                                          </p:val>
                                        </p:tav>
                                        <p:tav tm="100000">
                                          <p:val>
                                            <p:strVal val="#ppt_y"/>
                                          </p:val>
                                        </p:tav>
                                      </p:tavLst>
                                    </p:anim>
                                    <p:animEffect transition="in" filter="wipe(up)">
                                      <p:cBhvr>
                                        <p:cTn id="73" dur="500"/>
                                        <p:tgtEl>
                                          <p:spTgt spid="148"/>
                                        </p:tgtEl>
                                      </p:cBhvr>
                                    </p:animEffect>
                                  </p:childTnLst>
                                </p:cTn>
                              </p:par>
                              <p:par>
                                <p:cTn id="74" presetID="12" presetClass="entr" presetSubtype="4" fill="hold" grpId="0" nodeType="withEffect">
                                  <p:stCondLst>
                                    <p:cond delay="3200"/>
                                  </p:stCondLst>
                                  <p:childTnLst>
                                    <p:set>
                                      <p:cBhvr>
                                        <p:cTn id="75" dur="1" fill="hold">
                                          <p:stCondLst>
                                            <p:cond delay="0"/>
                                          </p:stCondLst>
                                        </p:cTn>
                                        <p:tgtEl>
                                          <p:spTgt spid="152"/>
                                        </p:tgtEl>
                                        <p:attrNameLst>
                                          <p:attrName>style.visibility</p:attrName>
                                        </p:attrNameLst>
                                      </p:cBhvr>
                                      <p:to>
                                        <p:strVal val="visible"/>
                                      </p:to>
                                    </p:set>
                                    <p:anim calcmode="lin" valueType="num">
                                      <p:cBhvr additive="base">
                                        <p:cTn id="76" dur="500"/>
                                        <p:tgtEl>
                                          <p:spTgt spid="152"/>
                                        </p:tgtEl>
                                        <p:attrNameLst>
                                          <p:attrName>ppt_y</p:attrName>
                                        </p:attrNameLst>
                                      </p:cBhvr>
                                      <p:tavLst>
                                        <p:tav tm="0">
                                          <p:val>
                                            <p:strVal val="#ppt_y+#ppt_h*1.125000"/>
                                          </p:val>
                                        </p:tav>
                                        <p:tav tm="100000">
                                          <p:val>
                                            <p:strVal val="#ppt_y"/>
                                          </p:val>
                                        </p:tav>
                                      </p:tavLst>
                                    </p:anim>
                                    <p:animEffect transition="in" filter="wipe(up)">
                                      <p:cBhvr>
                                        <p:cTn id="77" dur="500"/>
                                        <p:tgtEl>
                                          <p:spTgt spid="152"/>
                                        </p:tgtEl>
                                      </p:cBhvr>
                                    </p:animEffect>
                                  </p:childTnLst>
                                </p:cTn>
                              </p:par>
                            </p:childTnLst>
                          </p:cTn>
                        </p:par>
                        <p:par>
                          <p:cTn id="78" fill="hold">
                            <p:stCondLst>
                              <p:cond delay="4000"/>
                            </p:stCondLst>
                            <p:childTnLst>
                              <p:par>
                                <p:cTn id="79" presetID="10" presetClass="entr" presetSubtype="0" fill="hold" grpId="0" nodeType="afterEffect">
                                  <p:stCondLst>
                                    <p:cond delay="0"/>
                                  </p:stCondLst>
                                  <p:childTnLst>
                                    <p:set>
                                      <p:cBhvr>
                                        <p:cTn id="80" dur="1" fill="hold">
                                          <p:stCondLst>
                                            <p:cond delay="0"/>
                                          </p:stCondLst>
                                        </p:cTn>
                                        <p:tgtEl>
                                          <p:spTgt spid="153"/>
                                        </p:tgtEl>
                                        <p:attrNameLst>
                                          <p:attrName>style.visibility</p:attrName>
                                        </p:attrNameLst>
                                      </p:cBhvr>
                                      <p:to>
                                        <p:strVal val="visible"/>
                                      </p:to>
                                    </p:set>
                                    <p:animEffect transition="in" filter="fade">
                                      <p:cBhvr>
                                        <p:cTn id="81" dur="2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35" grpId="0" animBg="1"/>
      <p:bldP spid="144" grpId="0"/>
      <p:bldP spid="145" grpId="0"/>
      <p:bldP spid="146" grpId="0"/>
      <p:bldP spid="147" grpId="0"/>
      <p:bldP spid="148" grpId="0"/>
      <p:bldP spid="149" grpId="0"/>
      <p:bldP spid="150" grpId="0"/>
      <p:bldP spid="151" grpId="0"/>
      <p:bldP spid="152" grpId="0"/>
      <p:bldP spid="1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实验数据</a:t>
            </a:r>
            <a:endParaRPr lang="zh-CN" altLang="en-US" sz="2000" spc="300" dirty="0">
              <a:latin typeface="+mn-ea"/>
              <a:cs typeface="+mn-ea"/>
            </a:endParaRPr>
          </a:p>
        </p:txBody>
      </p:sp>
      <p:sp>
        <p:nvSpPr>
          <p:cNvPr id="27" name="TextBox 26"/>
          <p:cNvSpPr txBox="1"/>
          <p:nvPr/>
        </p:nvSpPr>
        <p:spPr>
          <a:xfrm>
            <a:off x="2390916" y="267886"/>
            <a:ext cx="595035" cy="338554"/>
          </a:xfrm>
          <a:prstGeom prst="rect">
            <a:avLst/>
          </a:prstGeom>
          <a:noFill/>
        </p:spPr>
        <p:txBody>
          <a:bodyPr wrap="none" rtlCol="0">
            <a:spAutoFit/>
          </a:bodyPr>
          <a:lstStyle/>
          <a:p>
            <a:r>
              <a:rPr lang="en-US" altLang="zh-CN" sz="1600" dirty="0" smtClean="0">
                <a:solidFill>
                  <a:srgbClr val="0070C0"/>
                </a:solidFill>
                <a:latin typeface="+mn-ea"/>
                <a:cs typeface="+mn-ea"/>
              </a:rPr>
              <a:t>DATA</a:t>
            </a:r>
            <a:endParaRPr lang="zh-CN" altLang="en-US" sz="1600" dirty="0">
              <a:solidFill>
                <a:srgbClr val="0070C0"/>
              </a:solidFill>
              <a:latin typeface="+mn-ea"/>
              <a:cs typeface="+mn-ea"/>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34" name="矩形 33"/>
          <p:cNvSpPr/>
          <p:nvPr/>
        </p:nvSpPr>
        <p:spPr>
          <a:xfrm>
            <a:off x="5304412" y="4248917"/>
            <a:ext cx="680085" cy="280035"/>
          </a:xfrm>
          <a:prstGeom prst="rect">
            <a:avLst/>
          </a:prstGeom>
          <a:solidFill>
            <a:srgbClr val="0070C0"/>
          </a:solidFill>
          <a:ln w="28575">
            <a:solidFill>
              <a:srgbClr val="F2F2F2"/>
            </a:solidFill>
          </a:ln>
          <a:effectLst>
            <a:outerShdw blurRad="127000" dist="889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172</a:t>
            </a:r>
            <a:endParaRPr lang="zh-CN" altLang="en-US" sz="2100" dirty="0">
              <a:solidFill>
                <a:schemeClr val="bg1"/>
              </a:solidFill>
              <a:latin typeface="+mn-ea"/>
              <a:cs typeface="+mn-ea"/>
            </a:endParaRPr>
          </a:p>
        </p:txBody>
      </p:sp>
      <p:sp>
        <p:nvSpPr>
          <p:cNvPr id="35" name="矩形 34"/>
          <p:cNvSpPr/>
          <p:nvPr/>
        </p:nvSpPr>
        <p:spPr>
          <a:xfrm>
            <a:off x="6013257" y="3983170"/>
            <a:ext cx="680085" cy="545783"/>
          </a:xfrm>
          <a:prstGeom prst="rect">
            <a:avLst/>
          </a:prstGeom>
          <a:solidFill>
            <a:srgbClr val="0070C0"/>
          </a:solidFill>
          <a:ln w="28575">
            <a:solidFill>
              <a:srgbClr val="F2F2F2"/>
            </a:solidFill>
          </a:ln>
          <a:effectLst>
            <a:outerShdw blurRad="127000" dist="889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257</a:t>
            </a:r>
            <a:endParaRPr lang="zh-CN" altLang="en-US" sz="2100" dirty="0">
              <a:solidFill>
                <a:schemeClr val="bg1"/>
              </a:solidFill>
              <a:latin typeface="+mn-ea"/>
              <a:cs typeface="+mn-ea"/>
            </a:endParaRPr>
          </a:p>
        </p:txBody>
      </p:sp>
      <p:sp>
        <p:nvSpPr>
          <p:cNvPr id="52" name="矩形 51"/>
          <p:cNvSpPr/>
          <p:nvPr/>
        </p:nvSpPr>
        <p:spPr>
          <a:xfrm>
            <a:off x="6722102" y="4190339"/>
            <a:ext cx="680085" cy="338614"/>
          </a:xfrm>
          <a:prstGeom prst="rect">
            <a:avLst/>
          </a:prstGeom>
          <a:solidFill>
            <a:srgbClr val="0070C0"/>
          </a:solidFill>
          <a:ln w="28575">
            <a:solidFill>
              <a:srgbClr val="F2F2F2"/>
            </a:solidFill>
          </a:ln>
          <a:effectLst>
            <a:outerShdw blurRad="127000" dist="889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179</a:t>
            </a:r>
            <a:endParaRPr lang="zh-CN" altLang="en-US" sz="2100" dirty="0">
              <a:solidFill>
                <a:schemeClr val="bg1"/>
              </a:solidFill>
              <a:latin typeface="+mn-ea"/>
              <a:cs typeface="+mn-ea"/>
            </a:endParaRPr>
          </a:p>
        </p:txBody>
      </p:sp>
      <p:sp>
        <p:nvSpPr>
          <p:cNvPr id="53" name="矩形 52"/>
          <p:cNvSpPr/>
          <p:nvPr/>
        </p:nvSpPr>
        <p:spPr>
          <a:xfrm>
            <a:off x="7430948" y="3754570"/>
            <a:ext cx="680085" cy="774383"/>
          </a:xfrm>
          <a:prstGeom prst="rect">
            <a:avLst/>
          </a:prstGeom>
          <a:solidFill>
            <a:srgbClr val="0070C0"/>
          </a:solidFill>
          <a:ln w="28575">
            <a:solidFill>
              <a:srgbClr val="F2F2F2"/>
            </a:solidFill>
          </a:ln>
          <a:effectLst>
            <a:outerShdw blurRad="127000" dist="889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100" dirty="0">
                <a:solidFill>
                  <a:schemeClr val="bg1"/>
                </a:solidFill>
                <a:latin typeface="+mn-ea"/>
                <a:cs typeface="+mn-ea"/>
              </a:rPr>
              <a:t>388</a:t>
            </a:r>
            <a:endParaRPr lang="zh-CN" altLang="en-US" sz="2100" dirty="0">
              <a:solidFill>
                <a:schemeClr val="bg1"/>
              </a:solidFill>
              <a:latin typeface="+mn-ea"/>
              <a:cs typeface="+mn-ea"/>
            </a:endParaRPr>
          </a:p>
        </p:txBody>
      </p:sp>
      <p:sp>
        <p:nvSpPr>
          <p:cNvPr id="57" name="文本框 56"/>
          <p:cNvSpPr txBox="1"/>
          <p:nvPr/>
        </p:nvSpPr>
        <p:spPr>
          <a:xfrm>
            <a:off x="613002" y="1202377"/>
            <a:ext cx="3587523" cy="1200329"/>
          </a:xfrm>
          <a:prstGeom prst="rect">
            <a:avLst/>
          </a:prstGeom>
          <a:noFill/>
        </p:spPr>
        <p:txBody>
          <a:bodyPr wrap="square" rtlCol="0">
            <a:spAutoFit/>
          </a:bodyPr>
          <a:lstStyle/>
          <a:p>
            <a:pPr>
              <a:lnSpc>
                <a:spcPct val="150000"/>
              </a:lnSpc>
            </a:pPr>
            <a:r>
              <a:rPr lang="zh-CN" altLang="en-US" sz="1200" dirty="0">
                <a:solidFill>
                  <a:srgbClr val="4C6062"/>
                </a:solidFill>
                <a:latin typeface="+mn-ea"/>
                <a:cs typeface="+mn-ea"/>
              </a:rPr>
              <a:t>单击此处添加您的标题文字单击此处添加您的标题文字单击此处添加您的标题文字单击此处添加您的标题文字单击此处添加您的标题文字单击此处添加您的标题文字单击此处添加您</a:t>
            </a:r>
            <a:endParaRPr lang="zh-CN" altLang="en-US" sz="1200" dirty="0">
              <a:solidFill>
                <a:srgbClr val="4C6062"/>
              </a:solidFill>
              <a:latin typeface="+mn-ea"/>
              <a:cs typeface="+mn-ea"/>
            </a:endParaRPr>
          </a:p>
        </p:txBody>
      </p:sp>
      <p:graphicFrame>
        <p:nvGraphicFramePr>
          <p:cNvPr id="58" name="图表 57"/>
          <p:cNvGraphicFramePr/>
          <p:nvPr/>
        </p:nvGraphicFramePr>
        <p:xfrm>
          <a:off x="613003" y="2565945"/>
          <a:ext cx="3473222" cy="2169022"/>
        </p:xfrm>
        <a:graphic>
          <a:graphicData uri="http://schemas.openxmlformats.org/drawingml/2006/chart">
            <c:chart xmlns:c="http://schemas.openxmlformats.org/drawingml/2006/chart" xmlns:r="http://schemas.openxmlformats.org/officeDocument/2006/relationships" r:id="rId1"/>
          </a:graphicData>
        </a:graphic>
      </p:graphicFrame>
      <p:grpSp>
        <p:nvGrpSpPr>
          <p:cNvPr id="59" name="组合 58"/>
          <p:cNvGrpSpPr/>
          <p:nvPr/>
        </p:nvGrpSpPr>
        <p:grpSpPr>
          <a:xfrm>
            <a:off x="4134491" y="2775857"/>
            <a:ext cx="1141452" cy="538067"/>
            <a:chOff x="4007491" y="2775857"/>
            <a:chExt cx="1141452" cy="538067"/>
          </a:xfrm>
        </p:grpSpPr>
        <p:sp>
          <p:nvSpPr>
            <p:cNvPr id="64" name="矩形 63"/>
            <p:cNvSpPr/>
            <p:nvPr/>
          </p:nvSpPr>
          <p:spPr>
            <a:xfrm>
              <a:off x="4691743" y="2775858"/>
              <a:ext cx="457200" cy="1959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mn-ea"/>
                <a:cs typeface="+mn-ea"/>
              </a:endParaRPr>
            </a:p>
          </p:txBody>
        </p:sp>
        <p:sp>
          <p:nvSpPr>
            <p:cNvPr id="65" name="矩形 64"/>
            <p:cNvSpPr/>
            <p:nvPr/>
          </p:nvSpPr>
          <p:spPr>
            <a:xfrm>
              <a:off x="4691743" y="3077454"/>
              <a:ext cx="457200" cy="1959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mn-ea"/>
                <a:cs typeface="+mn-ea"/>
              </a:endParaRPr>
            </a:p>
          </p:txBody>
        </p:sp>
        <p:sp>
          <p:nvSpPr>
            <p:cNvPr id="68" name="文本框 67"/>
            <p:cNvSpPr txBox="1"/>
            <p:nvPr/>
          </p:nvSpPr>
          <p:spPr>
            <a:xfrm>
              <a:off x="4007491" y="2775857"/>
              <a:ext cx="723275" cy="253916"/>
            </a:xfrm>
            <a:prstGeom prst="rect">
              <a:avLst/>
            </a:prstGeom>
            <a:noFill/>
          </p:spPr>
          <p:txBody>
            <a:bodyPr wrap="none" rtlCol="0">
              <a:spAutoFit/>
            </a:bodyPr>
            <a:lstStyle/>
            <a:p>
              <a:r>
                <a:rPr lang="zh-CN" altLang="en-US" sz="1050" dirty="0">
                  <a:solidFill>
                    <a:srgbClr val="4C6062"/>
                  </a:solidFill>
                  <a:latin typeface="+mn-ea"/>
                  <a:cs typeface="+mn-ea"/>
                </a:rPr>
                <a:t>添加标题</a:t>
              </a:r>
              <a:endParaRPr lang="zh-CN" altLang="en-US" sz="1050" dirty="0">
                <a:solidFill>
                  <a:srgbClr val="4C6062"/>
                </a:solidFill>
                <a:latin typeface="+mn-ea"/>
                <a:cs typeface="+mn-ea"/>
              </a:endParaRPr>
            </a:p>
          </p:txBody>
        </p:sp>
        <p:sp>
          <p:nvSpPr>
            <p:cNvPr id="69" name="文本框 68"/>
            <p:cNvSpPr txBox="1"/>
            <p:nvPr/>
          </p:nvSpPr>
          <p:spPr>
            <a:xfrm>
              <a:off x="4007491" y="3060008"/>
              <a:ext cx="723275" cy="253916"/>
            </a:xfrm>
            <a:prstGeom prst="rect">
              <a:avLst/>
            </a:prstGeom>
            <a:noFill/>
          </p:spPr>
          <p:txBody>
            <a:bodyPr wrap="none" rtlCol="0">
              <a:spAutoFit/>
            </a:bodyPr>
            <a:lstStyle/>
            <a:p>
              <a:r>
                <a:rPr lang="zh-CN" altLang="en-US" sz="1050" dirty="0">
                  <a:solidFill>
                    <a:srgbClr val="4C6062"/>
                  </a:solidFill>
                  <a:latin typeface="+mn-ea"/>
                  <a:cs typeface="+mn-ea"/>
                </a:rPr>
                <a:t>添加标题</a:t>
              </a:r>
              <a:endParaRPr lang="zh-CN" altLang="en-US" sz="1050" dirty="0">
                <a:solidFill>
                  <a:srgbClr val="4C6062"/>
                </a:solidFill>
                <a:latin typeface="+mn-ea"/>
                <a:cs typeface="+mn-ea"/>
              </a:endParaRPr>
            </a:p>
          </p:txBody>
        </p:sp>
      </p:grpSp>
      <p:grpSp>
        <p:nvGrpSpPr>
          <p:cNvPr id="70" name="组合 69"/>
          <p:cNvGrpSpPr/>
          <p:nvPr/>
        </p:nvGrpSpPr>
        <p:grpSpPr>
          <a:xfrm>
            <a:off x="4572000" y="1202377"/>
            <a:ext cx="1095499" cy="1095499"/>
            <a:chOff x="4572000" y="1202377"/>
            <a:chExt cx="1095499" cy="1095499"/>
          </a:xfrm>
        </p:grpSpPr>
        <p:sp>
          <p:nvSpPr>
            <p:cNvPr id="71" name="对角圆角矩形 70"/>
            <p:cNvSpPr/>
            <p:nvPr/>
          </p:nvSpPr>
          <p:spPr>
            <a:xfrm>
              <a:off x="4572000" y="1202377"/>
              <a:ext cx="1095499" cy="1095499"/>
            </a:xfrm>
            <a:prstGeom prst="round2DiagRect">
              <a:avLst>
                <a:gd name="adj1" fmla="val 28049"/>
                <a:gd name="adj2" fmla="val 0"/>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solidFill>
                    <a:schemeClr val="bg1"/>
                  </a:solidFill>
                  <a:latin typeface="+mn-ea"/>
                  <a:cs typeface="+mn-ea"/>
                </a:rPr>
                <a:t>75%</a:t>
              </a:r>
              <a:endParaRPr lang="zh-CN" altLang="en-US" sz="2700" dirty="0">
                <a:solidFill>
                  <a:schemeClr val="bg1"/>
                </a:solidFill>
                <a:latin typeface="+mn-ea"/>
                <a:cs typeface="+mn-ea"/>
              </a:endParaRPr>
            </a:p>
          </p:txBody>
        </p:sp>
        <p:sp>
          <p:nvSpPr>
            <p:cNvPr id="72" name="文本框 71"/>
            <p:cNvSpPr txBox="1"/>
            <p:nvPr/>
          </p:nvSpPr>
          <p:spPr>
            <a:xfrm>
              <a:off x="4605399" y="1645041"/>
              <a:ext cx="1028700" cy="507831"/>
            </a:xfrm>
            <a:prstGeom prst="rect">
              <a:avLst/>
            </a:prstGeom>
            <a:noFill/>
          </p:spPr>
          <p:txBody>
            <a:bodyPr wrap="square" rtlCol="0">
              <a:spAutoFit/>
            </a:bodyPr>
            <a:lstStyle/>
            <a:p>
              <a:pPr>
                <a:lnSpc>
                  <a:spcPct val="150000"/>
                </a:lnSpc>
              </a:pPr>
              <a:r>
                <a:rPr lang="zh-CN" altLang="en-US" sz="900" dirty="0">
                  <a:solidFill>
                    <a:schemeClr val="bg1"/>
                  </a:solidFill>
                  <a:latin typeface="+mn-ea"/>
                  <a:cs typeface="+mn-ea"/>
                </a:rPr>
                <a:t>单击此处添加您的标题</a:t>
              </a:r>
              <a:r>
                <a:rPr lang="zh-CN" altLang="en-US" sz="900" dirty="0" smtClean="0">
                  <a:solidFill>
                    <a:schemeClr val="bg1"/>
                  </a:solidFill>
                  <a:latin typeface="+mn-ea"/>
                  <a:cs typeface="+mn-ea"/>
                </a:rPr>
                <a:t>文字</a:t>
              </a:r>
              <a:endParaRPr lang="zh-CN" altLang="en-US" sz="900" dirty="0">
                <a:solidFill>
                  <a:schemeClr val="bg1"/>
                </a:solidFill>
                <a:latin typeface="+mn-ea"/>
                <a:cs typeface="+mn-ea"/>
              </a:endParaRPr>
            </a:p>
          </p:txBody>
        </p:sp>
      </p:grpSp>
      <p:grpSp>
        <p:nvGrpSpPr>
          <p:cNvPr id="73" name="组合 72"/>
          <p:cNvGrpSpPr/>
          <p:nvPr/>
        </p:nvGrpSpPr>
        <p:grpSpPr>
          <a:xfrm>
            <a:off x="5781799" y="1202377"/>
            <a:ext cx="1095499" cy="1095499"/>
            <a:chOff x="5781799" y="1202377"/>
            <a:chExt cx="1095499" cy="1095499"/>
          </a:xfrm>
        </p:grpSpPr>
        <p:sp>
          <p:nvSpPr>
            <p:cNvPr id="74" name="对角圆角矩形 73"/>
            <p:cNvSpPr/>
            <p:nvPr/>
          </p:nvSpPr>
          <p:spPr>
            <a:xfrm>
              <a:off x="5781799" y="1202377"/>
              <a:ext cx="1095499" cy="1095499"/>
            </a:xfrm>
            <a:prstGeom prst="round2DiagRect">
              <a:avLst>
                <a:gd name="adj1" fmla="val 28049"/>
                <a:gd name="adj2" fmla="val 0"/>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solidFill>
                    <a:schemeClr val="bg1"/>
                  </a:solidFill>
                  <a:latin typeface="+mn-ea"/>
                  <a:cs typeface="+mn-ea"/>
                </a:rPr>
                <a:t>64%</a:t>
              </a:r>
              <a:endParaRPr lang="zh-CN" altLang="en-US" sz="2700" dirty="0">
                <a:solidFill>
                  <a:schemeClr val="bg1"/>
                </a:solidFill>
                <a:latin typeface="+mn-ea"/>
                <a:cs typeface="+mn-ea"/>
              </a:endParaRPr>
            </a:p>
          </p:txBody>
        </p:sp>
        <p:sp>
          <p:nvSpPr>
            <p:cNvPr id="75" name="文本框 74"/>
            <p:cNvSpPr txBox="1"/>
            <p:nvPr/>
          </p:nvSpPr>
          <p:spPr>
            <a:xfrm>
              <a:off x="5815198" y="1645041"/>
              <a:ext cx="1028700" cy="507831"/>
            </a:xfrm>
            <a:prstGeom prst="rect">
              <a:avLst/>
            </a:prstGeom>
            <a:noFill/>
          </p:spPr>
          <p:txBody>
            <a:bodyPr wrap="square" rtlCol="0">
              <a:spAutoFit/>
            </a:bodyPr>
            <a:lstStyle/>
            <a:p>
              <a:pPr>
                <a:lnSpc>
                  <a:spcPct val="150000"/>
                </a:lnSpc>
              </a:pPr>
              <a:r>
                <a:rPr lang="zh-CN" altLang="en-US" sz="900" dirty="0">
                  <a:solidFill>
                    <a:schemeClr val="bg1"/>
                  </a:solidFill>
                  <a:latin typeface="+mn-ea"/>
                  <a:cs typeface="+mn-ea"/>
                </a:rPr>
                <a:t>单击此处添加您的标题</a:t>
              </a:r>
              <a:r>
                <a:rPr lang="zh-CN" altLang="en-US" sz="900" dirty="0" smtClean="0">
                  <a:solidFill>
                    <a:schemeClr val="bg1"/>
                  </a:solidFill>
                  <a:latin typeface="+mn-ea"/>
                  <a:cs typeface="+mn-ea"/>
                </a:rPr>
                <a:t>文字</a:t>
              </a:r>
              <a:endParaRPr lang="zh-CN" altLang="en-US" sz="900" dirty="0">
                <a:solidFill>
                  <a:schemeClr val="bg1"/>
                </a:solidFill>
                <a:latin typeface="+mn-ea"/>
                <a:cs typeface="+mn-ea"/>
              </a:endParaRPr>
            </a:p>
          </p:txBody>
        </p:sp>
      </p:grpSp>
      <p:grpSp>
        <p:nvGrpSpPr>
          <p:cNvPr id="76" name="组合 75"/>
          <p:cNvGrpSpPr/>
          <p:nvPr/>
        </p:nvGrpSpPr>
        <p:grpSpPr>
          <a:xfrm>
            <a:off x="6991598" y="1202377"/>
            <a:ext cx="1095499" cy="1095499"/>
            <a:chOff x="6991598" y="1202377"/>
            <a:chExt cx="1095499" cy="1095499"/>
          </a:xfrm>
        </p:grpSpPr>
        <p:sp>
          <p:nvSpPr>
            <p:cNvPr id="77" name="对角圆角矩形 76"/>
            <p:cNvSpPr/>
            <p:nvPr/>
          </p:nvSpPr>
          <p:spPr>
            <a:xfrm>
              <a:off x="6991598" y="1202377"/>
              <a:ext cx="1095499" cy="1095499"/>
            </a:xfrm>
            <a:prstGeom prst="round2DiagRect">
              <a:avLst>
                <a:gd name="adj1" fmla="val 28049"/>
                <a:gd name="adj2" fmla="val 0"/>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noAutofit/>
            </a:bodyPr>
            <a:lstStyle/>
            <a:p>
              <a:pPr algn="ctr"/>
              <a:r>
                <a:rPr lang="en-US" altLang="zh-CN" sz="2700" dirty="0">
                  <a:solidFill>
                    <a:schemeClr val="bg1"/>
                  </a:solidFill>
                  <a:latin typeface="+mn-ea"/>
                  <a:cs typeface="+mn-ea"/>
                </a:rPr>
                <a:t>53%</a:t>
              </a:r>
              <a:endParaRPr lang="zh-CN" altLang="en-US" sz="2700" dirty="0">
                <a:solidFill>
                  <a:schemeClr val="bg1"/>
                </a:solidFill>
                <a:latin typeface="+mn-ea"/>
                <a:cs typeface="+mn-ea"/>
              </a:endParaRPr>
            </a:p>
          </p:txBody>
        </p:sp>
        <p:sp>
          <p:nvSpPr>
            <p:cNvPr id="78" name="文本框 77"/>
            <p:cNvSpPr txBox="1"/>
            <p:nvPr/>
          </p:nvSpPr>
          <p:spPr>
            <a:xfrm>
              <a:off x="7024997" y="1645041"/>
              <a:ext cx="1028700" cy="507831"/>
            </a:xfrm>
            <a:prstGeom prst="rect">
              <a:avLst/>
            </a:prstGeom>
            <a:noFill/>
          </p:spPr>
          <p:txBody>
            <a:bodyPr wrap="square" rtlCol="0">
              <a:spAutoFit/>
            </a:bodyPr>
            <a:lstStyle/>
            <a:p>
              <a:pPr>
                <a:lnSpc>
                  <a:spcPct val="150000"/>
                </a:lnSpc>
              </a:pPr>
              <a:r>
                <a:rPr lang="zh-CN" altLang="en-US" sz="900" dirty="0">
                  <a:solidFill>
                    <a:schemeClr val="bg1"/>
                  </a:solidFill>
                  <a:latin typeface="+mn-ea"/>
                  <a:cs typeface="+mn-ea"/>
                </a:rPr>
                <a:t>单击此处添加您的标题</a:t>
              </a:r>
              <a:r>
                <a:rPr lang="zh-CN" altLang="en-US" sz="900" dirty="0" smtClean="0">
                  <a:solidFill>
                    <a:schemeClr val="bg1"/>
                  </a:solidFill>
                  <a:latin typeface="+mn-ea"/>
                  <a:cs typeface="+mn-ea"/>
                </a:rPr>
                <a:t>文字</a:t>
              </a:r>
              <a:endParaRPr lang="zh-CN" altLang="en-US" sz="900" dirty="0">
                <a:solidFill>
                  <a:schemeClr val="bg1"/>
                </a:solidFill>
                <a:latin typeface="+mn-ea"/>
                <a:cs typeface="+mn-ea"/>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0">
        <p14:ripple dir="l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randombar(horizontal)">
                                      <p:cBhvr>
                                        <p:cTn id="28" dur="500"/>
                                        <p:tgtEl>
                                          <p:spTgt spid="5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22" presetClass="entr" presetSubtype="8"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75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nodeType="withEffect">
                                  <p:stCondLst>
                                    <p:cond delay="75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500"/>
                                        <p:tgtEl>
                                          <p:spTgt spid="73"/>
                                        </p:tgtEl>
                                      </p:cBhvr>
                                    </p:animEffect>
                                  </p:childTnLst>
                                </p:cTn>
                              </p:par>
                              <p:par>
                                <p:cTn id="44" presetID="10" presetClass="entr" presetSubtype="0" fill="hold" nodeType="withEffect">
                                  <p:stCondLst>
                                    <p:cond delay="750"/>
                                  </p:stCondLst>
                                  <p:childTnLst>
                                    <p:set>
                                      <p:cBhvr>
                                        <p:cTn id="45" dur="1" fill="hold">
                                          <p:stCondLst>
                                            <p:cond delay="0"/>
                                          </p:stCondLst>
                                        </p:cTn>
                                        <p:tgtEl>
                                          <p:spTgt spid="76"/>
                                        </p:tgtEl>
                                        <p:attrNameLst>
                                          <p:attrName>style.visibility</p:attrName>
                                        </p:attrNameLst>
                                      </p:cBhvr>
                                      <p:to>
                                        <p:strVal val="visible"/>
                                      </p:to>
                                    </p:set>
                                    <p:animEffect transition="in" filter="fade">
                                      <p:cBhvr>
                                        <p:cTn id="46" dur="500"/>
                                        <p:tgtEl>
                                          <p:spTgt spid="76"/>
                                        </p:tgtEl>
                                      </p:cBhvr>
                                    </p:animEffect>
                                  </p:childTnLst>
                                </p:cTn>
                              </p:par>
                              <p:par>
                                <p:cTn id="47" presetID="0" presetClass="path" presetSubtype="0" accel="50000" decel="50000" fill="hold" nodeType="withEffect">
                                  <p:stCondLst>
                                    <p:cond delay="0"/>
                                  </p:stCondLst>
                                  <p:childTnLst>
                                    <p:animMotion origin="layout" path="M -0.31528 0.4071 L -0.31528 0.40741 C -0.31025 0.40525 -0.30521 0.40402 -0.3 0.40216 C -0.29688 0.40062 -0.29358 0.39877 -0.29028 0.39723 C -0.28855 0.3963 -0.28664 0.39568 -0.28473 0.39476 C -0.28334 0.39383 -0.28212 0.3929 -0.28056 0.39229 C -0.26875 0.38673 -0.27848 0.39321 -0.26528 0.38488 C -0.26302 0.38334 -0.26077 0.38118 -0.25834 0.37994 C -0.25573 0.37809 -0.25261 0.37778 -0.25 0.375 C -0.24862 0.37315 -0.24757 0.37099 -0.24584 0.37007 C -0.24323 0.36821 -0.24028 0.36821 -0.2375 0.3676 C -0.23577 0.36574 -0.23403 0.36358 -0.23195 0.36266 C -0.21789 0.35494 -0.22934 0.36605 -0.21528 0.35525 C -0.21059 0.35155 -0.20643 0.34568 -0.20139 0.3429 C -0.19862 0.34105 -0.19584 0.34013 -0.19306 0.33797 C -0.17639 0.32408 -0.19046 0.32994 -0.175 0.32562 C -0.15226 0.30926 -0.18559 0.33426 -0.16112 0.31081 C -0.15868 0.30803 -0.15556 0.30772 -0.15278 0.30587 C -0.14914 0.30278 -0.14514 0.3 -0.14167 0.29599 C -0.13889 0.2926 -0.13646 0.28858 -0.13334 0.28611 C -0.1316 0.28426 -0.12952 0.28303 -0.12778 0.28118 C -0.12622 0.27902 -0.12535 0.27562 -0.12362 0.27377 C -0.12014 0.26914 -0.11563 0.26667 -0.1125 0.26142 C -0.10695 0.25124 -0.10625 0.24877 -0.1 0.24167 C -0.09792 0.23889 -0.09532 0.23704 -0.09306 0.23426 C -0.09115 0.23118 -0.08959 0.22716 -0.0875 0.22439 C -0.08542 0.2213 -0.08282 0.21976 -0.08056 0.21698 C -0.07639 0.21142 -0.0724 0.20525 -0.06806 0.19969 C -0.06632 0.19692 -0.0625 0.19229 -0.0625 0.1926 C -0.06112 0.18797 -0.06025 0.18334 -0.05834 0.17994 C -0.05695 0.17655 -0.05434 0.17562 -0.05278 0.17253 C -0.05191 0.17037 -0.05209 0.16729 -0.05139 0.16513 C -0.04896 0.15587 -0.04844 0.15834 -0.04445 0.15031 C -0.03594 0.13179 -0.04671 0.15309 -0.04028 0.1355 C -0.03872 0.13087 -0.03646 0.12716 -0.03473 0.12315 C -0.01962 0.08457 -0.03698 0.12809 -0.02917 0.1034 C -0.02761 0.09815 -0.02535 0.09352 -0.02362 0.08858 C -0.02223 0.08426 -0.02101 0.08025 -0.01945 0.07624 C -0.01858 0.07346 -0.01754 0.0713 -0.01667 0.06883 C -0.01407 0.05895 -0.01667 0.06235 -0.01389 0.05155 C -0.01337 0.04877 -0.01198 0.04661 -0.01112 0.04414 C -0.01007 0.04013 -0.00955 0.0355 -0.00834 0.03179 C -0.00764 0.02902 -0.00643 0.02686 -0.00556 0.02439 C 0.00017 0.00371 -0.00938 0.03056 -0.00139 0.00957 L 4.16667E-6 -0.00031 L 4.16667E-6 -3.45679E-6 " pathEditMode="relative" rAng="0" ptsTypes="AAAAAAAAAAAAAAAAAAAAAAAAAAAAAAAAAAAAAAAAAAAAAA">
                                      <p:cBhvr>
                                        <p:cTn id="48" dur="2000" fill="hold"/>
                                        <p:tgtEl>
                                          <p:spTgt spid="70"/>
                                        </p:tgtEl>
                                        <p:attrNameLst>
                                          <p:attrName>ppt_x</p:attrName>
                                          <p:attrName>ppt_y</p:attrName>
                                        </p:attrNameLst>
                                      </p:cBhvr>
                                      <p:rCtr x="15764" y="-20370"/>
                                    </p:animMotion>
                                  </p:childTnLst>
                                </p:cTn>
                              </p:par>
                              <p:par>
                                <p:cTn id="49" presetID="0" presetClass="path" presetSubtype="0" accel="50000" decel="50000" fill="hold" nodeType="withEffect">
                                  <p:stCondLst>
                                    <p:cond delay="250"/>
                                  </p:stCondLst>
                                  <p:childTnLst>
                                    <p:animMotion origin="layout" path="M -0.31528 0.4071 L -0.31528 0.40741 C -0.31025 0.40525 -0.30521 0.40402 -0.3 0.40216 C -0.29688 0.40062 -0.29358 0.39877 -0.29028 0.39723 C -0.28854 0.3963 -0.28663 0.39568 -0.28472 0.39476 C -0.28334 0.39383 -0.28212 0.3929 -0.28056 0.39229 C -0.26875 0.38673 -0.27847 0.39321 -0.26528 0.38488 C -0.26302 0.38334 -0.26077 0.38118 -0.25834 0.37994 C -0.25573 0.37809 -0.25261 0.37778 -0.25 0.375 C -0.24861 0.37315 -0.24757 0.37099 -0.24584 0.37007 C -0.24323 0.36821 -0.24028 0.36821 -0.2375 0.3676 C -0.23577 0.36574 -0.23403 0.36358 -0.23195 0.36266 C -0.21788 0.35494 -0.22934 0.36605 -0.21528 0.35525 C -0.21059 0.35155 -0.20643 0.34568 -0.20139 0.3429 C -0.19861 0.34105 -0.19584 0.34013 -0.19306 0.33797 C -0.17639 0.32408 -0.19045 0.32994 -0.175 0.32562 C -0.15226 0.30926 -0.18559 0.33426 -0.16111 0.31081 C -0.15868 0.30803 -0.15556 0.30772 -0.15278 0.30587 C -0.14913 0.30278 -0.14514 0.3 -0.14167 0.29599 C -0.13889 0.2926 -0.13646 0.28858 -0.13334 0.28611 C -0.1316 0.28426 -0.12952 0.28303 -0.12778 0.28118 C -0.12622 0.27902 -0.12535 0.27562 -0.12361 0.27377 C -0.12014 0.26914 -0.11563 0.26667 -0.1125 0.26142 C -0.10695 0.25124 -0.10625 0.24877 -0.1 0.24167 C -0.09792 0.23889 -0.09531 0.23704 -0.09306 0.23426 C -0.09115 0.23118 -0.08959 0.22716 -0.0875 0.22439 C -0.08542 0.2213 -0.08281 0.21976 -0.08056 0.21698 C -0.07639 0.21142 -0.0724 0.20525 -0.06806 0.19969 C -0.06632 0.19692 -0.0625 0.19229 -0.0625 0.1926 C -0.06111 0.18797 -0.06025 0.18334 -0.05834 0.17994 C -0.05695 0.17655 -0.05434 0.17562 -0.05278 0.17253 C -0.05191 0.17037 -0.05209 0.16729 -0.05139 0.16513 C -0.04896 0.15587 -0.04844 0.15834 -0.04445 0.15031 C -0.03594 0.13179 -0.0467 0.15309 -0.04028 0.1355 C -0.03872 0.13087 -0.03646 0.12716 -0.03472 0.12315 C -0.01962 0.08457 -0.03698 0.12809 -0.02917 0.1034 C -0.02761 0.09815 -0.02535 0.09352 -0.02361 0.08858 C -0.02222 0.08426 -0.02101 0.08025 -0.01945 0.07624 C -0.01858 0.07346 -0.01754 0.0713 -0.01667 0.06883 C -0.01406 0.05895 -0.01667 0.06235 -0.01389 0.05155 C -0.01337 0.04877 -0.01198 0.04661 -0.01111 0.04414 C -0.01007 0.04013 -0.00955 0.0355 -0.00834 0.03179 C -0.00764 0.02902 -0.00643 0.02686 -0.00556 0.02439 C 0.00017 0.00371 -0.00938 0.03056 -0.00139 0.00957 L 2.5E-6 -0.00031 L 2.5E-6 -3.45679E-6 " pathEditMode="relative" rAng="0" ptsTypes="AAAAAAAAAAAAAAAAAAAAAAAAAAAAAAAAAAAAAAAAAAAAAA">
                                      <p:cBhvr>
                                        <p:cTn id="50" dur="2000" fill="hold"/>
                                        <p:tgtEl>
                                          <p:spTgt spid="73"/>
                                        </p:tgtEl>
                                        <p:attrNameLst>
                                          <p:attrName>ppt_x</p:attrName>
                                          <p:attrName>ppt_y</p:attrName>
                                        </p:attrNameLst>
                                      </p:cBhvr>
                                      <p:rCtr x="15764" y="-20370"/>
                                    </p:animMotion>
                                  </p:childTnLst>
                                </p:cTn>
                              </p:par>
                              <p:par>
                                <p:cTn id="51" presetID="0" presetClass="path" presetSubtype="0" accel="50000" decel="50000" fill="hold" nodeType="withEffect">
                                  <p:stCondLst>
                                    <p:cond delay="500"/>
                                  </p:stCondLst>
                                  <p:childTnLst>
                                    <p:animMotion origin="layout" path="M -0.31528 0.4071 L -0.31528 0.40741 C -0.31024 0.40525 -0.30521 0.40402 -0.3 0.40216 C -0.29688 0.40062 -0.29358 0.39877 -0.29028 0.39723 C -0.28854 0.3963 -0.28663 0.39568 -0.28472 0.39476 C -0.28333 0.39383 -0.28212 0.3929 -0.28056 0.39229 C -0.26875 0.38673 -0.27847 0.39321 -0.26528 0.38488 C -0.26302 0.38334 -0.26076 0.38118 -0.25833 0.37994 C -0.25573 0.37809 -0.2526 0.37778 -0.25 0.375 C -0.24861 0.37315 -0.24757 0.37099 -0.24583 0.37007 C -0.24323 0.36821 -0.24028 0.36821 -0.2375 0.3676 C -0.23576 0.36574 -0.23403 0.36358 -0.23195 0.36266 C -0.21788 0.35494 -0.22934 0.36605 -0.21528 0.35525 C -0.21059 0.35155 -0.20642 0.34568 -0.20139 0.3429 C -0.19861 0.34105 -0.19583 0.34013 -0.19306 0.33797 C -0.17639 0.32408 -0.19045 0.32994 -0.175 0.32562 C -0.15226 0.30926 -0.18559 0.33426 -0.16111 0.31081 C -0.15868 0.30803 -0.15556 0.30772 -0.15278 0.30587 C -0.14913 0.30278 -0.14514 0.3 -0.14167 0.29599 C -0.13889 0.2926 -0.13646 0.28858 -0.13333 0.28611 C -0.1316 0.28426 -0.12951 0.28303 -0.12778 0.28118 C -0.12622 0.27902 -0.12535 0.27562 -0.12361 0.27377 C -0.12014 0.26914 -0.11563 0.26667 -0.1125 0.26142 C -0.10695 0.25124 -0.10625 0.24877 -0.1 0.24167 C -0.09792 0.23889 -0.09531 0.23704 -0.09306 0.23426 C -0.09115 0.23118 -0.08958 0.22716 -0.0875 0.22439 C -0.08542 0.2213 -0.08281 0.21976 -0.08056 0.21698 C -0.07639 0.21142 -0.0724 0.20525 -0.06806 0.19969 C -0.06632 0.19692 -0.0625 0.19229 -0.0625 0.1926 C -0.06111 0.18797 -0.06024 0.18334 -0.05833 0.17994 C -0.05695 0.17655 -0.05434 0.17562 -0.05278 0.17253 C -0.05191 0.17037 -0.05208 0.16729 -0.05139 0.16513 C -0.04896 0.15587 -0.04844 0.15834 -0.04445 0.15031 C -0.03594 0.13179 -0.0467 0.15309 -0.04028 0.1355 C -0.03872 0.13087 -0.03646 0.12716 -0.03472 0.12315 C -0.01962 0.08457 -0.03698 0.12809 -0.02917 0.1034 C -0.0276 0.09815 -0.02535 0.09352 -0.02361 0.08858 C -0.02222 0.08426 -0.02101 0.08025 -0.01945 0.07624 C -0.01858 0.07346 -0.01754 0.0713 -0.01667 0.06883 C -0.01406 0.05895 -0.01667 0.06235 -0.01389 0.05155 C -0.01337 0.04877 -0.01198 0.04661 -0.01111 0.04414 C -0.01007 0.04013 -0.00955 0.0355 -0.00833 0.03179 C -0.00764 0.02902 -0.00642 0.02686 -0.00556 0.02439 C 0.00017 0.00371 -0.00938 0.03056 -0.00139 0.00957 L 8.33333E-7 -0.00031 L 8.33333E-7 -3.45679E-6 " pathEditMode="relative" rAng="0" ptsTypes="AAAAAAAAAAAAAAAAAAAAAAAAAAAAAAAAAAAAAAAAAAAAAA">
                                      <p:cBhvr>
                                        <p:cTn id="52" dur="2000" fill="hold"/>
                                        <p:tgtEl>
                                          <p:spTgt spid="76"/>
                                        </p:tgtEl>
                                        <p:attrNameLst>
                                          <p:attrName>ppt_x</p:attrName>
                                          <p:attrName>ppt_y</p:attrName>
                                        </p:attrNameLst>
                                      </p:cBhvr>
                                      <p:rCtr x="15764" y="-20370"/>
                                    </p:animMotion>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500"/>
                                        <p:tgtEl>
                                          <p:spTgt spid="3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down)">
                                      <p:cBhvr>
                                        <p:cTn id="60" dur="500"/>
                                        <p:tgtEl>
                                          <p:spTgt spid="3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wipe(down)">
                                      <p:cBhvr>
                                        <p:cTn id="63" dur="500"/>
                                        <p:tgtEl>
                                          <p:spTgt spid="5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down)">
                                      <p:cBhvr>
                                        <p:cTn id="66" dur="500"/>
                                        <p:tgtEl>
                                          <p:spTgt spid="53"/>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67" grpId="0"/>
      <p:bldP spid="34" grpId="0" animBg="1"/>
      <p:bldP spid="35" grpId="0" animBg="1"/>
      <p:bldP spid="52" grpId="0" animBg="1"/>
      <p:bldP spid="53" grpId="0" animBg="1"/>
      <p:bldP spid="57" grpId="0"/>
      <p:bldGraphic spid="5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实验数据</a:t>
            </a:r>
            <a:endParaRPr lang="zh-CN" altLang="en-US" sz="2000" spc="300" dirty="0">
              <a:latin typeface="+mn-ea"/>
              <a:cs typeface="+mn-ea"/>
            </a:endParaRPr>
          </a:p>
        </p:txBody>
      </p:sp>
      <p:sp>
        <p:nvSpPr>
          <p:cNvPr id="27" name="TextBox 26"/>
          <p:cNvSpPr txBox="1"/>
          <p:nvPr/>
        </p:nvSpPr>
        <p:spPr>
          <a:xfrm>
            <a:off x="2390916" y="267886"/>
            <a:ext cx="595035" cy="338554"/>
          </a:xfrm>
          <a:prstGeom prst="rect">
            <a:avLst/>
          </a:prstGeom>
          <a:noFill/>
        </p:spPr>
        <p:txBody>
          <a:bodyPr wrap="none" rtlCol="0">
            <a:spAutoFit/>
          </a:bodyPr>
          <a:lstStyle/>
          <a:p>
            <a:r>
              <a:rPr lang="en-US" altLang="zh-CN" sz="1600" dirty="0" smtClean="0">
                <a:solidFill>
                  <a:srgbClr val="0070C0"/>
                </a:solidFill>
                <a:latin typeface="+mn-ea"/>
                <a:cs typeface="+mn-ea"/>
              </a:rPr>
              <a:t>DATA</a:t>
            </a:r>
            <a:endParaRPr lang="zh-CN" altLang="en-US" sz="1600" dirty="0">
              <a:solidFill>
                <a:srgbClr val="0070C0"/>
              </a:solidFill>
              <a:latin typeface="+mn-ea"/>
              <a:cs typeface="+mn-ea"/>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32" name="组合 31"/>
          <p:cNvGrpSpPr/>
          <p:nvPr/>
        </p:nvGrpSpPr>
        <p:grpSpPr>
          <a:xfrm>
            <a:off x="2732314" y="906139"/>
            <a:ext cx="1696811" cy="1982147"/>
            <a:chOff x="2732314" y="906139"/>
            <a:chExt cx="1696811" cy="1982147"/>
          </a:xfrm>
        </p:grpSpPr>
        <p:sp>
          <p:nvSpPr>
            <p:cNvPr id="33" name="任意多边形 32"/>
            <p:cNvSpPr/>
            <p:nvPr/>
          </p:nvSpPr>
          <p:spPr>
            <a:xfrm>
              <a:off x="2732314" y="906139"/>
              <a:ext cx="1696811" cy="1982147"/>
            </a:xfrm>
            <a:custGeom>
              <a:avLst/>
              <a:gdLst>
                <a:gd name="connsiteX0" fmla="*/ 2262414 w 2262414"/>
                <a:gd name="connsiteY0" fmla="*/ 0 h 2642862"/>
                <a:gd name="connsiteX1" fmla="*/ 2262414 w 2262414"/>
                <a:gd name="connsiteY1" fmla="*/ 2321809 h 2642862"/>
                <a:gd name="connsiteX2" fmla="*/ 27394 w 2262414"/>
                <a:gd name="connsiteY2" fmla="*/ 2642862 h 2642862"/>
                <a:gd name="connsiteX3" fmla="*/ 11915 w 2262414"/>
                <a:gd name="connsiteY3" fmla="*/ 2541437 h 2642862"/>
                <a:gd name="connsiteX4" fmla="*/ 0 w 2262414"/>
                <a:gd name="connsiteY4" fmla="*/ 2305481 h 2642862"/>
                <a:gd name="connsiteX5" fmla="*/ 2071815 w 2262414"/>
                <a:gd name="connsiteY5" fmla="*/ 9625 h 2642862"/>
                <a:gd name="connsiteX6" fmla="*/ 2262414 w 2262414"/>
                <a:gd name="connsiteY6" fmla="*/ 0 h 26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414" h="2642862">
                  <a:moveTo>
                    <a:pt x="2262414" y="0"/>
                  </a:moveTo>
                  <a:lnTo>
                    <a:pt x="2262414" y="2321809"/>
                  </a:lnTo>
                  <a:lnTo>
                    <a:pt x="27394" y="2642862"/>
                  </a:lnTo>
                  <a:lnTo>
                    <a:pt x="11915" y="2541437"/>
                  </a:lnTo>
                  <a:cubicBezTo>
                    <a:pt x="4036" y="2463857"/>
                    <a:pt x="0" y="2385140"/>
                    <a:pt x="0" y="2305481"/>
                  </a:cubicBezTo>
                  <a:cubicBezTo>
                    <a:pt x="0" y="1110593"/>
                    <a:pt x="908107" y="127806"/>
                    <a:pt x="2071815" y="9625"/>
                  </a:cubicBezTo>
                  <a:lnTo>
                    <a:pt x="2262414" y="0"/>
                  </a:lnTo>
                  <a:close/>
                </a:path>
              </a:pathLst>
            </a:cu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solidFill>
                  <a:srgbClr val="000000"/>
                </a:solidFill>
                <a:latin typeface="+mn-ea"/>
                <a:cs typeface="+mn-ea"/>
              </a:endParaRPr>
            </a:p>
          </p:txBody>
        </p:sp>
        <p:sp>
          <p:nvSpPr>
            <p:cNvPr id="34" name="文本框 33"/>
            <p:cNvSpPr txBox="1"/>
            <p:nvPr/>
          </p:nvSpPr>
          <p:spPr>
            <a:xfrm>
              <a:off x="3069772" y="1545527"/>
              <a:ext cx="891560" cy="461665"/>
            </a:xfrm>
            <a:prstGeom prst="rect">
              <a:avLst/>
            </a:prstGeom>
            <a:noFill/>
            <a:ln w="28575">
              <a:noFill/>
            </a:ln>
            <a:effectLst>
              <a:outerShdw blurRad="88900" dist="75434" dir="2699985" rotWithShape="0">
                <a:scrgbClr r="0" g="0" b="0">
                  <a:alpha val="23000"/>
                </a:scrgbClr>
              </a:outerShdw>
            </a:effectLst>
          </p:spPr>
          <p:txBody>
            <a:bodyPr wrap="square" rtlCol="0">
              <a:spAutoFit/>
            </a:bodyPr>
            <a:lstStyle/>
            <a:p>
              <a:r>
                <a:rPr lang="en-US" altLang="zh-CN" sz="2400" dirty="0">
                  <a:solidFill>
                    <a:schemeClr val="bg1"/>
                  </a:solidFill>
                  <a:latin typeface="+mn-ea"/>
                  <a:cs typeface="+mn-ea"/>
                </a:rPr>
                <a:t>28%</a:t>
              </a:r>
              <a:endParaRPr lang="zh-CN" altLang="en-US" sz="2400" dirty="0">
                <a:solidFill>
                  <a:schemeClr val="bg1"/>
                </a:solidFill>
                <a:latin typeface="+mn-ea"/>
                <a:cs typeface="+mn-ea"/>
              </a:endParaRPr>
            </a:p>
          </p:txBody>
        </p:sp>
      </p:grpSp>
      <p:grpSp>
        <p:nvGrpSpPr>
          <p:cNvPr id="35" name="组合 34"/>
          <p:cNvGrpSpPr/>
          <p:nvPr/>
        </p:nvGrpSpPr>
        <p:grpSpPr>
          <a:xfrm>
            <a:off x="4429125" y="904422"/>
            <a:ext cx="1764846" cy="3200498"/>
            <a:chOff x="4429125" y="904422"/>
            <a:chExt cx="1764846" cy="3200498"/>
          </a:xfrm>
        </p:grpSpPr>
        <p:sp>
          <p:nvSpPr>
            <p:cNvPr id="36" name="任意多边形 35"/>
            <p:cNvSpPr/>
            <p:nvPr/>
          </p:nvSpPr>
          <p:spPr>
            <a:xfrm>
              <a:off x="4429125" y="904422"/>
              <a:ext cx="1764846" cy="3200498"/>
            </a:xfrm>
            <a:custGeom>
              <a:avLst/>
              <a:gdLst>
                <a:gd name="connsiteX0" fmla="*/ 45357 w 2353128"/>
                <a:gd name="connsiteY0" fmla="*/ 0 h 4267330"/>
                <a:gd name="connsiteX1" fmla="*/ 92873 w 2353128"/>
                <a:gd name="connsiteY1" fmla="*/ 2399 h 4267330"/>
                <a:gd name="connsiteX2" fmla="*/ 281313 w 2353128"/>
                <a:gd name="connsiteY2" fmla="*/ 11915 h 4267330"/>
                <a:gd name="connsiteX3" fmla="*/ 2353128 w 2353128"/>
                <a:gd name="connsiteY3" fmla="*/ 2307771 h 4267330"/>
                <a:gd name="connsiteX4" fmla="*/ 1335654 w 2353128"/>
                <a:gd name="connsiteY4" fmla="*/ 4221411 h 4267330"/>
                <a:gd name="connsiteX5" fmla="*/ 1260070 w 2353128"/>
                <a:gd name="connsiteY5" fmla="*/ 4267330 h 4267330"/>
                <a:gd name="connsiteX6" fmla="*/ 742950 w 2353128"/>
                <a:gd name="connsiteY6" fmla="*/ 3486149 h 4267330"/>
                <a:gd name="connsiteX7" fmla="*/ 490797 w 2353128"/>
                <a:gd name="connsiteY7" fmla="*/ 2134865 h 4267330"/>
                <a:gd name="connsiteX8" fmla="*/ 0 w 2353128"/>
                <a:gd name="connsiteY8" fmla="*/ 2134865 h 4267330"/>
                <a:gd name="connsiteX9" fmla="*/ 0 w 2353128"/>
                <a:gd name="connsiteY9" fmla="*/ 2290 h 426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3128" h="4267330">
                  <a:moveTo>
                    <a:pt x="45357" y="0"/>
                  </a:moveTo>
                  <a:lnTo>
                    <a:pt x="92873" y="2399"/>
                  </a:lnTo>
                  <a:lnTo>
                    <a:pt x="281313" y="11915"/>
                  </a:lnTo>
                  <a:cubicBezTo>
                    <a:pt x="1445021" y="130096"/>
                    <a:pt x="2353128" y="1112883"/>
                    <a:pt x="2353128" y="2307771"/>
                  </a:cubicBezTo>
                  <a:cubicBezTo>
                    <a:pt x="2353128" y="3104363"/>
                    <a:pt x="1949525" y="3806688"/>
                    <a:pt x="1335654" y="4221411"/>
                  </a:cubicBezTo>
                  <a:lnTo>
                    <a:pt x="1260070" y="4267330"/>
                  </a:lnTo>
                  <a:lnTo>
                    <a:pt x="742950" y="3486149"/>
                  </a:lnTo>
                  <a:lnTo>
                    <a:pt x="490797" y="2134865"/>
                  </a:lnTo>
                  <a:lnTo>
                    <a:pt x="0" y="2134865"/>
                  </a:lnTo>
                  <a:lnTo>
                    <a:pt x="0" y="2290"/>
                  </a:lnTo>
                  <a:close/>
                </a:path>
              </a:pathLst>
            </a:cu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solidFill>
                  <a:srgbClr val="000000"/>
                </a:solidFill>
                <a:latin typeface="+mn-ea"/>
                <a:cs typeface="+mn-ea"/>
              </a:endParaRPr>
            </a:p>
          </p:txBody>
        </p:sp>
        <p:sp>
          <p:nvSpPr>
            <p:cNvPr id="37" name="文本框 36"/>
            <p:cNvSpPr txBox="1"/>
            <p:nvPr/>
          </p:nvSpPr>
          <p:spPr>
            <a:xfrm>
              <a:off x="4808764" y="1189740"/>
              <a:ext cx="891560" cy="461665"/>
            </a:xfrm>
            <a:prstGeom prst="rect">
              <a:avLst/>
            </a:prstGeom>
            <a:noFill/>
            <a:ln w="28575">
              <a:noFill/>
            </a:ln>
            <a:effectLst>
              <a:outerShdw blurRad="88900" dist="75434" dir="2699985" rotWithShape="0">
                <a:scrgbClr r="0" g="0" b="0">
                  <a:alpha val="23000"/>
                </a:scrgbClr>
              </a:outerShdw>
            </a:effectLst>
          </p:spPr>
          <p:txBody>
            <a:bodyPr wrap="square" rtlCol="0">
              <a:spAutoFit/>
            </a:bodyPr>
            <a:lstStyle/>
            <a:p>
              <a:r>
                <a:rPr lang="en-US" altLang="zh-CN" sz="2400" dirty="0">
                  <a:solidFill>
                    <a:schemeClr val="bg1"/>
                  </a:solidFill>
                  <a:latin typeface="+mn-ea"/>
                  <a:cs typeface="+mn-ea"/>
                </a:rPr>
                <a:t>39%</a:t>
              </a:r>
              <a:endParaRPr lang="zh-CN" altLang="en-US" sz="2400" dirty="0">
                <a:solidFill>
                  <a:schemeClr val="bg1"/>
                </a:solidFill>
                <a:latin typeface="+mn-ea"/>
                <a:cs typeface="+mn-ea"/>
              </a:endParaRPr>
            </a:p>
          </p:txBody>
        </p:sp>
      </p:grpSp>
      <p:grpSp>
        <p:nvGrpSpPr>
          <p:cNvPr id="38" name="组合 37"/>
          <p:cNvGrpSpPr/>
          <p:nvPr/>
        </p:nvGrpSpPr>
        <p:grpSpPr>
          <a:xfrm>
            <a:off x="2752860" y="2505572"/>
            <a:ext cx="2621318" cy="1860508"/>
            <a:chOff x="2752860" y="2505572"/>
            <a:chExt cx="2621318" cy="1860508"/>
          </a:xfrm>
        </p:grpSpPr>
        <p:sp>
          <p:nvSpPr>
            <p:cNvPr id="39" name="任意多边形 38"/>
            <p:cNvSpPr/>
            <p:nvPr/>
          </p:nvSpPr>
          <p:spPr>
            <a:xfrm>
              <a:off x="2752860" y="2505572"/>
              <a:ext cx="2621318" cy="1860508"/>
            </a:xfrm>
            <a:custGeom>
              <a:avLst/>
              <a:gdLst>
                <a:gd name="connsiteX0" fmla="*/ 2235020 w 3495090"/>
                <a:gd name="connsiteY0" fmla="*/ 0 h 2480677"/>
                <a:gd name="connsiteX1" fmla="*/ 2725817 w 3495090"/>
                <a:gd name="connsiteY1" fmla="*/ 0 h 2480677"/>
                <a:gd name="connsiteX2" fmla="*/ 2977970 w 3495090"/>
                <a:gd name="connsiteY2" fmla="*/ 1351284 h 2480677"/>
                <a:gd name="connsiteX3" fmla="*/ 3495090 w 3495090"/>
                <a:gd name="connsiteY3" fmla="*/ 2132465 h 2480677"/>
                <a:gd name="connsiteX4" fmla="*/ 3380398 w 3495090"/>
                <a:gd name="connsiteY4" fmla="*/ 2202142 h 2480677"/>
                <a:gd name="connsiteX5" fmla="*/ 2280377 w 3495090"/>
                <a:gd name="connsiteY5" fmla="*/ 2480677 h 2480677"/>
                <a:gd name="connsiteX6" fmla="*/ 19492 w 3495090"/>
                <a:gd name="connsiteY6" fmla="*/ 638002 h 2480677"/>
                <a:gd name="connsiteX7" fmla="*/ 0 w 3495090"/>
                <a:gd name="connsiteY7" fmla="*/ 510287 h 2480677"/>
                <a:gd name="connsiteX8" fmla="*/ 2235020 w 3495090"/>
                <a:gd name="connsiteY8" fmla="*/ 189234 h 2480677"/>
                <a:gd name="connsiteX9" fmla="*/ 2235020 w 3495090"/>
                <a:gd name="connsiteY9" fmla="*/ 0 h 248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5090" h="2480677">
                  <a:moveTo>
                    <a:pt x="2235020" y="0"/>
                  </a:moveTo>
                  <a:lnTo>
                    <a:pt x="2725817" y="0"/>
                  </a:lnTo>
                  <a:lnTo>
                    <a:pt x="2977970" y="1351284"/>
                  </a:lnTo>
                  <a:lnTo>
                    <a:pt x="3495090" y="2132465"/>
                  </a:lnTo>
                  <a:lnTo>
                    <a:pt x="3380398" y="2202142"/>
                  </a:lnTo>
                  <a:cubicBezTo>
                    <a:pt x="3053402" y="2379776"/>
                    <a:pt x="2678673" y="2480677"/>
                    <a:pt x="2280377" y="2480677"/>
                  </a:cubicBezTo>
                  <a:cubicBezTo>
                    <a:pt x="1165149" y="2480677"/>
                    <a:pt x="234683" y="1689615"/>
                    <a:pt x="19492" y="638002"/>
                  </a:cubicBezTo>
                  <a:lnTo>
                    <a:pt x="0" y="510287"/>
                  </a:lnTo>
                  <a:lnTo>
                    <a:pt x="2235020" y="189234"/>
                  </a:lnTo>
                  <a:lnTo>
                    <a:pt x="2235020" y="0"/>
                  </a:lnTo>
                  <a:close/>
                </a:path>
              </a:pathLst>
            </a:cu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solidFill>
                  <a:srgbClr val="000000"/>
                </a:solidFill>
                <a:latin typeface="+mn-ea"/>
                <a:cs typeface="+mn-ea"/>
              </a:endParaRPr>
            </a:p>
          </p:txBody>
        </p:sp>
        <p:sp>
          <p:nvSpPr>
            <p:cNvPr id="40" name="文本框 39"/>
            <p:cNvSpPr txBox="1"/>
            <p:nvPr/>
          </p:nvSpPr>
          <p:spPr>
            <a:xfrm>
              <a:off x="3580720" y="3856737"/>
              <a:ext cx="891560" cy="461665"/>
            </a:xfrm>
            <a:prstGeom prst="rect">
              <a:avLst/>
            </a:prstGeom>
            <a:noFill/>
            <a:ln w="28575">
              <a:noFill/>
            </a:ln>
            <a:effectLst>
              <a:outerShdw blurRad="88900" dist="75434" dir="2699985" rotWithShape="0">
                <a:scrgbClr r="0" g="0" b="0">
                  <a:alpha val="23000"/>
                </a:scrgbClr>
              </a:outerShdw>
            </a:effectLst>
          </p:spPr>
          <p:txBody>
            <a:bodyPr wrap="square" rtlCol="0">
              <a:spAutoFit/>
            </a:bodyPr>
            <a:lstStyle/>
            <a:p>
              <a:r>
                <a:rPr lang="en-US" altLang="zh-CN" sz="2400" dirty="0">
                  <a:solidFill>
                    <a:schemeClr val="bg1"/>
                  </a:solidFill>
                  <a:latin typeface="+mn-ea"/>
                  <a:cs typeface="+mn-ea"/>
                </a:rPr>
                <a:t>33%</a:t>
              </a:r>
              <a:endParaRPr lang="zh-CN" altLang="en-US" sz="2400" dirty="0">
                <a:solidFill>
                  <a:schemeClr val="bg1"/>
                </a:solidFill>
                <a:latin typeface="+mn-ea"/>
                <a:cs typeface="+mn-ea"/>
              </a:endParaRPr>
            </a:p>
          </p:txBody>
        </p:sp>
      </p:grpSp>
      <p:grpSp>
        <p:nvGrpSpPr>
          <p:cNvPr id="41" name="组合 40"/>
          <p:cNvGrpSpPr/>
          <p:nvPr/>
        </p:nvGrpSpPr>
        <p:grpSpPr>
          <a:xfrm>
            <a:off x="598714" y="698152"/>
            <a:ext cx="2471058" cy="1281234"/>
            <a:chOff x="598714" y="698152"/>
            <a:chExt cx="2471058" cy="1281234"/>
          </a:xfrm>
        </p:grpSpPr>
        <p:cxnSp>
          <p:nvCxnSpPr>
            <p:cNvPr id="42" name="直接连接符 41"/>
            <p:cNvCxnSpPr/>
            <p:nvPr/>
          </p:nvCxnSpPr>
          <p:spPr>
            <a:xfrm>
              <a:off x="598715" y="1086757"/>
              <a:ext cx="2471057"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598715" y="1979386"/>
              <a:ext cx="1948543"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98715" y="1129116"/>
              <a:ext cx="2078103" cy="830997"/>
            </a:xfrm>
            <a:prstGeom prst="rect">
              <a:avLst/>
            </a:prstGeom>
            <a:noFill/>
          </p:spPr>
          <p:txBody>
            <a:bodyPr wrap="square" rtlCol="0">
              <a:spAutoFit/>
            </a:bodyPr>
            <a:lstStyle/>
            <a:p>
              <a:r>
                <a:rPr lang="zh-CN" altLang="en-US" sz="1200" dirty="0">
                  <a:latin typeface="+mn-ea"/>
                  <a:cs typeface="+mn-ea"/>
                </a:rPr>
                <a:t>单击此处添加您的标题文字单击此处添加您的标题文字单击此处添加您的标题文字单击此处添加您的标题</a:t>
              </a:r>
              <a:endParaRPr lang="zh-CN" altLang="en-US" sz="1200" dirty="0">
                <a:latin typeface="+mn-ea"/>
                <a:cs typeface="+mn-ea"/>
              </a:endParaRPr>
            </a:p>
          </p:txBody>
        </p:sp>
        <p:sp>
          <p:nvSpPr>
            <p:cNvPr id="45" name="文本框 44"/>
            <p:cNvSpPr txBox="1"/>
            <p:nvPr/>
          </p:nvSpPr>
          <p:spPr>
            <a:xfrm>
              <a:off x="598714" y="698152"/>
              <a:ext cx="1414463" cy="369332"/>
            </a:xfrm>
            <a:prstGeom prst="rect">
              <a:avLst/>
            </a:prstGeom>
            <a:noFill/>
          </p:spPr>
          <p:txBody>
            <a:bodyPr wrap="square" rtlCol="0">
              <a:spAutoFit/>
            </a:bodyPr>
            <a:lstStyle/>
            <a:p>
              <a:r>
                <a:rPr lang="zh-CN" altLang="en-US" dirty="0">
                  <a:latin typeface="+mn-ea"/>
                  <a:cs typeface="+mn-ea"/>
                </a:rPr>
                <a:t>添加标题</a:t>
              </a:r>
              <a:endParaRPr lang="zh-CN" altLang="en-US" dirty="0">
                <a:latin typeface="+mn-ea"/>
                <a:cs typeface="+mn-ea"/>
              </a:endParaRPr>
            </a:p>
          </p:txBody>
        </p:sp>
      </p:grpSp>
      <p:grpSp>
        <p:nvGrpSpPr>
          <p:cNvPr id="46" name="组合 45"/>
          <p:cNvGrpSpPr/>
          <p:nvPr/>
        </p:nvGrpSpPr>
        <p:grpSpPr>
          <a:xfrm>
            <a:off x="598714" y="3384552"/>
            <a:ext cx="3069773" cy="1219604"/>
            <a:chOff x="598714" y="3384552"/>
            <a:chExt cx="3069773" cy="1219604"/>
          </a:xfrm>
        </p:grpSpPr>
        <p:cxnSp>
          <p:nvCxnSpPr>
            <p:cNvPr id="47" name="直接连接符 46"/>
            <p:cNvCxnSpPr/>
            <p:nvPr/>
          </p:nvCxnSpPr>
          <p:spPr>
            <a:xfrm>
              <a:off x="598715" y="3773158"/>
              <a:ext cx="2471057"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98715" y="4581072"/>
              <a:ext cx="3069772"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598715" y="3773159"/>
              <a:ext cx="2078103" cy="830997"/>
            </a:xfrm>
            <a:prstGeom prst="rect">
              <a:avLst/>
            </a:prstGeom>
            <a:noFill/>
          </p:spPr>
          <p:txBody>
            <a:bodyPr wrap="square" rtlCol="0">
              <a:spAutoFit/>
            </a:bodyPr>
            <a:lstStyle/>
            <a:p>
              <a:r>
                <a:rPr lang="zh-CN" altLang="en-US" sz="1200" dirty="0">
                  <a:latin typeface="+mn-ea"/>
                  <a:cs typeface="+mn-ea"/>
                </a:rPr>
                <a:t>单击此处添加您的标题文字单击此处添加您的标题文字单击此处添加您的标题文字单击此处添加您的标题</a:t>
              </a:r>
              <a:endParaRPr lang="zh-CN" altLang="en-US" sz="1200" dirty="0">
                <a:latin typeface="+mn-ea"/>
                <a:cs typeface="+mn-ea"/>
              </a:endParaRPr>
            </a:p>
          </p:txBody>
        </p:sp>
        <p:sp>
          <p:nvSpPr>
            <p:cNvPr id="50" name="文本框 49"/>
            <p:cNvSpPr txBox="1"/>
            <p:nvPr/>
          </p:nvSpPr>
          <p:spPr>
            <a:xfrm>
              <a:off x="598714" y="3384552"/>
              <a:ext cx="1414463" cy="369332"/>
            </a:xfrm>
            <a:prstGeom prst="rect">
              <a:avLst/>
            </a:prstGeom>
            <a:noFill/>
          </p:spPr>
          <p:txBody>
            <a:bodyPr wrap="square" rtlCol="0">
              <a:spAutoFit/>
            </a:bodyPr>
            <a:lstStyle/>
            <a:p>
              <a:r>
                <a:rPr lang="zh-CN" altLang="en-US" dirty="0">
                  <a:latin typeface="+mn-ea"/>
                  <a:cs typeface="+mn-ea"/>
                </a:rPr>
                <a:t>添加标题</a:t>
              </a:r>
              <a:endParaRPr lang="zh-CN" altLang="en-US" dirty="0">
                <a:latin typeface="+mn-ea"/>
                <a:cs typeface="+mn-ea"/>
              </a:endParaRPr>
            </a:p>
          </p:txBody>
        </p:sp>
      </p:grpSp>
      <p:grpSp>
        <p:nvGrpSpPr>
          <p:cNvPr id="51" name="组合 50"/>
          <p:cNvGrpSpPr/>
          <p:nvPr/>
        </p:nvGrpSpPr>
        <p:grpSpPr>
          <a:xfrm>
            <a:off x="6193971" y="1136891"/>
            <a:ext cx="2373087" cy="1375895"/>
            <a:chOff x="6193971" y="1136891"/>
            <a:chExt cx="2373087" cy="1375895"/>
          </a:xfrm>
        </p:grpSpPr>
        <p:cxnSp>
          <p:nvCxnSpPr>
            <p:cNvPr id="52" name="直接连接符 51"/>
            <p:cNvCxnSpPr/>
            <p:nvPr/>
          </p:nvCxnSpPr>
          <p:spPr>
            <a:xfrm>
              <a:off x="6193972" y="1500415"/>
              <a:ext cx="2373086"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444343" y="2512786"/>
              <a:ext cx="2122715" cy="0"/>
            </a:xfrm>
            <a:prstGeom prst="line">
              <a:avLst/>
            </a:prstGeom>
            <a:ln>
              <a:solidFill>
                <a:srgbClr val="584F59"/>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6488954" y="1602644"/>
              <a:ext cx="2078103" cy="830997"/>
            </a:xfrm>
            <a:prstGeom prst="rect">
              <a:avLst/>
            </a:prstGeom>
            <a:noFill/>
          </p:spPr>
          <p:txBody>
            <a:bodyPr wrap="square" rtlCol="0">
              <a:spAutoFit/>
            </a:bodyPr>
            <a:lstStyle/>
            <a:p>
              <a:r>
                <a:rPr lang="zh-CN" altLang="en-US" sz="1200" dirty="0">
                  <a:latin typeface="+mn-ea"/>
                  <a:cs typeface="+mn-ea"/>
                </a:rPr>
                <a:t>单击此处添加您的标题文字单击此处添加您的标题文字单击此处添加您的标题文字单击此处添加您的标题</a:t>
              </a:r>
              <a:endParaRPr lang="zh-CN" altLang="en-US" sz="1200" dirty="0">
                <a:latin typeface="+mn-ea"/>
                <a:cs typeface="+mn-ea"/>
              </a:endParaRPr>
            </a:p>
          </p:txBody>
        </p:sp>
        <p:sp>
          <p:nvSpPr>
            <p:cNvPr id="55" name="文本框 54"/>
            <p:cNvSpPr txBox="1"/>
            <p:nvPr/>
          </p:nvSpPr>
          <p:spPr>
            <a:xfrm>
              <a:off x="6193971" y="1136891"/>
              <a:ext cx="1414463" cy="369332"/>
            </a:xfrm>
            <a:prstGeom prst="rect">
              <a:avLst/>
            </a:prstGeom>
            <a:noFill/>
          </p:spPr>
          <p:txBody>
            <a:bodyPr wrap="square" rtlCol="0">
              <a:spAutoFit/>
            </a:bodyPr>
            <a:lstStyle/>
            <a:p>
              <a:r>
                <a:rPr lang="zh-CN" altLang="en-US" dirty="0">
                  <a:latin typeface="+mn-ea"/>
                  <a:cs typeface="+mn-ea"/>
                </a:rPr>
                <a:t>添加标题</a:t>
              </a:r>
              <a:endParaRPr lang="zh-CN" altLang="en-US" dirty="0">
                <a:latin typeface="+mn-ea"/>
                <a:cs typeface="+mn-ea"/>
              </a:endParaRPr>
            </a:p>
          </p:txBody>
        </p:sp>
      </p:grpSp>
      <p:grpSp>
        <p:nvGrpSpPr>
          <p:cNvPr id="56" name="组合 55"/>
          <p:cNvGrpSpPr/>
          <p:nvPr/>
        </p:nvGrpSpPr>
        <p:grpSpPr>
          <a:xfrm>
            <a:off x="3449411" y="1628321"/>
            <a:ext cx="2397579" cy="2397579"/>
            <a:chOff x="3449411" y="1628321"/>
            <a:chExt cx="2397579" cy="2397579"/>
          </a:xfrm>
        </p:grpSpPr>
        <p:sp>
          <p:nvSpPr>
            <p:cNvPr id="57" name="椭圆 56"/>
            <p:cNvSpPr/>
            <p:nvPr/>
          </p:nvSpPr>
          <p:spPr>
            <a:xfrm>
              <a:off x="3449411" y="1628321"/>
              <a:ext cx="2397579" cy="23975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dirty="0">
                <a:latin typeface="+mn-ea"/>
                <a:cs typeface="+mn-ea"/>
              </a:endParaRPr>
            </a:p>
          </p:txBody>
        </p:sp>
        <p:sp>
          <p:nvSpPr>
            <p:cNvPr id="60" name="Freeform 342"/>
            <p:cNvSpPr/>
            <p:nvPr/>
          </p:nvSpPr>
          <p:spPr bwMode="auto">
            <a:xfrm>
              <a:off x="3923948" y="2066902"/>
              <a:ext cx="1268964" cy="1516490"/>
            </a:xfrm>
            <a:custGeom>
              <a:avLst/>
              <a:gdLst>
                <a:gd name="T0" fmla="*/ 1447943939 w 13526"/>
                <a:gd name="T1" fmla="*/ 1100520921 h 16157"/>
                <a:gd name="T2" fmla="*/ 1430867226 w 13526"/>
                <a:gd name="T3" fmla="*/ 1144398523 h 16157"/>
                <a:gd name="T4" fmla="*/ 1401223533 w 13526"/>
                <a:gd name="T5" fmla="*/ 1184836455 h 16157"/>
                <a:gd name="T6" fmla="*/ 1358802811 w 13526"/>
                <a:gd name="T7" fmla="*/ 1222262000 h 16157"/>
                <a:gd name="T8" fmla="*/ 1306607839 w 13526"/>
                <a:gd name="T9" fmla="*/ 1254741705 h 16157"/>
                <a:gd name="T10" fmla="*/ 1256021541 w 13526"/>
                <a:gd name="T11" fmla="*/ 1278295245 h 16157"/>
                <a:gd name="T12" fmla="*/ 1205008249 w 13526"/>
                <a:gd name="T13" fmla="*/ 1295717820 h 16157"/>
                <a:gd name="T14" fmla="*/ 1153348742 w 13526"/>
                <a:gd name="T15" fmla="*/ 1306900958 h 16157"/>
                <a:gd name="T16" fmla="*/ 1101368383 w 13526"/>
                <a:gd name="T17" fmla="*/ 1311849128 h 16157"/>
                <a:gd name="T18" fmla="*/ 1057228234 w 13526"/>
                <a:gd name="T19" fmla="*/ 1311310850 h 16157"/>
                <a:gd name="T20" fmla="*/ 1018135659 w 13526"/>
                <a:gd name="T21" fmla="*/ 1307224333 h 16157"/>
                <a:gd name="T22" fmla="*/ 981083312 w 13526"/>
                <a:gd name="T23" fmla="*/ 1300125477 h 16157"/>
                <a:gd name="T24" fmla="*/ 946500565 w 13526"/>
                <a:gd name="T25" fmla="*/ 1289586903 h 16157"/>
                <a:gd name="T26" fmla="*/ 912670176 w 13526"/>
                <a:gd name="T27" fmla="*/ 1275497760 h 16157"/>
                <a:gd name="T28" fmla="*/ 877335022 w 13526"/>
                <a:gd name="T29" fmla="*/ 1253773766 h 16157"/>
                <a:gd name="T30" fmla="*/ 850915569 w 13526"/>
                <a:gd name="T31" fmla="*/ 1228499250 h 16157"/>
                <a:gd name="T32" fmla="*/ 833409534 w 13526"/>
                <a:gd name="T33" fmla="*/ 1199355260 h 16157"/>
                <a:gd name="T34" fmla="*/ 824819200 w 13526"/>
                <a:gd name="T35" fmla="*/ 1166445940 h 16157"/>
                <a:gd name="T36" fmla="*/ 826321684 w 13526"/>
                <a:gd name="T37" fmla="*/ 1125793201 h 16157"/>
                <a:gd name="T38" fmla="*/ 840820422 w 13526"/>
                <a:gd name="T39" fmla="*/ 1084172523 h 16157"/>
                <a:gd name="T40" fmla="*/ 868959302 w 13526"/>
                <a:gd name="T41" fmla="*/ 1046317269 h 16157"/>
                <a:gd name="T42" fmla="*/ 910521476 w 13526"/>
                <a:gd name="T43" fmla="*/ 1012331441 h 16157"/>
                <a:gd name="T44" fmla="*/ 965617555 w 13526"/>
                <a:gd name="T45" fmla="*/ 981896136 h 16157"/>
                <a:gd name="T46" fmla="*/ 1015557636 w 13526"/>
                <a:gd name="T47" fmla="*/ 961248650 h 16157"/>
                <a:gd name="T48" fmla="*/ 1065712379 w 13526"/>
                <a:gd name="T49" fmla="*/ 945547051 h 16157"/>
                <a:gd name="T50" fmla="*/ 1116296395 w 13526"/>
                <a:gd name="T51" fmla="*/ 935006195 h 16157"/>
                <a:gd name="T52" fmla="*/ 1167203544 w 13526"/>
                <a:gd name="T53" fmla="*/ 929522029 h 16157"/>
                <a:gd name="T54" fmla="*/ 1227132536 w 13526"/>
                <a:gd name="T55" fmla="*/ 929628363 h 16157"/>
                <a:gd name="T56" fmla="*/ 1275032341 w 13526"/>
                <a:gd name="T57" fmla="*/ 935114763 h 16157"/>
                <a:gd name="T58" fmla="*/ 1306284754 w 13526"/>
                <a:gd name="T59" fmla="*/ 941890196 h 16157"/>
                <a:gd name="T60" fmla="*/ 1335711504 w 13526"/>
                <a:gd name="T61" fmla="*/ 951246023 h 16157"/>
                <a:gd name="T62" fmla="*/ 620655235 w 13526"/>
                <a:gd name="T63" fmla="*/ 1494784146 h 16157"/>
                <a:gd name="T64" fmla="*/ 610880939 w 13526"/>
                <a:gd name="T65" fmla="*/ 1540170248 h 16157"/>
                <a:gd name="T66" fmla="*/ 588971266 w 13526"/>
                <a:gd name="T67" fmla="*/ 1582541729 h 16157"/>
                <a:gd name="T68" fmla="*/ 554605413 w 13526"/>
                <a:gd name="T69" fmla="*/ 1622120242 h 16157"/>
                <a:gd name="T70" fmla="*/ 507778818 w 13526"/>
                <a:gd name="T71" fmla="*/ 1658792750 h 16157"/>
                <a:gd name="T72" fmla="*/ 456442395 w 13526"/>
                <a:gd name="T73" fmla="*/ 1688474924 h 16157"/>
                <a:gd name="T74" fmla="*/ 406287700 w 13526"/>
                <a:gd name="T75" fmla="*/ 1710630862 h 16157"/>
                <a:gd name="T76" fmla="*/ 355809825 w 13526"/>
                <a:gd name="T77" fmla="*/ 1726117606 h 16157"/>
                <a:gd name="T78" fmla="*/ 305011195 w 13526"/>
                <a:gd name="T79" fmla="*/ 1735258579 h 16157"/>
                <a:gd name="T80" fmla="*/ 255177303 w 13526"/>
                <a:gd name="T81" fmla="*/ 1737624119 h 16157"/>
                <a:gd name="T82" fmla="*/ 215334555 w 13526"/>
                <a:gd name="T83" fmla="*/ 1735579720 h 16157"/>
                <a:gd name="T84" fmla="*/ 177636040 w 13526"/>
                <a:gd name="T85" fmla="*/ 1730204123 h 16157"/>
                <a:gd name="T86" fmla="*/ 141873846 w 13526"/>
                <a:gd name="T87" fmla="*/ 1721707666 h 16157"/>
                <a:gd name="T88" fmla="*/ 108149694 w 13526"/>
                <a:gd name="T89" fmla="*/ 1709877777 h 16157"/>
                <a:gd name="T90" fmla="*/ 72387500 w 13526"/>
                <a:gd name="T91" fmla="*/ 1692561441 h 16157"/>
                <a:gd name="T92" fmla="*/ 40812002 w 13526"/>
                <a:gd name="T93" fmla="*/ 1669763269 h 16157"/>
                <a:gd name="T94" fmla="*/ 18149970 w 13526"/>
                <a:gd name="T95" fmla="*/ 1642767729 h 16157"/>
                <a:gd name="T96" fmla="*/ 4618252 w 13526"/>
                <a:gd name="T97" fmla="*/ 1611687907 h 16157"/>
                <a:gd name="T98" fmla="*/ 0 w 13526"/>
                <a:gd name="T99" fmla="*/ 1576627902 h 16157"/>
                <a:gd name="T100" fmla="*/ 6767000 w 13526"/>
                <a:gd name="T101" fmla="*/ 1533394768 h 16157"/>
                <a:gd name="T102" fmla="*/ 26848775 w 13526"/>
                <a:gd name="T103" fmla="*/ 1493816255 h 16157"/>
                <a:gd name="T104" fmla="*/ 60572927 w 13526"/>
                <a:gd name="T105" fmla="*/ 1457573456 h 16157"/>
                <a:gd name="T106" fmla="*/ 107397288 w 13526"/>
                <a:gd name="T107" fmla="*/ 1424664089 h 16157"/>
                <a:gd name="T108" fmla="*/ 161634818 w 13526"/>
                <a:gd name="T109" fmla="*/ 1397885639 h 16157"/>
                <a:gd name="T110" fmla="*/ 211681089 w 13526"/>
                <a:gd name="T111" fmla="*/ 1379386555 h 16157"/>
                <a:gd name="T112" fmla="*/ 262052727 w 13526"/>
                <a:gd name="T113" fmla="*/ 1365837925 h 16157"/>
                <a:gd name="T114" fmla="*/ 312742933 w 13526"/>
                <a:gd name="T115" fmla="*/ 1357447754 h 16157"/>
                <a:gd name="T116" fmla="*/ 363864696 w 13526"/>
                <a:gd name="T117" fmla="*/ 1354222843 h 16157"/>
                <a:gd name="T118" fmla="*/ 428626600 w 13526"/>
                <a:gd name="T119" fmla="*/ 1357662609 h 16157"/>
                <a:gd name="T120" fmla="*/ 489735038 w 13526"/>
                <a:gd name="T121" fmla="*/ 1370354151 h 16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26" h="16157">
                  <a:moveTo>
                    <a:pt x="13526" y="9859"/>
                  </a:moveTo>
                  <a:lnTo>
                    <a:pt x="13525" y="9923"/>
                  </a:lnTo>
                  <a:lnTo>
                    <a:pt x="13521" y="9987"/>
                  </a:lnTo>
                  <a:lnTo>
                    <a:pt x="13515" y="10048"/>
                  </a:lnTo>
                  <a:lnTo>
                    <a:pt x="13507" y="10110"/>
                  </a:lnTo>
                  <a:lnTo>
                    <a:pt x="13495" y="10172"/>
                  </a:lnTo>
                  <a:lnTo>
                    <a:pt x="13482" y="10233"/>
                  </a:lnTo>
                  <a:lnTo>
                    <a:pt x="13467" y="10292"/>
                  </a:lnTo>
                  <a:lnTo>
                    <a:pt x="13449" y="10352"/>
                  </a:lnTo>
                  <a:lnTo>
                    <a:pt x="13429" y="10411"/>
                  </a:lnTo>
                  <a:lnTo>
                    <a:pt x="13405" y="10470"/>
                  </a:lnTo>
                  <a:lnTo>
                    <a:pt x="13380" y="10527"/>
                  </a:lnTo>
                  <a:lnTo>
                    <a:pt x="13353" y="10584"/>
                  </a:lnTo>
                  <a:lnTo>
                    <a:pt x="13323" y="10641"/>
                  </a:lnTo>
                  <a:lnTo>
                    <a:pt x="13291" y="10696"/>
                  </a:lnTo>
                  <a:lnTo>
                    <a:pt x="13255" y="10751"/>
                  </a:lnTo>
                  <a:lnTo>
                    <a:pt x="13219" y="10806"/>
                  </a:lnTo>
                  <a:lnTo>
                    <a:pt x="13179" y="10859"/>
                  </a:lnTo>
                  <a:lnTo>
                    <a:pt x="13137" y="10913"/>
                  </a:lnTo>
                  <a:lnTo>
                    <a:pt x="13093" y="10966"/>
                  </a:lnTo>
                  <a:lnTo>
                    <a:pt x="13047" y="11017"/>
                  </a:lnTo>
                  <a:lnTo>
                    <a:pt x="12997" y="11069"/>
                  </a:lnTo>
                  <a:lnTo>
                    <a:pt x="12945" y="11120"/>
                  </a:lnTo>
                  <a:lnTo>
                    <a:pt x="12891" y="11170"/>
                  </a:lnTo>
                  <a:lnTo>
                    <a:pt x="12836" y="11220"/>
                  </a:lnTo>
                  <a:lnTo>
                    <a:pt x="12777" y="11268"/>
                  </a:lnTo>
                  <a:lnTo>
                    <a:pt x="12716" y="11317"/>
                  </a:lnTo>
                  <a:lnTo>
                    <a:pt x="12652" y="11365"/>
                  </a:lnTo>
                  <a:lnTo>
                    <a:pt x="12587" y="11412"/>
                  </a:lnTo>
                  <a:lnTo>
                    <a:pt x="12519" y="11459"/>
                  </a:lnTo>
                  <a:lnTo>
                    <a:pt x="12449" y="11504"/>
                  </a:lnTo>
                  <a:lnTo>
                    <a:pt x="12376" y="11549"/>
                  </a:lnTo>
                  <a:lnTo>
                    <a:pt x="12301" y="11593"/>
                  </a:lnTo>
                  <a:lnTo>
                    <a:pt x="12234" y="11631"/>
                  </a:lnTo>
                  <a:lnTo>
                    <a:pt x="12166" y="11667"/>
                  </a:lnTo>
                  <a:lnTo>
                    <a:pt x="12099" y="11702"/>
                  </a:lnTo>
                  <a:lnTo>
                    <a:pt x="12032" y="11735"/>
                  </a:lnTo>
                  <a:lnTo>
                    <a:pt x="11964" y="11769"/>
                  </a:lnTo>
                  <a:lnTo>
                    <a:pt x="11898" y="11800"/>
                  </a:lnTo>
                  <a:lnTo>
                    <a:pt x="11830" y="11829"/>
                  </a:lnTo>
                  <a:lnTo>
                    <a:pt x="11763" y="11859"/>
                  </a:lnTo>
                  <a:lnTo>
                    <a:pt x="11695" y="11886"/>
                  </a:lnTo>
                  <a:lnTo>
                    <a:pt x="11627" y="11913"/>
                  </a:lnTo>
                  <a:lnTo>
                    <a:pt x="11559" y="11939"/>
                  </a:lnTo>
                  <a:lnTo>
                    <a:pt x="11492" y="11963"/>
                  </a:lnTo>
                  <a:lnTo>
                    <a:pt x="11423" y="11986"/>
                  </a:lnTo>
                  <a:lnTo>
                    <a:pt x="11355" y="12008"/>
                  </a:lnTo>
                  <a:lnTo>
                    <a:pt x="11288" y="12029"/>
                  </a:lnTo>
                  <a:lnTo>
                    <a:pt x="11220" y="12048"/>
                  </a:lnTo>
                  <a:lnTo>
                    <a:pt x="11151" y="12066"/>
                  </a:lnTo>
                  <a:lnTo>
                    <a:pt x="11083" y="12084"/>
                  </a:lnTo>
                  <a:lnTo>
                    <a:pt x="11014" y="12100"/>
                  </a:lnTo>
                  <a:lnTo>
                    <a:pt x="10946" y="12115"/>
                  </a:lnTo>
                  <a:lnTo>
                    <a:pt x="10877" y="12128"/>
                  </a:lnTo>
                  <a:lnTo>
                    <a:pt x="10808" y="12141"/>
                  </a:lnTo>
                  <a:lnTo>
                    <a:pt x="10739" y="12152"/>
                  </a:lnTo>
                  <a:lnTo>
                    <a:pt x="10671" y="12162"/>
                  </a:lnTo>
                  <a:lnTo>
                    <a:pt x="10602" y="12172"/>
                  </a:lnTo>
                  <a:lnTo>
                    <a:pt x="10533" y="12179"/>
                  </a:lnTo>
                  <a:lnTo>
                    <a:pt x="10464" y="12186"/>
                  </a:lnTo>
                  <a:lnTo>
                    <a:pt x="10394" y="12191"/>
                  </a:lnTo>
                  <a:lnTo>
                    <a:pt x="10325" y="12195"/>
                  </a:lnTo>
                  <a:lnTo>
                    <a:pt x="10255" y="12198"/>
                  </a:lnTo>
                  <a:lnTo>
                    <a:pt x="10185" y="12200"/>
                  </a:lnTo>
                  <a:lnTo>
                    <a:pt x="10115" y="12200"/>
                  </a:lnTo>
                  <a:lnTo>
                    <a:pt x="10061" y="12200"/>
                  </a:lnTo>
                  <a:lnTo>
                    <a:pt x="10006" y="12199"/>
                  </a:lnTo>
                  <a:lnTo>
                    <a:pt x="9951" y="12197"/>
                  </a:lnTo>
                  <a:lnTo>
                    <a:pt x="9897" y="12195"/>
                  </a:lnTo>
                  <a:lnTo>
                    <a:pt x="9844" y="12193"/>
                  </a:lnTo>
                  <a:lnTo>
                    <a:pt x="9790" y="12189"/>
                  </a:lnTo>
                  <a:lnTo>
                    <a:pt x="9737" y="12185"/>
                  </a:lnTo>
                  <a:lnTo>
                    <a:pt x="9685" y="12180"/>
                  </a:lnTo>
                  <a:lnTo>
                    <a:pt x="9633" y="12175"/>
                  </a:lnTo>
                  <a:lnTo>
                    <a:pt x="9581" y="12169"/>
                  </a:lnTo>
                  <a:lnTo>
                    <a:pt x="9531" y="12162"/>
                  </a:lnTo>
                  <a:lnTo>
                    <a:pt x="9480" y="12155"/>
                  </a:lnTo>
                  <a:lnTo>
                    <a:pt x="9429" y="12147"/>
                  </a:lnTo>
                  <a:lnTo>
                    <a:pt x="9380" y="12139"/>
                  </a:lnTo>
                  <a:lnTo>
                    <a:pt x="9330" y="12130"/>
                  </a:lnTo>
                  <a:lnTo>
                    <a:pt x="9280" y="12121"/>
                  </a:lnTo>
                  <a:lnTo>
                    <a:pt x="9232" y="12111"/>
                  </a:lnTo>
                  <a:lnTo>
                    <a:pt x="9184" y="12100"/>
                  </a:lnTo>
                  <a:lnTo>
                    <a:pt x="9135" y="12089"/>
                  </a:lnTo>
                  <a:lnTo>
                    <a:pt x="9089" y="12076"/>
                  </a:lnTo>
                  <a:lnTo>
                    <a:pt x="9041" y="12063"/>
                  </a:lnTo>
                  <a:lnTo>
                    <a:pt x="8995" y="12050"/>
                  </a:lnTo>
                  <a:lnTo>
                    <a:pt x="8949" y="12037"/>
                  </a:lnTo>
                  <a:lnTo>
                    <a:pt x="8903" y="12022"/>
                  </a:lnTo>
                  <a:lnTo>
                    <a:pt x="8858" y="12008"/>
                  </a:lnTo>
                  <a:lnTo>
                    <a:pt x="8813" y="11991"/>
                  </a:lnTo>
                  <a:lnTo>
                    <a:pt x="8769" y="11975"/>
                  </a:lnTo>
                  <a:lnTo>
                    <a:pt x="8724" y="11959"/>
                  </a:lnTo>
                  <a:lnTo>
                    <a:pt x="8681" y="11941"/>
                  </a:lnTo>
                  <a:lnTo>
                    <a:pt x="8638" y="11924"/>
                  </a:lnTo>
                  <a:lnTo>
                    <a:pt x="8594" y="11904"/>
                  </a:lnTo>
                  <a:lnTo>
                    <a:pt x="8553" y="11885"/>
                  </a:lnTo>
                  <a:lnTo>
                    <a:pt x="8498" y="11860"/>
                  </a:lnTo>
                  <a:lnTo>
                    <a:pt x="8446" y="11833"/>
                  </a:lnTo>
                  <a:lnTo>
                    <a:pt x="8396" y="11806"/>
                  </a:lnTo>
                  <a:lnTo>
                    <a:pt x="8347" y="11778"/>
                  </a:lnTo>
                  <a:lnTo>
                    <a:pt x="8300" y="11749"/>
                  </a:lnTo>
                  <a:lnTo>
                    <a:pt x="8255" y="11720"/>
                  </a:lnTo>
                  <a:lnTo>
                    <a:pt x="8210" y="11690"/>
                  </a:lnTo>
                  <a:lnTo>
                    <a:pt x="8169" y="11658"/>
                  </a:lnTo>
                  <a:lnTo>
                    <a:pt x="8128" y="11627"/>
                  </a:lnTo>
                  <a:lnTo>
                    <a:pt x="8090" y="11595"/>
                  </a:lnTo>
                  <a:lnTo>
                    <a:pt x="8053" y="11562"/>
                  </a:lnTo>
                  <a:lnTo>
                    <a:pt x="8018" y="11529"/>
                  </a:lnTo>
                  <a:lnTo>
                    <a:pt x="7984" y="11494"/>
                  </a:lnTo>
                  <a:lnTo>
                    <a:pt x="7952" y="11459"/>
                  </a:lnTo>
                  <a:lnTo>
                    <a:pt x="7923" y="11423"/>
                  </a:lnTo>
                  <a:lnTo>
                    <a:pt x="7894" y="11387"/>
                  </a:lnTo>
                  <a:lnTo>
                    <a:pt x="7867" y="11349"/>
                  </a:lnTo>
                  <a:lnTo>
                    <a:pt x="7843" y="11312"/>
                  </a:lnTo>
                  <a:lnTo>
                    <a:pt x="7819" y="11272"/>
                  </a:lnTo>
                  <a:lnTo>
                    <a:pt x="7797" y="11233"/>
                  </a:lnTo>
                  <a:lnTo>
                    <a:pt x="7778" y="11194"/>
                  </a:lnTo>
                  <a:lnTo>
                    <a:pt x="7760" y="11152"/>
                  </a:lnTo>
                  <a:lnTo>
                    <a:pt x="7743" y="11110"/>
                  </a:lnTo>
                  <a:lnTo>
                    <a:pt x="7728" y="11068"/>
                  </a:lnTo>
                  <a:lnTo>
                    <a:pt x="7716" y="11025"/>
                  </a:lnTo>
                  <a:lnTo>
                    <a:pt x="7704" y="10982"/>
                  </a:lnTo>
                  <a:lnTo>
                    <a:pt x="7695" y="10937"/>
                  </a:lnTo>
                  <a:lnTo>
                    <a:pt x="7687" y="10892"/>
                  </a:lnTo>
                  <a:lnTo>
                    <a:pt x="7680" y="10846"/>
                  </a:lnTo>
                  <a:lnTo>
                    <a:pt x="7676" y="10800"/>
                  </a:lnTo>
                  <a:lnTo>
                    <a:pt x="7674" y="10752"/>
                  </a:lnTo>
                  <a:lnTo>
                    <a:pt x="7673" y="10703"/>
                  </a:lnTo>
                  <a:lnTo>
                    <a:pt x="7674" y="10644"/>
                  </a:lnTo>
                  <a:lnTo>
                    <a:pt x="7678" y="10584"/>
                  </a:lnTo>
                  <a:lnTo>
                    <a:pt x="7685" y="10525"/>
                  </a:lnTo>
                  <a:lnTo>
                    <a:pt x="7694" y="10468"/>
                  </a:lnTo>
                  <a:lnTo>
                    <a:pt x="7706" y="10410"/>
                  </a:lnTo>
                  <a:lnTo>
                    <a:pt x="7720" y="10353"/>
                  </a:lnTo>
                  <a:lnTo>
                    <a:pt x="7736" y="10297"/>
                  </a:lnTo>
                  <a:lnTo>
                    <a:pt x="7755" y="10243"/>
                  </a:lnTo>
                  <a:lnTo>
                    <a:pt x="7778" y="10188"/>
                  </a:lnTo>
                  <a:lnTo>
                    <a:pt x="7802" y="10134"/>
                  </a:lnTo>
                  <a:lnTo>
                    <a:pt x="7829" y="10081"/>
                  </a:lnTo>
                  <a:lnTo>
                    <a:pt x="7859" y="10029"/>
                  </a:lnTo>
                  <a:lnTo>
                    <a:pt x="7891" y="9978"/>
                  </a:lnTo>
                  <a:lnTo>
                    <a:pt x="7926" y="9926"/>
                  </a:lnTo>
                  <a:lnTo>
                    <a:pt x="7963" y="9876"/>
                  </a:lnTo>
                  <a:lnTo>
                    <a:pt x="8004" y="9827"/>
                  </a:lnTo>
                  <a:lnTo>
                    <a:pt x="8046" y="9777"/>
                  </a:lnTo>
                  <a:lnTo>
                    <a:pt x="8091" y="9729"/>
                  </a:lnTo>
                  <a:lnTo>
                    <a:pt x="8138" y="9682"/>
                  </a:lnTo>
                  <a:lnTo>
                    <a:pt x="8189" y="9635"/>
                  </a:lnTo>
                  <a:lnTo>
                    <a:pt x="8242" y="9589"/>
                  </a:lnTo>
                  <a:lnTo>
                    <a:pt x="8297" y="9544"/>
                  </a:lnTo>
                  <a:lnTo>
                    <a:pt x="8354" y="9500"/>
                  </a:lnTo>
                  <a:lnTo>
                    <a:pt x="8415" y="9455"/>
                  </a:lnTo>
                  <a:lnTo>
                    <a:pt x="8478" y="9413"/>
                  </a:lnTo>
                  <a:lnTo>
                    <a:pt x="8544" y="9370"/>
                  </a:lnTo>
                  <a:lnTo>
                    <a:pt x="8612" y="9328"/>
                  </a:lnTo>
                  <a:lnTo>
                    <a:pt x="8683" y="9287"/>
                  </a:lnTo>
                  <a:lnTo>
                    <a:pt x="8756" y="9246"/>
                  </a:lnTo>
                  <a:lnTo>
                    <a:pt x="8832" y="9207"/>
                  </a:lnTo>
                  <a:lnTo>
                    <a:pt x="8910" y="9169"/>
                  </a:lnTo>
                  <a:lnTo>
                    <a:pt x="8991" y="9130"/>
                  </a:lnTo>
                  <a:lnTo>
                    <a:pt x="9056" y="9100"/>
                  </a:lnTo>
                  <a:lnTo>
                    <a:pt x="9123" y="9070"/>
                  </a:lnTo>
                  <a:lnTo>
                    <a:pt x="9189" y="9042"/>
                  </a:lnTo>
                  <a:lnTo>
                    <a:pt x="9256" y="9014"/>
                  </a:lnTo>
                  <a:lnTo>
                    <a:pt x="9322" y="8987"/>
                  </a:lnTo>
                  <a:lnTo>
                    <a:pt x="9389" y="8962"/>
                  </a:lnTo>
                  <a:lnTo>
                    <a:pt x="9456" y="8938"/>
                  </a:lnTo>
                  <a:lnTo>
                    <a:pt x="9522" y="8913"/>
                  </a:lnTo>
                  <a:lnTo>
                    <a:pt x="9588" y="8891"/>
                  </a:lnTo>
                  <a:lnTo>
                    <a:pt x="9655" y="8869"/>
                  </a:lnTo>
                  <a:lnTo>
                    <a:pt x="9722" y="8849"/>
                  </a:lnTo>
                  <a:lnTo>
                    <a:pt x="9789" y="8828"/>
                  </a:lnTo>
                  <a:lnTo>
                    <a:pt x="9856" y="8810"/>
                  </a:lnTo>
                  <a:lnTo>
                    <a:pt x="9923" y="8792"/>
                  </a:lnTo>
                  <a:lnTo>
                    <a:pt x="9990" y="8775"/>
                  </a:lnTo>
                  <a:lnTo>
                    <a:pt x="10056" y="8758"/>
                  </a:lnTo>
                  <a:lnTo>
                    <a:pt x="10124" y="8744"/>
                  </a:lnTo>
                  <a:lnTo>
                    <a:pt x="10191" y="8730"/>
                  </a:lnTo>
                  <a:lnTo>
                    <a:pt x="10258" y="8717"/>
                  </a:lnTo>
                  <a:lnTo>
                    <a:pt x="10326" y="8705"/>
                  </a:lnTo>
                  <a:lnTo>
                    <a:pt x="10394" y="8694"/>
                  </a:lnTo>
                  <a:lnTo>
                    <a:pt x="10461" y="8684"/>
                  </a:lnTo>
                  <a:lnTo>
                    <a:pt x="10529" y="8674"/>
                  </a:lnTo>
                  <a:lnTo>
                    <a:pt x="10597" y="8666"/>
                  </a:lnTo>
                  <a:lnTo>
                    <a:pt x="10664" y="8659"/>
                  </a:lnTo>
                  <a:lnTo>
                    <a:pt x="10732" y="8652"/>
                  </a:lnTo>
                  <a:lnTo>
                    <a:pt x="10800" y="8647"/>
                  </a:lnTo>
                  <a:lnTo>
                    <a:pt x="10868" y="8643"/>
                  </a:lnTo>
                  <a:lnTo>
                    <a:pt x="10936" y="8639"/>
                  </a:lnTo>
                  <a:lnTo>
                    <a:pt x="11004" y="8637"/>
                  </a:lnTo>
                  <a:lnTo>
                    <a:pt x="11073" y="8636"/>
                  </a:lnTo>
                  <a:lnTo>
                    <a:pt x="11141" y="8635"/>
                  </a:lnTo>
                  <a:lnTo>
                    <a:pt x="11237" y="8636"/>
                  </a:lnTo>
                  <a:lnTo>
                    <a:pt x="11332" y="8639"/>
                  </a:lnTo>
                  <a:lnTo>
                    <a:pt x="11426" y="8644"/>
                  </a:lnTo>
                  <a:lnTo>
                    <a:pt x="11519" y="8650"/>
                  </a:lnTo>
                  <a:lnTo>
                    <a:pt x="11564" y="8654"/>
                  </a:lnTo>
                  <a:lnTo>
                    <a:pt x="11609" y="8658"/>
                  </a:lnTo>
                  <a:lnTo>
                    <a:pt x="11653" y="8663"/>
                  </a:lnTo>
                  <a:lnTo>
                    <a:pt x="11698" y="8669"/>
                  </a:lnTo>
                  <a:lnTo>
                    <a:pt x="11786" y="8682"/>
                  </a:lnTo>
                  <a:lnTo>
                    <a:pt x="11872" y="8695"/>
                  </a:lnTo>
                  <a:lnTo>
                    <a:pt x="11915" y="8703"/>
                  </a:lnTo>
                  <a:lnTo>
                    <a:pt x="11957" y="8711"/>
                  </a:lnTo>
                  <a:lnTo>
                    <a:pt x="11999" y="8720"/>
                  </a:lnTo>
                  <a:lnTo>
                    <a:pt x="12041" y="8729"/>
                  </a:lnTo>
                  <a:lnTo>
                    <a:pt x="12082" y="8738"/>
                  </a:lnTo>
                  <a:lnTo>
                    <a:pt x="12122" y="8748"/>
                  </a:lnTo>
                  <a:lnTo>
                    <a:pt x="12163" y="8758"/>
                  </a:lnTo>
                  <a:lnTo>
                    <a:pt x="12204" y="8770"/>
                  </a:lnTo>
                  <a:lnTo>
                    <a:pt x="12243" y="8781"/>
                  </a:lnTo>
                  <a:lnTo>
                    <a:pt x="12283" y="8793"/>
                  </a:lnTo>
                  <a:lnTo>
                    <a:pt x="12322" y="8805"/>
                  </a:lnTo>
                  <a:lnTo>
                    <a:pt x="12361" y="8817"/>
                  </a:lnTo>
                  <a:lnTo>
                    <a:pt x="12399" y="8830"/>
                  </a:lnTo>
                  <a:lnTo>
                    <a:pt x="12437" y="8845"/>
                  </a:lnTo>
                  <a:lnTo>
                    <a:pt x="12474" y="8859"/>
                  </a:lnTo>
                  <a:lnTo>
                    <a:pt x="12512" y="8873"/>
                  </a:lnTo>
                  <a:lnTo>
                    <a:pt x="12512" y="3835"/>
                  </a:lnTo>
                  <a:lnTo>
                    <a:pt x="5784" y="6812"/>
                  </a:lnTo>
                  <a:lnTo>
                    <a:pt x="5784" y="13773"/>
                  </a:lnTo>
                  <a:lnTo>
                    <a:pt x="5783" y="13837"/>
                  </a:lnTo>
                  <a:lnTo>
                    <a:pt x="5779" y="13899"/>
                  </a:lnTo>
                  <a:lnTo>
                    <a:pt x="5774" y="13961"/>
                  </a:lnTo>
                  <a:lnTo>
                    <a:pt x="5764" y="14022"/>
                  </a:lnTo>
                  <a:lnTo>
                    <a:pt x="5754" y="14083"/>
                  </a:lnTo>
                  <a:lnTo>
                    <a:pt x="5741" y="14144"/>
                  </a:lnTo>
                  <a:lnTo>
                    <a:pt x="5726" y="14204"/>
                  </a:lnTo>
                  <a:lnTo>
                    <a:pt x="5709" y="14262"/>
                  </a:lnTo>
                  <a:lnTo>
                    <a:pt x="5688" y="14321"/>
                  </a:lnTo>
                  <a:lnTo>
                    <a:pt x="5666" y="14379"/>
                  </a:lnTo>
                  <a:lnTo>
                    <a:pt x="5642" y="14437"/>
                  </a:lnTo>
                  <a:lnTo>
                    <a:pt x="5615" y="14493"/>
                  </a:lnTo>
                  <a:lnTo>
                    <a:pt x="5586" y="14550"/>
                  </a:lnTo>
                  <a:lnTo>
                    <a:pt x="5554" y="14606"/>
                  </a:lnTo>
                  <a:lnTo>
                    <a:pt x="5520" y="14660"/>
                  </a:lnTo>
                  <a:lnTo>
                    <a:pt x="5484" y="14715"/>
                  </a:lnTo>
                  <a:lnTo>
                    <a:pt x="5445" y="14770"/>
                  </a:lnTo>
                  <a:lnTo>
                    <a:pt x="5404" y="14823"/>
                  </a:lnTo>
                  <a:lnTo>
                    <a:pt x="5360" y="14876"/>
                  </a:lnTo>
                  <a:lnTo>
                    <a:pt x="5315" y="14929"/>
                  </a:lnTo>
                  <a:lnTo>
                    <a:pt x="5267" y="14980"/>
                  </a:lnTo>
                  <a:lnTo>
                    <a:pt x="5216" y="15032"/>
                  </a:lnTo>
                  <a:lnTo>
                    <a:pt x="5164" y="15083"/>
                  </a:lnTo>
                  <a:lnTo>
                    <a:pt x="5108" y="15133"/>
                  </a:lnTo>
                  <a:lnTo>
                    <a:pt x="5050" y="15183"/>
                  </a:lnTo>
                  <a:lnTo>
                    <a:pt x="4990" y="15232"/>
                  </a:lnTo>
                  <a:lnTo>
                    <a:pt x="4929" y="15281"/>
                  </a:lnTo>
                  <a:lnTo>
                    <a:pt x="4864" y="15329"/>
                  </a:lnTo>
                  <a:lnTo>
                    <a:pt x="4797" y="15376"/>
                  </a:lnTo>
                  <a:lnTo>
                    <a:pt x="4728" y="15424"/>
                  </a:lnTo>
                  <a:lnTo>
                    <a:pt x="4656" y="15470"/>
                  </a:lnTo>
                  <a:lnTo>
                    <a:pt x="4582" y="15516"/>
                  </a:lnTo>
                  <a:lnTo>
                    <a:pt x="4515" y="15555"/>
                  </a:lnTo>
                  <a:lnTo>
                    <a:pt x="4449" y="15593"/>
                  </a:lnTo>
                  <a:lnTo>
                    <a:pt x="4382" y="15630"/>
                  </a:lnTo>
                  <a:lnTo>
                    <a:pt x="4317" y="15666"/>
                  </a:lnTo>
                  <a:lnTo>
                    <a:pt x="4250" y="15700"/>
                  </a:lnTo>
                  <a:lnTo>
                    <a:pt x="4184" y="15734"/>
                  </a:lnTo>
                  <a:lnTo>
                    <a:pt x="4117" y="15765"/>
                  </a:lnTo>
                  <a:lnTo>
                    <a:pt x="4050" y="15795"/>
                  </a:lnTo>
                  <a:lnTo>
                    <a:pt x="3983" y="15826"/>
                  </a:lnTo>
                  <a:lnTo>
                    <a:pt x="3916" y="15853"/>
                  </a:lnTo>
                  <a:lnTo>
                    <a:pt x="3849" y="15880"/>
                  </a:lnTo>
                  <a:lnTo>
                    <a:pt x="3783" y="15906"/>
                  </a:lnTo>
                  <a:lnTo>
                    <a:pt x="3716" y="15930"/>
                  </a:lnTo>
                  <a:lnTo>
                    <a:pt x="3649" y="15953"/>
                  </a:lnTo>
                  <a:lnTo>
                    <a:pt x="3582" y="15976"/>
                  </a:lnTo>
                  <a:lnTo>
                    <a:pt x="3515" y="15996"/>
                  </a:lnTo>
                  <a:lnTo>
                    <a:pt x="3448" y="16015"/>
                  </a:lnTo>
                  <a:lnTo>
                    <a:pt x="3380" y="16033"/>
                  </a:lnTo>
                  <a:lnTo>
                    <a:pt x="3313" y="16050"/>
                  </a:lnTo>
                  <a:lnTo>
                    <a:pt x="3246" y="16067"/>
                  </a:lnTo>
                  <a:lnTo>
                    <a:pt x="3179" y="16081"/>
                  </a:lnTo>
                  <a:lnTo>
                    <a:pt x="3111" y="16094"/>
                  </a:lnTo>
                  <a:lnTo>
                    <a:pt x="3043" y="16106"/>
                  </a:lnTo>
                  <a:lnTo>
                    <a:pt x="2976" y="16116"/>
                  </a:lnTo>
                  <a:lnTo>
                    <a:pt x="2908" y="16126"/>
                  </a:lnTo>
                  <a:lnTo>
                    <a:pt x="2840" y="16135"/>
                  </a:lnTo>
                  <a:lnTo>
                    <a:pt x="2772" y="16141"/>
                  </a:lnTo>
                  <a:lnTo>
                    <a:pt x="2704" y="16147"/>
                  </a:lnTo>
                  <a:lnTo>
                    <a:pt x="2636" y="16151"/>
                  </a:lnTo>
                  <a:lnTo>
                    <a:pt x="2568" y="16154"/>
                  </a:lnTo>
                  <a:lnTo>
                    <a:pt x="2500" y="16156"/>
                  </a:lnTo>
                  <a:lnTo>
                    <a:pt x="2431" y="16157"/>
                  </a:lnTo>
                  <a:lnTo>
                    <a:pt x="2376" y="16157"/>
                  </a:lnTo>
                  <a:lnTo>
                    <a:pt x="2323" y="16156"/>
                  </a:lnTo>
                  <a:lnTo>
                    <a:pt x="2269" y="16154"/>
                  </a:lnTo>
                  <a:lnTo>
                    <a:pt x="2215" y="16152"/>
                  </a:lnTo>
                  <a:lnTo>
                    <a:pt x="2162" y="16150"/>
                  </a:lnTo>
                  <a:lnTo>
                    <a:pt x="2110" y="16146"/>
                  </a:lnTo>
                  <a:lnTo>
                    <a:pt x="2057" y="16142"/>
                  </a:lnTo>
                  <a:lnTo>
                    <a:pt x="2005" y="16138"/>
                  </a:lnTo>
                  <a:lnTo>
                    <a:pt x="1954" y="16132"/>
                  </a:lnTo>
                  <a:lnTo>
                    <a:pt x="1903" y="16126"/>
                  </a:lnTo>
                  <a:lnTo>
                    <a:pt x="1852" y="16120"/>
                  </a:lnTo>
                  <a:lnTo>
                    <a:pt x="1802" y="16113"/>
                  </a:lnTo>
                  <a:lnTo>
                    <a:pt x="1752" y="16105"/>
                  </a:lnTo>
                  <a:lnTo>
                    <a:pt x="1702" y="16097"/>
                  </a:lnTo>
                  <a:lnTo>
                    <a:pt x="1654" y="16088"/>
                  </a:lnTo>
                  <a:lnTo>
                    <a:pt x="1605" y="16079"/>
                  </a:lnTo>
                  <a:lnTo>
                    <a:pt x="1557" y="16069"/>
                  </a:lnTo>
                  <a:lnTo>
                    <a:pt x="1509" y="16058"/>
                  </a:lnTo>
                  <a:lnTo>
                    <a:pt x="1461" y="16046"/>
                  </a:lnTo>
                  <a:lnTo>
                    <a:pt x="1414" y="16034"/>
                  </a:lnTo>
                  <a:lnTo>
                    <a:pt x="1367" y="16022"/>
                  </a:lnTo>
                  <a:lnTo>
                    <a:pt x="1321" y="16009"/>
                  </a:lnTo>
                  <a:lnTo>
                    <a:pt x="1275" y="15995"/>
                  </a:lnTo>
                  <a:lnTo>
                    <a:pt x="1229" y="15981"/>
                  </a:lnTo>
                  <a:lnTo>
                    <a:pt x="1185" y="15965"/>
                  </a:lnTo>
                  <a:lnTo>
                    <a:pt x="1140" y="15949"/>
                  </a:lnTo>
                  <a:lnTo>
                    <a:pt x="1096" y="15933"/>
                  </a:lnTo>
                  <a:lnTo>
                    <a:pt x="1051" y="15916"/>
                  </a:lnTo>
                  <a:lnTo>
                    <a:pt x="1007" y="15899"/>
                  </a:lnTo>
                  <a:lnTo>
                    <a:pt x="965" y="15880"/>
                  </a:lnTo>
                  <a:lnTo>
                    <a:pt x="922" y="15861"/>
                  </a:lnTo>
                  <a:lnTo>
                    <a:pt x="880" y="15842"/>
                  </a:lnTo>
                  <a:lnTo>
                    <a:pt x="826" y="15818"/>
                  </a:lnTo>
                  <a:lnTo>
                    <a:pt x="773" y="15791"/>
                  </a:lnTo>
                  <a:lnTo>
                    <a:pt x="723" y="15765"/>
                  </a:lnTo>
                  <a:lnTo>
                    <a:pt x="674" y="15738"/>
                  </a:lnTo>
                  <a:lnTo>
                    <a:pt x="627" y="15710"/>
                  </a:lnTo>
                  <a:lnTo>
                    <a:pt x="582" y="15681"/>
                  </a:lnTo>
                  <a:lnTo>
                    <a:pt x="538" y="15652"/>
                  </a:lnTo>
                  <a:lnTo>
                    <a:pt x="496" y="15621"/>
                  </a:lnTo>
                  <a:lnTo>
                    <a:pt x="455" y="15590"/>
                  </a:lnTo>
                  <a:lnTo>
                    <a:pt x="417" y="15558"/>
                  </a:lnTo>
                  <a:lnTo>
                    <a:pt x="380" y="15526"/>
                  </a:lnTo>
                  <a:lnTo>
                    <a:pt x="345" y="15493"/>
                  </a:lnTo>
                  <a:lnTo>
                    <a:pt x="311" y="15458"/>
                  </a:lnTo>
                  <a:lnTo>
                    <a:pt x="280" y="15423"/>
                  </a:lnTo>
                  <a:lnTo>
                    <a:pt x="249" y="15387"/>
                  </a:lnTo>
                  <a:lnTo>
                    <a:pt x="221" y="15351"/>
                  </a:lnTo>
                  <a:lnTo>
                    <a:pt x="195" y="15313"/>
                  </a:lnTo>
                  <a:lnTo>
                    <a:pt x="169" y="15275"/>
                  </a:lnTo>
                  <a:lnTo>
                    <a:pt x="146" y="15236"/>
                  </a:lnTo>
                  <a:lnTo>
                    <a:pt x="125" y="15196"/>
                  </a:lnTo>
                  <a:lnTo>
                    <a:pt x="105" y="15156"/>
                  </a:lnTo>
                  <a:lnTo>
                    <a:pt x="86" y="15115"/>
                  </a:lnTo>
                  <a:lnTo>
                    <a:pt x="70" y="15072"/>
                  </a:lnTo>
                  <a:lnTo>
                    <a:pt x="56" y="15030"/>
                  </a:lnTo>
                  <a:lnTo>
                    <a:pt x="43" y="14986"/>
                  </a:lnTo>
                  <a:lnTo>
                    <a:pt x="32" y="14942"/>
                  </a:lnTo>
                  <a:lnTo>
                    <a:pt x="22" y="14897"/>
                  </a:lnTo>
                  <a:lnTo>
                    <a:pt x="14" y="14851"/>
                  </a:lnTo>
                  <a:lnTo>
                    <a:pt x="8" y="14804"/>
                  </a:lnTo>
                  <a:lnTo>
                    <a:pt x="3" y="14758"/>
                  </a:lnTo>
                  <a:lnTo>
                    <a:pt x="1" y="14709"/>
                  </a:lnTo>
                  <a:lnTo>
                    <a:pt x="0" y="14660"/>
                  </a:lnTo>
                  <a:lnTo>
                    <a:pt x="1" y="14601"/>
                  </a:lnTo>
                  <a:lnTo>
                    <a:pt x="5" y="14542"/>
                  </a:lnTo>
                  <a:lnTo>
                    <a:pt x="11" y="14484"/>
                  </a:lnTo>
                  <a:lnTo>
                    <a:pt x="20" y="14426"/>
                  </a:lnTo>
                  <a:lnTo>
                    <a:pt x="33" y="14370"/>
                  </a:lnTo>
                  <a:lnTo>
                    <a:pt x="46" y="14314"/>
                  </a:lnTo>
                  <a:lnTo>
                    <a:pt x="63" y="14258"/>
                  </a:lnTo>
                  <a:lnTo>
                    <a:pt x="82" y="14204"/>
                  </a:lnTo>
                  <a:lnTo>
                    <a:pt x="104" y="14150"/>
                  </a:lnTo>
                  <a:lnTo>
                    <a:pt x="128" y="14096"/>
                  </a:lnTo>
                  <a:lnTo>
                    <a:pt x="155" y="14044"/>
                  </a:lnTo>
                  <a:lnTo>
                    <a:pt x="185" y="13992"/>
                  </a:lnTo>
                  <a:lnTo>
                    <a:pt x="216" y="13940"/>
                  </a:lnTo>
                  <a:lnTo>
                    <a:pt x="250" y="13890"/>
                  </a:lnTo>
                  <a:lnTo>
                    <a:pt x="288" y="13839"/>
                  </a:lnTo>
                  <a:lnTo>
                    <a:pt x="327" y="13790"/>
                  </a:lnTo>
                  <a:lnTo>
                    <a:pt x="370" y="13741"/>
                  </a:lnTo>
                  <a:lnTo>
                    <a:pt x="415" y="13693"/>
                  </a:lnTo>
                  <a:lnTo>
                    <a:pt x="461" y="13646"/>
                  </a:lnTo>
                  <a:lnTo>
                    <a:pt x="511" y="13599"/>
                  </a:lnTo>
                  <a:lnTo>
                    <a:pt x="564" y="13553"/>
                  </a:lnTo>
                  <a:lnTo>
                    <a:pt x="618" y="13507"/>
                  </a:lnTo>
                  <a:lnTo>
                    <a:pt x="676" y="13463"/>
                  </a:lnTo>
                  <a:lnTo>
                    <a:pt x="736" y="13418"/>
                  </a:lnTo>
                  <a:lnTo>
                    <a:pt x="799" y="13374"/>
                  </a:lnTo>
                  <a:lnTo>
                    <a:pt x="863" y="13331"/>
                  </a:lnTo>
                  <a:lnTo>
                    <a:pt x="930" y="13289"/>
                  </a:lnTo>
                  <a:lnTo>
                    <a:pt x="1000" y="13247"/>
                  </a:lnTo>
                  <a:lnTo>
                    <a:pt x="1073" y="13206"/>
                  </a:lnTo>
                  <a:lnTo>
                    <a:pt x="1148" y="13166"/>
                  </a:lnTo>
                  <a:lnTo>
                    <a:pt x="1226" y="13126"/>
                  </a:lnTo>
                  <a:lnTo>
                    <a:pt x="1306" y="13087"/>
                  </a:lnTo>
                  <a:lnTo>
                    <a:pt x="1372" y="13057"/>
                  </a:lnTo>
                  <a:lnTo>
                    <a:pt x="1438" y="13027"/>
                  </a:lnTo>
                  <a:lnTo>
                    <a:pt x="1505" y="12998"/>
                  </a:lnTo>
                  <a:lnTo>
                    <a:pt x="1572" y="12970"/>
                  </a:lnTo>
                  <a:lnTo>
                    <a:pt x="1638" y="12944"/>
                  </a:lnTo>
                  <a:lnTo>
                    <a:pt x="1704" y="12919"/>
                  </a:lnTo>
                  <a:lnTo>
                    <a:pt x="1770" y="12894"/>
                  </a:lnTo>
                  <a:lnTo>
                    <a:pt x="1837" y="12870"/>
                  </a:lnTo>
                  <a:lnTo>
                    <a:pt x="1904" y="12848"/>
                  </a:lnTo>
                  <a:lnTo>
                    <a:pt x="1971" y="12826"/>
                  </a:lnTo>
                  <a:lnTo>
                    <a:pt x="2038" y="12805"/>
                  </a:lnTo>
                  <a:lnTo>
                    <a:pt x="2105" y="12785"/>
                  </a:lnTo>
                  <a:lnTo>
                    <a:pt x="2172" y="12766"/>
                  </a:lnTo>
                  <a:lnTo>
                    <a:pt x="2238" y="12749"/>
                  </a:lnTo>
                  <a:lnTo>
                    <a:pt x="2305" y="12732"/>
                  </a:lnTo>
                  <a:lnTo>
                    <a:pt x="2372" y="12715"/>
                  </a:lnTo>
                  <a:lnTo>
                    <a:pt x="2440" y="12700"/>
                  </a:lnTo>
                  <a:lnTo>
                    <a:pt x="2507" y="12687"/>
                  </a:lnTo>
                  <a:lnTo>
                    <a:pt x="2574" y="12674"/>
                  </a:lnTo>
                  <a:lnTo>
                    <a:pt x="2642" y="12662"/>
                  </a:lnTo>
                  <a:lnTo>
                    <a:pt x="2709" y="12651"/>
                  </a:lnTo>
                  <a:lnTo>
                    <a:pt x="2776" y="12640"/>
                  </a:lnTo>
                  <a:lnTo>
                    <a:pt x="2844" y="12631"/>
                  </a:lnTo>
                  <a:lnTo>
                    <a:pt x="2912" y="12622"/>
                  </a:lnTo>
                  <a:lnTo>
                    <a:pt x="2980" y="12615"/>
                  </a:lnTo>
                  <a:lnTo>
                    <a:pt x="3048" y="12609"/>
                  </a:lnTo>
                  <a:lnTo>
                    <a:pt x="3116" y="12604"/>
                  </a:lnTo>
                  <a:lnTo>
                    <a:pt x="3184" y="12599"/>
                  </a:lnTo>
                  <a:lnTo>
                    <a:pt x="3252" y="12596"/>
                  </a:lnTo>
                  <a:lnTo>
                    <a:pt x="3320" y="12594"/>
                  </a:lnTo>
                  <a:lnTo>
                    <a:pt x="3388" y="12592"/>
                  </a:lnTo>
                  <a:lnTo>
                    <a:pt x="3456" y="12592"/>
                  </a:lnTo>
                  <a:lnTo>
                    <a:pt x="3549" y="12593"/>
                  </a:lnTo>
                  <a:lnTo>
                    <a:pt x="3640" y="12595"/>
                  </a:lnTo>
                  <a:lnTo>
                    <a:pt x="3730" y="12600"/>
                  </a:lnTo>
                  <a:lnTo>
                    <a:pt x="3818" y="12606"/>
                  </a:lnTo>
                  <a:lnTo>
                    <a:pt x="3905" y="12614"/>
                  </a:lnTo>
                  <a:lnTo>
                    <a:pt x="3991" y="12624"/>
                  </a:lnTo>
                  <a:lnTo>
                    <a:pt x="4076" y="12635"/>
                  </a:lnTo>
                  <a:lnTo>
                    <a:pt x="4160" y="12648"/>
                  </a:lnTo>
                  <a:lnTo>
                    <a:pt x="4242" y="12664"/>
                  </a:lnTo>
                  <a:lnTo>
                    <a:pt x="4324" y="12681"/>
                  </a:lnTo>
                  <a:lnTo>
                    <a:pt x="4403" y="12699"/>
                  </a:lnTo>
                  <a:lnTo>
                    <a:pt x="4482" y="12719"/>
                  </a:lnTo>
                  <a:lnTo>
                    <a:pt x="4560" y="12742"/>
                  </a:lnTo>
                  <a:lnTo>
                    <a:pt x="4636" y="12765"/>
                  </a:lnTo>
                  <a:lnTo>
                    <a:pt x="4711" y="12791"/>
                  </a:lnTo>
                  <a:lnTo>
                    <a:pt x="4786" y="12818"/>
                  </a:lnTo>
                  <a:lnTo>
                    <a:pt x="4786" y="3846"/>
                  </a:lnTo>
                  <a:lnTo>
                    <a:pt x="13526" y="0"/>
                  </a:lnTo>
                  <a:lnTo>
                    <a:pt x="13526" y="9859"/>
                  </a:lnTo>
                </a:path>
              </a:pathLst>
            </a:custGeom>
            <a:solidFill>
              <a:srgbClr val="584F59"/>
            </a:solidFill>
            <a:ln>
              <a:noFill/>
            </a:ln>
          </p:spPr>
          <p:txBody>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endParaRPr lang="zh-CN" altLang="en-US" sz="1350">
                <a:cs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14:ripple dir="l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childTnLst>
                          </p:cTn>
                        </p:par>
                        <p:par>
                          <p:cTn id="31" fill="hold">
                            <p:stCondLst>
                              <p:cond delay="2000"/>
                            </p:stCondLst>
                            <p:childTnLst>
                              <p:par>
                                <p:cTn id="32" presetID="22" presetClass="entr" presetSubtype="4"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childTnLst>
                          </p:cTn>
                        </p:par>
                        <p:par>
                          <p:cTn id="35" fill="hold">
                            <p:stCondLst>
                              <p:cond delay="2500"/>
                            </p:stCondLst>
                            <p:childTnLst>
                              <p:par>
                                <p:cTn id="36" presetID="22" presetClass="entr" presetSubtype="2"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right)">
                                      <p:cBhvr>
                                        <p:cTn id="38" dur="500"/>
                                        <p:tgtEl>
                                          <p:spTgt spid="32"/>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up)">
                                      <p:cBhvr>
                                        <p:cTn id="42" dur="500"/>
                                        <p:tgtEl>
                                          <p:spTgt spid="38"/>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4000"/>
                            </p:stCondLst>
                            <p:childTnLst>
                              <p:par>
                                <p:cTn id="48" presetID="22" presetClass="entr" presetSubtype="2"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right)">
                                      <p:cBhvr>
                                        <p:cTn id="50" dur="500"/>
                                        <p:tgtEl>
                                          <p:spTgt spid="46"/>
                                        </p:tgtEl>
                                      </p:cBhvr>
                                    </p:animEffect>
                                  </p:childTnLst>
                                </p:cTn>
                              </p:par>
                            </p:childTnLst>
                          </p:cTn>
                        </p:par>
                        <p:par>
                          <p:cTn id="51" fill="hold">
                            <p:stCondLst>
                              <p:cond delay="4500"/>
                            </p:stCondLst>
                            <p:childTnLst>
                              <p:par>
                                <p:cTn id="52" presetID="22" presetClass="entr" presetSubtype="2"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right)">
                                      <p:cBhvr>
                                        <p:cTn id="54" dur="500"/>
                                        <p:tgtEl>
                                          <p:spTgt spid="41"/>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19"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实验数据</a:t>
            </a:r>
            <a:endParaRPr lang="zh-CN" altLang="en-US" sz="2000" spc="300" dirty="0">
              <a:latin typeface="+mn-ea"/>
              <a:cs typeface="+mn-ea"/>
            </a:endParaRPr>
          </a:p>
        </p:txBody>
      </p:sp>
      <p:sp>
        <p:nvSpPr>
          <p:cNvPr id="20" name="TextBox 26"/>
          <p:cNvSpPr txBox="1"/>
          <p:nvPr/>
        </p:nvSpPr>
        <p:spPr>
          <a:xfrm>
            <a:off x="2390916" y="267886"/>
            <a:ext cx="595035"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DATA</a:t>
            </a:r>
            <a:endParaRPr lang="zh-CN" altLang="en-US" dirty="0">
              <a:solidFill>
                <a:srgbClr val="0070C0"/>
              </a:solidFill>
            </a:endParaRPr>
          </a:p>
        </p:txBody>
      </p:sp>
      <p:cxnSp>
        <p:nvCxnSpPr>
          <p:cNvPr id="21" name="直接连接符 20"/>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5"/>
          <p:cNvSpPr/>
          <p:nvPr/>
        </p:nvSpPr>
        <p:spPr bwMode="auto">
          <a:xfrm>
            <a:off x="3222625" y="2070100"/>
            <a:ext cx="444500" cy="333375"/>
          </a:xfrm>
          <a:custGeom>
            <a:avLst/>
            <a:gdLst>
              <a:gd name="T0" fmla="*/ 262 w 280"/>
              <a:gd name="T1" fmla="*/ 210 h 210"/>
              <a:gd name="T2" fmla="*/ 0 w 280"/>
              <a:gd name="T3" fmla="*/ 26 h 210"/>
              <a:gd name="T4" fmla="*/ 18 w 280"/>
              <a:gd name="T5" fmla="*/ 0 h 210"/>
              <a:gd name="T6" fmla="*/ 280 w 280"/>
              <a:gd name="T7" fmla="*/ 184 h 210"/>
              <a:gd name="T8" fmla="*/ 262 w 280"/>
              <a:gd name="T9" fmla="*/ 210 h 210"/>
            </a:gdLst>
            <a:ahLst/>
            <a:cxnLst>
              <a:cxn ang="0">
                <a:pos x="T0" y="T1"/>
              </a:cxn>
              <a:cxn ang="0">
                <a:pos x="T2" y="T3"/>
              </a:cxn>
              <a:cxn ang="0">
                <a:pos x="T4" y="T5"/>
              </a:cxn>
              <a:cxn ang="0">
                <a:pos x="T6" y="T7"/>
              </a:cxn>
              <a:cxn ang="0">
                <a:pos x="T8" y="T9"/>
              </a:cxn>
            </a:cxnLst>
            <a:rect l="0" t="0" r="r" b="b"/>
            <a:pathLst>
              <a:path w="280" h="210">
                <a:moveTo>
                  <a:pt x="262" y="210"/>
                </a:moveTo>
                <a:lnTo>
                  <a:pt x="0" y="26"/>
                </a:lnTo>
                <a:lnTo>
                  <a:pt x="18" y="0"/>
                </a:lnTo>
                <a:lnTo>
                  <a:pt x="280" y="184"/>
                </a:lnTo>
                <a:lnTo>
                  <a:pt x="262" y="210"/>
                </a:lnTo>
                <a:close/>
              </a:path>
            </a:pathLst>
          </a:custGeom>
          <a:solidFill>
            <a:srgbClr val="BFA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23" name="Freeform 6"/>
          <p:cNvSpPr/>
          <p:nvPr/>
        </p:nvSpPr>
        <p:spPr bwMode="auto">
          <a:xfrm>
            <a:off x="3095625" y="2913063"/>
            <a:ext cx="466725" cy="185738"/>
          </a:xfrm>
          <a:custGeom>
            <a:avLst/>
            <a:gdLst>
              <a:gd name="T0" fmla="*/ 10 w 294"/>
              <a:gd name="T1" fmla="*/ 117 h 117"/>
              <a:gd name="T2" fmla="*/ 0 w 294"/>
              <a:gd name="T3" fmla="*/ 86 h 117"/>
              <a:gd name="T4" fmla="*/ 286 w 294"/>
              <a:gd name="T5" fmla="*/ 0 h 117"/>
              <a:gd name="T6" fmla="*/ 294 w 294"/>
              <a:gd name="T7" fmla="*/ 31 h 117"/>
              <a:gd name="T8" fmla="*/ 10 w 294"/>
              <a:gd name="T9" fmla="*/ 117 h 117"/>
            </a:gdLst>
            <a:ahLst/>
            <a:cxnLst>
              <a:cxn ang="0">
                <a:pos x="T0" y="T1"/>
              </a:cxn>
              <a:cxn ang="0">
                <a:pos x="T2" y="T3"/>
              </a:cxn>
              <a:cxn ang="0">
                <a:pos x="T4" y="T5"/>
              </a:cxn>
              <a:cxn ang="0">
                <a:pos x="T6" y="T7"/>
              </a:cxn>
              <a:cxn ang="0">
                <a:pos x="T8" y="T9"/>
              </a:cxn>
            </a:cxnLst>
            <a:rect l="0" t="0" r="r" b="b"/>
            <a:pathLst>
              <a:path w="294" h="117">
                <a:moveTo>
                  <a:pt x="10" y="117"/>
                </a:moveTo>
                <a:lnTo>
                  <a:pt x="0" y="86"/>
                </a:lnTo>
                <a:lnTo>
                  <a:pt x="286" y="0"/>
                </a:lnTo>
                <a:lnTo>
                  <a:pt x="294" y="31"/>
                </a:lnTo>
                <a:lnTo>
                  <a:pt x="10" y="117"/>
                </a:lnTo>
                <a:close/>
              </a:path>
            </a:pathLst>
          </a:custGeom>
          <a:solidFill>
            <a:srgbClr val="BFA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24" name="Freeform 7"/>
          <p:cNvSpPr/>
          <p:nvPr/>
        </p:nvSpPr>
        <p:spPr bwMode="auto">
          <a:xfrm>
            <a:off x="5014913" y="2900363"/>
            <a:ext cx="925512" cy="215900"/>
          </a:xfrm>
          <a:custGeom>
            <a:avLst/>
            <a:gdLst>
              <a:gd name="T0" fmla="*/ 576 w 583"/>
              <a:gd name="T1" fmla="*/ 136 h 136"/>
              <a:gd name="T2" fmla="*/ 0 w 583"/>
              <a:gd name="T3" fmla="*/ 31 h 136"/>
              <a:gd name="T4" fmla="*/ 5 w 583"/>
              <a:gd name="T5" fmla="*/ 0 h 136"/>
              <a:gd name="T6" fmla="*/ 583 w 583"/>
              <a:gd name="T7" fmla="*/ 103 h 136"/>
              <a:gd name="T8" fmla="*/ 576 w 583"/>
              <a:gd name="T9" fmla="*/ 136 h 136"/>
            </a:gdLst>
            <a:ahLst/>
            <a:cxnLst>
              <a:cxn ang="0">
                <a:pos x="T0" y="T1"/>
              </a:cxn>
              <a:cxn ang="0">
                <a:pos x="T2" y="T3"/>
              </a:cxn>
              <a:cxn ang="0">
                <a:pos x="T4" y="T5"/>
              </a:cxn>
              <a:cxn ang="0">
                <a:pos x="T6" y="T7"/>
              </a:cxn>
              <a:cxn ang="0">
                <a:pos x="T8" y="T9"/>
              </a:cxn>
            </a:cxnLst>
            <a:rect l="0" t="0" r="r" b="b"/>
            <a:pathLst>
              <a:path w="583" h="136">
                <a:moveTo>
                  <a:pt x="576" y="136"/>
                </a:moveTo>
                <a:lnTo>
                  <a:pt x="0" y="31"/>
                </a:lnTo>
                <a:lnTo>
                  <a:pt x="5" y="0"/>
                </a:lnTo>
                <a:lnTo>
                  <a:pt x="583" y="103"/>
                </a:lnTo>
                <a:lnTo>
                  <a:pt x="576" y="136"/>
                </a:lnTo>
                <a:close/>
              </a:path>
            </a:pathLst>
          </a:custGeom>
          <a:solidFill>
            <a:srgbClr val="BFAC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25" name="Freeform 10"/>
          <p:cNvSpPr>
            <a:spLocks noEditPoints="1"/>
          </p:cNvSpPr>
          <p:nvPr/>
        </p:nvSpPr>
        <p:spPr bwMode="auto">
          <a:xfrm>
            <a:off x="5446713" y="3686175"/>
            <a:ext cx="282575" cy="280988"/>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3"/>
                  <a:pt x="0" y="54"/>
                </a:cubicBezTo>
                <a:cubicBezTo>
                  <a:pt x="0" y="24"/>
                  <a:pt x="24" y="0"/>
                  <a:pt x="54" y="0"/>
                </a:cubicBezTo>
                <a:cubicBezTo>
                  <a:pt x="84" y="0"/>
                  <a:pt x="108" y="24"/>
                  <a:pt x="108" y="54"/>
                </a:cubicBezTo>
                <a:cubicBezTo>
                  <a:pt x="108" y="83"/>
                  <a:pt x="84" y="108"/>
                  <a:pt x="54" y="108"/>
                </a:cubicBezTo>
                <a:close/>
                <a:moveTo>
                  <a:pt x="54" y="12"/>
                </a:moveTo>
                <a:cubicBezTo>
                  <a:pt x="31" y="12"/>
                  <a:pt x="12" y="30"/>
                  <a:pt x="12" y="54"/>
                </a:cubicBezTo>
                <a:cubicBezTo>
                  <a:pt x="12" y="77"/>
                  <a:pt x="31" y="96"/>
                  <a:pt x="54" y="96"/>
                </a:cubicBezTo>
                <a:cubicBezTo>
                  <a:pt x="77" y="96"/>
                  <a:pt x="96" y="77"/>
                  <a:pt x="96" y="54"/>
                </a:cubicBezTo>
                <a:cubicBezTo>
                  <a:pt x="96" y="30"/>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26" name="Freeform 11"/>
          <p:cNvSpPr>
            <a:spLocks noEditPoints="1"/>
          </p:cNvSpPr>
          <p:nvPr/>
        </p:nvSpPr>
        <p:spPr bwMode="auto">
          <a:xfrm>
            <a:off x="6451600" y="3892550"/>
            <a:ext cx="282575" cy="280988"/>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27" name="Freeform 12"/>
          <p:cNvSpPr>
            <a:spLocks noEditPoints="1"/>
          </p:cNvSpPr>
          <p:nvPr/>
        </p:nvSpPr>
        <p:spPr bwMode="auto">
          <a:xfrm>
            <a:off x="7337425" y="2855913"/>
            <a:ext cx="282575" cy="279400"/>
          </a:xfrm>
          <a:custGeom>
            <a:avLst/>
            <a:gdLst>
              <a:gd name="T0" fmla="*/ 54 w 108"/>
              <a:gd name="T1" fmla="*/ 107 h 107"/>
              <a:gd name="T2" fmla="*/ 0 w 108"/>
              <a:gd name="T3" fmla="*/ 53 h 107"/>
              <a:gd name="T4" fmla="*/ 54 w 108"/>
              <a:gd name="T5" fmla="*/ 0 h 107"/>
              <a:gd name="T6" fmla="*/ 108 w 108"/>
              <a:gd name="T7" fmla="*/ 53 h 107"/>
              <a:gd name="T8" fmla="*/ 54 w 108"/>
              <a:gd name="T9" fmla="*/ 107 h 107"/>
              <a:gd name="T10" fmla="*/ 54 w 108"/>
              <a:gd name="T11" fmla="*/ 12 h 107"/>
              <a:gd name="T12" fmla="*/ 12 w 108"/>
              <a:gd name="T13" fmla="*/ 53 h 107"/>
              <a:gd name="T14" fmla="*/ 54 w 108"/>
              <a:gd name="T15" fmla="*/ 95 h 107"/>
              <a:gd name="T16" fmla="*/ 96 w 108"/>
              <a:gd name="T17" fmla="*/ 53 h 107"/>
              <a:gd name="T18" fmla="*/ 54 w 108"/>
              <a:gd name="T19" fmla="*/ 1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7">
                <a:moveTo>
                  <a:pt x="54" y="107"/>
                </a:moveTo>
                <a:cubicBezTo>
                  <a:pt x="24" y="107"/>
                  <a:pt x="0" y="83"/>
                  <a:pt x="0" y="53"/>
                </a:cubicBezTo>
                <a:cubicBezTo>
                  <a:pt x="0" y="24"/>
                  <a:pt x="24" y="0"/>
                  <a:pt x="54" y="0"/>
                </a:cubicBezTo>
                <a:cubicBezTo>
                  <a:pt x="83" y="0"/>
                  <a:pt x="108" y="24"/>
                  <a:pt x="108" y="53"/>
                </a:cubicBezTo>
                <a:cubicBezTo>
                  <a:pt x="108" y="83"/>
                  <a:pt x="83" y="107"/>
                  <a:pt x="54" y="107"/>
                </a:cubicBezTo>
                <a:close/>
                <a:moveTo>
                  <a:pt x="54" y="12"/>
                </a:moveTo>
                <a:cubicBezTo>
                  <a:pt x="31" y="12"/>
                  <a:pt x="12" y="30"/>
                  <a:pt x="12" y="53"/>
                </a:cubicBezTo>
                <a:cubicBezTo>
                  <a:pt x="12" y="77"/>
                  <a:pt x="31" y="95"/>
                  <a:pt x="54" y="95"/>
                </a:cubicBezTo>
                <a:cubicBezTo>
                  <a:pt x="77" y="95"/>
                  <a:pt x="96" y="77"/>
                  <a:pt x="96" y="53"/>
                </a:cubicBezTo>
                <a:cubicBezTo>
                  <a:pt x="96" y="30"/>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28" name="Freeform 13"/>
          <p:cNvSpPr>
            <a:spLocks noEditPoints="1"/>
          </p:cNvSpPr>
          <p:nvPr/>
        </p:nvSpPr>
        <p:spPr bwMode="auto">
          <a:xfrm>
            <a:off x="5775325" y="2438400"/>
            <a:ext cx="282575" cy="280988"/>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5"/>
                  <a:pt x="24" y="0"/>
                  <a:pt x="54" y="0"/>
                </a:cubicBezTo>
                <a:cubicBezTo>
                  <a:pt x="84" y="0"/>
                  <a:pt x="108" y="25"/>
                  <a:pt x="108" y="54"/>
                </a:cubicBezTo>
                <a:cubicBezTo>
                  <a:pt x="108" y="84"/>
                  <a:pt x="84" y="108"/>
                  <a:pt x="54" y="108"/>
                </a:cubicBezTo>
                <a:close/>
                <a:moveTo>
                  <a:pt x="54" y="12"/>
                </a:moveTo>
                <a:cubicBezTo>
                  <a:pt x="31" y="12"/>
                  <a:pt x="12" y="31"/>
                  <a:pt x="12" y="54"/>
                </a:cubicBezTo>
                <a:cubicBezTo>
                  <a:pt x="12" y="78"/>
                  <a:pt x="31" y="96"/>
                  <a:pt x="54" y="96"/>
                </a:cubicBezTo>
                <a:cubicBezTo>
                  <a:pt x="77" y="96"/>
                  <a:pt x="96" y="78"/>
                  <a:pt x="96" y="54"/>
                </a:cubicBezTo>
                <a:cubicBezTo>
                  <a:pt x="96" y="31"/>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29" name="Freeform 14"/>
          <p:cNvSpPr>
            <a:spLocks noEditPoints="1"/>
          </p:cNvSpPr>
          <p:nvPr/>
        </p:nvSpPr>
        <p:spPr bwMode="auto">
          <a:xfrm>
            <a:off x="3832225" y="1535113"/>
            <a:ext cx="282575" cy="280988"/>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4"/>
                  <a:pt x="24" y="0"/>
                  <a:pt x="54" y="0"/>
                </a:cubicBezTo>
                <a:cubicBezTo>
                  <a:pt x="83" y="0"/>
                  <a:pt x="108" y="24"/>
                  <a:pt x="108" y="54"/>
                </a:cubicBezTo>
                <a:cubicBezTo>
                  <a:pt x="108" y="84"/>
                  <a:pt x="83"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30" name="Freeform 15"/>
          <p:cNvSpPr>
            <a:spLocks noEditPoints="1"/>
          </p:cNvSpPr>
          <p:nvPr/>
        </p:nvSpPr>
        <p:spPr bwMode="auto">
          <a:xfrm>
            <a:off x="3824288" y="965200"/>
            <a:ext cx="282575" cy="282575"/>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31" name="Freeform 16"/>
          <p:cNvSpPr>
            <a:spLocks noEditPoints="1"/>
          </p:cNvSpPr>
          <p:nvPr/>
        </p:nvSpPr>
        <p:spPr bwMode="auto">
          <a:xfrm>
            <a:off x="2825750" y="1063625"/>
            <a:ext cx="282575" cy="282575"/>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5"/>
                  <a:pt x="24" y="0"/>
                  <a:pt x="54" y="0"/>
                </a:cubicBezTo>
                <a:cubicBezTo>
                  <a:pt x="84" y="0"/>
                  <a:pt x="108" y="25"/>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32" name="Freeform 17"/>
          <p:cNvSpPr>
            <a:spLocks noEditPoints="1"/>
          </p:cNvSpPr>
          <p:nvPr/>
        </p:nvSpPr>
        <p:spPr bwMode="auto">
          <a:xfrm>
            <a:off x="1866900" y="1106488"/>
            <a:ext cx="282575" cy="280988"/>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33" name="Freeform 18"/>
          <p:cNvSpPr>
            <a:spLocks noEditPoints="1"/>
          </p:cNvSpPr>
          <p:nvPr/>
        </p:nvSpPr>
        <p:spPr bwMode="auto">
          <a:xfrm>
            <a:off x="2116138" y="1701800"/>
            <a:ext cx="280987" cy="280988"/>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34" name="Freeform 19"/>
          <p:cNvSpPr>
            <a:spLocks noEditPoints="1"/>
          </p:cNvSpPr>
          <p:nvPr/>
        </p:nvSpPr>
        <p:spPr bwMode="auto">
          <a:xfrm>
            <a:off x="2873375" y="2351088"/>
            <a:ext cx="282575" cy="282575"/>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35" name="Freeform 20"/>
          <p:cNvSpPr>
            <a:spLocks noEditPoints="1"/>
          </p:cNvSpPr>
          <p:nvPr/>
        </p:nvSpPr>
        <p:spPr bwMode="auto">
          <a:xfrm>
            <a:off x="6762750" y="2686050"/>
            <a:ext cx="282575" cy="282575"/>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36" name="Freeform 21"/>
          <p:cNvSpPr>
            <a:spLocks noEditPoints="1"/>
          </p:cNvSpPr>
          <p:nvPr/>
        </p:nvSpPr>
        <p:spPr bwMode="auto">
          <a:xfrm>
            <a:off x="1519238" y="2803525"/>
            <a:ext cx="279400" cy="282575"/>
          </a:xfrm>
          <a:custGeom>
            <a:avLst/>
            <a:gdLst>
              <a:gd name="T0" fmla="*/ 53 w 107"/>
              <a:gd name="T1" fmla="*/ 108 h 108"/>
              <a:gd name="T2" fmla="*/ 0 w 107"/>
              <a:gd name="T3" fmla="*/ 54 h 108"/>
              <a:gd name="T4" fmla="*/ 53 w 107"/>
              <a:gd name="T5" fmla="*/ 0 h 108"/>
              <a:gd name="T6" fmla="*/ 107 w 107"/>
              <a:gd name="T7" fmla="*/ 54 h 108"/>
              <a:gd name="T8" fmla="*/ 53 w 107"/>
              <a:gd name="T9" fmla="*/ 108 h 108"/>
              <a:gd name="T10" fmla="*/ 53 w 107"/>
              <a:gd name="T11" fmla="*/ 12 h 108"/>
              <a:gd name="T12" fmla="*/ 12 w 107"/>
              <a:gd name="T13" fmla="*/ 54 h 108"/>
              <a:gd name="T14" fmla="*/ 53 w 107"/>
              <a:gd name="T15" fmla="*/ 96 h 108"/>
              <a:gd name="T16" fmla="*/ 95 w 107"/>
              <a:gd name="T17" fmla="*/ 54 h 108"/>
              <a:gd name="T18" fmla="*/ 53 w 107"/>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8">
                <a:moveTo>
                  <a:pt x="53" y="108"/>
                </a:moveTo>
                <a:cubicBezTo>
                  <a:pt x="24" y="108"/>
                  <a:pt x="0" y="84"/>
                  <a:pt x="0" y="54"/>
                </a:cubicBezTo>
                <a:cubicBezTo>
                  <a:pt x="0" y="24"/>
                  <a:pt x="24" y="0"/>
                  <a:pt x="53" y="0"/>
                </a:cubicBezTo>
                <a:cubicBezTo>
                  <a:pt x="83" y="0"/>
                  <a:pt x="107" y="24"/>
                  <a:pt x="107" y="54"/>
                </a:cubicBezTo>
                <a:cubicBezTo>
                  <a:pt x="107" y="84"/>
                  <a:pt x="83" y="108"/>
                  <a:pt x="53" y="108"/>
                </a:cubicBezTo>
                <a:close/>
                <a:moveTo>
                  <a:pt x="53" y="12"/>
                </a:moveTo>
                <a:cubicBezTo>
                  <a:pt x="30" y="12"/>
                  <a:pt x="12" y="31"/>
                  <a:pt x="12" y="54"/>
                </a:cubicBezTo>
                <a:cubicBezTo>
                  <a:pt x="12" y="77"/>
                  <a:pt x="30" y="96"/>
                  <a:pt x="53" y="96"/>
                </a:cubicBezTo>
                <a:cubicBezTo>
                  <a:pt x="77" y="96"/>
                  <a:pt x="95" y="77"/>
                  <a:pt x="95" y="54"/>
                </a:cubicBezTo>
                <a:cubicBezTo>
                  <a:pt x="95" y="31"/>
                  <a:pt x="77" y="12"/>
                  <a:pt x="53"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37" name="Freeform 22"/>
          <p:cNvSpPr>
            <a:spLocks noEditPoints="1"/>
          </p:cNvSpPr>
          <p:nvPr/>
        </p:nvSpPr>
        <p:spPr bwMode="auto">
          <a:xfrm>
            <a:off x="2073275" y="3557588"/>
            <a:ext cx="282575" cy="282575"/>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8" y="96"/>
                  <a:pt x="96" y="77"/>
                  <a:pt x="96" y="54"/>
                </a:cubicBezTo>
                <a:cubicBezTo>
                  <a:pt x="96" y="31"/>
                  <a:pt x="78"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38" name="Freeform 23"/>
          <p:cNvSpPr>
            <a:spLocks noEditPoints="1"/>
          </p:cNvSpPr>
          <p:nvPr/>
        </p:nvSpPr>
        <p:spPr bwMode="auto">
          <a:xfrm>
            <a:off x="3233738" y="3570288"/>
            <a:ext cx="282575" cy="282575"/>
          </a:xfrm>
          <a:custGeom>
            <a:avLst/>
            <a:gdLst>
              <a:gd name="T0" fmla="*/ 54 w 108"/>
              <a:gd name="T1" fmla="*/ 108 h 108"/>
              <a:gd name="T2" fmla="*/ 0 w 108"/>
              <a:gd name="T3" fmla="*/ 54 h 108"/>
              <a:gd name="T4" fmla="*/ 54 w 108"/>
              <a:gd name="T5" fmla="*/ 0 h 108"/>
              <a:gd name="T6" fmla="*/ 108 w 108"/>
              <a:gd name="T7" fmla="*/ 54 h 108"/>
              <a:gd name="T8" fmla="*/ 54 w 108"/>
              <a:gd name="T9" fmla="*/ 108 h 108"/>
              <a:gd name="T10" fmla="*/ 54 w 108"/>
              <a:gd name="T11" fmla="*/ 12 h 108"/>
              <a:gd name="T12" fmla="*/ 12 w 108"/>
              <a:gd name="T13" fmla="*/ 54 h 108"/>
              <a:gd name="T14" fmla="*/ 54 w 108"/>
              <a:gd name="T15" fmla="*/ 96 h 108"/>
              <a:gd name="T16" fmla="*/ 96 w 108"/>
              <a:gd name="T17" fmla="*/ 54 h 108"/>
              <a:gd name="T18" fmla="*/ 54 w 108"/>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08">
                <a:moveTo>
                  <a:pt x="54" y="108"/>
                </a:moveTo>
                <a:cubicBezTo>
                  <a:pt x="25" y="108"/>
                  <a:pt x="0" y="84"/>
                  <a:pt x="0" y="54"/>
                </a:cubicBezTo>
                <a:cubicBezTo>
                  <a:pt x="0" y="24"/>
                  <a:pt x="25" y="0"/>
                  <a:pt x="54" y="0"/>
                </a:cubicBezTo>
                <a:cubicBezTo>
                  <a:pt x="84" y="0"/>
                  <a:pt x="108" y="24"/>
                  <a:pt x="108" y="54"/>
                </a:cubicBezTo>
                <a:cubicBezTo>
                  <a:pt x="108" y="84"/>
                  <a:pt x="84" y="108"/>
                  <a:pt x="54" y="108"/>
                </a:cubicBezTo>
                <a:close/>
                <a:moveTo>
                  <a:pt x="54" y="12"/>
                </a:moveTo>
                <a:cubicBezTo>
                  <a:pt x="31" y="12"/>
                  <a:pt x="12" y="31"/>
                  <a:pt x="12" y="54"/>
                </a:cubicBezTo>
                <a:cubicBezTo>
                  <a:pt x="12" y="77"/>
                  <a:pt x="31" y="96"/>
                  <a:pt x="54" y="96"/>
                </a:cubicBezTo>
                <a:cubicBezTo>
                  <a:pt x="77" y="96"/>
                  <a:pt x="96" y="77"/>
                  <a:pt x="96" y="54"/>
                </a:cubicBezTo>
                <a:cubicBezTo>
                  <a:pt x="96" y="31"/>
                  <a:pt x="77" y="12"/>
                  <a:pt x="54" y="12"/>
                </a:cubicBezTo>
                <a:close/>
              </a:path>
            </a:pathLst>
          </a:custGeom>
          <a:solidFill>
            <a:srgbClr val="D8DB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39" name="Freeform 24"/>
          <p:cNvSpPr/>
          <p:nvPr/>
        </p:nvSpPr>
        <p:spPr bwMode="auto">
          <a:xfrm>
            <a:off x="5961063" y="2678113"/>
            <a:ext cx="141287" cy="187325"/>
          </a:xfrm>
          <a:custGeom>
            <a:avLst/>
            <a:gdLst>
              <a:gd name="T0" fmla="*/ 72 w 89"/>
              <a:gd name="T1" fmla="*/ 118 h 118"/>
              <a:gd name="T2" fmla="*/ 0 w 89"/>
              <a:gd name="T3" fmla="*/ 11 h 118"/>
              <a:gd name="T4" fmla="*/ 16 w 89"/>
              <a:gd name="T5" fmla="*/ 0 h 118"/>
              <a:gd name="T6" fmla="*/ 89 w 89"/>
              <a:gd name="T7" fmla="*/ 107 h 118"/>
              <a:gd name="T8" fmla="*/ 72 w 89"/>
              <a:gd name="T9" fmla="*/ 118 h 118"/>
            </a:gdLst>
            <a:ahLst/>
            <a:cxnLst>
              <a:cxn ang="0">
                <a:pos x="T0" y="T1"/>
              </a:cxn>
              <a:cxn ang="0">
                <a:pos x="T2" y="T3"/>
              </a:cxn>
              <a:cxn ang="0">
                <a:pos x="T4" y="T5"/>
              </a:cxn>
              <a:cxn ang="0">
                <a:pos x="T6" y="T7"/>
              </a:cxn>
              <a:cxn ang="0">
                <a:pos x="T8" y="T9"/>
              </a:cxn>
            </a:cxnLst>
            <a:rect l="0" t="0" r="r" b="b"/>
            <a:pathLst>
              <a:path w="89" h="118">
                <a:moveTo>
                  <a:pt x="72" y="118"/>
                </a:moveTo>
                <a:lnTo>
                  <a:pt x="0" y="11"/>
                </a:lnTo>
                <a:lnTo>
                  <a:pt x="16" y="0"/>
                </a:lnTo>
                <a:lnTo>
                  <a:pt x="89" y="107"/>
                </a:lnTo>
                <a:lnTo>
                  <a:pt x="72" y="118"/>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40" name="Freeform 25"/>
          <p:cNvSpPr/>
          <p:nvPr/>
        </p:nvSpPr>
        <p:spPr bwMode="auto">
          <a:xfrm>
            <a:off x="6535738" y="2871788"/>
            <a:ext cx="261937" cy="134938"/>
          </a:xfrm>
          <a:custGeom>
            <a:avLst/>
            <a:gdLst>
              <a:gd name="T0" fmla="*/ 8 w 165"/>
              <a:gd name="T1" fmla="*/ 85 h 85"/>
              <a:gd name="T2" fmla="*/ 0 w 165"/>
              <a:gd name="T3" fmla="*/ 67 h 85"/>
              <a:gd name="T4" fmla="*/ 158 w 165"/>
              <a:gd name="T5" fmla="*/ 0 h 85"/>
              <a:gd name="T6" fmla="*/ 165 w 165"/>
              <a:gd name="T7" fmla="*/ 18 h 85"/>
              <a:gd name="T8" fmla="*/ 8 w 165"/>
              <a:gd name="T9" fmla="*/ 85 h 85"/>
            </a:gdLst>
            <a:ahLst/>
            <a:cxnLst>
              <a:cxn ang="0">
                <a:pos x="T0" y="T1"/>
              </a:cxn>
              <a:cxn ang="0">
                <a:pos x="T2" y="T3"/>
              </a:cxn>
              <a:cxn ang="0">
                <a:pos x="T4" y="T5"/>
              </a:cxn>
              <a:cxn ang="0">
                <a:pos x="T6" y="T7"/>
              </a:cxn>
              <a:cxn ang="0">
                <a:pos x="T8" y="T9"/>
              </a:cxn>
            </a:cxnLst>
            <a:rect l="0" t="0" r="r" b="b"/>
            <a:pathLst>
              <a:path w="165" h="85">
                <a:moveTo>
                  <a:pt x="8" y="85"/>
                </a:moveTo>
                <a:lnTo>
                  <a:pt x="0" y="67"/>
                </a:lnTo>
                <a:lnTo>
                  <a:pt x="158" y="0"/>
                </a:lnTo>
                <a:lnTo>
                  <a:pt x="165" y="18"/>
                </a:lnTo>
                <a:lnTo>
                  <a:pt x="8" y="85"/>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41" name="Freeform 26"/>
          <p:cNvSpPr/>
          <p:nvPr/>
        </p:nvSpPr>
        <p:spPr bwMode="auto">
          <a:xfrm>
            <a:off x="6569075" y="2997200"/>
            <a:ext cx="788987" cy="106363"/>
          </a:xfrm>
          <a:custGeom>
            <a:avLst/>
            <a:gdLst>
              <a:gd name="T0" fmla="*/ 2 w 497"/>
              <a:gd name="T1" fmla="*/ 67 h 67"/>
              <a:gd name="T2" fmla="*/ 0 w 497"/>
              <a:gd name="T3" fmla="*/ 47 h 67"/>
              <a:gd name="T4" fmla="*/ 494 w 497"/>
              <a:gd name="T5" fmla="*/ 0 h 67"/>
              <a:gd name="T6" fmla="*/ 497 w 497"/>
              <a:gd name="T7" fmla="*/ 19 h 67"/>
              <a:gd name="T8" fmla="*/ 2 w 497"/>
              <a:gd name="T9" fmla="*/ 67 h 67"/>
            </a:gdLst>
            <a:ahLst/>
            <a:cxnLst>
              <a:cxn ang="0">
                <a:pos x="T0" y="T1"/>
              </a:cxn>
              <a:cxn ang="0">
                <a:pos x="T2" y="T3"/>
              </a:cxn>
              <a:cxn ang="0">
                <a:pos x="T4" y="T5"/>
              </a:cxn>
              <a:cxn ang="0">
                <a:pos x="T6" y="T7"/>
              </a:cxn>
              <a:cxn ang="0">
                <a:pos x="T8" y="T9"/>
              </a:cxn>
            </a:cxnLst>
            <a:rect l="0" t="0" r="r" b="b"/>
            <a:pathLst>
              <a:path w="497" h="67">
                <a:moveTo>
                  <a:pt x="2" y="67"/>
                </a:moveTo>
                <a:lnTo>
                  <a:pt x="0" y="47"/>
                </a:lnTo>
                <a:lnTo>
                  <a:pt x="494" y="0"/>
                </a:lnTo>
                <a:lnTo>
                  <a:pt x="497" y="19"/>
                </a:lnTo>
                <a:lnTo>
                  <a:pt x="2" y="67"/>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42" name="Freeform 27"/>
          <p:cNvSpPr/>
          <p:nvPr/>
        </p:nvSpPr>
        <p:spPr bwMode="auto">
          <a:xfrm>
            <a:off x="6357938" y="3424238"/>
            <a:ext cx="209550" cy="493713"/>
          </a:xfrm>
          <a:custGeom>
            <a:avLst/>
            <a:gdLst>
              <a:gd name="T0" fmla="*/ 114 w 132"/>
              <a:gd name="T1" fmla="*/ 311 h 311"/>
              <a:gd name="T2" fmla="*/ 0 w 132"/>
              <a:gd name="T3" fmla="*/ 7 h 311"/>
              <a:gd name="T4" fmla="*/ 18 w 132"/>
              <a:gd name="T5" fmla="*/ 0 h 311"/>
              <a:gd name="T6" fmla="*/ 132 w 132"/>
              <a:gd name="T7" fmla="*/ 305 h 311"/>
              <a:gd name="T8" fmla="*/ 114 w 132"/>
              <a:gd name="T9" fmla="*/ 311 h 311"/>
            </a:gdLst>
            <a:ahLst/>
            <a:cxnLst>
              <a:cxn ang="0">
                <a:pos x="T0" y="T1"/>
              </a:cxn>
              <a:cxn ang="0">
                <a:pos x="T2" y="T3"/>
              </a:cxn>
              <a:cxn ang="0">
                <a:pos x="T4" y="T5"/>
              </a:cxn>
              <a:cxn ang="0">
                <a:pos x="T6" y="T7"/>
              </a:cxn>
              <a:cxn ang="0">
                <a:pos x="T8" y="T9"/>
              </a:cxn>
            </a:cxnLst>
            <a:rect l="0" t="0" r="r" b="b"/>
            <a:pathLst>
              <a:path w="132" h="311">
                <a:moveTo>
                  <a:pt x="114" y="311"/>
                </a:moveTo>
                <a:lnTo>
                  <a:pt x="0" y="7"/>
                </a:lnTo>
                <a:lnTo>
                  <a:pt x="18" y="0"/>
                </a:lnTo>
                <a:lnTo>
                  <a:pt x="132" y="305"/>
                </a:lnTo>
                <a:lnTo>
                  <a:pt x="114" y="311"/>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43" name="Freeform 28"/>
          <p:cNvSpPr/>
          <p:nvPr/>
        </p:nvSpPr>
        <p:spPr bwMode="auto">
          <a:xfrm>
            <a:off x="5678488" y="3371850"/>
            <a:ext cx="366712" cy="379413"/>
          </a:xfrm>
          <a:custGeom>
            <a:avLst/>
            <a:gdLst>
              <a:gd name="T0" fmla="*/ 13 w 231"/>
              <a:gd name="T1" fmla="*/ 239 h 239"/>
              <a:gd name="T2" fmla="*/ 0 w 231"/>
              <a:gd name="T3" fmla="*/ 226 h 239"/>
              <a:gd name="T4" fmla="*/ 216 w 231"/>
              <a:gd name="T5" fmla="*/ 0 h 239"/>
              <a:gd name="T6" fmla="*/ 231 w 231"/>
              <a:gd name="T7" fmla="*/ 14 h 239"/>
              <a:gd name="T8" fmla="*/ 13 w 231"/>
              <a:gd name="T9" fmla="*/ 239 h 239"/>
            </a:gdLst>
            <a:ahLst/>
            <a:cxnLst>
              <a:cxn ang="0">
                <a:pos x="T0" y="T1"/>
              </a:cxn>
              <a:cxn ang="0">
                <a:pos x="T2" y="T3"/>
              </a:cxn>
              <a:cxn ang="0">
                <a:pos x="T4" y="T5"/>
              </a:cxn>
              <a:cxn ang="0">
                <a:pos x="T6" y="T7"/>
              </a:cxn>
              <a:cxn ang="0">
                <a:pos x="T8" y="T9"/>
              </a:cxn>
            </a:cxnLst>
            <a:rect l="0" t="0" r="r" b="b"/>
            <a:pathLst>
              <a:path w="231" h="239">
                <a:moveTo>
                  <a:pt x="13" y="239"/>
                </a:moveTo>
                <a:lnTo>
                  <a:pt x="0" y="226"/>
                </a:lnTo>
                <a:lnTo>
                  <a:pt x="216" y="0"/>
                </a:lnTo>
                <a:lnTo>
                  <a:pt x="231" y="14"/>
                </a:lnTo>
                <a:lnTo>
                  <a:pt x="13" y="239"/>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44" name="Freeform 30"/>
          <p:cNvSpPr/>
          <p:nvPr/>
        </p:nvSpPr>
        <p:spPr bwMode="auto">
          <a:xfrm>
            <a:off x="3303588" y="1690688"/>
            <a:ext cx="549275" cy="138113"/>
          </a:xfrm>
          <a:custGeom>
            <a:avLst/>
            <a:gdLst>
              <a:gd name="T0" fmla="*/ 4 w 346"/>
              <a:gd name="T1" fmla="*/ 87 h 87"/>
              <a:gd name="T2" fmla="*/ 0 w 346"/>
              <a:gd name="T3" fmla="*/ 68 h 87"/>
              <a:gd name="T4" fmla="*/ 343 w 346"/>
              <a:gd name="T5" fmla="*/ 0 h 87"/>
              <a:gd name="T6" fmla="*/ 346 w 346"/>
              <a:gd name="T7" fmla="*/ 20 h 87"/>
              <a:gd name="T8" fmla="*/ 4 w 346"/>
              <a:gd name="T9" fmla="*/ 87 h 87"/>
            </a:gdLst>
            <a:ahLst/>
            <a:cxnLst>
              <a:cxn ang="0">
                <a:pos x="T0" y="T1"/>
              </a:cxn>
              <a:cxn ang="0">
                <a:pos x="T2" y="T3"/>
              </a:cxn>
              <a:cxn ang="0">
                <a:pos x="T4" y="T5"/>
              </a:cxn>
              <a:cxn ang="0">
                <a:pos x="T6" y="T7"/>
              </a:cxn>
              <a:cxn ang="0">
                <a:pos x="T8" y="T9"/>
              </a:cxn>
            </a:cxnLst>
            <a:rect l="0" t="0" r="r" b="b"/>
            <a:pathLst>
              <a:path w="346" h="87">
                <a:moveTo>
                  <a:pt x="4" y="87"/>
                </a:moveTo>
                <a:lnTo>
                  <a:pt x="0" y="68"/>
                </a:lnTo>
                <a:lnTo>
                  <a:pt x="343" y="0"/>
                </a:lnTo>
                <a:lnTo>
                  <a:pt x="346" y="20"/>
                </a:lnTo>
                <a:lnTo>
                  <a:pt x="4" y="87"/>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45" name="Freeform 31"/>
          <p:cNvSpPr/>
          <p:nvPr/>
        </p:nvSpPr>
        <p:spPr bwMode="auto">
          <a:xfrm>
            <a:off x="3244850" y="1171575"/>
            <a:ext cx="631825" cy="517525"/>
          </a:xfrm>
          <a:custGeom>
            <a:avLst/>
            <a:gdLst>
              <a:gd name="T0" fmla="*/ 11 w 398"/>
              <a:gd name="T1" fmla="*/ 326 h 326"/>
              <a:gd name="T2" fmla="*/ 0 w 398"/>
              <a:gd name="T3" fmla="*/ 311 h 326"/>
              <a:gd name="T4" fmla="*/ 385 w 398"/>
              <a:gd name="T5" fmla="*/ 0 h 326"/>
              <a:gd name="T6" fmla="*/ 398 w 398"/>
              <a:gd name="T7" fmla="*/ 15 h 326"/>
              <a:gd name="T8" fmla="*/ 11 w 398"/>
              <a:gd name="T9" fmla="*/ 326 h 326"/>
            </a:gdLst>
            <a:ahLst/>
            <a:cxnLst>
              <a:cxn ang="0">
                <a:pos x="T0" y="T1"/>
              </a:cxn>
              <a:cxn ang="0">
                <a:pos x="T2" y="T3"/>
              </a:cxn>
              <a:cxn ang="0">
                <a:pos x="T4" y="T5"/>
              </a:cxn>
              <a:cxn ang="0">
                <a:pos x="T6" y="T7"/>
              </a:cxn>
              <a:cxn ang="0">
                <a:pos x="T8" y="T9"/>
              </a:cxn>
            </a:cxnLst>
            <a:rect l="0" t="0" r="r" b="b"/>
            <a:pathLst>
              <a:path w="398" h="326">
                <a:moveTo>
                  <a:pt x="11" y="326"/>
                </a:moveTo>
                <a:lnTo>
                  <a:pt x="0" y="311"/>
                </a:lnTo>
                <a:lnTo>
                  <a:pt x="385" y="0"/>
                </a:lnTo>
                <a:lnTo>
                  <a:pt x="398" y="15"/>
                </a:lnTo>
                <a:lnTo>
                  <a:pt x="11" y="326"/>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46" name="Freeform 32"/>
          <p:cNvSpPr/>
          <p:nvPr/>
        </p:nvSpPr>
        <p:spPr bwMode="auto">
          <a:xfrm>
            <a:off x="2951163" y="1330325"/>
            <a:ext cx="49212" cy="246063"/>
          </a:xfrm>
          <a:custGeom>
            <a:avLst/>
            <a:gdLst>
              <a:gd name="T0" fmla="*/ 12 w 31"/>
              <a:gd name="T1" fmla="*/ 155 h 155"/>
              <a:gd name="T2" fmla="*/ 0 w 31"/>
              <a:gd name="T3" fmla="*/ 2 h 155"/>
              <a:gd name="T4" fmla="*/ 20 w 31"/>
              <a:gd name="T5" fmla="*/ 0 h 155"/>
              <a:gd name="T6" fmla="*/ 31 w 31"/>
              <a:gd name="T7" fmla="*/ 153 h 155"/>
              <a:gd name="T8" fmla="*/ 12 w 31"/>
              <a:gd name="T9" fmla="*/ 155 h 155"/>
            </a:gdLst>
            <a:ahLst/>
            <a:cxnLst>
              <a:cxn ang="0">
                <a:pos x="T0" y="T1"/>
              </a:cxn>
              <a:cxn ang="0">
                <a:pos x="T2" y="T3"/>
              </a:cxn>
              <a:cxn ang="0">
                <a:pos x="T4" y="T5"/>
              </a:cxn>
              <a:cxn ang="0">
                <a:pos x="T6" y="T7"/>
              </a:cxn>
              <a:cxn ang="0">
                <a:pos x="T8" y="T9"/>
              </a:cxn>
            </a:cxnLst>
            <a:rect l="0" t="0" r="r" b="b"/>
            <a:pathLst>
              <a:path w="31" h="155">
                <a:moveTo>
                  <a:pt x="12" y="155"/>
                </a:moveTo>
                <a:lnTo>
                  <a:pt x="0" y="2"/>
                </a:lnTo>
                <a:lnTo>
                  <a:pt x="20" y="0"/>
                </a:lnTo>
                <a:lnTo>
                  <a:pt x="31" y="153"/>
                </a:lnTo>
                <a:lnTo>
                  <a:pt x="12" y="155"/>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47" name="Freeform 33"/>
          <p:cNvSpPr/>
          <p:nvPr/>
        </p:nvSpPr>
        <p:spPr bwMode="auto">
          <a:xfrm>
            <a:off x="2108200" y="1300163"/>
            <a:ext cx="649287" cy="411163"/>
          </a:xfrm>
          <a:custGeom>
            <a:avLst/>
            <a:gdLst>
              <a:gd name="T0" fmla="*/ 400 w 409"/>
              <a:gd name="T1" fmla="*/ 259 h 259"/>
              <a:gd name="T2" fmla="*/ 0 w 409"/>
              <a:gd name="T3" fmla="*/ 16 h 259"/>
              <a:gd name="T4" fmla="*/ 10 w 409"/>
              <a:gd name="T5" fmla="*/ 0 h 259"/>
              <a:gd name="T6" fmla="*/ 409 w 409"/>
              <a:gd name="T7" fmla="*/ 243 h 259"/>
              <a:gd name="T8" fmla="*/ 400 w 409"/>
              <a:gd name="T9" fmla="*/ 259 h 259"/>
            </a:gdLst>
            <a:ahLst/>
            <a:cxnLst>
              <a:cxn ang="0">
                <a:pos x="T0" y="T1"/>
              </a:cxn>
              <a:cxn ang="0">
                <a:pos x="T2" y="T3"/>
              </a:cxn>
              <a:cxn ang="0">
                <a:pos x="T4" y="T5"/>
              </a:cxn>
              <a:cxn ang="0">
                <a:pos x="T6" y="T7"/>
              </a:cxn>
              <a:cxn ang="0">
                <a:pos x="T8" y="T9"/>
              </a:cxn>
            </a:cxnLst>
            <a:rect l="0" t="0" r="r" b="b"/>
            <a:pathLst>
              <a:path w="409" h="259">
                <a:moveTo>
                  <a:pt x="400" y="259"/>
                </a:moveTo>
                <a:lnTo>
                  <a:pt x="0" y="16"/>
                </a:lnTo>
                <a:lnTo>
                  <a:pt x="10" y="0"/>
                </a:lnTo>
                <a:lnTo>
                  <a:pt x="409" y="243"/>
                </a:lnTo>
                <a:lnTo>
                  <a:pt x="400" y="259"/>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48" name="Freeform 34"/>
          <p:cNvSpPr/>
          <p:nvPr/>
        </p:nvSpPr>
        <p:spPr bwMode="auto">
          <a:xfrm>
            <a:off x="2379663" y="1827213"/>
            <a:ext cx="303212" cy="49213"/>
          </a:xfrm>
          <a:custGeom>
            <a:avLst/>
            <a:gdLst>
              <a:gd name="T0" fmla="*/ 189 w 191"/>
              <a:gd name="T1" fmla="*/ 31 h 31"/>
              <a:gd name="T2" fmla="*/ 0 w 191"/>
              <a:gd name="T3" fmla="*/ 20 h 31"/>
              <a:gd name="T4" fmla="*/ 1 w 191"/>
              <a:gd name="T5" fmla="*/ 0 h 31"/>
              <a:gd name="T6" fmla="*/ 191 w 191"/>
              <a:gd name="T7" fmla="*/ 11 h 31"/>
              <a:gd name="T8" fmla="*/ 189 w 191"/>
              <a:gd name="T9" fmla="*/ 31 h 31"/>
            </a:gdLst>
            <a:ahLst/>
            <a:cxnLst>
              <a:cxn ang="0">
                <a:pos x="T0" y="T1"/>
              </a:cxn>
              <a:cxn ang="0">
                <a:pos x="T2" y="T3"/>
              </a:cxn>
              <a:cxn ang="0">
                <a:pos x="T4" y="T5"/>
              </a:cxn>
              <a:cxn ang="0">
                <a:pos x="T6" y="T7"/>
              </a:cxn>
              <a:cxn ang="0">
                <a:pos x="T8" y="T9"/>
              </a:cxn>
            </a:cxnLst>
            <a:rect l="0" t="0" r="r" b="b"/>
            <a:pathLst>
              <a:path w="191" h="31">
                <a:moveTo>
                  <a:pt x="189" y="31"/>
                </a:moveTo>
                <a:lnTo>
                  <a:pt x="0" y="20"/>
                </a:lnTo>
                <a:lnTo>
                  <a:pt x="1" y="0"/>
                </a:lnTo>
                <a:lnTo>
                  <a:pt x="191" y="11"/>
                </a:lnTo>
                <a:lnTo>
                  <a:pt x="189" y="31"/>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49" name="Freeform 35"/>
          <p:cNvSpPr/>
          <p:nvPr/>
        </p:nvSpPr>
        <p:spPr bwMode="auto">
          <a:xfrm>
            <a:off x="2994025" y="2203450"/>
            <a:ext cx="33337" cy="155575"/>
          </a:xfrm>
          <a:custGeom>
            <a:avLst/>
            <a:gdLst>
              <a:gd name="T0" fmla="*/ 1 w 21"/>
              <a:gd name="T1" fmla="*/ 98 h 98"/>
              <a:gd name="T2" fmla="*/ 0 w 21"/>
              <a:gd name="T3" fmla="*/ 0 h 98"/>
              <a:gd name="T4" fmla="*/ 19 w 21"/>
              <a:gd name="T5" fmla="*/ 0 h 98"/>
              <a:gd name="T6" fmla="*/ 21 w 21"/>
              <a:gd name="T7" fmla="*/ 98 h 98"/>
              <a:gd name="T8" fmla="*/ 1 w 21"/>
              <a:gd name="T9" fmla="*/ 98 h 98"/>
            </a:gdLst>
            <a:ahLst/>
            <a:cxnLst>
              <a:cxn ang="0">
                <a:pos x="T0" y="T1"/>
              </a:cxn>
              <a:cxn ang="0">
                <a:pos x="T2" y="T3"/>
              </a:cxn>
              <a:cxn ang="0">
                <a:pos x="T4" y="T5"/>
              </a:cxn>
              <a:cxn ang="0">
                <a:pos x="T6" y="T7"/>
              </a:cxn>
              <a:cxn ang="0">
                <a:pos x="T8" y="T9"/>
              </a:cxn>
            </a:cxnLst>
            <a:rect l="0" t="0" r="r" b="b"/>
            <a:pathLst>
              <a:path w="21" h="98">
                <a:moveTo>
                  <a:pt x="1" y="98"/>
                </a:moveTo>
                <a:lnTo>
                  <a:pt x="0" y="0"/>
                </a:lnTo>
                <a:lnTo>
                  <a:pt x="19" y="0"/>
                </a:lnTo>
                <a:lnTo>
                  <a:pt x="21" y="98"/>
                </a:lnTo>
                <a:lnTo>
                  <a:pt x="1" y="98"/>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50" name="Freeform 36"/>
          <p:cNvSpPr/>
          <p:nvPr/>
        </p:nvSpPr>
        <p:spPr bwMode="auto">
          <a:xfrm>
            <a:off x="1781175" y="2962275"/>
            <a:ext cx="708025" cy="160338"/>
          </a:xfrm>
          <a:custGeom>
            <a:avLst/>
            <a:gdLst>
              <a:gd name="T0" fmla="*/ 443 w 446"/>
              <a:gd name="T1" fmla="*/ 101 h 101"/>
              <a:gd name="T2" fmla="*/ 0 w 446"/>
              <a:gd name="T3" fmla="*/ 20 h 101"/>
              <a:gd name="T4" fmla="*/ 3 w 446"/>
              <a:gd name="T5" fmla="*/ 0 h 101"/>
              <a:gd name="T6" fmla="*/ 446 w 446"/>
              <a:gd name="T7" fmla="*/ 81 h 101"/>
              <a:gd name="T8" fmla="*/ 443 w 446"/>
              <a:gd name="T9" fmla="*/ 101 h 101"/>
            </a:gdLst>
            <a:ahLst/>
            <a:cxnLst>
              <a:cxn ang="0">
                <a:pos x="T0" y="T1"/>
              </a:cxn>
              <a:cxn ang="0">
                <a:pos x="T2" y="T3"/>
              </a:cxn>
              <a:cxn ang="0">
                <a:pos x="T4" y="T5"/>
              </a:cxn>
              <a:cxn ang="0">
                <a:pos x="T6" y="T7"/>
              </a:cxn>
              <a:cxn ang="0">
                <a:pos x="T8" y="T9"/>
              </a:cxn>
            </a:cxnLst>
            <a:rect l="0" t="0" r="r" b="b"/>
            <a:pathLst>
              <a:path w="446" h="101">
                <a:moveTo>
                  <a:pt x="443" y="101"/>
                </a:moveTo>
                <a:lnTo>
                  <a:pt x="0" y="20"/>
                </a:lnTo>
                <a:lnTo>
                  <a:pt x="3" y="0"/>
                </a:lnTo>
                <a:lnTo>
                  <a:pt x="446" y="81"/>
                </a:lnTo>
                <a:lnTo>
                  <a:pt x="443" y="101"/>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51" name="Freeform 37"/>
          <p:cNvSpPr/>
          <p:nvPr/>
        </p:nvSpPr>
        <p:spPr bwMode="auto">
          <a:xfrm>
            <a:off x="2300288" y="3378200"/>
            <a:ext cx="287337" cy="242888"/>
          </a:xfrm>
          <a:custGeom>
            <a:avLst/>
            <a:gdLst>
              <a:gd name="T0" fmla="*/ 12 w 181"/>
              <a:gd name="T1" fmla="*/ 153 h 153"/>
              <a:gd name="T2" fmla="*/ 0 w 181"/>
              <a:gd name="T3" fmla="*/ 138 h 153"/>
              <a:gd name="T4" fmla="*/ 168 w 181"/>
              <a:gd name="T5" fmla="*/ 0 h 153"/>
              <a:gd name="T6" fmla="*/ 181 w 181"/>
              <a:gd name="T7" fmla="*/ 15 h 153"/>
              <a:gd name="T8" fmla="*/ 12 w 181"/>
              <a:gd name="T9" fmla="*/ 153 h 153"/>
            </a:gdLst>
            <a:ahLst/>
            <a:cxnLst>
              <a:cxn ang="0">
                <a:pos x="T0" y="T1"/>
              </a:cxn>
              <a:cxn ang="0">
                <a:pos x="T2" y="T3"/>
              </a:cxn>
              <a:cxn ang="0">
                <a:pos x="T4" y="T5"/>
              </a:cxn>
              <a:cxn ang="0">
                <a:pos x="T6" y="T7"/>
              </a:cxn>
              <a:cxn ang="0">
                <a:pos x="T8" y="T9"/>
              </a:cxn>
            </a:cxnLst>
            <a:rect l="0" t="0" r="r" b="b"/>
            <a:pathLst>
              <a:path w="181" h="153">
                <a:moveTo>
                  <a:pt x="12" y="153"/>
                </a:moveTo>
                <a:lnTo>
                  <a:pt x="0" y="138"/>
                </a:lnTo>
                <a:lnTo>
                  <a:pt x="168" y="0"/>
                </a:lnTo>
                <a:lnTo>
                  <a:pt x="181" y="15"/>
                </a:lnTo>
                <a:lnTo>
                  <a:pt x="12" y="153"/>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sp>
        <p:nvSpPr>
          <p:cNvPr id="52" name="Freeform 38"/>
          <p:cNvSpPr/>
          <p:nvPr/>
        </p:nvSpPr>
        <p:spPr bwMode="auto">
          <a:xfrm>
            <a:off x="3008313" y="3379788"/>
            <a:ext cx="277812" cy="265113"/>
          </a:xfrm>
          <a:custGeom>
            <a:avLst/>
            <a:gdLst>
              <a:gd name="T0" fmla="*/ 162 w 175"/>
              <a:gd name="T1" fmla="*/ 167 h 167"/>
              <a:gd name="T2" fmla="*/ 0 w 175"/>
              <a:gd name="T3" fmla="*/ 15 h 167"/>
              <a:gd name="T4" fmla="*/ 14 w 175"/>
              <a:gd name="T5" fmla="*/ 0 h 167"/>
              <a:gd name="T6" fmla="*/ 175 w 175"/>
              <a:gd name="T7" fmla="*/ 153 h 167"/>
              <a:gd name="T8" fmla="*/ 162 w 175"/>
              <a:gd name="T9" fmla="*/ 167 h 167"/>
            </a:gdLst>
            <a:ahLst/>
            <a:cxnLst>
              <a:cxn ang="0">
                <a:pos x="T0" y="T1"/>
              </a:cxn>
              <a:cxn ang="0">
                <a:pos x="T2" y="T3"/>
              </a:cxn>
              <a:cxn ang="0">
                <a:pos x="T4" y="T5"/>
              </a:cxn>
              <a:cxn ang="0">
                <a:pos x="T6" y="T7"/>
              </a:cxn>
              <a:cxn ang="0">
                <a:pos x="T8" y="T9"/>
              </a:cxn>
            </a:cxnLst>
            <a:rect l="0" t="0" r="r" b="b"/>
            <a:pathLst>
              <a:path w="175" h="167">
                <a:moveTo>
                  <a:pt x="162" y="167"/>
                </a:moveTo>
                <a:lnTo>
                  <a:pt x="0" y="15"/>
                </a:lnTo>
                <a:lnTo>
                  <a:pt x="14" y="0"/>
                </a:lnTo>
                <a:lnTo>
                  <a:pt x="175" y="153"/>
                </a:lnTo>
                <a:lnTo>
                  <a:pt x="162" y="167"/>
                </a:lnTo>
                <a:close/>
              </a:path>
            </a:pathLst>
          </a:custGeom>
          <a:solidFill>
            <a:srgbClr val="D2C5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solidFill>
              <a:cs typeface="+mn-ea"/>
            </a:endParaRPr>
          </a:p>
        </p:txBody>
      </p:sp>
      <p:grpSp>
        <p:nvGrpSpPr>
          <p:cNvPr id="53" name="组合 52"/>
          <p:cNvGrpSpPr/>
          <p:nvPr/>
        </p:nvGrpSpPr>
        <p:grpSpPr>
          <a:xfrm>
            <a:off x="3500438" y="2001838"/>
            <a:ext cx="1565275" cy="1563688"/>
            <a:chOff x="3500438" y="2001838"/>
            <a:chExt cx="1565275" cy="1563688"/>
          </a:xfrm>
        </p:grpSpPr>
        <p:sp>
          <p:nvSpPr>
            <p:cNvPr id="54" name="Freeform 8"/>
            <p:cNvSpPr>
              <a:spLocks noEditPoints="1"/>
            </p:cNvSpPr>
            <p:nvPr/>
          </p:nvSpPr>
          <p:spPr bwMode="auto">
            <a:xfrm>
              <a:off x="3500438" y="2001838"/>
              <a:ext cx="1565275" cy="1563688"/>
            </a:xfrm>
            <a:custGeom>
              <a:avLst/>
              <a:gdLst>
                <a:gd name="T0" fmla="*/ 300 w 599"/>
                <a:gd name="T1" fmla="*/ 0 h 599"/>
                <a:gd name="T2" fmla="*/ 0 w 599"/>
                <a:gd name="T3" fmla="*/ 300 h 599"/>
                <a:gd name="T4" fmla="*/ 300 w 599"/>
                <a:gd name="T5" fmla="*/ 599 h 599"/>
                <a:gd name="T6" fmla="*/ 599 w 599"/>
                <a:gd name="T7" fmla="*/ 300 h 599"/>
                <a:gd name="T8" fmla="*/ 300 w 599"/>
                <a:gd name="T9" fmla="*/ 0 h 599"/>
                <a:gd name="T10" fmla="*/ 300 w 599"/>
                <a:gd name="T11" fmla="*/ 564 h 599"/>
                <a:gd name="T12" fmla="*/ 36 w 599"/>
                <a:gd name="T13" fmla="*/ 300 h 599"/>
                <a:gd name="T14" fmla="*/ 300 w 599"/>
                <a:gd name="T15" fmla="*/ 36 h 599"/>
                <a:gd name="T16" fmla="*/ 564 w 599"/>
                <a:gd name="T17" fmla="*/ 300 h 599"/>
                <a:gd name="T18" fmla="*/ 300 w 599"/>
                <a:gd name="T19" fmla="*/ 56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300" y="0"/>
                  </a:moveTo>
                  <a:cubicBezTo>
                    <a:pt x="134" y="0"/>
                    <a:pt x="0" y="134"/>
                    <a:pt x="0" y="300"/>
                  </a:cubicBezTo>
                  <a:cubicBezTo>
                    <a:pt x="0" y="465"/>
                    <a:pt x="134" y="599"/>
                    <a:pt x="300" y="599"/>
                  </a:cubicBezTo>
                  <a:cubicBezTo>
                    <a:pt x="465" y="599"/>
                    <a:pt x="599" y="465"/>
                    <a:pt x="599" y="300"/>
                  </a:cubicBezTo>
                  <a:cubicBezTo>
                    <a:pt x="599" y="134"/>
                    <a:pt x="465" y="0"/>
                    <a:pt x="300" y="0"/>
                  </a:cubicBezTo>
                  <a:close/>
                  <a:moveTo>
                    <a:pt x="300" y="564"/>
                  </a:moveTo>
                  <a:cubicBezTo>
                    <a:pt x="154" y="564"/>
                    <a:pt x="36" y="445"/>
                    <a:pt x="36" y="300"/>
                  </a:cubicBezTo>
                  <a:cubicBezTo>
                    <a:pt x="36" y="154"/>
                    <a:pt x="154" y="36"/>
                    <a:pt x="300" y="36"/>
                  </a:cubicBezTo>
                  <a:cubicBezTo>
                    <a:pt x="445" y="36"/>
                    <a:pt x="564" y="154"/>
                    <a:pt x="564" y="300"/>
                  </a:cubicBezTo>
                  <a:cubicBezTo>
                    <a:pt x="564" y="445"/>
                    <a:pt x="445" y="564"/>
                    <a:pt x="300" y="564"/>
                  </a:cubicBezTo>
                  <a:close/>
                </a:path>
              </a:pathLst>
            </a:custGeom>
            <a:solidFill>
              <a:srgbClr val="0070C0"/>
            </a:solidFill>
            <a:ln w="28575">
              <a:solidFill>
                <a:srgbClr val="F2F2F2"/>
              </a:solidFill>
            </a:ln>
            <a:effectLst>
              <a:outerShdw blurRad="88900" dist="75434" dir="2699985" rotWithShape="0">
                <a:scrgbClr r="0" g="0" b="0">
                  <a:alpha val="23000"/>
                </a:scrgbClr>
              </a:outerShdw>
            </a:effectLst>
          </p:spPr>
          <p:txBody>
            <a:bodyPr/>
            <a:lstStyle/>
            <a:p>
              <a:endParaRPr lang="zh-CN" altLang="en-US" sz="1600">
                <a:solidFill>
                  <a:srgbClr val="000000"/>
                </a:solidFill>
                <a:cs typeface="+mn-ea"/>
              </a:endParaRPr>
            </a:p>
          </p:txBody>
        </p:sp>
        <p:sp>
          <p:nvSpPr>
            <p:cNvPr id="55" name="Oval 9"/>
            <p:cNvSpPr>
              <a:spLocks noChangeArrowheads="1"/>
            </p:cNvSpPr>
            <p:nvPr/>
          </p:nvSpPr>
          <p:spPr bwMode="auto">
            <a:xfrm>
              <a:off x="3641725" y="2143125"/>
              <a:ext cx="1284287" cy="1284288"/>
            </a:xfrm>
            <a:prstGeom prst="ellipse">
              <a:avLst/>
            </a:prstGeom>
            <a:solidFill>
              <a:schemeClr val="bg1"/>
            </a:solidFill>
            <a:ln>
              <a:noFill/>
            </a:ln>
          </p:spPr>
          <p:txBody>
            <a:bodyPr vert="horz" wrap="square" lIns="91440" tIns="45720" rIns="91440" bIns="45720" numCol="1" anchor="t" anchorCtr="0" compatLnSpc="1"/>
            <a:lstStyle/>
            <a:p>
              <a:endParaRPr lang="zh-CN" altLang="en-US">
                <a:cs typeface="+mn-ea"/>
              </a:endParaRPr>
            </a:p>
          </p:txBody>
        </p:sp>
        <p:sp>
          <p:nvSpPr>
            <p:cNvPr id="56" name="TextBox 682"/>
            <p:cNvSpPr txBox="1"/>
            <p:nvPr/>
          </p:nvSpPr>
          <p:spPr>
            <a:xfrm>
              <a:off x="3785695" y="2304164"/>
              <a:ext cx="1056700" cy="92333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5400" dirty="0" smtClean="0">
                  <a:solidFill>
                    <a:schemeClr val="tx1"/>
                  </a:solidFill>
                  <a:ea typeface="+mn-ea"/>
                  <a:cs typeface="+mn-ea"/>
                </a:rPr>
                <a:t>97</a:t>
              </a:r>
              <a:r>
                <a:rPr lang="en-US" altLang="zh-CN" sz="2800" dirty="0" smtClean="0">
                  <a:solidFill>
                    <a:schemeClr val="tx1"/>
                  </a:solidFill>
                  <a:ea typeface="+mn-ea"/>
                  <a:cs typeface="+mn-ea"/>
                </a:rPr>
                <a:t>%</a:t>
              </a:r>
              <a:endParaRPr lang="zh-CN" altLang="en-US" sz="5400" dirty="0">
                <a:solidFill>
                  <a:schemeClr val="tx1"/>
                </a:solidFill>
                <a:ea typeface="+mn-ea"/>
                <a:cs typeface="+mn-ea"/>
              </a:endParaRPr>
            </a:p>
          </p:txBody>
        </p:sp>
      </p:grpSp>
      <p:grpSp>
        <p:nvGrpSpPr>
          <p:cNvPr id="57" name="组合 56"/>
          <p:cNvGrpSpPr/>
          <p:nvPr/>
        </p:nvGrpSpPr>
        <p:grpSpPr>
          <a:xfrm>
            <a:off x="5908675" y="2798763"/>
            <a:ext cx="682625" cy="681038"/>
            <a:chOff x="5908675" y="2798763"/>
            <a:chExt cx="682625" cy="681038"/>
          </a:xfrm>
        </p:grpSpPr>
        <p:sp>
          <p:nvSpPr>
            <p:cNvPr id="58" name="Freeform 29"/>
            <p:cNvSpPr>
              <a:spLocks noEditPoints="1"/>
            </p:cNvSpPr>
            <p:nvPr/>
          </p:nvSpPr>
          <p:spPr bwMode="auto">
            <a:xfrm>
              <a:off x="5908675" y="2798763"/>
              <a:ext cx="682625" cy="681038"/>
            </a:xfrm>
            <a:custGeom>
              <a:avLst/>
              <a:gdLst>
                <a:gd name="T0" fmla="*/ 131 w 261"/>
                <a:gd name="T1" fmla="*/ 261 h 261"/>
                <a:gd name="T2" fmla="*/ 0 w 261"/>
                <a:gd name="T3" fmla="*/ 130 h 261"/>
                <a:gd name="T4" fmla="*/ 131 w 261"/>
                <a:gd name="T5" fmla="*/ 0 h 261"/>
                <a:gd name="T6" fmla="*/ 261 w 261"/>
                <a:gd name="T7" fmla="*/ 130 h 261"/>
                <a:gd name="T8" fmla="*/ 131 w 261"/>
                <a:gd name="T9" fmla="*/ 261 h 261"/>
                <a:gd name="T10" fmla="*/ 131 w 261"/>
                <a:gd name="T11" fmla="*/ 20 h 261"/>
                <a:gd name="T12" fmla="*/ 20 w 261"/>
                <a:gd name="T13" fmla="*/ 130 h 261"/>
                <a:gd name="T14" fmla="*/ 131 w 261"/>
                <a:gd name="T15" fmla="*/ 241 h 261"/>
                <a:gd name="T16" fmla="*/ 241 w 261"/>
                <a:gd name="T17" fmla="*/ 130 h 261"/>
                <a:gd name="T18" fmla="*/ 131 w 261"/>
                <a:gd name="T19" fmla="*/ 2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1" y="261"/>
                  </a:moveTo>
                  <a:cubicBezTo>
                    <a:pt x="59" y="261"/>
                    <a:pt x="0" y="202"/>
                    <a:pt x="0" y="130"/>
                  </a:cubicBezTo>
                  <a:cubicBezTo>
                    <a:pt x="0" y="58"/>
                    <a:pt x="59" y="0"/>
                    <a:pt x="131" y="0"/>
                  </a:cubicBezTo>
                  <a:cubicBezTo>
                    <a:pt x="203" y="0"/>
                    <a:pt x="261" y="58"/>
                    <a:pt x="261" y="130"/>
                  </a:cubicBezTo>
                  <a:cubicBezTo>
                    <a:pt x="261" y="202"/>
                    <a:pt x="203" y="261"/>
                    <a:pt x="131" y="261"/>
                  </a:cubicBezTo>
                  <a:close/>
                  <a:moveTo>
                    <a:pt x="131" y="20"/>
                  </a:moveTo>
                  <a:cubicBezTo>
                    <a:pt x="70" y="20"/>
                    <a:pt x="20" y="69"/>
                    <a:pt x="20" y="130"/>
                  </a:cubicBezTo>
                  <a:cubicBezTo>
                    <a:pt x="20" y="191"/>
                    <a:pt x="70" y="241"/>
                    <a:pt x="131" y="241"/>
                  </a:cubicBezTo>
                  <a:cubicBezTo>
                    <a:pt x="192" y="241"/>
                    <a:pt x="241" y="191"/>
                    <a:pt x="241" y="130"/>
                  </a:cubicBezTo>
                  <a:cubicBezTo>
                    <a:pt x="241" y="69"/>
                    <a:pt x="192" y="20"/>
                    <a:pt x="131" y="20"/>
                  </a:cubicBezTo>
                  <a:close/>
                </a:path>
              </a:pathLst>
            </a:custGeom>
            <a:solidFill>
              <a:srgbClr val="0070C0"/>
            </a:solidFill>
            <a:ln w="28575">
              <a:solidFill>
                <a:srgbClr val="F2F2F2"/>
              </a:solidFill>
            </a:ln>
            <a:effectLst>
              <a:outerShdw blurRad="88900" dist="75434" dir="2699985" rotWithShape="0">
                <a:scrgbClr r="0" g="0" b="0">
                  <a:alpha val="23000"/>
                </a:scrgbClr>
              </a:outerShdw>
            </a:effectLst>
          </p:spPr>
          <p:txBody>
            <a:bodyPr/>
            <a:lstStyle/>
            <a:p>
              <a:endParaRPr lang="zh-CN" altLang="en-US" sz="1600">
                <a:solidFill>
                  <a:srgbClr val="000000"/>
                </a:solidFill>
                <a:cs typeface="+mn-ea"/>
              </a:endParaRPr>
            </a:p>
          </p:txBody>
        </p:sp>
        <p:sp>
          <p:nvSpPr>
            <p:cNvPr id="59" name="TextBox 682"/>
            <p:cNvSpPr txBox="1"/>
            <p:nvPr/>
          </p:nvSpPr>
          <p:spPr>
            <a:xfrm>
              <a:off x="5958876" y="2867466"/>
              <a:ext cx="620683" cy="52322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800" dirty="0" smtClean="0">
                  <a:solidFill>
                    <a:schemeClr val="tx1"/>
                  </a:solidFill>
                  <a:ea typeface="+mn-ea"/>
                  <a:cs typeface="+mn-ea"/>
                </a:rPr>
                <a:t>35</a:t>
              </a:r>
              <a:r>
                <a:rPr lang="en-US" altLang="zh-CN" sz="1200" dirty="0" smtClean="0">
                  <a:solidFill>
                    <a:schemeClr val="tx1"/>
                  </a:solidFill>
                  <a:ea typeface="+mn-ea"/>
                  <a:cs typeface="+mn-ea"/>
                </a:rPr>
                <a:t>%</a:t>
              </a:r>
              <a:endParaRPr lang="zh-CN" altLang="en-US" sz="2800" dirty="0">
                <a:solidFill>
                  <a:schemeClr val="tx1"/>
                </a:solidFill>
                <a:ea typeface="+mn-ea"/>
                <a:cs typeface="+mn-ea"/>
              </a:endParaRPr>
            </a:p>
          </p:txBody>
        </p:sp>
      </p:grpSp>
      <p:grpSp>
        <p:nvGrpSpPr>
          <p:cNvPr id="60" name="组合 59"/>
          <p:cNvGrpSpPr/>
          <p:nvPr/>
        </p:nvGrpSpPr>
        <p:grpSpPr>
          <a:xfrm>
            <a:off x="2462213" y="2819400"/>
            <a:ext cx="682625" cy="681038"/>
            <a:chOff x="2462213" y="2819400"/>
            <a:chExt cx="682625" cy="681038"/>
          </a:xfrm>
        </p:grpSpPr>
        <p:sp>
          <p:nvSpPr>
            <p:cNvPr id="61" name="Freeform 40"/>
            <p:cNvSpPr>
              <a:spLocks noEditPoints="1"/>
            </p:cNvSpPr>
            <p:nvPr/>
          </p:nvSpPr>
          <p:spPr bwMode="auto">
            <a:xfrm>
              <a:off x="2462213" y="2819400"/>
              <a:ext cx="682625" cy="681038"/>
            </a:xfrm>
            <a:custGeom>
              <a:avLst/>
              <a:gdLst>
                <a:gd name="T0" fmla="*/ 130 w 261"/>
                <a:gd name="T1" fmla="*/ 261 h 261"/>
                <a:gd name="T2" fmla="*/ 0 w 261"/>
                <a:gd name="T3" fmla="*/ 131 h 261"/>
                <a:gd name="T4" fmla="*/ 130 w 261"/>
                <a:gd name="T5" fmla="*/ 0 h 261"/>
                <a:gd name="T6" fmla="*/ 261 w 261"/>
                <a:gd name="T7" fmla="*/ 131 h 261"/>
                <a:gd name="T8" fmla="*/ 130 w 261"/>
                <a:gd name="T9" fmla="*/ 261 h 261"/>
                <a:gd name="T10" fmla="*/ 130 w 261"/>
                <a:gd name="T11" fmla="*/ 20 h 261"/>
                <a:gd name="T12" fmla="*/ 20 w 261"/>
                <a:gd name="T13" fmla="*/ 131 h 261"/>
                <a:gd name="T14" fmla="*/ 130 w 261"/>
                <a:gd name="T15" fmla="*/ 241 h 261"/>
                <a:gd name="T16" fmla="*/ 241 w 261"/>
                <a:gd name="T17" fmla="*/ 131 h 261"/>
                <a:gd name="T18" fmla="*/ 130 w 261"/>
                <a:gd name="T19" fmla="*/ 2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0" y="261"/>
                  </a:moveTo>
                  <a:cubicBezTo>
                    <a:pt x="58" y="261"/>
                    <a:pt x="0" y="203"/>
                    <a:pt x="0" y="131"/>
                  </a:cubicBezTo>
                  <a:cubicBezTo>
                    <a:pt x="0" y="59"/>
                    <a:pt x="58" y="0"/>
                    <a:pt x="130" y="0"/>
                  </a:cubicBezTo>
                  <a:cubicBezTo>
                    <a:pt x="202" y="0"/>
                    <a:pt x="261" y="59"/>
                    <a:pt x="261" y="131"/>
                  </a:cubicBezTo>
                  <a:cubicBezTo>
                    <a:pt x="261" y="203"/>
                    <a:pt x="202" y="261"/>
                    <a:pt x="130" y="261"/>
                  </a:cubicBezTo>
                  <a:close/>
                  <a:moveTo>
                    <a:pt x="130" y="20"/>
                  </a:moveTo>
                  <a:cubicBezTo>
                    <a:pt x="69" y="20"/>
                    <a:pt x="20" y="70"/>
                    <a:pt x="20" y="131"/>
                  </a:cubicBezTo>
                  <a:cubicBezTo>
                    <a:pt x="20" y="192"/>
                    <a:pt x="69" y="241"/>
                    <a:pt x="130" y="241"/>
                  </a:cubicBezTo>
                  <a:cubicBezTo>
                    <a:pt x="191" y="241"/>
                    <a:pt x="241" y="192"/>
                    <a:pt x="241" y="131"/>
                  </a:cubicBezTo>
                  <a:cubicBezTo>
                    <a:pt x="241" y="70"/>
                    <a:pt x="191" y="20"/>
                    <a:pt x="130" y="20"/>
                  </a:cubicBezTo>
                  <a:close/>
                </a:path>
              </a:pathLst>
            </a:custGeom>
            <a:solidFill>
              <a:srgbClr val="0070C0"/>
            </a:solidFill>
            <a:ln w="28575">
              <a:solidFill>
                <a:srgbClr val="F2F2F2"/>
              </a:solidFill>
            </a:ln>
            <a:effectLst>
              <a:outerShdw blurRad="88900" dist="75434" dir="2699985" rotWithShape="0">
                <a:scrgbClr r="0" g="0" b="0">
                  <a:alpha val="23000"/>
                </a:scrgbClr>
              </a:outerShdw>
            </a:effectLst>
          </p:spPr>
          <p:txBody>
            <a:bodyPr/>
            <a:lstStyle/>
            <a:p>
              <a:endParaRPr lang="zh-CN" altLang="en-US" sz="1600">
                <a:solidFill>
                  <a:srgbClr val="000000"/>
                </a:solidFill>
                <a:cs typeface="+mn-ea"/>
              </a:endParaRPr>
            </a:p>
          </p:txBody>
        </p:sp>
        <p:sp>
          <p:nvSpPr>
            <p:cNvPr id="62" name="TextBox 682"/>
            <p:cNvSpPr txBox="1"/>
            <p:nvPr/>
          </p:nvSpPr>
          <p:spPr>
            <a:xfrm>
              <a:off x="2499520" y="2892071"/>
              <a:ext cx="620683" cy="52322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800" dirty="0" smtClean="0">
                  <a:solidFill>
                    <a:schemeClr val="tx1"/>
                  </a:solidFill>
                  <a:ea typeface="+mn-ea"/>
                  <a:cs typeface="+mn-ea"/>
                </a:rPr>
                <a:t>33</a:t>
              </a:r>
              <a:r>
                <a:rPr lang="en-US" altLang="zh-CN" sz="1200" dirty="0" smtClean="0">
                  <a:solidFill>
                    <a:schemeClr val="tx1"/>
                  </a:solidFill>
                  <a:ea typeface="+mn-ea"/>
                  <a:cs typeface="+mn-ea"/>
                </a:rPr>
                <a:t>%</a:t>
              </a:r>
              <a:endParaRPr lang="zh-CN" altLang="en-US" sz="2800" dirty="0">
                <a:solidFill>
                  <a:schemeClr val="tx1"/>
                </a:solidFill>
                <a:ea typeface="+mn-ea"/>
                <a:cs typeface="+mn-ea"/>
              </a:endParaRPr>
            </a:p>
          </p:txBody>
        </p:sp>
      </p:grpSp>
      <p:grpSp>
        <p:nvGrpSpPr>
          <p:cNvPr id="63" name="组合 62"/>
          <p:cNvGrpSpPr/>
          <p:nvPr/>
        </p:nvGrpSpPr>
        <p:grpSpPr>
          <a:xfrm>
            <a:off x="2662238" y="1549400"/>
            <a:ext cx="681037" cy="682625"/>
            <a:chOff x="2662238" y="1549400"/>
            <a:chExt cx="681037" cy="682625"/>
          </a:xfrm>
        </p:grpSpPr>
        <p:sp>
          <p:nvSpPr>
            <p:cNvPr id="64" name="Freeform 39"/>
            <p:cNvSpPr>
              <a:spLocks noEditPoints="1"/>
            </p:cNvSpPr>
            <p:nvPr/>
          </p:nvSpPr>
          <p:spPr bwMode="auto">
            <a:xfrm>
              <a:off x="2662238" y="1549400"/>
              <a:ext cx="681037" cy="682625"/>
            </a:xfrm>
            <a:custGeom>
              <a:avLst/>
              <a:gdLst>
                <a:gd name="T0" fmla="*/ 130 w 261"/>
                <a:gd name="T1" fmla="*/ 261 h 261"/>
                <a:gd name="T2" fmla="*/ 0 w 261"/>
                <a:gd name="T3" fmla="*/ 130 h 261"/>
                <a:gd name="T4" fmla="*/ 130 w 261"/>
                <a:gd name="T5" fmla="*/ 0 h 261"/>
                <a:gd name="T6" fmla="*/ 261 w 261"/>
                <a:gd name="T7" fmla="*/ 130 h 261"/>
                <a:gd name="T8" fmla="*/ 130 w 261"/>
                <a:gd name="T9" fmla="*/ 261 h 261"/>
                <a:gd name="T10" fmla="*/ 130 w 261"/>
                <a:gd name="T11" fmla="*/ 20 h 261"/>
                <a:gd name="T12" fmla="*/ 20 w 261"/>
                <a:gd name="T13" fmla="*/ 130 h 261"/>
                <a:gd name="T14" fmla="*/ 130 w 261"/>
                <a:gd name="T15" fmla="*/ 241 h 261"/>
                <a:gd name="T16" fmla="*/ 241 w 261"/>
                <a:gd name="T17" fmla="*/ 130 h 261"/>
                <a:gd name="T18" fmla="*/ 130 w 261"/>
                <a:gd name="T19" fmla="*/ 2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130" y="261"/>
                  </a:moveTo>
                  <a:cubicBezTo>
                    <a:pt x="58" y="261"/>
                    <a:pt x="0" y="202"/>
                    <a:pt x="0" y="130"/>
                  </a:cubicBezTo>
                  <a:cubicBezTo>
                    <a:pt x="0" y="58"/>
                    <a:pt x="58" y="0"/>
                    <a:pt x="130" y="0"/>
                  </a:cubicBezTo>
                  <a:cubicBezTo>
                    <a:pt x="202" y="0"/>
                    <a:pt x="261" y="58"/>
                    <a:pt x="261" y="130"/>
                  </a:cubicBezTo>
                  <a:cubicBezTo>
                    <a:pt x="261" y="202"/>
                    <a:pt x="202" y="261"/>
                    <a:pt x="130" y="261"/>
                  </a:cubicBezTo>
                  <a:close/>
                  <a:moveTo>
                    <a:pt x="130" y="20"/>
                  </a:moveTo>
                  <a:cubicBezTo>
                    <a:pt x="70" y="20"/>
                    <a:pt x="20" y="69"/>
                    <a:pt x="20" y="130"/>
                  </a:cubicBezTo>
                  <a:cubicBezTo>
                    <a:pt x="20" y="191"/>
                    <a:pt x="70" y="241"/>
                    <a:pt x="130" y="241"/>
                  </a:cubicBezTo>
                  <a:cubicBezTo>
                    <a:pt x="191" y="241"/>
                    <a:pt x="241" y="191"/>
                    <a:pt x="241" y="130"/>
                  </a:cubicBezTo>
                  <a:cubicBezTo>
                    <a:pt x="241" y="69"/>
                    <a:pt x="191" y="20"/>
                    <a:pt x="130" y="20"/>
                  </a:cubicBezTo>
                  <a:close/>
                </a:path>
              </a:pathLst>
            </a:custGeom>
            <a:solidFill>
              <a:srgbClr val="0070C0"/>
            </a:solidFill>
            <a:ln w="28575">
              <a:solidFill>
                <a:srgbClr val="F2F2F2"/>
              </a:solidFill>
            </a:ln>
            <a:effectLst>
              <a:outerShdw blurRad="88900" dist="75434" dir="2699985" rotWithShape="0">
                <a:scrgbClr r="0" g="0" b="0">
                  <a:alpha val="23000"/>
                </a:scrgbClr>
              </a:outerShdw>
            </a:effectLst>
          </p:spPr>
          <p:txBody>
            <a:bodyPr/>
            <a:lstStyle/>
            <a:p>
              <a:endParaRPr lang="zh-CN" altLang="en-US" sz="1600">
                <a:solidFill>
                  <a:srgbClr val="000000"/>
                </a:solidFill>
                <a:cs typeface="+mn-ea"/>
              </a:endParaRPr>
            </a:p>
          </p:txBody>
        </p:sp>
        <p:sp>
          <p:nvSpPr>
            <p:cNvPr id="65" name="TextBox 682"/>
            <p:cNvSpPr txBox="1"/>
            <p:nvPr/>
          </p:nvSpPr>
          <p:spPr>
            <a:xfrm>
              <a:off x="2721879" y="1619905"/>
              <a:ext cx="620683" cy="52322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800" dirty="0" smtClean="0">
                  <a:solidFill>
                    <a:schemeClr val="tx1"/>
                  </a:solidFill>
                  <a:ea typeface="+mn-ea"/>
                  <a:cs typeface="+mn-ea"/>
                </a:rPr>
                <a:t>31</a:t>
              </a:r>
              <a:r>
                <a:rPr lang="en-US" altLang="zh-CN" sz="1200" dirty="0" smtClean="0">
                  <a:solidFill>
                    <a:schemeClr val="tx1"/>
                  </a:solidFill>
                  <a:ea typeface="+mn-ea"/>
                  <a:cs typeface="+mn-ea"/>
                </a:rPr>
                <a:t>%</a:t>
              </a:r>
              <a:endParaRPr lang="zh-CN" altLang="en-US" sz="2800" dirty="0">
                <a:solidFill>
                  <a:schemeClr val="tx1"/>
                </a:solidFill>
                <a:ea typeface="+mn-ea"/>
                <a:cs typeface="+mn-ea"/>
              </a:endParaRPr>
            </a:p>
          </p:txBody>
        </p:sp>
      </p:grpSp>
      <p:sp>
        <p:nvSpPr>
          <p:cNvPr id="66" name="TextBox 682"/>
          <p:cNvSpPr txBox="1"/>
          <p:nvPr/>
        </p:nvSpPr>
        <p:spPr>
          <a:xfrm>
            <a:off x="5793773" y="2433493"/>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A</a:t>
            </a:r>
            <a:endParaRPr lang="zh-CN" altLang="en-US" sz="1200" dirty="0">
              <a:solidFill>
                <a:srgbClr val="0070C0"/>
              </a:solidFill>
              <a:ea typeface="+mn-ea"/>
              <a:cs typeface="+mn-ea"/>
            </a:endParaRPr>
          </a:p>
        </p:txBody>
      </p:sp>
      <p:sp>
        <p:nvSpPr>
          <p:cNvPr id="67" name="TextBox 682"/>
          <p:cNvSpPr txBox="1"/>
          <p:nvPr/>
        </p:nvSpPr>
        <p:spPr>
          <a:xfrm>
            <a:off x="6771713" y="2666912"/>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B</a:t>
            </a:r>
            <a:endParaRPr lang="zh-CN" altLang="en-US" sz="1200" dirty="0">
              <a:solidFill>
                <a:srgbClr val="0070C0"/>
              </a:solidFill>
              <a:ea typeface="+mn-ea"/>
              <a:cs typeface="+mn-ea"/>
            </a:endParaRPr>
          </a:p>
        </p:txBody>
      </p:sp>
      <p:sp>
        <p:nvSpPr>
          <p:cNvPr id="68" name="TextBox 682"/>
          <p:cNvSpPr txBox="1"/>
          <p:nvPr/>
        </p:nvSpPr>
        <p:spPr>
          <a:xfrm>
            <a:off x="7354533" y="2852915"/>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C</a:t>
            </a:r>
            <a:endParaRPr lang="zh-CN" altLang="en-US" sz="1200" dirty="0">
              <a:solidFill>
                <a:srgbClr val="0070C0"/>
              </a:solidFill>
              <a:ea typeface="+mn-ea"/>
              <a:cs typeface="+mn-ea"/>
            </a:endParaRPr>
          </a:p>
        </p:txBody>
      </p:sp>
      <p:sp>
        <p:nvSpPr>
          <p:cNvPr id="69" name="TextBox 682"/>
          <p:cNvSpPr txBox="1"/>
          <p:nvPr/>
        </p:nvSpPr>
        <p:spPr>
          <a:xfrm>
            <a:off x="6465234" y="3896241"/>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D</a:t>
            </a:r>
            <a:endParaRPr lang="zh-CN" altLang="en-US" sz="1200" dirty="0">
              <a:solidFill>
                <a:srgbClr val="0070C0"/>
              </a:solidFill>
              <a:ea typeface="+mn-ea"/>
              <a:cs typeface="+mn-ea"/>
            </a:endParaRPr>
          </a:p>
        </p:txBody>
      </p:sp>
      <p:sp>
        <p:nvSpPr>
          <p:cNvPr id="70" name="TextBox 682"/>
          <p:cNvSpPr txBox="1"/>
          <p:nvPr/>
        </p:nvSpPr>
        <p:spPr>
          <a:xfrm>
            <a:off x="5469594" y="3686518"/>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E</a:t>
            </a:r>
            <a:endParaRPr lang="zh-CN" altLang="en-US" sz="1200" dirty="0">
              <a:solidFill>
                <a:srgbClr val="0070C0"/>
              </a:solidFill>
              <a:ea typeface="+mn-ea"/>
              <a:cs typeface="+mn-ea"/>
            </a:endParaRPr>
          </a:p>
        </p:txBody>
      </p:sp>
      <p:sp>
        <p:nvSpPr>
          <p:cNvPr id="71" name="TextBox 682"/>
          <p:cNvSpPr txBox="1"/>
          <p:nvPr/>
        </p:nvSpPr>
        <p:spPr>
          <a:xfrm>
            <a:off x="3256155" y="3557931"/>
            <a:ext cx="269626"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F</a:t>
            </a:r>
            <a:endParaRPr lang="zh-CN" altLang="en-US" sz="1200" dirty="0">
              <a:solidFill>
                <a:srgbClr val="0070C0"/>
              </a:solidFill>
              <a:ea typeface="+mn-ea"/>
              <a:cs typeface="+mn-ea"/>
            </a:endParaRPr>
          </a:p>
        </p:txBody>
      </p:sp>
      <p:sp>
        <p:nvSpPr>
          <p:cNvPr id="72" name="TextBox 682"/>
          <p:cNvSpPr txBox="1"/>
          <p:nvPr/>
        </p:nvSpPr>
        <p:spPr>
          <a:xfrm>
            <a:off x="2091862" y="3557931"/>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G</a:t>
            </a:r>
            <a:endParaRPr lang="zh-CN" altLang="en-US" sz="1200" dirty="0">
              <a:solidFill>
                <a:srgbClr val="0070C0"/>
              </a:solidFill>
              <a:ea typeface="+mn-ea"/>
              <a:cs typeface="+mn-ea"/>
            </a:endParaRPr>
          </a:p>
        </p:txBody>
      </p:sp>
      <p:sp>
        <p:nvSpPr>
          <p:cNvPr id="73" name="TextBox 682"/>
          <p:cNvSpPr txBox="1"/>
          <p:nvPr/>
        </p:nvSpPr>
        <p:spPr>
          <a:xfrm>
            <a:off x="1540879" y="2803525"/>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H</a:t>
            </a:r>
            <a:endParaRPr lang="zh-CN" altLang="en-US" sz="1200" dirty="0">
              <a:solidFill>
                <a:srgbClr val="0070C0"/>
              </a:solidFill>
              <a:ea typeface="+mn-ea"/>
              <a:cs typeface="+mn-ea"/>
            </a:endParaRPr>
          </a:p>
        </p:txBody>
      </p:sp>
      <p:sp>
        <p:nvSpPr>
          <p:cNvPr id="74" name="TextBox 682"/>
          <p:cNvSpPr txBox="1"/>
          <p:nvPr/>
        </p:nvSpPr>
        <p:spPr>
          <a:xfrm>
            <a:off x="2887934" y="2346668"/>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I</a:t>
            </a:r>
            <a:endParaRPr lang="zh-CN" altLang="en-US" sz="1200" dirty="0">
              <a:solidFill>
                <a:srgbClr val="0070C0"/>
              </a:solidFill>
              <a:ea typeface="+mn-ea"/>
              <a:cs typeface="+mn-ea"/>
            </a:endParaRPr>
          </a:p>
        </p:txBody>
      </p:sp>
      <p:sp>
        <p:nvSpPr>
          <p:cNvPr id="75" name="TextBox 682"/>
          <p:cNvSpPr txBox="1"/>
          <p:nvPr/>
        </p:nvSpPr>
        <p:spPr>
          <a:xfrm>
            <a:off x="2123428" y="1704352"/>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J</a:t>
            </a:r>
            <a:endParaRPr lang="zh-CN" altLang="en-US" sz="1200" dirty="0">
              <a:solidFill>
                <a:srgbClr val="0070C0"/>
              </a:solidFill>
              <a:ea typeface="+mn-ea"/>
              <a:cs typeface="+mn-ea"/>
            </a:endParaRPr>
          </a:p>
        </p:txBody>
      </p:sp>
      <p:sp>
        <p:nvSpPr>
          <p:cNvPr id="76" name="TextBox 682"/>
          <p:cNvSpPr txBox="1"/>
          <p:nvPr/>
        </p:nvSpPr>
        <p:spPr>
          <a:xfrm>
            <a:off x="1872971" y="1102982"/>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K</a:t>
            </a:r>
            <a:endParaRPr lang="zh-CN" altLang="en-US" sz="1200" dirty="0">
              <a:solidFill>
                <a:srgbClr val="0070C0"/>
              </a:solidFill>
              <a:ea typeface="+mn-ea"/>
              <a:cs typeface="+mn-ea"/>
            </a:endParaRPr>
          </a:p>
        </p:txBody>
      </p:sp>
      <p:sp>
        <p:nvSpPr>
          <p:cNvPr id="77" name="TextBox 682"/>
          <p:cNvSpPr txBox="1"/>
          <p:nvPr/>
        </p:nvSpPr>
        <p:spPr>
          <a:xfrm>
            <a:off x="2833918" y="1064961"/>
            <a:ext cx="269626"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L</a:t>
            </a:r>
            <a:endParaRPr lang="zh-CN" altLang="en-US" sz="1200" dirty="0">
              <a:solidFill>
                <a:srgbClr val="0070C0"/>
              </a:solidFill>
              <a:ea typeface="+mn-ea"/>
              <a:cs typeface="+mn-ea"/>
            </a:endParaRPr>
          </a:p>
        </p:txBody>
      </p:sp>
      <p:sp>
        <p:nvSpPr>
          <p:cNvPr id="78" name="TextBox 682"/>
          <p:cNvSpPr txBox="1"/>
          <p:nvPr/>
        </p:nvSpPr>
        <p:spPr>
          <a:xfrm>
            <a:off x="3836233" y="965200"/>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M</a:t>
            </a:r>
            <a:endParaRPr lang="zh-CN" altLang="en-US" sz="1200" dirty="0">
              <a:solidFill>
                <a:srgbClr val="0070C0"/>
              </a:solidFill>
              <a:ea typeface="+mn-ea"/>
              <a:cs typeface="+mn-ea"/>
            </a:endParaRPr>
          </a:p>
        </p:txBody>
      </p:sp>
      <p:sp>
        <p:nvSpPr>
          <p:cNvPr id="79" name="TextBox 682"/>
          <p:cNvSpPr txBox="1"/>
          <p:nvPr/>
        </p:nvSpPr>
        <p:spPr>
          <a:xfrm>
            <a:off x="3851523" y="1536562"/>
            <a:ext cx="261610" cy="276999"/>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1200" dirty="0" smtClean="0">
                <a:solidFill>
                  <a:srgbClr val="0070C0"/>
                </a:solidFill>
                <a:ea typeface="+mn-ea"/>
                <a:cs typeface="+mn-ea"/>
              </a:rPr>
              <a:t>N</a:t>
            </a:r>
            <a:endParaRPr lang="zh-CN" altLang="en-US" sz="1200" dirty="0">
              <a:solidFill>
                <a:srgbClr val="0070C0"/>
              </a:solidFill>
              <a:ea typeface="+mn-ea"/>
              <a:cs typeface="+mn-ea"/>
            </a:endParaRPr>
          </a:p>
        </p:txBody>
      </p:sp>
      <p:sp>
        <p:nvSpPr>
          <p:cNvPr id="80" name="TextBox 153"/>
          <p:cNvSpPr txBox="1"/>
          <p:nvPr/>
        </p:nvSpPr>
        <p:spPr bwMode="auto">
          <a:xfrm>
            <a:off x="3703429" y="3844981"/>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mn-ea"/>
                <a:cs typeface="+mn-ea"/>
              </a:rPr>
              <a:t>添加标题</a:t>
            </a:r>
            <a:endParaRPr lang="zh-CN" altLang="en-US" dirty="0">
              <a:solidFill>
                <a:schemeClr val="tx1"/>
              </a:solidFill>
              <a:ea typeface="+mn-ea"/>
              <a:cs typeface="+mn-ea"/>
            </a:endParaRPr>
          </a:p>
        </p:txBody>
      </p:sp>
      <p:sp>
        <p:nvSpPr>
          <p:cNvPr id="81" name="TextBox 154"/>
          <p:cNvSpPr txBox="1"/>
          <p:nvPr/>
        </p:nvSpPr>
        <p:spPr bwMode="auto">
          <a:xfrm>
            <a:off x="844484" y="1670636"/>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mn-ea"/>
                <a:cs typeface="+mn-ea"/>
              </a:rPr>
              <a:t>添加标题</a:t>
            </a:r>
            <a:endParaRPr lang="zh-CN" altLang="en-US" dirty="0">
              <a:solidFill>
                <a:schemeClr val="tx1"/>
              </a:solidFill>
              <a:ea typeface="+mn-ea"/>
              <a:cs typeface="+mn-ea"/>
            </a:endParaRPr>
          </a:p>
        </p:txBody>
      </p:sp>
      <p:sp>
        <p:nvSpPr>
          <p:cNvPr id="82" name="TextBox 155"/>
          <p:cNvSpPr txBox="1"/>
          <p:nvPr/>
        </p:nvSpPr>
        <p:spPr bwMode="auto">
          <a:xfrm>
            <a:off x="2217529" y="3976688"/>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mn-ea"/>
                <a:cs typeface="+mn-ea"/>
              </a:rPr>
              <a:t>添加标题</a:t>
            </a:r>
            <a:endParaRPr lang="zh-CN" altLang="en-US" dirty="0">
              <a:solidFill>
                <a:schemeClr val="tx1"/>
              </a:solidFill>
              <a:ea typeface="+mn-ea"/>
              <a:cs typeface="+mn-ea"/>
            </a:endParaRPr>
          </a:p>
        </p:txBody>
      </p:sp>
      <p:sp>
        <p:nvSpPr>
          <p:cNvPr id="83" name="TextBox 156"/>
          <p:cNvSpPr txBox="1"/>
          <p:nvPr/>
        </p:nvSpPr>
        <p:spPr bwMode="auto">
          <a:xfrm>
            <a:off x="5698746" y="1943101"/>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ea typeface="+mn-ea"/>
                <a:cs typeface="+mn-ea"/>
              </a:rPr>
              <a:t>添加标题</a:t>
            </a:r>
            <a:endParaRPr lang="zh-CN" altLang="en-US" dirty="0">
              <a:solidFill>
                <a:schemeClr val="tx1"/>
              </a:solidFill>
              <a:ea typeface="+mn-ea"/>
              <a:cs typeface="+mn-ea"/>
            </a:endParaRPr>
          </a:p>
        </p:txBody>
      </p:sp>
      <p:sp>
        <p:nvSpPr>
          <p:cNvPr id="84" name="TextBox 6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Tm="0">
        <p14:ripple dir="l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300"/>
                                        <p:tgtEl>
                                          <p:spTgt spid="18"/>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p:tgtEl>
                                          <p:spTgt spid="19"/>
                                        </p:tgtEl>
                                        <p:attrNameLst>
                                          <p:attrName>ppt_x</p:attrName>
                                        </p:attrNameLst>
                                      </p:cBhvr>
                                      <p:tavLst>
                                        <p:tav tm="0">
                                          <p:val>
                                            <p:strVal val="#ppt_x-#ppt_w*1.125000"/>
                                          </p:val>
                                        </p:tav>
                                        <p:tav tm="100000">
                                          <p:val>
                                            <p:strVal val="#ppt_x"/>
                                          </p:val>
                                        </p:tav>
                                      </p:tavLst>
                                    </p:anim>
                                    <p:animEffect transition="in" filter="wipe(right)">
                                      <p:cBhvr>
                                        <p:cTn id="16" dur="500"/>
                                        <p:tgtEl>
                                          <p:spTgt spid="19"/>
                                        </p:tgtEl>
                                      </p:cBhvr>
                                    </p:animEffect>
                                  </p:childTnLst>
                                </p:cTn>
                              </p:par>
                              <p:par>
                                <p:cTn id="17" presetID="1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ppt_x</p:attrName>
                                        </p:attrNameLst>
                                      </p:cBhvr>
                                      <p:tavLst>
                                        <p:tav tm="0">
                                          <p:val>
                                            <p:strVal val="#ppt_x-#ppt_w*1.125000"/>
                                          </p:val>
                                        </p:tav>
                                        <p:tav tm="100000">
                                          <p:val>
                                            <p:strVal val="#ppt_x"/>
                                          </p:val>
                                        </p:tav>
                                      </p:tavLst>
                                    </p:anim>
                                    <p:animEffect transition="in" filter="wipe(right)">
                                      <p:cBhvr>
                                        <p:cTn id="20" dur="500"/>
                                        <p:tgtEl>
                                          <p:spTgt spid="21"/>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ppt_x</p:attrName>
                                        </p:attrNameLst>
                                      </p:cBhvr>
                                      <p:tavLst>
                                        <p:tav tm="0">
                                          <p:val>
                                            <p:strVal val="#ppt_x-#ppt_w*1.125000"/>
                                          </p:val>
                                        </p:tav>
                                        <p:tav tm="100000">
                                          <p:val>
                                            <p:strVal val="#ppt_x"/>
                                          </p:val>
                                        </p:tav>
                                      </p:tavLst>
                                    </p:anim>
                                    <p:animEffect transition="in" filter="wipe(righ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par>
                                <p:cTn id="32" presetID="53" presetClass="entr" presetSubtype="16"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p:cTn id="34" dur="500" fill="hold"/>
                                        <p:tgtEl>
                                          <p:spTgt spid="60"/>
                                        </p:tgtEl>
                                        <p:attrNameLst>
                                          <p:attrName>ppt_w</p:attrName>
                                        </p:attrNameLst>
                                      </p:cBhvr>
                                      <p:tavLst>
                                        <p:tav tm="0">
                                          <p:val>
                                            <p:fltVal val="0"/>
                                          </p:val>
                                        </p:tav>
                                        <p:tav tm="100000">
                                          <p:val>
                                            <p:strVal val="#ppt_w"/>
                                          </p:val>
                                        </p:tav>
                                      </p:tavLst>
                                    </p:anim>
                                    <p:anim calcmode="lin" valueType="num">
                                      <p:cBhvr>
                                        <p:cTn id="35" dur="500" fill="hold"/>
                                        <p:tgtEl>
                                          <p:spTgt spid="60"/>
                                        </p:tgtEl>
                                        <p:attrNameLst>
                                          <p:attrName>ppt_h</p:attrName>
                                        </p:attrNameLst>
                                      </p:cBhvr>
                                      <p:tavLst>
                                        <p:tav tm="0">
                                          <p:val>
                                            <p:fltVal val="0"/>
                                          </p:val>
                                        </p:tav>
                                        <p:tav tm="100000">
                                          <p:val>
                                            <p:strVal val="#ppt_h"/>
                                          </p:val>
                                        </p:tav>
                                      </p:tavLst>
                                    </p:anim>
                                    <p:animEffect transition="in" filter="fade">
                                      <p:cBhvr>
                                        <p:cTn id="36" dur="500"/>
                                        <p:tgtEl>
                                          <p:spTgt spid="60"/>
                                        </p:tgtEl>
                                      </p:cBhvr>
                                    </p:animEffect>
                                  </p:childTnLst>
                                </p:cTn>
                              </p:par>
                              <p:par>
                                <p:cTn id="37" presetID="53" presetClass="entr" presetSubtype="16"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fltVal val="0"/>
                                          </p:val>
                                        </p:tav>
                                        <p:tav tm="100000">
                                          <p:val>
                                            <p:strVal val="#ppt_h"/>
                                          </p:val>
                                        </p:tav>
                                      </p:tavLst>
                                    </p:anim>
                                    <p:animEffect transition="in" filter="fade">
                                      <p:cBhvr>
                                        <p:cTn id="41" dur="500"/>
                                        <p:tgtEl>
                                          <p:spTgt spid="63"/>
                                        </p:tgtEl>
                                      </p:cBhvr>
                                    </p:animEffect>
                                  </p:childTnLst>
                                </p:cTn>
                              </p:par>
                              <p:par>
                                <p:cTn id="42" presetID="53" presetClass="entr" presetSubtype="16"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animEffect transition="in" filter="fade">
                                      <p:cBhvr>
                                        <p:cTn id="46" dur="500"/>
                                        <p:tgtEl>
                                          <p:spTgt spid="57"/>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00"/>
                                        <p:tgtEl>
                                          <p:spTgt spid="24"/>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down)">
                                      <p:cBhvr>
                                        <p:cTn id="65" dur="500"/>
                                        <p:tgtEl>
                                          <p:spTgt spid="27"/>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down)">
                                      <p:cBhvr>
                                        <p:cTn id="80" dur="500"/>
                                        <p:tgtEl>
                                          <p:spTgt spid="3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down)">
                                      <p:cBhvr>
                                        <p:cTn id="83" dur="500"/>
                                        <p:tgtEl>
                                          <p:spTgt spid="33"/>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down)">
                                      <p:cBhvr>
                                        <p:cTn id="86" dur="500"/>
                                        <p:tgtEl>
                                          <p:spTgt spid="34"/>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down)">
                                      <p:cBhvr>
                                        <p:cTn id="89" dur="500"/>
                                        <p:tgtEl>
                                          <p:spTgt spid="35"/>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down)">
                                      <p:cBhvr>
                                        <p:cTn id="92" dur="500"/>
                                        <p:tgtEl>
                                          <p:spTgt spid="3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down)">
                                      <p:cBhvr>
                                        <p:cTn id="95" dur="500"/>
                                        <p:tgtEl>
                                          <p:spTgt spid="3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down)">
                                      <p:cBhvr>
                                        <p:cTn id="98" dur="500"/>
                                        <p:tgtEl>
                                          <p:spTgt spid="3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down)">
                                      <p:cBhvr>
                                        <p:cTn id="101" dur="500"/>
                                        <p:tgtEl>
                                          <p:spTgt spid="3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down)">
                                      <p:cBhvr>
                                        <p:cTn id="104" dur="500"/>
                                        <p:tgtEl>
                                          <p:spTgt spid="4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down)">
                                      <p:cBhvr>
                                        <p:cTn id="107" dur="500"/>
                                        <p:tgtEl>
                                          <p:spTgt spid="4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wipe(down)">
                                      <p:cBhvr>
                                        <p:cTn id="110" dur="500"/>
                                        <p:tgtEl>
                                          <p:spTgt spid="4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wipe(down)">
                                      <p:cBhvr>
                                        <p:cTn id="113" dur="500"/>
                                        <p:tgtEl>
                                          <p:spTgt spid="4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wipe(down)">
                                      <p:cBhvr>
                                        <p:cTn id="116" dur="500"/>
                                        <p:tgtEl>
                                          <p:spTgt spid="44"/>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wipe(down)">
                                      <p:cBhvr>
                                        <p:cTn id="119" dur="500"/>
                                        <p:tgtEl>
                                          <p:spTgt spid="45"/>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wipe(down)">
                                      <p:cBhvr>
                                        <p:cTn id="122" dur="500"/>
                                        <p:tgtEl>
                                          <p:spTgt spid="46"/>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wipe(down)">
                                      <p:cBhvr>
                                        <p:cTn id="128" dur="500"/>
                                        <p:tgtEl>
                                          <p:spTgt spid="48"/>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wipe(down)">
                                      <p:cBhvr>
                                        <p:cTn id="131" dur="500"/>
                                        <p:tgtEl>
                                          <p:spTgt spid="49"/>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wipe(down)">
                                      <p:cBhvr>
                                        <p:cTn id="134" dur="500"/>
                                        <p:tgtEl>
                                          <p:spTgt spid="50"/>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51"/>
                                        </p:tgtEl>
                                        <p:attrNameLst>
                                          <p:attrName>style.visibility</p:attrName>
                                        </p:attrNameLst>
                                      </p:cBhvr>
                                      <p:to>
                                        <p:strVal val="visible"/>
                                      </p:to>
                                    </p:set>
                                    <p:animEffect transition="in" filter="wipe(down)">
                                      <p:cBhvr>
                                        <p:cTn id="137" dur="500"/>
                                        <p:tgtEl>
                                          <p:spTgt spid="51"/>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wipe(down)">
                                      <p:cBhvr>
                                        <p:cTn id="140" dur="500"/>
                                        <p:tgtEl>
                                          <p:spTgt spid="52"/>
                                        </p:tgtEl>
                                      </p:cBhvr>
                                    </p:animEffect>
                                  </p:childTnLst>
                                </p:cTn>
                              </p:par>
                              <p:par>
                                <p:cTn id="141" presetID="22" presetClass="entr" presetSubtype="4" fill="hold" grpId="0" nodeType="withEffect">
                                  <p:stCondLst>
                                    <p:cond delay="0"/>
                                  </p:stCondLst>
                                  <p:childTnLst>
                                    <p:set>
                                      <p:cBhvr>
                                        <p:cTn id="142" dur="1" fill="hold">
                                          <p:stCondLst>
                                            <p:cond delay="0"/>
                                          </p:stCondLst>
                                        </p:cTn>
                                        <p:tgtEl>
                                          <p:spTgt spid="66"/>
                                        </p:tgtEl>
                                        <p:attrNameLst>
                                          <p:attrName>style.visibility</p:attrName>
                                        </p:attrNameLst>
                                      </p:cBhvr>
                                      <p:to>
                                        <p:strVal val="visible"/>
                                      </p:to>
                                    </p:set>
                                    <p:animEffect transition="in" filter="wipe(down)">
                                      <p:cBhvr>
                                        <p:cTn id="143" dur="500"/>
                                        <p:tgtEl>
                                          <p:spTgt spid="66"/>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down)">
                                      <p:cBhvr>
                                        <p:cTn id="146" dur="500"/>
                                        <p:tgtEl>
                                          <p:spTgt spid="67"/>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68"/>
                                        </p:tgtEl>
                                        <p:attrNameLst>
                                          <p:attrName>style.visibility</p:attrName>
                                        </p:attrNameLst>
                                      </p:cBhvr>
                                      <p:to>
                                        <p:strVal val="visible"/>
                                      </p:to>
                                    </p:set>
                                    <p:animEffect transition="in" filter="wipe(down)">
                                      <p:cBhvr>
                                        <p:cTn id="149" dur="500"/>
                                        <p:tgtEl>
                                          <p:spTgt spid="68"/>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69"/>
                                        </p:tgtEl>
                                        <p:attrNameLst>
                                          <p:attrName>style.visibility</p:attrName>
                                        </p:attrNameLst>
                                      </p:cBhvr>
                                      <p:to>
                                        <p:strVal val="visible"/>
                                      </p:to>
                                    </p:set>
                                    <p:animEffect transition="in" filter="wipe(down)">
                                      <p:cBhvr>
                                        <p:cTn id="152" dur="500"/>
                                        <p:tgtEl>
                                          <p:spTgt spid="69"/>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70"/>
                                        </p:tgtEl>
                                        <p:attrNameLst>
                                          <p:attrName>style.visibility</p:attrName>
                                        </p:attrNameLst>
                                      </p:cBhvr>
                                      <p:to>
                                        <p:strVal val="visible"/>
                                      </p:to>
                                    </p:set>
                                    <p:animEffect transition="in" filter="wipe(down)">
                                      <p:cBhvr>
                                        <p:cTn id="155" dur="500"/>
                                        <p:tgtEl>
                                          <p:spTgt spid="70"/>
                                        </p:tgtEl>
                                      </p:cBhvr>
                                    </p:animEffect>
                                  </p:childTnLst>
                                </p:cTn>
                              </p:par>
                              <p:par>
                                <p:cTn id="156" presetID="22" presetClass="entr" presetSubtype="4" fill="hold" grpId="0" nodeType="withEffect">
                                  <p:stCondLst>
                                    <p:cond delay="0"/>
                                  </p:stCondLst>
                                  <p:childTnLst>
                                    <p:set>
                                      <p:cBhvr>
                                        <p:cTn id="157" dur="1" fill="hold">
                                          <p:stCondLst>
                                            <p:cond delay="0"/>
                                          </p:stCondLst>
                                        </p:cTn>
                                        <p:tgtEl>
                                          <p:spTgt spid="71"/>
                                        </p:tgtEl>
                                        <p:attrNameLst>
                                          <p:attrName>style.visibility</p:attrName>
                                        </p:attrNameLst>
                                      </p:cBhvr>
                                      <p:to>
                                        <p:strVal val="visible"/>
                                      </p:to>
                                    </p:set>
                                    <p:animEffect transition="in" filter="wipe(down)">
                                      <p:cBhvr>
                                        <p:cTn id="158" dur="500"/>
                                        <p:tgtEl>
                                          <p:spTgt spid="71"/>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72"/>
                                        </p:tgtEl>
                                        <p:attrNameLst>
                                          <p:attrName>style.visibility</p:attrName>
                                        </p:attrNameLst>
                                      </p:cBhvr>
                                      <p:to>
                                        <p:strVal val="visible"/>
                                      </p:to>
                                    </p:set>
                                    <p:animEffect transition="in" filter="wipe(down)">
                                      <p:cBhvr>
                                        <p:cTn id="161" dur="500"/>
                                        <p:tgtEl>
                                          <p:spTgt spid="72"/>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73"/>
                                        </p:tgtEl>
                                        <p:attrNameLst>
                                          <p:attrName>style.visibility</p:attrName>
                                        </p:attrNameLst>
                                      </p:cBhvr>
                                      <p:to>
                                        <p:strVal val="visible"/>
                                      </p:to>
                                    </p:set>
                                    <p:animEffect transition="in" filter="wipe(down)">
                                      <p:cBhvr>
                                        <p:cTn id="164" dur="500"/>
                                        <p:tgtEl>
                                          <p:spTgt spid="73"/>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74"/>
                                        </p:tgtEl>
                                        <p:attrNameLst>
                                          <p:attrName>style.visibility</p:attrName>
                                        </p:attrNameLst>
                                      </p:cBhvr>
                                      <p:to>
                                        <p:strVal val="visible"/>
                                      </p:to>
                                    </p:set>
                                    <p:animEffect transition="in" filter="wipe(down)">
                                      <p:cBhvr>
                                        <p:cTn id="167" dur="500"/>
                                        <p:tgtEl>
                                          <p:spTgt spid="74"/>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500"/>
                                        <p:tgtEl>
                                          <p:spTgt spid="75"/>
                                        </p:tgtEl>
                                      </p:cBhvr>
                                    </p:animEffect>
                                  </p:childTnLst>
                                </p:cTn>
                              </p:par>
                              <p:par>
                                <p:cTn id="171" presetID="22" presetClass="entr" presetSubtype="4" fill="hold" grpId="0" nodeType="withEffect">
                                  <p:stCondLst>
                                    <p:cond delay="0"/>
                                  </p:stCondLst>
                                  <p:childTnLst>
                                    <p:set>
                                      <p:cBhvr>
                                        <p:cTn id="172" dur="1" fill="hold">
                                          <p:stCondLst>
                                            <p:cond delay="0"/>
                                          </p:stCondLst>
                                        </p:cTn>
                                        <p:tgtEl>
                                          <p:spTgt spid="76"/>
                                        </p:tgtEl>
                                        <p:attrNameLst>
                                          <p:attrName>style.visibility</p:attrName>
                                        </p:attrNameLst>
                                      </p:cBhvr>
                                      <p:to>
                                        <p:strVal val="visible"/>
                                      </p:to>
                                    </p:set>
                                    <p:animEffect transition="in" filter="wipe(down)">
                                      <p:cBhvr>
                                        <p:cTn id="173" dur="500"/>
                                        <p:tgtEl>
                                          <p:spTgt spid="76"/>
                                        </p:tgtEl>
                                      </p:cBhvr>
                                    </p:animEffect>
                                  </p:childTnLst>
                                </p:cTn>
                              </p:par>
                              <p:par>
                                <p:cTn id="174" presetID="22" presetClass="entr" presetSubtype="4" fill="hold" grpId="0" nodeType="withEffect">
                                  <p:stCondLst>
                                    <p:cond delay="0"/>
                                  </p:stCondLst>
                                  <p:childTnLst>
                                    <p:set>
                                      <p:cBhvr>
                                        <p:cTn id="175" dur="1" fill="hold">
                                          <p:stCondLst>
                                            <p:cond delay="0"/>
                                          </p:stCondLst>
                                        </p:cTn>
                                        <p:tgtEl>
                                          <p:spTgt spid="77"/>
                                        </p:tgtEl>
                                        <p:attrNameLst>
                                          <p:attrName>style.visibility</p:attrName>
                                        </p:attrNameLst>
                                      </p:cBhvr>
                                      <p:to>
                                        <p:strVal val="visible"/>
                                      </p:to>
                                    </p:set>
                                    <p:animEffect transition="in" filter="wipe(down)">
                                      <p:cBhvr>
                                        <p:cTn id="176" dur="500"/>
                                        <p:tgtEl>
                                          <p:spTgt spid="77"/>
                                        </p:tgtEl>
                                      </p:cBhvr>
                                    </p:animEffect>
                                  </p:childTnLst>
                                </p:cTn>
                              </p:par>
                              <p:par>
                                <p:cTn id="177" presetID="22" presetClass="entr" presetSubtype="4" fill="hold" grpId="0" nodeType="withEffect">
                                  <p:stCondLst>
                                    <p:cond delay="0"/>
                                  </p:stCondLst>
                                  <p:childTnLst>
                                    <p:set>
                                      <p:cBhvr>
                                        <p:cTn id="178" dur="1" fill="hold">
                                          <p:stCondLst>
                                            <p:cond delay="0"/>
                                          </p:stCondLst>
                                        </p:cTn>
                                        <p:tgtEl>
                                          <p:spTgt spid="78"/>
                                        </p:tgtEl>
                                        <p:attrNameLst>
                                          <p:attrName>style.visibility</p:attrName>
                                        </p:attrNameLst>
                                      </p:cBhvr>
                                      <p:to>
                                        <p:strVal val="visible"/>
                                      </p:to>
                                    </p:set>
                                    <p:animEffect transition="in" filter="wipe(down)">
                                      <p:cBhvr>
                                        <p:cTn id="179" dur="500"/>
                                        <p:tgtEl>
                                          <p:spTgt spid="78"/>
                                        </p:tgtEl>
                                      </p:cBhvr>
                                    </p:animEffect>
                                  </p:childTnLst>
                                </p:cTn>
                              </p:par>
                              <p:par>
                                <p:cTn id="180" presetID="22" presetClass="entr" presetSubtype="4" fill="hold" grpId="0" nodeType="withEffect">
                                  <p:stCondLst>
                                    <p:cond delay="0"/>
                                  </p:stCondLst>
                                  <p:childTnLst>
                                    <p:set>
                                      <p:cBhvr>
                                        <p:cTn id="181" dur="1" fill="hold">
                                          <p:stCondLst>
                                            <p:cond delay="0"/>
                                          </p:stCondLst>
                                        </p:cTn>
                                        <p:tgtEl>
                                          <p:spTgt spid="79"/>
                                        </p:tgtEl>
                                        <p:attrNameLst>
                                          <p:attrName>style.visibility</p:attrName>
                                        </p:attrNameLst>
                                      </p:cBhvr>
                                      <p:to>
                                        <p:strVal val="visible"/>
                                      </p:to>
                                    </p:set>
                                    <p:animEffect transition="in" filter="wipe(down)">
                                      <p:cBhvr>
                                        <p:cTn id="182" dur="500"/>
                                        <p:tgtEl>
                                          <p:spTgt spid="79"/>
                                        </p:tgtEl>
                                      </p:cBhvr>
                                    </p:animEffect>
                                  </p:childTnLst>
                                </p:cTn>
                              </p:par>
                            </p:childTnLst>
                          </p:cTn>
                        </p:par>
                        <p:par>
                          <p:cTn id="183" fill="hold">
                            <p:stCondLst>
                              <p:cond delay="1000"/>
                            </p:stCondLst>
                            <p:childTnLst>
                              <p:par>
                                <p:cTn id="184" presetID="2" presetClass="entr" presetSubtype="4" fill="hold" grpId="0" nodeType="afterEffect">
                                  <p:stCondLst>
                                    <p:cond delay="0"/>
                                  </p:stCondLst>
                                  <p:childTnLst>
                                    <p:set>
                                      <p:cBhvr>
                                        <p:cTn id="185" dur="1" fill="hold">
                                          <p:stCondLst>
                                            <p:cond delay="0"/>
                                          </p:stCondLst>
                                        </p:cTn>
                                        <p:tgtEl>
                                          <p:spTgt spid="80"/>
                                        </p:tgtEl>
                                        <p:attrNameLst>
                                          <p:attrName>style.visibility</p:attrName>
                                        </p:attrNameLst>
                                      </p:cBhvr>
                                      <p:to>
                                        <p:strVal val="visible"/>
                                      </p:to>
                                    </p:set>
                                    <p:anim calcmode="lin" valueType="num">
                                      <p:cBhvr additive="base">
                                        <p:cTn id="186" dur="500" fill="hold"/>
                                        <p:tgtEl>
                                          <p:spTgt spid="80"/>
                                        </p:tgtEl>
                                        <p:attrNameLst>
                                          <p:attrName>ppt_x</p:attrName>
                                        </p:attrNameLst>
                                      </p:cBhvr>
                                      <p:tavLst>
                                        <p:tav tm="0">
                                          <p:val>
                                            <p:strVal val="#ppt_x"/>
                                          </p:val>
                                        </p:tav>
                                        <p:tav tm="100000">
                                          <p:val>
                                            <p:strVal val="#ppt_x"/>
                                          </p:val>
                                        </p:tav>
                                      </p:tavLst>
                                    </p:anim>
                                    <p:anim calcmode="lin" valueType="num">
                                      <p:cBhvr additive="base">
                                        <p:cTn id="187" dur="500" fill="hold"/>
                                        <p:tgtEl>
                                          <p:spTgt spid="80"/>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82"/>
                                        </p:tgtEl>
                                        <p:attrNameLst>
                                          <p:attrName>style.visibility</p:attrName>
                                        </p:attrNameLst>
                                      </p:cBhvr>
                                      <p:to>
                                        <p:strVal val="visible"/>
                                      </p:to>
                                    </p:set>
                                    <p:anim calcmode="lin" valueType="num">
                                      <p:cBhvr additive="base">
                                        <p:cTn id="190" dur="500" fill="hold"/>
                                        <p:tgtEl>
                                          <p:spTgt spid="82"/>
                                        </p:tgtEl>
                                        <p:attrNameLst>
                                          <p:attrName>ppt_x</p:attrName>
                                        </p:attrNameLst>
                                      </p:cBhvr>
                                      <p:tavLst>
                                        <p:tav tm="0">
                                          <p:val>
                                            <p:strVal val="#ppt_x"/>
                                          </p:val>
                                        </p:tav>
                                        <p:tav tm="100000">
                                          <p:val>
                                            <p:strVal val="#ppt_x"/>
                                          </p:val>
                                        </p:tav>
                                      </p:tavLst>
                                    </p:anim>
                                    <p:anim calcmode="lin" valueType="num">
                                      <p:cBhvr additive="base">
                                        <p:cTn id="191" dur="500" fill="hold"/>
                                        <p:tgtEl>
                                          <p:spTgt spid="82"/>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81"/>
                                        </p:tgtEl>
                                        <p:attrNameLst>
                                          <p:attrName>style.visibility</p:attrName>
                                        </p:attrNameLst>
                                      </p:cBhvr>
                                      <p:to>
                                        <p:strVal val="visible"/>
                                      </p:to>
                                    </p:set>
                                    <p:anim calcmode="lin" valueType="num">
                                      <p:cBhvr additive="base">
                                        <p:cTn id="194" dur="500" fill="hold"/>
                                        <p:tgtEl>
                                          <p:spTgt spid="81"/>
                                        </p:tgtEl>
                                        <p:attrNameLst>
                                          <p:attrName>ppt_x</p:attrName>
                                        </p:attrNameLst>
                                      </p:cBhvr>
                                      <p:tavLst>
                                        <p:tav tm="0">
                                          <p:val>
                                            <p:strVal val="#ppt_x"/>
                                          </p:val>
                                        </p:tav>
                                        <p:tav tm="100000">
                                          <p:val>
                                            <p:strVal val="#ppt_x"/>
                                          </p:val>
                                        </p:tav>
                                      </p:tavLst>
                                    </p:anim>
                                    <p:anim calcmode="lin" valueType="num">
                                      <p:cBhvr additive="base">
                                        <p:cTn id="195" dur="500" fill="hold"/>
                                        <p:tgtEl>
                                          <p:spTgt spid="81"/>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83"/>
                                        </p:tgtEl>
                                        <p:attrNameLst>
                                          <p:attrName>style.visibility</p:attrName>
                                        </p:attrNameLst>
                                      </p:cBhvr>
                                      <p:to>
                                        <p:strVal val="visible"/>
                                      </p:to>
                                    </p:set>
                                    <p:anim calcmode="lin" valueType="num">
                                      <p:cBhvr additive="base">
                                        <p:cTn id="198" dur="500" fill="hold"/>
                                        <p:tgtEl>
                                          <p:spTgt spid="83"/>
                                        </p:tgtEl>
                                        <p:attrNameLst>
                                          <p:attrName>ppt_x</p:attrName>
                                        </p:attrNameLst>
                                      </p:cBhvr>
                                      <p:tavLst>
                                        <p:tav tm="0">
                                          <p:val>
                                            <p:strVal val="#ppt_x"/>
                                          </p:val>
                                        </p:tav>
                                        <p:tav tm="100000">
                                          <p:val>
                                            <p:strVal val="#ppt_x"/>
                                          </p:val>
                                        </p:tav>
                                      </p:tavLst>
                                    </p:anim>
                                    <p:anim calcmode="lin" valueType="num">
                                      <p:cBhvr additive="base">
                                        <p:cTn id="199" dur="500" fill="hold"/>
                                        <p:tgtEl>
                                          <p:spTgt spid="83"/>
                                        </p:tgtEl>
                                        <p:attrNameLst>
                                          <p:attrName>ppt_y</p:attrName>
                                        </p:attrNameLst>
                                      </p:cBhvr>
                                      <p:tavLst>
                                        <p:tav tm="0">
                                          <p:val>
                                            <p:strVal val="1+#ppt_h/2"/>
                                          </p:val>
                                        </p:tav>
                                        <p:tav tm="100000">
                                          <p:val>
                                            <p:strVal val="#ppt_y"/>
                                          </p:val>
                                        </p:tav>
                                      </p:tavLst>
                                    </p:anim>
                                  </p:childTnLst>
                                </p:cTn>
                              </p:par>
                            </p:childTnLst>
                          </p:cTn>
                        </p:par>
                        <p:par>
                          <p:cTn id="200" fill="hold">
                            <p:stCondLst>
                              <p:cond delay="1500"/>
                            </p:stCondLst>
                            <p:childTnLst>
                              <p:par>
                                <p:cTn id="201" presetID="10" presetClass="entr" presetSubtype="0" fill="hold" grpId="0" nodeType="afterEffect">
                                  <p:stCondLst>
                                    <p:cond delay="0"/>
                                  </p:stCondLst>
                                  <p:childTnLst>
                                    <p:set>
                                      <p:cBhvr>
                                        <p:cTn id="202" dur="1" fill="hold">
                                          <p:stCondLst>
                                            <p:cond delay="0"/>
                                          </p:stCondLst>
                                        </p:cTn>
                                        <p:tgtEl>
                                          <p:spTgt spid="84"/>
                                        </p:tgtEl>
                                        <p:attrNameLst>
                                          <p:attrName>style.visibility</p:attrName>
                                        </p:attrNameLst>
                                      </p:cBhvr>
                                      <p:to>
                                        <p:strVal val="visible"/>
                                      </p:to>
                                    </p:set>
                                    <p:animEffect transition="in" filter="fade">
                                      <p:cBhvr>
                                        <p:cTn id="203"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实验数据</a:t>
            </a:r>
            <a:endParaRPr lang="zh-CN" altLang="en-US" sz="2000" spc="300" dirty="0">
              <a:latin typeface="+mn-ea"/>
              <a:cs typeface="+mn-ea"/>
            </a:endParaRPr>
          </a:p>
        </p:txBody>
      </p:sp>
      <p:sp>
        <p:nvSpPr>
          <p:cNvPr id="27" name="TextBox 26"/>
          <p:cNvSpPr txBox="1"/>
          <p:nvPr/>
        </p:nvSpPr>
        <p:spPr>
          <a:xfrm>
            <a:off x="2390916" y="267886"/>
            <a:ext cx="595035"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DATA</a:t>
            </a:r>
            <a:endParaRPr lang="zh-CN" altLang="en-US" dirty="0">
              <a:solidFill>
                <a:srgbClr val="0070C0"/>
              </a:solidFill>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168280" y="1085351"/>
            <a:ext cx="3171495" cy="317149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12" name="组合 11"/>
          <p:cNvGrpSpPr/>
          <p:nvPr/>
        </p:nvGrpSpPr>
        <p:grpSpPr>
          <a:xfrm>
            <a:off x="659172" y="2539810"/>
            <a:ext cx="1130909" cy="1130909"/>
            <a:chOff x="659172" y="2539810"/>
            <a:chExt cx="1130909" cy="1130909"/>
          </a:xfrm>
          <a:solidFill>
            <a:schemeClr val="accent1"/>
          </a:solidFill>
        </p:grpSpPr>
        <p:sp>
          <p:nvSpPr>
            <p:cNvPr id="35" name="椭圆 34"/>
            <p:cNvSpPr/>
            <p:nvPr/>
          </p:nvSpPr>
          <p:spPr>
            <a:xfrm>
              <a:off x="659172" y="2539810"/>
              <a:ext cx="1130909" cy="113090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8" name="TextBox 47"/>
            <p:cNvSpPr txBox="1"/>
            <p:nvPr/>
          </p:nvSpPr>
          <p:spPr>
            <a:xfrm>
              <a:off x="908957" y="2627556"/>
              <a:ext cx="580608" cy="830997"/>
            </a:xfrm>
            <a:prstGeom prst="rect">
              <a:avLst/>
            </a:prstGeom>
            <a:noFill/>
          </p:spPr>
          <p:txBody>
            <a:bodyPr wrap="none" rtlCol="0">
              <a:spAutoFit/>
            </a:bodyPr>
            <a:lstStyle/>
            <a:p>
              <a:r>
                <a:rPr lang="en-US" altLang="zh-CN" sz="4800" dirty="0" smtClean="0">
                  <a:solidFill>
                    <a:schemeClr val="bg1"/>
                  </a:solidFill>
                  <a:latin typeface="Watford DB" pitchFamily="2" charset="0"/>
                  <a:cs typeface="+mn-ea"/>
                </a:rPr>
                <a:t>C</a:t>
              </a:r>
              <a:endParaRPr lang="zh-CN" altLang="en-US" sz="4800" dirty="0">
                <a:solidFill>
                  <a:schemeClr val="bg1"/>
                </a:solidFill>
                <a:latin typeface="Watford DB" pitchFamily="2" charset="0"/>
                <a:cs typeface="+mn-ea"/>
              </a:endParaRPr>
            </a:p>
          </p:txBody>
        </p:sp>
      </p:grpSp>
      <p:grpSp>
        <p:nvGrpSpPr>
          <p:cNvPr id="13" name="组合 12"/>
          <p:cNvGrpSpPr/>
          <p:nvPr/>
        </p:nvGrpSpPr>
        <p:grpSpPr>
          <a:xfrm>
            <a:off x="1758454" y="3300716"/>
            <a:ext cx="1583943" cy="1583943"/>
            <a:chOff x="1758454" y="3300716"/>
            <a:chExt cx="1583943" cy="1583943"/>
          </a:xfrm>
        </p:grpSpPr>
        <p:grpSp>
          <p:nvGrpSpPr>
            <p:cNvPr id="36" name="组合 35"/>
            <p:cNvGrpSpPr/>
            <p:nvPr/>
          </p:nvGrpSpPr>
          <p:grpSpPr>
            <a:xfrm>
              <a:off x="1758454" y="3300716"/>
              <a:ext cx="1583943" cy="1583943"/>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49" name="TextBox 48"/>
            <p:cNvSpPr txBox="1"/>
            <p:nvPr/>
          </p:nvSpPr>
          <p:spPr>
            <a:xfrm>
              <a:off x="2184500" y="3587733"/>
              <a:ext cx="752129" cy="1015663"/>
            </a:xfrm>
            <a:prstGeom prst="rect">
              <a:avLst/>
            </a:prstGeom>
            <a:noFill/>
          </p:spPr>
          <p:txBody>
            <a:bodyPr wrap="none" rtlCol="0">
              <a:spAutoFit/>
            </a:bodyPr>
            <a:lstStyle/>
            <a:p>
              <a:r>
                <a:rPr lang="en-US" altLang="zh-CN" sz="6000" dirty="0" smtClean="0">
                  <a:latin typeface="Watford DB" pitchFamily="2" charset="0"/>
                  <a:cs typeface="+mn-ea"/>
                </a:rPr>
                <a:t>D</a:t>
              </a:r>
              <a:endParaRPr lang="zh-CN" altLang="en-US" sz="6000" dirty="0">
                <a:latin typeface="Watford DB" pitchFamily="2" charset="0"/>
                <a:cs typeface="+mn-ea"/>
              </a:endParaRPr>
            </a:p>
          </p:txBody>
        </p:sp>
      </p:grpSp>
      <p:grpSp>
        <p:nvGrpSpPr>
          <p:cNvPr id="11" name="组合 10"/>
          <p:cNvGrpSpPr/>
          <p:nvPr/>
        </p:nvGrpSpPr>
        <p:grpSpPr>
          <a:xfrm>
            <a:off x="939680" y="1458801"/>
            <a:ext cx="813432" cy="813432"/>
            <a:chOff x="939680" y="1458801"/>
            <a:chExt cx="813432" cy="813432"/>
          </a:xfrm>
        </p:grpSpPr>
        <p:grpSp>
          <p:nvGrpSpPr>
            <p:cNvPr id="32" name="组合 31"/>
            <p:cNvGrpSpPr/>
            <p:nvPr/>
          </p:nvGrpSpPr>
          <p:grpSpPr>
            <a:xfrm>
              <a:off x="939680" y="1458801"/>
              <a:ext cx="813432" cy="813432"/>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50" name="TextBox 49"/>
            <p:cNvSpPr txBox="1"/>
            <p:nvPr/>
          </p:nvSpPr>
          <p:spPr>
            <a:xfrm>
              <a:off x="1088748" y="1565452"/>
              <a:ext cx="484428" cy="584775"/>
            </a:xfrm>
            <a:prstGeom prst="rect">
              <a:avLst/>
            </a:prstGeom>
            <a:noFill/>
          </p:spPr>
          <p:txBody>
            <a:bodyPr wrap="none" rtlCol="0">
              <a:spAutoFit/>
            </a:bodyPr>
            <a:lstStyle/>
            <a:p>
              <a:r>
                <a:rPr lang="en-US" altLang="zh-CN" sz="3200" dirty="0" smtClean="0">
                  <a:latin typeface="Watford DB" pitchFamily="2" charset="0"/>
                  <a:cs typeface="+mn-ea"/>
                </a:rPr>
                <a:t>B</a:t>
              </a:r>
              <a:endParaRPr lang="zh-CN" altLang="en-US" sz="3200" dirty="0">
                <a:latin typeface="Watford DB" pitchFamily="2" charset="0"/>
                <a:cs typeface="+mn-ea"/>
              </a:endParaRPr>
            </a:p>
          </p:txBody>
        </p:sp>
      </p:grpSp>
      <p:grpSp>
        <p:nvGrpSpPr>
          <p:cNvPr id="10" name="组合 9"/>
          <p:cNvGrpSpPr/>
          <p:nvPr/>
        </p:nvGrpSpPr>
        <p:grpSpPr>
          <a:xfrm>
            <a:off x="1732409" y="996451"/>
            <a:ext cx="559417" cy="559417"/>
            <a:chOff x="1732409" y="996451"/>
            <a:chExt cx="559417" cy="559417"/>
          </a:xfrm>
          <a:solidFill>
            <a:schemeClr val="accent1"/>
          </a:solidFill>
        </p:grpSpPr>
        <p:sp>
          <p:nvSpPr>
            <p:cNvPr id="31" name="椭圆 30"/>
            <p:cNvSpPr/>
            <p:nvPr/>
          </p:nvSpPr>
          <p:spPr>
            <a:xfrm>
              <a:off x="1732409" y="996451"/>
              <a:ext cx="559417" cy="559417"/>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1" name="TextBox 50"/>
            <p:cNvSpPr txBox="1"/>
            <p:nvPr/>
          </p:nvSpPr>
          <p:spPr>
            <a:xfrm>
              <a:off x="1808937" y="1049342"/>
              <a:ext cx="383438" cy="400110"/>
            </a:xfrm>
            <a:prstGeom prst="rect">
              <a:avLst/>
            </a:prstGeom>
            <a:noFill/>
          </p:spPr>
          <p:txBody>
            <a:bodyPr wrap="none" rtlCol="0">
              <a:spAutoFit/>
            </a:bodyPr>
            <a:lstStyle/>
            <a:p>
              <a:r>
                <a:rPr lang="en-US" altLang="zh-CN" sz="2000" dirty="0" smtClean="0">
                  <a:solidFill>
                    <a:schemeClr val="bg1"/>
                  </a:solidFill>
                  <a:latin typeface="Watford DB" pitchFamily="2" charset="0"/>
                  <a:cs typeface="+mn-ea"/>
                </a:rPr>
                <a:t>A</a:t>
              </a:r>
              <a:endParaRPr lang="zh-CN" altLang="en-US" sz="2000" dirty="0">
                <a:solidFill>
                  <a:schemeClr val="bg1"/>
                </a:solidFill>
                <a:latin typeface="Watford DB" pitchFamily="2" charset="0"/>
                <a:cs typeface="+mn-ea"/>
              </a:endParaRPr>
            </a:p>
          </p:txBody>
        </p:sp>
      </p:grpSp>
      <p:grpSp>
        <p:nvGrpSpPr>
          <p:cNvPr id="14" name="组合 13"/>
          <p:cNvGrpSpPr/>
          <p:nvPr/>
        </p:nvGrpSpPr>
        <p:grpSpPr>
          <a:xfrm>
            <a:off x="3273321" y="1746824"/>
            <a:ext cx="2209109" cy="2209109"/>
            <a:chOff x="3273321" y="1746824"/>
            <a:chExt cx="2209109" cy="2209109"/>
          </a:xfrm>
          <a:solidFill>
            <a:schemeClr val="accent1"/>
          </a:solidFill>
        </p:grpSpPr>
        <p:sp>
          <p:nvSpPr>
            <p:cNvPr id="39" name="椭圆 38"/>
            <p:cNvSpPr/>
            <p:nvPr/>
          </p:nvSpPr>
          <p:spPr>
            <a:xfrm>
              <a:off x="3273321" y="1746824"/>
              <a:ext cx="2209109" cy="2209109"/>
            </a:xfrm>
            <a:prstGeom prst="ellipse">
              <a:avLst/>
            </a:prstGeom>
            <a:solidFill>
              <a:srgbClr val="0070C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52" name="TextBox 51"/>
            <p:cNvSpPr txBox="1"/>
            <p:nvPr/>
          </p:nvSpPr>
          <p:spPr>
            <a:xfrm>
              <a:off x="3949886" y="1997410"/>
              <a:ext cx="914033" cy="1569660"/>
            </a:xfrm>
            <a:prstGeom prst="rect">
              <a:avLst/>
            </a:prstGeom>
            <a:noFill/>
          </p:spPr>
          <p:txBody>
            <a:bodyPr wrap="none" rtlCol="0">
              <a:spAutoFit/>
            </a:bodyPr>
            <a:lstStyle/>
            <a:p>
              <a:r>
                <a:rPr lang="en-US" altLang="zh-CN" sz="9600" dirty="0" smtClean="0">
                  <a:solidFill>
                    <a:schemeClr val="bg1"/>
                  </a:solidFill>
                  <a:latin typeface="Watford DB" pitchFamily="2" charset="0"/>
                  <a:cs typeface="+mn-ea"/>
                </a:rPr>
                <a:t>E</a:t>
              </a:r>
              <a:endParaRPr lang="zh-CN" altLang="en-US" sz="9600" dirty="0">
                <a:solidFill>
                  <a:schemeClr val="bg1"/>
                </a:solidFill>
                <a:latin typeface="Watford DB" pitchFamily="2" charset="0"/>
                <a:cs typeface="+mn-ea"/>
              </a:endParaRPr>
            </a:p>
          </p:txBody>
        </p:sp>
      </p:grpSp>
      <p:sp>
        <p:nvSpPr>
          <p:cNvPr id="15" name="矩形 14"/>
          <p:cNvSpPr/>
          <p:nvPr/>
        </p:nvSpPr>
        <p:spPr>
          <a:xfrm>
            <a:off x="2000656" y="2271917"/>
            <a:ext cx="1340432" cy="646331"/>
          </a:xfrm>
          <a:prstGeom prst="rect">
            <a:avLst/>
          </a:prstGeom>
        </p:spPr>
        <p:txBody>
          <a:bodyPr wrap="none">
            <a:spAutoFit/>
          </a:bodyPr>
          <a:lstStyle/>
          <a:p>
            <a:r>
              <a:rPr lang="en-US" altLang="zh-CN" sz="3600" dirty="0" smtClean="0">
                <a:latin typeface="+mn-ea"/>
                <a:cs typeface="+mn-ea"/>
              </a:rPr>
              <a:t>TITLE</a:t>
            </a:r>
            <a:endParaRPr lang="zh-CN" altLang="en-US" sz="3600" dirty="0">
              <a:latin typeface="+mn-ea"/>
              <a:cs typeface="+mn-ea"/>
            </a:endParaRPr>
          </a:p>
        </p:txBody>
      </p:sp>
      <p:sp>
        <p:nvSpPr>
          <p:cNvPr id="60" name="TextBox 59"/>
          <p:cNvSpPr txBox="1"/>
          <p:nvPr/>
        </p:nvSpPr>
        <p:spPr>
          <a:xfrm>
            <a:off x="5817337" y="1165837"/>
            <a:ext cx="1107996" cy="276999"/>
          </a:xfrm>
          <a:prstGeom prst="rect">
            <a:avLst/>
          </a:prstGeom>
          <a:noFill/>
        </p:spPr>
        <p:txBody>
          <a:bodyPr wrap="none" rtlCol="0">
            <a:spAutoFit/>
          </a:bodyPr>
          <a:lstStyle/>
          <a:p>
            <a:r>
              <a:rPr lang="zh-CN" altLang="en-US" sz="1200" dirty="0" smtClean="0">
                <a:latin typeface="+mn-ea"/>
                <a:cs typeface="+mn-ea"/>
              </a:rPr>
              <a:t>添加文字标题</a:t>
            </a:r>
            <a:endParaRPr lang="zh-CN" altLang="en-US" sz="1200" dirty="0">
              <a:latin typeface="+mn-ea"/>
              <a:cs typeface="+mn-ea"/>
            </a:endParaRPr>
          </a:p>
        </p:txBody>
      </p:sp>
      <p:sp>
        <p:nvSpPr>
          <p:cNvPr id="61" name="TextBox 60"/>
          <p:cNvSpPr txBox="1"/>
          <p:nvPr/>
        </p:nvSpPr>
        <p:spPr>
          <a:xfrm>
            <a:off x="5817337" y="1325154"/>
            <a:ext cx="2646878" cy="276999"/>
          </a:xfrm>
          <a:prstGeom prst="rect">
            <a:avLst/>
          </a:prstGeom>
          <a:noFill/>
        </p:spPr>
        <p:txBody>
          <a:bodyPr wrap="none" rtlCol="0">
            <a:spAutoFit/>
          </a:bodyPr>
          <a:lstStyle/>
          <a:p>
            <a:r>
              <a:rPr lang="zh-CN" altLang="en-US" sz="1200" dirty="0" smtClean="0">
                <a:latin typeface="+mn-ea"/>
                <a:cs typeface="+mn-ea"/>
              </a:rPr>
              <a:t>添加文字内容，内容详尽简要清晰。</a:t>
            </a:r>
            <a:endParaRPr lang="en-US" altLang="zh-CN" sz="1200" dirty="0" smtClean="0">
              <a:latin typeface="+mn-ea"/>
              <a:cs typeface="+mn-ea"/>
            </a:endParaRPr>
          </a:p>
        </p:txBody>
      </p:sp>
      <p:cxnSp>
        <p:nvCxnSpPr>
          <p:cNvPr id="62" name="直接连接符 61"/>
          <p:cNvCxnSpPr/>
          <p:nvPr/>
        </p:nvCxnSpPr>
        <p:spPr>
          <a:xfrm flipV="1">
            <a:off x="5688716" y="1175827"/>
            <a:ext cx="0" cy="4090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817337" y="1894280"/>
            <a:ext cx="1107996" cy="276999"/>
          </a:xfrm>
          <a:prstGeom prst="rect">
            <a:avLst/>
          </a:prstGeom>
          <a:noFill/>
        </p:spPr>
        <p:txBody>
          <a:bodyPr wrap="none" rtlCol="0">
            <a:spAutoFit/>
          </a:bodyPr>
          <a:lstStyle/>
          <a:p>
            <a:r>
              <a:rPr lang="zh-CN" altLang="en-US" sz="1200" dirty="0" smtClean="0">
                <a:latin typeface="+mn-ea"/>
                <a:cs typeface="+mn-ea"/>
              </a:rPr>
              <a:t>添加文字标题</a:t>
            </a:r>
            <a:endParaRPr lang="zh-CN" altLang="en-US" sz="1200" dirty="0">
              <a:latin typeface="+mn-ea"/>
              <a:cs typeface="+mn-ea"/>
            </a:endParaRPr>
          </a:p>
        </p:txBody>
      </p:sp>
      <p:sp>
        <p:nvSpPr>
          <p:cNvPr id="66" name="TextBox 65"/>
          <p:cNvSpPr txBox="1"/>
          <p:nvPr/>
        </p:nvSpPr>
        <p:spPr>
          <a:xfrm>
            <a:off x="5817337" y="2053597"/>
            <a:ext cx="2646878" cy="276999"/>
          </a:xfrm>
          <a:prstGeom prst="rect">
            <a:avLst/>
          </a:prstGeom>
          <a:noFill/>
        </p:spPr>
        <p:txBody>
          <a:bodyPr wrap="none" rtlCol="0">
            <a:spAutoFit/>
          </a:bodyPr>
          <a:lstStyle/>
          <a:p>
            <a:r>
              <a:rPr lang="zh-CN" altLang="en-US" sz="1200" dirty="0" smtClean="0">
                <a:latin typeface="+mn-ea"/>
                <a:cs typeface="+mn-ea"/>
              </a:rPr>
              <a:t>添加文字内容，内容详尽简要清晰。</a:t>
            </a:r>
            <a:endParaRPr lang="en-US" altLang="zh-CN" sz="1200" dirty="0" smtClean="0">
              <a:latin typeface="+mn-ea"/>
              <a:cs typeface="+mn-ea"/>
            </a:endParaRPr>
          </a:p>
        </p:txBody>
      </p:sp>
      <p:cxnSp>
        <p:nvCxnSpPr>
          <p:cNvPr id="81" name="直接连接符 80"/>
          <p:cNvCxnSpPr/>
          <p:nvPr/>
        </p:nvCxnSpPr>
        <p:spPr>
          <a:xfrm flipV="1">
            <a:off x="5688716" y="1904270"/>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817337" y="2621018"/>
            <a:ext cx="1107996" cy="276999"/>
          </a:xfrm>
          <a:prstGeom prst="rect">
            <a:avLst/>
          </a:prstGeom>
          <a:noFill/>
        </p:spPr>
        <p:txBody>
          <a:bodyPr wrap="none" rtlCol="0">
            <a:spAutoFit/>
          </a:bodyPr>
          <a:lstStyle/>
          <a:p>
            <a:r>
              <a:rPr lang="zh-CN" altLang="en-US" sz="1200" dirty="0" smtClean="0">
                <a:latin typeface="+mn-ea"/>
                <a:cs typeface="+mn-ea"/>
              </a:rPr>
              <a:t>添加文字标题</a:t>
            </a:r>
            <a:endParaRPr lang="zh-CN" altLang="en-US" sz="1200" dirty="0">
              <a:latin typeface="+mn-ea"/>
              <a:cs typeface="+mn-ea"/>
            </a:endParaRPr>
          </a:p>
        </p:txBody>
      </p:sp>
      <p:sp>
        <p:nvSpPr>
          <p:cNvPr id="88" name="TextBox 87"/>
          <p:cNvSpPr txBox="1"/>
          <p:nvPr/>
        </p:nvSpPr>
        <p:spPr>
          <a:xfrm>
            <a:off x="5817337" y="2780335"/>
            <a:ext cx="2646878" cy="276999"/>
          </a:xfrm>
          <a:prstGeom prst="rect">
            <a:avLst/>
          </a:prstGeom>
          <a:noFill/>
        </p:spPr>
        <p:txBody>
          <a:bodyPr wrap="none" rtlCol="0">
            <a:spAutoFit/>
          </a:bodyPr>
          <a:lstStyle/>
          <a:p>
            <a:r>
              <a:rPr lang="zh-CN" altLang="en-US" sz="1200" dirty="0" smtClean="0">
                <a:latin typeface="+mn-ea"/>
                <a:cs typeface="+mn-ea"/>
              </a:rPr>
              <a:t>添加文字内容，内容详尽简要清晰。</a:t>
            </a:r>
            <a:endParaRPr lang="en-US" altLang="zh-CN" sz="1200" dirty="0" smtClean="0">
              <a:latin typeface="+mn-ea"/>
              <a:cs typeface="+mn-ea"/>
            </a:endParaRPr>
          </a:p>
        </p:txBody>
      </p:sp>
      <p:cxnSp>
        <p:nvCxnSpPr>
          <p:cNvPr id="89" name="直接连接符 88"/>
          <p:cNvCxnSpPr/>
          <p:nvPr/>
        </p:nvCxnSpPr>
        <p:spPr>
          <a:xfrm flipV="1">
            <a:off x="5688716" y="263100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817337" y="3390433"/>
            <a:ext cx="1107996" cy="276999"/>
          </a:xfrm>
          <a:prstGeom prst="rect">
            <a:avLst/>
          </a:prstGeom>
          <a:noFill/>
        </p:spPr>
        <p:txBody>
          <a:bodyPr wrap="none" rtlCol="0">
            <a:spAutoFit/>
          </a:bodyPr>
          <a:lstStyle/>
          <a:p>
            <a:r>
              <a:rPr lang="zh-CN" altLang="en-US" sz="1200" dirty="0" smtClean="0">
                <a:latin typeface="+mn-ea"/>
                <a:cs typeface="+mn-ea"/>
              </a:rPr>
              <a:t>添加文字标题</a:t>
            </a:r>
            <a:endParaRPr lang="zh-CN" altLang="en-US" sz="1200" dirty="0">
              <a:latin typeface="+mn-ea"/>
              <a:cs typeface="+mn-ea"/>
            </a:endParaRPr>
          </a:p>
        </p:txBody>
      </p:sp>
      <p:sp>
        <p:nvSpPr>
          <p:cNvPr id="91" name="TextBox 90"/>
          <p:cNvSpPr txBox="1"/>
          <p:nvPr/>
        </p:nvSpPr>
        <p:spPr>
          <a:xfrm>
            <a:off x="5817337" y="3549750"/>
            <a:ext cx="2646878" cy="276999"/>
          </a:xfrm>
          <a:prstGeom prst="rect">
            <a:avLst/>
          </a:prstGeom>
          <a:noFill/>
        </p:spPr>
        <p:txBody>
          <a:bodyPr wrap="none" rtlCol="0">
            <a:spAutoFit/>
          </a:bodyPr>
          <a:lstStyle/>
          <a:p>
            <a:r>
              <a:rPr lang="zh-CN" altLang="en-US" sz="1200" dirty="0" smtClean="0">
                <a:latin typeface="+mn-ea"/>
                <a:cs typeface="+mn-ea"/>
              </a:rPr>
              <a:t>添加文字内容，内容详尽简要清晰。</a:t>
            </a:r>
            <a:endParaRPr lang="en-US" altLang="zh-CN" sz="1200" dirty="0" smtClean="0">
              <a:latin typeface="+mn-ea"/>
              <a:cs typeface="+mn-ea"/>
            </a:endParaRPr>
          </a:p>
        </p:txBody>
      </p:sp>
      <p:cxnSp>
        <p:nvCxnSpPr>
          <p:cNvPr id="92" name="直接连接符 91"/>
          <p:cNvCxnSpPr/>
          <p:nvPr/>
        </p:nvCxnSpPr>
        <p:spPr>
          <a:xfrm flipV="1">
            <a:off x="5688716" y="3400423"/>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817337" y="4115248"/>
            <a:ext cx="1107996" cy="276999"/>
          </a:xfrm>
          <a:prstGeom prst="rect">
            <a:avLst/>
          </a:prstGeom>
          <a:noFill/>
        </p:spPr>
        <p:txBody>
          <a:bodyPr wrap="none" rtlCol="0">
            <a:spAutoFit/>
          </a:bodyPr>
          <a:lstStyle/>
          <a:p>
            <a:r>
              <a:rPr lang="zh-CN" altLang="en-US" sz="1200" dirty="0" smtClean="0">
                <a:latin typeface="+mn-ea"/>
                <a:cs typeface="+mn-ea"/>
              </a:rPr>
              <a:t>添加文字标题</a:t>
            </a:r>
            <a:endParaRPr lang="zh-CN" altLang="en-US" sz="1200" dirty="0">
              <a:latin typeface="+mn-ea"/>
              <a:cs typeface="+mn-ea"/>
            </a:endParaRPr>
          </a:p>
        </p:txBody>
      </p:sp>
      <p:sp>
        <p:nvSpPr>
          <p:cNvPr id="95" name="TextBox 94"/>
          <p:cNvSpPr txBox="1"/>
          <p:nvPr/>
        </p:nvSpPr>
        <p:spPr>
          <a:xfrm>
            <a:off x="5817337" y="4274565"/>
            <a:ext cx="2646878" cy="276999"/>
          </a:xfrm>
          <a:prstGeom prst="rect">
            <a:avLst/>
          </a:prstGeom>
          <a:noFill/>
        </p:spPr>
        <p:txBody>
          <a:bodyPr wrap="none" rtlCol="0">
            <a:spAutoFit/>
          </a:bodyPr>
          <a:lstStyle/>
          <a:p>
            <a:r>
              <a:rPr lang="zh-CN" altLang="en-US" sz="1200" dirty="0" smtClean="0">
                <a:latin typeface="+mn-ea"/>
                <a:cs typeface="+mn-ea"/>
              </a:rPr>
              <a:t>添加文字内容，内容详尽简要清晰。</a:t>
            </a:r>
            <a:endParaRPr lang="en-US" altLang="zh-CN" sz="1200" dirty="0" smtClean="0">
              <a:latin typeface="+mn-ea"/>
              <a:cs typeface="+mn-ea"/>
            </a:endParaRPr>
          </a:p>
        </p:txBody>
      </p:sp>
      <p:cxnSp>
        <p:nvCxnSpPr>
          <p:cNvPr id="96" name="直接连接符 95"/>
          <p:cNvCxnSpPr/>
          <p:nvPr/>
        </p:nvCxnSpPr>
        <p:spPr>
          <a:xfrm flipV="1">
            <a:off x="5688716" y="4125238"/>
            <a:ext cx="0" cy="42632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14:ripple dir="lu"/>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4" fill="hold" grpId="0" nodeType="afterEffect" p14:presetBounceEnd="40000">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 calcmode="lin" valueType="num" p14:bounceEnd="40000">
                                          <p:cBhvr additive="base">
                                            <p:cTn id="28"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1299"/>
                                </p:stCondLst>
                                <p:childTnLst>
                                  <p:par>
                                    <p:cTn id="31" presetID="34" presetClass="emph" presetSubtype="0" fill="hold" grpId="1" nodeType="after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15"/>
                                            </p:tgtEl>
                                            <p:attrNameLst>
                                              <p:attrName>ppt_x</p:attrName>
                                              <p:attrName>ppt_y</p:attrName>
                                            </p:attrNameLst>
                                          </p:cBhvr>
                                        </p:animMotion>
                                        <p:animRot by="1500000">
                                          <p:cBhvr>
                                            <p:cTn id="33" dur="125" fill="hold">
                                              <p:stCondLst>
                                                <p:cond delay="0"/>
                                              </p:stCondLst>
                                            </p:cTn>
                                            <p:tgtEl>
                                              <p:spTgt spid="15"/>
                                            </p:tgtEl>
                                            <p:attrNameLst>
                                              <p:attrName>r</p:attrName>
                                            </p:attrNameLst>
                                          </p:cBhvr>
                                        </p:animRot>
                                        <p:animRot by="-1500000">
                                          <p:cBhvr>
                                            <p:cTn id="34" dur="125" fill="hold">
                                              <p:stCondLst>
                                                <p:cond delay="125"/>
                                              </p:stCondLst>
                                            </p:cTn>
                                            <p:tgtEl>
                                              <p:spTgt spid="15"/>
                                            </p:tgtEl>
                                            <p:attrNameLst>
                                              <p:attrName>r</p:attrName>
                                            </p:attrNameLst>
                                          </p:cBhvr>
                                        </p:animRot>
                                        <p:animRot by="-1500000">
                                          <p:cBhvr>
                                            <p:cTn id="35" dur="125" fill="hold">
                                              <p:stCondLst>
                                                <p:cond delay="250"/>
                                              </p:stCondLst>
                                            </p:cTn>
                                            <p:tgtEl>
                                              <p:spTgt spid="15"/>
                                            </p:tgtEl>
                                            <p:attrNameLst>
                                              <p:attrName>r</p:attrName>
                                            </p:attrNameLst>
                                          </p:cBhvr>
                                        </p:animRot>
                                        <p:animRot by="1500000">
                                          <p:cBhvr>
                                            <p:cTn id="36" dur="125" fill="hold">
                                              <p:stCondLst>
                                                <p:cond delay="375"/>
                                              </p:stCondLst>
                                            </p:cTn>
                                            <p:tgtEl>
                                              <p:spTgt spid="15"/>
                                            </p:tgtEl>
                                            <p:attrNameLst>
                                              <p:attrName>r</p:attrName>
                                            </p:attrNameLst>
                                          </p:cBhvr>
                                        </p:animRo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2000"/>
                                </p:stCondLst>
                                <p:childTnLst>
                                  <p:par>
                                    <p:cTn id="43" presetID="2" presetClass="entr" presetSubtype="1" fill="hold" nodeType="afterEffect" p14:presetBounceEnd="40000">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14:bounceEnd="40000">
                                          <p:cBhvr additive="base">
                                            <p:cTn id="45"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10"/>
                                            </p:tgtEl>
                                            <p:attrNameLst>
                                              <p:attrName>ppt_y</p:attrName>
                                            </p:attrNameLst>
                                          </p:cBhvr>
                                          <p:tavLst>
                                            <p:tav tm="0">
                                              <p:val>
                                                <p:strVal val="0-#ppt_h/2"/>
                                              </p:val>
                                            </p:tav>
                                            <p:tav tm="100000">
                                              <p:val>
                                                <p:strVal val="#ppt_y"/>
                                              </p:val>
                                            </p:tav>
                                          </p:tavLst>
                                        </p:anim>
                                      </p:childTnLst>
                                    </p:cTn>
                                  </p:par>
                                  <p:par>
                                    <p:cTn id="47" presetID="2" presetClass="entr" presetSubtype="9" fill="hold" nodeType="withEffect" p14:presetBounceEnd="40000">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14:bounceEnd="40000">
                                          <p:cBhvr additive="base">
                                            <p:cTn id="49"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50" dur="500" fill="hold"/>
                                            <p:tgtEl>
                                              <p:spTgt spid="11"/>
                                            </p:tgtEl>
                                            <p:attrNameLst>
                                              <p:attrName>ppt_y</p:attrName>
                                            </p:attrNameLst>
                                          </p:cBhvr>
                                          <p:tavLst>
                                            <p:tav tm="0">
                                              <p:val>
                                                <p:strVal val="0-#ppt_h/2"/>
                                              </p:val>
                                            </p:tav>
                                            <p:tav tm="100000">
                                              <p:val>
                                                <p:strVal val="#ppt_y"/>
                                              </p:val>
                                            </p:tav>
                                          </p:tavLst>
                                        </p:anim>
                                      </p:childTnLst>
                                    </p:cTn>
                                  </p:par>
                                  <p:par>
                                    <p:cTn id="51" presetID="2" presetClass="entr" presetSubtype="8" fill="hold" nodeType="withEffect" p14:presetBounceEnd="40000">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14:bounceEnd="40000">
                                          <p:cBhvr additive="base">
                                            <p:cTn id="53"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14:presetBounceEnd="40000">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14:bounceEnd="40000">
                                          <p:cBhvr additive="base">
                                            <p:cTn id="57"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14:presetBounceEnd="40000">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14:bounceEnd="40000">
                                          <p:cBhvr additive="base">
                                            <p:cTn id="61"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12" presetClass="entr" presetSubtype="8" fill="hold" nodeType="withEffect">
                                      <p:stCondLst>
                                        <p:cond delay="500"/>
                                      </p:stCondLst>
                                      <p:childTnLst>
                                        <p:set>
                                          <p:cBhvr>
                                            <p:cTn id="64" dur="1" fill="hold">
                                              <p:stCondLst>
                                                <p:cond delay="0"/>
                                              </p:stCondLst>
                                            </p:cTn>
                                            <p:tgtEl>
                                              <p:spTgt spid="62"/>
                                            </p:tgtEl>
                                            <p:attrNameLst>
                                              <p:attrName>style.visibility</p:attrName>
                                            </p:attrNameLst>
                                          </p:cBhvr>
                                          <p:to>
                                            <p:strVal val="visible"/>
                                          </p:to>
                                        </p:set>
                                        <p:anim calcmode="lin" valueType="num">
                                          <p:cBhvr additive="base">
                                            <p:cTn id="65" dur="500"/>
                                            <p:tgtEl>
                                              <p:spTgt spid="62"/>
                                            </p:tgtEl>
                                            <p:attrNameLst>
                                              <p:attrName>ppt_x</p:attrName>
                                            </p:attrNameLst>
                                          </p:cBhvr>
                                          <p:tavLst>
                                            <p:tav tm="0">
                                              <p:val>
                                                <p:strVal val="#ppt_x-#ppt_w*1.125000"/>
                                              </p:val>
                                            </p:tav>
                                            <p:tav tm="100000">
                                              <p:val>
                                                <p:strVal val="#ppt_x"/>
                                              </p:val>
                                            </p:tav>
                                          </p:tavLst>
                                        </p:anim>
                                        <p:animEffect transition="in" filter="wipe(right)">
                                          <p:cBhvr>
                                            <p:cTn id="66" dur="500"/>
                                            <p:tgtEl>
                                              <p:spTgt spid="62"/>
                                            </p:tgtEl>
                                          </p:cBhvr>
                                        </p:animEffect>
                                      </p:childTnLst>
                                    </p:cTn>
                                  </p:par>
                                  <p:par>
                                    <p:cTn id="67" presetID="12" presetClass="entr" presetSubtype="8" fill="hold" grpId="0" nodeType="withEffect">
                                      <p:stCondLst>
                                        <p:cond delay="50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p:tgtEl>
                                              <p:spTgt spid="60"/>
                                            </p:tgtEl>
                                            <p:attrNameLst>
                                              <p:attrName>ppt_x</p:attrName>
                                            </p:attrNameLst>
                                          </p:cBhvr>
                                          <p:tavLst>
                                            <p:tav tm="0">
                                              <p:val>
                                                <p:strVal val="#ppt_x-#ppt_w*1.125000"/>
                                              </p:val>
                                            </p:tav>
                                            <p:tav tm="100000">
                                              <p:val>
                                                <p:strVal val="#ppt_x"/>
                                              </p:val>
                                            </p:tav>
                                          </p:tavLst>
                                        </p:anim>
                                        <p:animEffect transition="in" filter="wipe(right)">
                                          <p:cBhvr>
                                            <p:cTn id="70" dur="500"/>
                                            <p:tgtEl>
                                              <p:spTgt spid="60"/>
                                            </p:tgtEl>
                                          </p:cBhvr>
                                        </p:animEffect>
                                      </p:childTnLst>
                                    </p:cTn>
                                  </p:par>
                                  <p:par>
                                    <p:cTn id="71" presetID="12" presetClass="entr" presetSubtype="8" fill="hold" grpId="0" nodeType="withEffect">
                                      <p:stCondLst>
                                        <p:cond delay="50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right)">
                                          <p:cBhvr>
                                            <p:cTn id="74" dur="500"/>
                                            <p:tgtEl>
                                              <p:spTgt spid="61"/>
                                            </p:tgtEl>
                                          </p:cBhvr>
                                        </p:animEffect>
                                      </p:childTnLst>
                                    </p:cTn>
                                  </p:par>
                                  <p:par>
                                    <p:cTn id="75" presetID="12" presetClass="entr" presetSubtype="8" fill="hold" nodeType="withEffect">
                                      <p:stCondLst>
                                        <p:cond delay="800"/>
                                      </p:stCondLs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p:tgtEl>
                                              <p:spTgt spid="81"/>
                                            </p:tgtEl>
                                            <p:attrNameLst>
                                              <p:attrName>ppt_x</p:attrName>
                                            </p:attrNameLst>
                                          </p:cBhvr>
                                          <p:tavLst>
                                            <p:tav tm="0">
                                              <p:val>
                                                <p:strVal val="#ppt_x-#ppt_w*1.125000"/>
                                              </p:val>
                                            </p:tav>
                                            <p:tav tm="100000">
                                              <p:val>
                                                <p:strVal val="#ppt_x"/>
                                              </p:val>
                                            </p:tav>
                                          </p:tavLst>
                                        </p:anim>
                                        <p:animEffect transition="in" filter="wipe(right)">
                                          <p:cBhvr>
                                            <p:cTn id="78" dur="500"/>
                                            <p:tgtEl>
                                              <p:spTgt spid="81"/>
                                            </p:tgtEl>
                                          </p:cBhvr>
                                        </p:animEffect>
                                      </p:childTnLst>
                                    </p:cTn>
                                  </p:par>
                                  <p:par>
                                    <p:cTn id="79" presetID="12" presetClass="entr" presetSubtype="8" fill="hold" grpId="0" nodeType="withEffect">
                                      <p:stCondLst>
                                        <p:cond delay="80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500"/>
                                            <p:tgtEl>
                                              <p:spTgt spid="63"/>
                                            </p:tgtEl>
                                            <p:attrNameLst>
                                              <p:attrName>ppt_x</p:attrName>
                                            </p:attrNameLst>
                                          </p:cBhvr>
                                          <p:tavLst>
                                            <p:tav tm="0">
                                              <p:val>
                                                <p:strVal val="#ppt_x-#ppt_w*1.125000"/>
                                              </p:val>
                                            </p:tav>
                                            <p:tav tm="100000">
                                              <p:val>
                                                <p:strVal val="#ppt_x"/>
                                              </p:val>
                                            </p:tav>
                                          </p:tavLst>
                                        </p:anim>
                                        <p:animEffect transition="in" filter="wipe(right)">
                                          <p:cBhvr>
                                            <p:cTn id="82" dur="500"/>
                                            <p:tgtEl>
                                              <p:spTgt spid="63"/>
                                            </p:tgtEl>
                                          </p:cBhvr>
                                        </p:animEffect>
                                      </p:childTnLst>
                                    </p:cTn>
                                  </p:par>
                                  <p:par>
                                    <p:cTn id="83" presetID="12" presetClass="entr" presetSubtype="8" fill="hold" grpId="0" nodeType="withEffect">
                                      <p:stCondLst>
                                        <p:cond delay="80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p:tgtEl>
                                              <p:spTgt spid="66"/>
                                            </p:tgtEl>
                                            <p:attrNameLst>
                                              <p:attrName>ppt_x</p:attrName>
                                            </p:attrNameLst>
                                          </p:cBhvr>
                                          <p:tavLst>
                                            <p:tav tm="0">
                                              <p:val>
                                                <p:strVal val="#ppt_x-#ppt_w*1.125000"/>
                                              </p:val>
                                            </p:tav>
                                            <p:tav tm="100000">
                                              <p:val>
                                                <p:strVal val="#ppt_x"/>
                                              </p:val>
                                            </p:tav>
                                          </p:tavLst>
                                        </p:anim>
                                        <p:animEffect transition="in" filter="wipe(right)">
                                          <p:cBhvr>
                                            <p:cTn id="86" dur="500"/>
                                            <p:tgtEl>
                                              <p:spTgt spid="66"/>
                                            </p:tgtEl>
                                          </p:cBhvr>
                                        </p:animEffect>
                                      </p:childTnLst>
                                    </p:cTn>
                                  </p:par>
                                  <p:par>
                                    <p:cTn id="87" presetID="12" presetClass="entr" presetSubtype="8" fill="hold" nodeType="withEffect">
                                      <p:stCondLst>
                                        <p:cond delay="1100"/>
                                      </p:stCondLst>
                                      <p:childTnLst>
                                        <p:set>
                                          <p:cBhvr>
                                            <p:cTn id="88" dur="1" fill="hold">
                                              <p:stCondLst>
                                                <p:cond delay="0"/>
                                              </p:stCondLst>
                                            </p:cTn>
                                            <p:tgtEl>
                                              <p:spTgt spid="89"/>
                                            </p:tgtEl>
                                            <p:attrNameLst>
                                              <p:attrName>style.visibility</p:attrName>
                                            </p:attrNameLst>
                                          </p:cBhvr>
                                          <p:to>
                                            <p:strVal val="visible"/>
                                          </p:to>
                                        </p:set>
                                        <p:anim calcmode="lin" valueType="num">
                                          <p:cBhvr additive="base">
                                            <p:cTn id="89" dur="500"/>
                                            <p:tgtEl>
                                              <p:spTgt spid="89"/>
                                            </p:tgtEl>
                                            <p:attrNameLst>
                                              <p:attrName>ppt_x</p:attrName>
                                            </p:attrNameLst>
                                          </p:cBhvr>
                                          <p:tavLst>
                                            <p:tav tm="0">
                                              <p:val>
                                                <p:strVal val="#ppt_x-#ppt_w*1.125000"/>
                                              </p:val>
                                            </p:tav>
                                            <p:tav tm="100000">
                                              <p:val>
                                                <p:strVal val="#ppt_x"/>
                                              </p:val>
                                            </p:tav>
                                          </p:tavLst>
                                        </p:anim>
                                        <p:animEffect transition="in" filter="wipe(right)">
                                          <p:cBhvr>
                                            <p:cTn id="90" dur="500"/>
                                            <p:tgtEl>
                                              <p:spTgt spid="89"/>
                                            </p:tgtEl>
                                          </p:cBhvr>
                                        </p:animEffect>
                                      </p:childTnLst>
                                    </p:cTn>
                                  </p:par>
                                  <p:par>
                                    <p:cTn id="91" presetID="12" presetClass="entr" presetSubtype="8" fill="hold" grpId="0" nodeType="withEffect">
                                      <p:stCondLst>
                                        <p:cond delay="1100"/>
                                      </p:stCondLst>
                                      <p:childTnLst>
                                        <p:set>
                                          <p:cBhvr>
                                            <p:cTn id="92" dur="1" fill="hold">
                                              <p:stCondLst>
                                                <p:cond delay="0"/>
                                              </p:stCondLst>
                                            </p:cTn>
                                            <p:tgtEl>
                                              <p:spTgt spid="82"/>
                                            </p:tgtEl>
                                            <p:attrNameLst>
                                              <p:attrName>style.visibility</p:attrName>
                                            </p:attrNameLst>
                                          </p:cBhvr>
                                          <p:to>
                                            <p:strVal val="visible"/>
                                          </p:to>
                                        </p:set>
                                        <p:anim calcmode="lin" valueType="num">
                                          <p:cBhvr additive="base">
                                            <p:cTn id="93" dur="500"/>
                                            <p:tgtEl>
                                              <p:spTgt spid="82"/>
                                            </p:tgtEl>
                                            <p:attrNameLst>
                                              <p:attrName>ppt_x</p:attrName>
                                            </p:attrNameLst>
                                          </p:cBhvr>
                                          <p:tavLst>
                                            <p:tav tm="0">
                                              <p:val>
                                                <p:strVal val="#ppt_x-#ppt_w*1.125000"/>
                                              </p:val>
                                            </p:tav>
                                            <p:tav tm="100000">
                                              <p:val>
                                                <p:strVal val="#ppt_x"/>
                                              </p:val>
                                            </p:tav>
                                          </p:tavLst>
                                        </p:anim>
                                        <p:animEffect transition="in" filter="wipe(right)">
                                          <p:cBhvr>
                                            <p:cTn id="94" dur="500"/>
                                            <p:tgtEl>
                                              <p:spTgt spid="82"/>
                                            </p:tgtEl>
                                          </p:cBhvr>
                                        </p:animEffect>
                                      </p:childTnLst>
                                    </p:cTn>
                                  </p:par>
                                  <p:par>
                                    <p:cTn id="95" presetID="12" presetClass="entr" presetSubtype="8" fill="hold" grpId="0" nodeType="withEffect">
                                      <p:stCondLst>
                                        <p:cond delay="1100"/>
                                      </p:stCondLst>
                                      <p:childTnLst>
                                        <p:set>
                                          <p:cBhvr>
                                            <p:cTn id="96" dur="1" fill="hold">
                                              <p:stCondLst>
                                                <p:cond delay="0"/>
                                              </p:stCondLst>
                                            </p:cTn>
                                            <p:tgtEl>
                                              <p:spTgt spid="88"/>
                                            </p:tgtEl>
                                            <p:attrNameLst>
                                              <p:attrName>style.visibility</p:attrName>
                                            </p:attrNameLst>
                                          </p:cBhvr>
                                          <p:to>
                                            <p:strVal val="visible"/>
                                          </p:to>
                                        </p:set>
                                        <p:anim calcmode="lin" valueType="num">
                                          <p:cBhvr additive="base">
                                            <p:cTn id="97" dur="500"/>
                                            <p:tgtEl>
                                              <p:spTgt spid="88"/>
                                            </p:tgtEl>
                                            <p:attrNameLst>
                                              <p:attrName>ppt_x</p:attrName>
                                            </p:attrNameLst>
                                          </p:cBhvr>
                                          <p:tavLst>
                                            <p:tav tm="0">
                                              <p:val>
                                                <p:strVal val="#ppt_x-#ppt_w*1.125000"/>
                                              </p:val>
                                            </p:tav>
                                            <p:tav tm="100000">
                                              <p:val>
                                                <p:strVal val="#ppt_x"/>
                                              </p:val>
                                            </p:tav>
                                          </p:tavLst>
                                        </p:anim>
                                        <p:animEffect transition="in" filter="wipe(right)">
                                          <p:cBhvr>
                                            <p:cTn id="98" dur="500"/>
                                            <p:tgtEl>
                                              <p:spTgt spid="88"/>
                                            </p:tgtEl>
                                          </p:cBhvr>
                                        </p:animEffect>
                                      </p:childTnLst>
                                    </p:cTn>
                                  </p:par>
                                  <p:par>
                                    <p:cTn id="99" presetID="12" presetClass="entr" presetSubtype="8" fill="hold" nodeType="withEffect">
                                      <p:stCondLst>
                                        <p:cond delay="1400"/>
                                      </p:stCondLst>
                                      <p:childTnLst>
                                        <p:set>
                                          <p:cBhvr>
                                            <p:cTn id="100" dur="1" fill="hold">
                                              <p:stCondLst>
                                                <p:cond delay="0"/>
                                              </p:stCondLst>
                                            </p:cTn>
                                            <p:tgtEl>
                                              <p:spTgt spid="92"/>
                                            </p:tgtEl>
                                            <p:attrNameLst>
                                              <p:attrName>style.visibility</p:attrName>
                                            </p:attrNameLst>
                                          </p:cBhvr>
                                          <p:to>
                                            <p:strVal val="visible"/>
                                          </p:to>
                                        </p:set>
                                        <p:anim calcmode="lin" valueType="num">
                                          <p:cBhvr additive="base">
                                            <p:cTn id="101" dur="500"/>
                                            <p:tgtEl>
                                              <p:spTgt spid="92"/>
                                            </p:tgtEl>
                                            <p:attrNameLst>
                                              <p:attrName>ppt_x</p:attrName>
                                            </p:attrNameLst>
                                          </p:cBhvr>
                                          <p:tavLst>
                                            <p:tav tm="0">
                                              <p:val>
                                                <p:strVal val="#ppt_x-#ppt_w*1.125000"/>
                                              </p:val>
                                            </p:tav>
                                            <p:tav tm="100000">
                                              <p:val>
                                                <p:strVal val="#ppt_x"/>
                                              </p:val>
                                            </p:tav>
                                          </p:tavLst>
                                        </p:anim>
                                        <p:animEffect transition="in" filter="wipe(right)">
                                          <p:cBhvr>
                                            <p:cTn id="102" dur="500"/>
                                            <p:tgtEl>
                                              <p:spTgt spid="92"/>
                                            </p:tgtEl>
                                          </p:cBhvr>
                                        </p:animEffect>
                                      </p:childTnLst>
                                    </p:cTn>
                                  </p:par>
                                  <p:par>
                                    <p:cTn id="103" presetID="12" presetClass="entr" presetSubtype="8" fill="hold" grpId="0" nodeType="withEffect">
                                      <p:stCondLst>
                                        <p:cond delay="1400"/>
                                      </p:stCondLst>
                                      <p:childTnLst>
                                        <p:set>
                                          <p:cBhvr>
                                            <p:cTn id="104" dur="1" fill="hold">
                                              <p:stCondLst>
                                                <p:cond delay="0"/>
                                              </p:stCondLst>
                                            </p:cTn>
                                            <p:tgtEl>
                                              <p:spTgt spid="91"/>
                                            </p:tgtEl>
                                            <p:attrNameLst>
                                              <p:attrName>style.visibility</p:attrName>
                                            </p:attrNameLst>
                                          </p:cBhvr>
                                          <p:to>
                                            <p:strVal val="visible"/>
                                          </p:to>
                                        </p:set>
                                        <p:anim calcmode="lin" valueType="num">
                                          <p:cBhvr additive="base">
                                            <p:cTn id="105" dur="500"/>
                                            <p:tgtEl>
                                              <p:spTgt spid="91"/>
                                            </p:tgtEl>
                                            <p:attrNameLst>
                                              <p:attrName>ppt_x</p:attrName>
                                            </p:attrNameLst>
                                          </p:cBhvr>
                                          <p:tavLst>
                                            <p:tav tm="0">
                                              <p:val>
                                                <p:strVal val="#ppt_x-#ppt_w*1.125000"/>
                                              </p:val>
                                            </p:tav>
                                            <p:tav tm="100000">
                                              <p:val>
                                                <p:strVal val="#ppt_x"/>
                                              </p:val>
                                            </p:tav>
                                          </p:tavLst>
                                        </p:anim>
                                        <p:animEffect transition="in" filter="wipe(right)">
                                          <p:cBhvr>
                                            <p:cTn id="106" dur="500"/>
                                            <p:tgtEl>
                                              <p:spTgt spid="91"/>
                                            </p:tgtEl>
                                          </p:cBhvr>
                                        </p:animEffect>
                                      </p:childTnLst>
                                    </p:cTn>
                                  </p:par>
                                  <p:par>
                                    <p:cTn id="107" presetID="12" presetClass="entr" presetSubtype="8" fill="hold" grpId="0" nodeType="withEffect">
                                      <p:stCondLst>
                                        <p:cond delay="1400"/>
                                      </p:stCondLst>
                                      <p:childTnLst>
                                        <p:set>
                                          <p:cBhvr>
                                            <p:cTn id="108" dur="1" fill="hold">
                                              <p:stCondLst>
                                                <p:cond delay="0"/>
                                              </p:stCondLst>
                                            </p:cTn>
                                            <p:tgtEl>
                                              <p:spTgt spid="90"/>
                                            </p:tgtEl>
                                            <p:attrNameLst>
                                              <p:attrName>style.visibility</p:attrName>
                                            </p:attrNameLst>
                                          </p:cBhvr>
                                          <p:to>
                                            <p:strVal val="visible"/>
                                          </p:to>
                                        </p:set>
                                        <p:anim calcmode="lin" valueType="num">
                                          <p:cBhvr additive="base">
                                            <p:cTn id="109" dur="500"/>
                                            <p:tgtEl>
                                              <p:spTgt spid="90"/>
                                            </p:tgtEl>
                                            <p:attrNameLst>
                                              <p:attrName>ppt_x</p:attrName>
                                            </p:attrNameLst>
                                          </p:cBhvr>
                                          <p:tavLst>
                                            <p:tav tm="0">
                                              <p:val>
                                                <p:strVal val="#ppt_x-#ppt_w*1.125000"/>
                                              </p:val>
                                            </p:tav>
                                            <p:tav tm="100000">
                                              <p:val>
                                                <p:strVal val="#ppt_x"/>
                                              </p:val>
                                            </p:tav>
                                          </p:tavLst>
                                        </p:anim>
                                        <p:animEffect transition="in" filter="wipe(right)">
                                          <p:cBhvr>
                                            <p:cTn id="110" dur="500"/>
                                            <p:tgtEl>
                                              <p:spTgt spid="90"/>
                                            </p:tgtEl>
                                          </p:cBhvr>
                                        </p:animEffect>
                                      </p:childTnLst>
                                    </p:cTn>
                                  </p:par>
                                  <p:par>
                                    <p:cTn id="111" presetID="12" presetClass="entr" presetSubtype="8" fill="hold" nodeType="withEffect">
                                      <p:stCondLst>
                                        <p:cond delay="1700"/>
                                      </p:stCondLst>
                                      <p:childTnLst>
                                        <p:set>
                                          <p:cBhvr>
                                            <p:cTn id="112" dur="1" fill="hold">
                                              <p:stCondLst>
                                                <p:cond delay="0"/>
                                              </p:stCondLst>
                                            </p:cTn>
                                            <p:tgtEl>
                                              <p:spTgt spid="96"/>
                                            </p:tgtEl>
                                            <p:attrNameLst>
                                              <p:attrName>style.visibility</p:attrName>
                                            </p:attrNameLst>
                                          </p:cBhvr>
                                          <p:to>
                                            <p:strVal val="visible"/>
                                          </p:to>
                                        </p:set>
                                        <p:anim calcmode="lin" valueType="num">
                                          <p:cBhvr additive="base">
                                            <p:cTn id="113" dur="500"/>
                                            <p:tgtEl>
                                              <p:spTgt spid="96"/>
                                            </p:tgtEl>
                                            <p:attrNameLst>
                                              <p:attrName>ppt_x</p:attrName>
                                            </p:attrNameLst>
                                          </p:cBhvr>
                                          <p:tavLst>
                                            <p:tav tm="0">
                                              <p:val>
                                                <p:strVal val="#ppt_x-#ppt_w*1.125000"/>
                                              </p:val>
                                            </p:tav>
                                            <p:tav tm="100000">
                                              <p:val>
                                                <p:strVal val="#ppt_x"/>
                                              </p:val>
                                            </p:tav>
                                          </p:tavLst>
                                        </p:anim>
                                        <p:animEffect transition="in" filter="wipe(right)">
                                          <p:cBhvr>
                                            <p:cTn id="114" dur="500"/>
                                            <p:tgtEl>
                                              <p:spTgt spid="96"/>
                                            </p:tgtEl>
                                          </p:cBhvr>
                                        </p:animEffect>
                                      </p:childTnLst>
                                    </p:cTn>
                                  </p:par>
                                  <p:par>
                                    <p:cTn id="115" presetID="12" presetClass="entr" presetSubtype="8" fill="hold" grpId="0" nodeType="withEffect">
                                      <p:stCondLst>
                                        <p:cond delay="1700"/>
                                      </p:stCondLst>
                                      <p:childTnLst>
                                        <p:set>
                                          <p:cBhvr>
                                            <p:cTn id="116" dur="1" fill="hold">
                                              <p:stCondLst>
                                                <p:cond delay="0"/>
                                              </p:stCondLst>
                                            </p:cTn>
                                            <p:tgtEl>
                                              <p:spTgt spid="95"/>
                                            </p:tgtEl>
                                            <p:attrNameLst>
                                              <p:attrName>style.visibility</p:attrName>
                                            </p:attrNameLst>
                                          </p:cBhvr>
                                          <p:to>
                                            <p:strVal val="visible"/>
                                          </p:to>
                                        </p:set>
                                        <p:anim calcmode="lin" valueType="num">
                                          <p:cBhvr additive="base">
                                            <p:cTn id="117" dur="500"/>
                                            <p:tgtEl>
                                              <p:spTgt spid="95"/>
                                            </p:tgtEl>
                                            <p:attrNameLst>
                                              <p:attrName>ppt_x</p:attrName>
                                            </p:attrNameLst>
                                          </p:cBhvr>
                                          <p:tavLst>
                                            <p:tav tm="0">
                                              <p:val>
                                                <p:strVal val="#ppt_x-#ppt_w*1.125000"/>
                                              </p:val>
                                            </p:tav>
                                            <p:tav tm="100000">
                                              <p:val>
                                                <p:strVal val="#ppt_x"/>
                                              </p:val>
                                            </p:tav>
                                          </p:tavLst>
                                        </p:anim>
                                        <p:animEffect transition="in" filter="wipe(right)">
                                          <p:cBhvr>
                                            <p:cTn id="118" dur="500"/>
                                            <p:tgtEl>
                                              <p:spTgt spid="95"/>
                                            </p:tgtEl>
                                          </p:cBhvr>
                                        </p:animEffect>
                                      </p:childTnLst>
                                    </p:cTn>
                                  </p:par>
                                  <p:par>
                                    <p:cTn id="119" presetID="12" presetClass="entr" presetSubtype="8" fill="hold" grpId="0" nodeType="withEffect">
                                      <p:stCondLst>
                                        <p:cond delay="1700"/>
                                      </p:stCondLst>
                                      <p:childTnLst>
                                        <p:set>
                                          <p:cBhvr>
                                            <p:cTn id="120" dur="1" fill="hold">
                                              <p:stCondLst>
                                                <p:cond delay="0"/>
                                              </p:stCondLst>
                                            </p:cTn>
                                            <p:tgtEl>
                                              <p:spTgt spid="93"/>
                                            </p:tgtEl>
                                            <p:attrNameLst>
                                              <p:attrName>style.visibility</p:attrName>
                                            </p:attrNameLst>
                                          </p:cBhvr>
                                          <p:to>
                                            <p:strVal val="visible"/>
                                          </p:to>
                                        </p:set>
                                        <p:anim calcmode="lin" valueType="num">
                                          <p:cBhvr additive="base">
                                            <p:cTn id="121" dur="500"/>
                                            <p:tgtEl>
                                              <p:spTgt spid="93"/>
                                            </p:tgtEl>
                                            <p:attrNameLst>
                                              <p:attrName>ppt_x</p:attrName>
                                            </p:attrNameLst>
                                          </p:cBhvr>
                                          <p:tavLst>
                                            <p:tav tm="0">
                                              <p:val>
                                                <p:strVal val="#ppt_x-#ppt_w*1.125000"/>
                                              </p:val>
                                            </p:tav>
                                            <p:tav tm="100000">
                                              <p:val>
                                                <p:strVal val="#ppt_x"/>
                                              </p:val>
                                            </p:tav>
                                          </p:tavLst>
                                        </p:anim>
                                        <p:animEffect transition="in" filter="wipe(right)">
                                          <p:cBhvr>
                                            <p:cTn id="122" dur="500"/>
                                            <p:tgtEl>
                                              <p:spTgt spid="93"/>
                                            </p:tgtEl>
                                          </p:cBhvr>
                                        </p:animEffect>
                                      </p:childTnLst>
                                    </p:cTn>
                                  </p:par>
                                </p:childTnLst>
                              </p:cTn>
                            </p:par>
                            <p:par>
                              <p:cTn id="123" fill="hold">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97"/>
                                            </p:tgtEl>
                                            <p:attrNameLst>
                                              <p:attrName>style.visibility</p:attrName>
                                            </p:attrNameLst>
                                          </p:cBhvr>
                                          <p:to>
                                            <p:strVal val="visible"/>
                                          </p:to>
                                        </p:set>
                                        <p:animEffect transition="in" filter="fade">
                                          <p:cBhvr>
                                            <p:cTn id="126"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9" grpId="0" animBg="1"/>
          <p:bldP spid="15" grpId="0"/>
          <p:bldP spid="15" grpId="1"/>
          <p:bldP spid="60" grpId="0"/>
          <p:bldP spid="61" grpId="0"/>
          <p:bldP spid="63" grpId="0"/>
          <p:bldP spid="66" grpId="0"/>
          <p:bldP spid="82" grpId="0"/>
          <p:bldP spid="88" grpId="0"/>
          <p:bldP spid="90" grpId="0"/>
          <p:bldP spid="91" grpId="0"/>
          <p:bldP spid="93" grpId="0"/>
          <p:bldP spid="95" grpId="0"/>
          <p:bldP spid="9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4" fill="hold" grpId="0" nodeType="afterEffect">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1299"/>
                                </p:stCondLst>
                                <p:childTnLst>
                                  <p:par>
                                    <p:cTn id="31" presetID="34" presetClass="emph" presetSubtype="0" fill="hold" grpId="1" nodeType="after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15"/>
                                            </p:tgtEl>
                                            <p:attrNameLst>
                                              <p:attrName>ppt_x</p:attrName>
                                              <p:attrName>ppt_y</p:attrName>
                                            </p:attrNameLst>
                                          </p:cBhvr>
                                        </p:animMotion>
                                        <p:animRot by="1500000">
                                          <p:cBhvr>
                                            <p:cTn id="33" dur="125" fill="hold">
                                              <p:stCondLst>
                                                <p:cond delay="0"/>
                                              </p:stCondLst>
                                            </p:cTn>
                                            <p:tgtEl>
                                              <p:spTgt spid="15"/>
                                            </p:tgtEl>
                                            <p:attrNameLst>
                                              <p:attrName>r</p:attrName>
                                            </p:attrNameLst>
                                          </p:cBhvr>
                                        </p:animRot>
                                        <p:animRot by="-1500000">
                                          <p:cBhvr>
                                            <p:cTn id="34" dur="125" fill="hold">
                                              <p:stCondLst>
                                                <p:cond delay="125"/>
                                              </p:stCondLst>
                                            </p:cTn>
                                            <p:tgtEl>
                                              <p:spTgt spid="15"/>
                                            </p:tgtEl>
                                            <p:attrNameLst>
                                              <p:attrName>r</p:attrName>
                                            </p:attrNameLst>
                                          </p:cBhvr>
                                        </p:animRot>
                                        <p:animRot by="-1500000">
                                          <p:cBhvr>
                                            <p:cTn id="35" dur="125" fill="hold">
                                              <p:stCondLst>
                                                <p:cond delay="250"/>
                                              </p:stCondLst>
                                            </p:cTn>
                                            <p:tgtEl>
                                              <p:spTgt spid="15"/>
                                            </p:tgtEl>
                                            <p:attrNameLst>
                                              <p:attrName>r</p:attrName>
                                            </p:attrNameLst>
                                          </p:cBhvr>
                                        </p:animRot>
                                        <p:animRot by="1500000">
                                          <p:cBhvr>
                                            <p:cTn id="36" dur="125" fill="hold">
                                              <p:stCondLst>
                                                <p:cond delay="375"/>
                                              </p:stCondLst>
                                            </p:cTn>
                                            <p:tgtEl>
                                              <p:spTgt spid="15"/>
                                            </p:tgtEl>
                                            <p:attrNameLst>
                                              <p:attrName>r</p:attrName>
                                            </p:attrNameLst>
                                          </p:cBhvr>
                                        </p:animRo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2000"/>
                                </p:stCondLst>
                                <p:childTnLst>
                                  <p:par>
                                    <p:cTn id="43" presetID="2" presetClass="entr" presetSubtype="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0-#ppt_h/2"/>
                                              </p:val>
                                            </p:tav>
                                            <p:tav tm="100000">
                                              <p:val>
                                                <p:strVal val="#ppt_y"/>
                                              </p:val>
                                            </p:tav>
                                          </p:tavLst>
                                        </p:anim>
                                      </p:childTnLst>
                                    </p:cTn>
                                  </p:par>
                                  <p:par>
                                    <p:cTn id="47" presetID="2" presetClass="entr" presetSubtype="9"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0-#ppt_h/2"/>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12" presetClass="entr" presetSubtype="8" fill="hold" nodeType="withEffect">
                                      <p:stCondLst>
                                        <p:cond delay="500"/>
                                      </p:stCondLst>
                                      <p:childTnLst>
                                        <p:set>
                                          <p:cBhvr>
                                            <p:cTn id="64" dur="1" fill="hold">
                                              <p:stCondLst>
                                                <p:cond delay="0"/>
                                              </p:stCondLst>
                                            </p:cTn>
                                            <p:tgtEl>
                                              <p:spTgt spid="62"/>
                                            </p:tgtEl>
                                            <p:attrNameLst>
                                              <p:attrName>style.visibility</p:attrName>
                                            </p:attrNameLst>
                                          </p:cBhvr>
                                          <p:to>
                                            <p:strVal val="visible"/>
                                          </p:to>
                                        </p:set>
                                        <p:anim calcmode="lin" valueType="num">
                                          <p:cBhvr additive="base">
                                            <p:cTn id="65" dur="500"/>
                                            <p:tgtEl>
                                              <p:spTgt spid="62"/>
                                            </p:tgtEl>
                                            <p:attrNameLst>
                                              <p:attrName>ppt_x</p:attrName>
                                            </p:attrNameLst>
                                          </p:cBhvr>
                                          <p:tavLst>
                                            <p:tav tm="0">
                                              <p:val>
                                                <p:strVal val="#ppt_x-#ppt_w*1.125000"/>
                                              </p:val>
                                            </p:tav>
                                            <p:tav tm="100000">
                                              <p:val>
                                                <p:strVal val="#ppt_x"/>
                                              </p:val>
                                            </p:tav>
                                          </p:tavLst>
                                        </p:anim>
                                        <p:animEffect transition="in" filter="wipe(right)">
                                          <p:cBhvr>
                                            <p:cTn id="66" dur="500"/>
                                            <p:tgtEl>
                                              <p:spTgt spid="62"/>
                                            </p:tgtEl>
                                          </p:cBhvr>
                                        </p:animEffect>
                                      </p:childTnLst>
                                    </p:cTn>
                                  </p:par>
                                  <p:par>
                                    <p:cTn id="67" presetID="12" presetClass="entr" presetSubtype="8" fill="hold" grpId="0" nodeType="withEffect">
                                      <p:stCondLst>
                                        <p:cond delay="500"/>
                                      </p:stCondLst>
                                      <p:childTnLst>
                                        <p:set>
                                          <p:cBhvr>
                                            <p:cTn id="68" dur="1" fill="hold">
                                              <p:stCondLst>
                                                <p:cond delay="0"/>
                                              </p:stCondLst>
                                            </p:cTn>
                                            <p:tgtEl>
                                              <p:spTgt spid="60"/>
                                            </p:tgtEl>
                                            <p:attrNameLst>
                                              <p:attrName>style.visibility</p:attrName>
                                            </p:attrNameLst>
                                          </p:cBhvr>
                                          <p:to>
                                            <p:strVal val="visible"/>
                                          </p:to>
                                        </p:set>
                                        <p:anim calcmode="lin" valueType="num">
                                          <p:cBhvr additive="base">
                                            <p:cTn id="69" dur="500"/>
                                            <p:tgtEl>
                                              <p:spTgt spid="60"/>
                                            </p:tgtEl>
                                            <p:attrNameLst>
                                              <p:attrName>ppt_x</p:attrName>
                                            </p:attrNameLst>
                                          </p:cBhvr>
                                          <p:tavLst>
                                            <p:tav tm="0">
                                              <p:val>
                                                <p:strVal val="#ppt_x-#ppt_w*1.125000"/>
                                              </p:val>
                                            </p:tav>
                                            <p:tav tm="100000">
                                              <p:val>
                                                <p:strVal val="#ppt_x"/>
                                              </p:val>
                                            </p:tav>
                                          </p:tavLst>
                                        </p:anim>
                                        <p:animEffect transition="in" filter="wipe(right)">
                                          <p:cBhvr>
                                            <p:cTn id="70" dur="500"/>
                                            <p:tgtEl>
                                              <p:spTgt spid="60"/>
                                            </p:tgtEl>
                                          </p:cBhvr>
                                        </p:animEffect>
                                      </p:childTnLst>
                                    </p:cTn>
                                  </p:par>
                                  <p:par>
                                    <p:cTn id="71" presetID="12" presetClass="entr" presetSubtype="8" fill="hold" grpId="0" nodeType="withEffect">
                                      <p:stCondLst>
                                        <p:cond delay="50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p:tgtEl>
                                              <p:spTgt spid="61"/>
                                            </p:tgtEl>
                                            <p:attrNameLst>
                                              <p:attrName>ppt_x</p:attrName>
                                            </p:attrNameLst>
                                          </p:cBhvr>
                                          <p:tavLst>
                                            <p:tav tm="0">
                                              <p:val>
                                                <p:strVal val="#ppt_x-#ppt_w*1.125000"/>
                                              </p:val>
                                            </p:tav>
                                            <p:tav tm="100000">
                                              <p:val>
                                                <p:strVal val="#ppt_x"/>
                                              </p:val>
                                            </p:tav>
                                          </p:tavLst>
                                        </p:anim>
                                        <p:animEffect transition="in" filter="wipe(right)">
                                          <p:cBhvr>
                                            <p:cTn id="74" dur="500"/>
                                            <p:tgtEl>
                                              <p:spTgt spid="61"/>
                                            </p:tgtEl>
                                          </p:cBhvr>
                                        </p:animEffect>
                                      </p:childTnLst>
                                    </p:cTn>
                                  </p:par>
                                  <p:par>
                                    <p:cTn id="75" presetID="12" presetClass="entr" presetSubtype="8" fill="hold" nodeType="withEffect">
                                      <p:stCondLst>
                                        <p:cond delay="800"/>
                                      </p:stCondLst>
                                      <p:childTnLst>
                                        <p:set>
                                          <p:cBhvr>
                                            <p:cTn id="76" dur="1" fill="hold">
                                              <p:stCondLst>
                                                <p:cond delay="0"/>
                                              </p:stCondLst>
                                            </p:cTn>
                                            <p:tgtEl>
                                              <p:spTgt spid="81"/>
                                            </p:tgtEl>
                                            <p:attrNameLst>
                                              <p:attrName>style.visibility</p:attrName>
                                            </p:attrNameLst>
                                          </p:cBhvr>
                                          <p:to>
                                            <p:strVal val="visible"/>
                                          </p:to>
                                        </p:set>
                                        <p:anim calcmode="lin" valueType="num">
                                          <p:cBhvr additive="base">
                                            <p:cTn id="77" dur="500"/>
                                            <p:tgtEl>
                                              <p:spTgt spid="81"/>
                                            </p:tgtEl>
                                            <p:attrNameLst>
                                              <p:attrName>ppt_x</p:attrName>
                                            </p:attrNameLst>
                                          </p:cBhvr>
                                          <p:tavLst>
                                            <p:tav tm="0">
                                              <p:val>
                                                <p:strVal val="#ppt_x-#ppt_w*1.125000"/>
                                              </p:val>
                                            </p:tav>
                                            <p:tav tm="100000">
                                              <p:val>
                                                <p:strVal val="#ppt_x"/>
                                              </p:val>
                                            </p:tav>
                                          </p:tavLst>
                                        </p:anim>
                                        <p:animEffect transition="in" filter="wipe(right)">
                                          <p:cBhvr>
                                            <p:cTn id="78" dur="500"/>
                                            <p:tgtEl>
                                              <p:spTgt spid="81"/>
                                            </p:tgtEl>
                                          </p:cBhvr>
                                        </p:animEffect>
                                      </p:childTnLst>
                                    </p:cTn>
                                  </p:par>
                                  <p:par>
                                    <p:cTn id="79" presetID="12" presetClass="entr" presetSubtype="8" fill="hold" grpId="0" nodeType="withEffect">
                                      <p:stCondLst>
                                        <p:cond delay="80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500"/>
                                            <p:tgtEl>
                                              <p:spTgt spid="63"/>
                                            </p:tgtEl>
                                            <p:attrNameLst>
                                              <p:attrName>ppt_x</p:attrName>
                                            </p:attrNameLst>
                                          </p:cBhvr>
                                          <p:tavLst>
                                            <p:tav tm="0">
                                              <p:val>
                                                <p:strVal val="#ppt_x-#ppt_w*1.125000"/>
                                              </p:val>
                                            </p:tav>
                                            <p:tav tm="100000">
                                              <p:val>
                                                <p:strVal val="#ppt_x"/>
                                              </p:val>
                                            </p:tav>
                                          </p:tavLst>
                                        </p:anim>
                                        <p:animEffect transition="in" filter="wipe(right)">
                                          <p:cBhvr>
                                            <p:cTn id="82" dur="500"/>
                                            <p:tgtEl>
                                              <p:spTgt spid="63"/>
                                            </p:tgtEl>
                                          </p:cBhvr>
                                        </p:animEffect>
                                      </p:childTnLst>
                                    </p:cTn>
                                  </p:par>
                                  <p:par>
                                    <p:cTn id="83" presetID="12" presetClass="entr" presetSubtype="8" fill="hold" grpId="0" nodeType="withEffect">
                                      <p:stCondLst>
                                        <p:cond delay="800"/>
                                      </p:stCondLst>
                                      <p:childTnLst>
                                        <p:set>
                                          <p:cBhvr>
                                            <p:cTn id="84" dur="1" fill="hold">
                                              <p:stCondLst>
                                                <p:cond delay="0"/>
                                              </p:stCondLst>
                                            </p:cTn>
                                            <p:tgtEl>
                                              <p:spTgt spid="66"/>
                                            </p:tgtEl>
                                            <p:attrNameLst>
                                              <p:attrName>style.visibility</p:attrName>
                                            </p:attrNameLst>
                                          </p:cBhvr>
                                          <p:to>
                                            <p:strVal val="visible"/>
                                          </p:to>
                                        </p:set>
                                        <p:anim calcmode="lin" valueType="num">
                                          <p:cBhvr additive="base">
                                            <p:cTn id="85" dur="500"/>
                                            <p:tgtEl>
                                              <p:spTgt spid="66"/>
                                            </p:tgtEl>
                                            <p:attrNameLst>
                                              <p:attrName>ppt_x</p:attrName>
                                            </p:attrNameLst>
                                          </p:cBhvr>
                                          <p:tavLst>
                                            <p:tav tm="0">
                                              <p:val>
                                                <p:strVal val="#ppt_x-#ppt_w*1.125000"/>
                                              </p:val>
                                            </p:tav>
                                            <p:tav tm="100000">
                                              <p:val>
                                                <p:strVal val="#ppt_x"/>
                                              </p:val>
                                            </p:tav>
                                          </p:tavLst>
                                        </p:anim>
                                        <p:animEffect transition="in" filter="wipe(right)">
                                          <p:cBhvr>
                                            <p:cTn id="86" dur="500"/>
                                            <p:tgtEl>
                                              <p:spTgt spid="66"/>
                                            </p:tgtEl>
                                          </p:cBhvr>
                                        </p:animEffect>
                                      </p:childTnLst>
                                    </p:cTn>
                                  </p:par>
                                  <p:par>
                                    <p:cTn id="87" presetID="12" presetClass="entr" presetSubtype="8" fill="hold" nodeType="withEffect">
                                      <p:stCondLst>
                                        <p:cond delay="1100"/>
                                      </p:stCondLst>
                                      <p:childTnLst>
                                        <p:set>
                                          <p:cBhvr>
                                            <p:cTn id="88" dur="1" fill="hold">
                                              <p:stCondLst>
                                                <p:cond delay="0"/>
                                              </p:stCondLst>
                                            </p:cTn>
                                            <p:tgtEl>
                                              <p:spTgt spid="89"/>
                                            </p:tgtEl>
                                            <p:attrNameLst>
                                              <p:attrName>style.visibility</p:attrName>
                                            </p:attrNameLst>
                                          </p:cBhvr>
                                          <p:to>
                                            <p:strVal val="visible"/>
                                          </p:to>
                                        </p:set>
                                        <p:anim calcmode="lin" valueType="num">
                                          <p:cBhvr additive="base">
                                            <p:cTn id="89" dur="500"/>
                                            <p:tgtEl>
                                              <p:spTgt spid="89"/>
                                            </p:tgtEl>
                                            <p:attrNameLst>
                                              <p:attrName>ppt_x</p:attrName>
                                            </p:attrNameLst>
                                          </p:cBhvr>
                                          <p:tavLst>
                                            <p:tav tm="0">
                                              <p:val>
                                                <p:strVal val="#ppt_x-#ppt_w*1.125000"/>
                                              </p:val>
                                            </p:tav>
                                            <p:tav tm="100000">
                                              <p:val>
                                                <p:strVal val="#ppt_x"/>
                                              </p:val>
                                            </p:tav>
                                          </p:tavLst>
                                        </p:anim>
                                        <p:animEffect transition="in" filter="wipe(right)">
                                          <p:cBhvr>
                                            <p:cTn id="90" dur="500"/>
                                            <p:tgtEl>
                                              <p:spTgt spid="89"/>
                                            </p:tgtEl>
                                          </p:cBhvr>
                                        </p:animEffect>
                                      </p:childTnLst>
                                    </p:cTn>
                                  </p:par>
                                  <p:par>
                                    <p:cTn id="91" presetID="12" presetClass="entr" presetSubtype="8" fill="hold" grpId="0" nodeType="withEffect">
                                      <p:stCondLst>
                                        <p:cond delay="1100"/>
                                      </p:stCondLst>
                                      <p:childTnLst>
                                        <p:set>
                                          <p:cBhvr>
                                            <p:cTn id="92" dur="1" fill="hold">
                                              <p:stCondLst>
                                                <p:cond delay="0"/>
                                              </p:stCondLst>
                                            </p:cTn>
                                            <p:tgtEl>
                                              <p:spTgt spid="82"/>
                                            </p:tgtEl>
                                            <p:attrNameLst>
                                              <p:attrName>style.visibility</p:attrName>
                                            </p:attrNameLst>
                                          </p:cBhvr>
                                          <p:to>
                                            <p:strVal val="visible"/>
                                          </p:to>
                                        </p:set>
                                        <p:anim calcmode="lin" valueType="num">
                                          <p:cBhvr additive="base">
                                            <p:cTn id="93" dur="500"/>
                                            <p:tgtEl>
                                              <p:spTgt spid="82"/>
                                            </p:tgtEl>
                                            <p:attrNameLst>
                                              <p:attrName>ppt_x</p:attrName>
                                            </p:attrNameLst>
                                          </p:cBhvr>
                                          <p:tavLst>
                                            <p:tav tm="0">
                                              <p:val>
                                                <p:strVal val="#ppt_x-#ppt_w*1.125000"/>
                                              </p:val>
                                            </p:tav>
                                            <p:tav tm="100000">
                                              <p:val>
                                                <p:strVal val="#ppt_x"/>
                                              </p:val>
                                            </p:tav>
                                          </p:tavLst>
                                        </p:anim>
                                        <p:animEffect transition="in" filter="wipe(right)">
                                          <p:cBhvr>
                                            <p:cTn id="94" dur="500"/>
                                            <p:tgtEl>
                                              <p:spTgt spid="82"/>
                                            </p:tgtEl>
                                          </p:cBhvr>
                                        </p:animEffect>
                                      </p:childTnLst>
                                    </p:cTn>
                                  </p:par>
                                  <p:par>
                                    <p:cTn id="95" presetID="12" presetClass="entr" presetSubtype="8" fill="hold" grpId="0" nodeType="withEffect">
                                      <p:stCondLst>
                                        <p:cond delay="1100"/>
                                      </p:stCondLst>
                                      <p:childTnLst>
                                        <p:set>
                                          <p:cBhvr>
                                            <p:cTn id="96" dur="1" fill="hold">
                                              <p:stCondLst>
                                                <p:cond delay="0"/>
                                              </p:stCondLst>
                                            </p:cTn>
                                            <p:tgtEl>
                                              <p:spTgt spid="88"/>
                                            </p:tgtEl>
                                            <p:attrNameLst>
                                              <p:attrName>style.visibility</p:attrName>
                                            </p:attrNameLst>
                                          </p:cBhvr>
                                          <p:to>
                                            <p:strVal val="visible"/>
                                          </p:to>
                                        </p:set>
                                        <p:anim calcmode="lin" valueType="num">
                                          <p:cBhvr additive="base">
                                            <p:cTn id="97" dur="500"/>
                                            <p:tgtEl>
                                              <p:spTgt spid="88"/>
                                            </p:tgtEl>
                                            <p:attrNameLst>
                                              <p:attrName>ppt_x</p:attrName>
                                            </p:attrNameLst>
                                          </p:cBhvr>
                                          <p:tavLst>
                                            <p:tav tm="0">
                                              <p:val>
                                                <p:strVal val="#ppt_x-#ppt_w*1.125000"/>
                                              </p:val>
                                            </p:tav>
                                            <p:tav tm="100000">
                                              <p:val>
                                                <p:strVal val="#ppt_x"/>
                                              </p:val>
                                            </p:tav>
                                          </p:tavLst>
                                        </p:anim>
                                        <p:animEffect transition="in" filter="wipe(right)">
                                          <p:cBhvr>
                                            <p:cTn id="98" dur="500"/>
                                            <p:tgtEl>
                                              <p:spTgt spid="88"/>
                                            </p:tgtEl>
                                          </p:cBhvr>
                                        </p:animEffect>
                                      </p:childTnLst>
                                    </p:cTn>
                                  </p:par>
                                  <p:par>
                                    <p:cTn id="99" presetID="12" presetClass="entr" presetSubtype="8" fill="hold" nodeType="withEffect">
                                      <p:stCondLst>
                                        <p:cond delay="1400"/>
                                      </p:stCondLst>
                                      <p:childTnLst>
                                        <p:set>
                                          <p:cBhvr>
                                            <p:cTn id="100" dur="1" fill="hold">
                                              <p:stCondLst>
                                                <p:cond delay="0"/>
                                              </p:stCondLst>
                                            </p:cTn>
                                            <p:tgtEl>
                                              <p:spTgt spid="92"/>
                                            </p:tgtEl>
                                            <p:attrNameLst>
                                              <p:attrName>style.visibility</p:attrName>
                                            </p:attrNameLst>
                                          </p:cBhvr>
                                          <p:to>
                                            <p:strVal val="visible"/>
                                          </p:to>
                                        </p:set>
                                        <p:anim calcmode="lin" valueType="num">
                                          <p:cBhvr additive="base">
                                            <p:cTn id="101" dur="500"/>
                                            <p:tgtEl>
                                              <p:spTgt spid="92"/>
                                            </p:tgtEl>
                                            <p:attrNameLst>
                                              <p:attrName>ppt_x</p:attrName>
                                            </p:attrNameLst>
                                          </p:cBhvr>
                                          <p:tavLst>
                                            <p:tav tm="0">
                                              <p:val>
                                                <p:strVal val="#ppt_x-#ppt_w*1.125000"/>
                                              </p:val>
                                            </p:tav>
                                            <p:tav tm="100000">
                                              <p:val>
                                                <p:strVal val="#ppt_x"/>
                                              </p:val>
                                            </p:tav>
                                          </p:tavLst>
                                        </p:anim>
                                        <p:animEffect transition="in" filter="wipe(right)">
                                          <p:cBhvr>
                                            <p:cTn id="102" dur="500"/>
                                            <p:tgtEl>
                                              <p:spTgt spid="92"/>
                                            </p:tgtEl>
                                          </p:cBhvr>
                                        </p:animEffect>
                                      </p:childTnLst>
                                    </p:cTn>
                                  </p:par>
                                  <p:par>
                                    <p:cTn id="103" presetID="12" presetClass="entr" presetSubtype="8" fill="hold" grpId="0" nodeType="withEffect">
                                      <p:stCondLst>
                                        <p:cond delay="1400"/>
                                      </p:stCondLst>
                                      <p:childTnLst>
                                        <p:set>
                                          <p:cBhvr>
                                            <p:cTn id="104" dur="1" fill="hold">
                                              <p:stCondLst>
                                                <p:cond delay="0"/>
                                              </p:stCondLst>
                                            </p:cTn>
                                            <p:tgtEl>
                                              <p:spTgt spid="91"/>
                                            </p:tgtEl>
                                            <p:attrNameLst>
                                              <p:attrName>style.visibility</p:attrName>
                                            </p:attrNameLst>
                                          </p:cBhvr>
                                          <p:to>
                                            <p:strVal val="visible"/>
                                          </p:to>
                                        </p:set>
                                        <p:anim calcmode="lin" valueType="num">
                                          <p:cBhvr additive="base">
                                            <p:cTn id="105" dur="500"/>
                                            <p:tgtEl>
                                              <p:spTgt spid="91"/>
                                            </p:tgtEl>
                                            <p:attrNameLst>
                                              <p:attrName>ppt_x</p:attrName>
                                            </p:attrNameLst>
                                          </p:cBhvr>
                                          <p:tavLst>
                                            <p:tav tm="0">
                                              <p:val>
                                                <p:strVal val="#ppt_x-#ppt_w*1.125000"/>
                                              </p:val>
                                            </p:tav>
                                            <p:tav tm="100000">
                                              <p:val>
                                                <p:strVal val="#ppt_x"/>
                                              </p:val>
                                            </p:tav>
                                          </p:tavLst>
                                        </p:anim>
                                        <p:animEffect transition="in" filter="wipe(right)">
                                          <p:cBhvr>
                                            <p:cTn id="106" dur="500"/>
                                            <p:tgtEl>
                                              <p:spTgt spid="91"/>
                                            </p:tgtEl>
                                          </p:cBhvr>
                                        </p:animEffect>
                                      </p:childTnLst>
                                    </p:cTn>
                                  </p:par>
                                  <p:par>
                                    <p:cTn id="107" presetID="12" presetClass="entr" presetSubtype="8" fill="hold" grpId="0" nodeType="withEffect">
                                      <p:stCondLst>
                                        <p:cond delay="1400"/>
                                      </p:stCondLst>
                                      <p:childTnLst>
                                        <p:set>
                                          <p:cBhvr>
                                            <p:cTn id="108" dur="1" fill="hold">
                                              <p:stCondLst>
                                                <p:cond delay="0"/>
                                              </p:stCondLst>
                                            </p:cTn>
                                            <p:tgtEl>
                                              <p:spTgt spid="90"/>
                                            </p:tgtEl>
                                            <p:attrNameLst>
                                              <p:attrName>style.visibility</p:attrName>
                                            </p:attrNameLst>
                                          </p:cBhvr>
                                          <p:to>
                                            <p:strVal val="visible"/>
                                          </p:to>
                                        </p:set>
                                        <p:anim calcmode="lin" valueType="num">
                                          <p:cBhvr additive="base">
                                            <p:cTn id="109" dur="500"/>
                                            <p:tgtEl>
                                              <p:spTgt spid="90"/>
                                            </p:tgtEl>
                                            <p:attrNameLst>
                                              <p:attrName>ppt_x</p:attrName>
                                            </p:attrNameLst>
                                          </p:cBhvr>
                                          <p:tavLst>
                                            <p:tav tm="0">
                                              <p:val>
                                                <p:strVal val="#ppt_x-#ppt_w*1.125000"/>
                                              </p:val>
                                            </p:tav>
                                            <p:tav tm="100000">
                                              <p:val>
                                                <p:strVal val="#ppt_x"/>
                                              </p:val>
                                            </p:tav>
                                          </p:tavLst>
                                        </p:anim>
                                        <p:animEffect transition="in" filter="wipe(right)">
                                          <p:cBhvr>
                                            <p:cTn id="110" dur="500"/>
                                            <p:tgtEl>
                                              <p:spTgt spid="90"/>
                                            </p:tgtEl>
                                          </p:cBhvr>
                                        </p:animEffect>
                                      </p:childTnLst>
                                    </p:cTn>
                                  </p:par>
                                  <p:par>
                                    <p:cTn id="111" presetID="12" presetClass="entr" presetSubtype="8" fill="hold" nodeType="withEffect">
                                      <p:stCondLst>
                                        <p:cond delay="1700"/>
                                      </p:stCondLst>
                                      <p:childTnLst>
                                        <p:set>
                                          <p:cBhvr>
                                            <p:cTn id="112" dur="1" fill="hold">
                                              <p:stCondLst>
                                                <p:cond delay="0"/>
                                              </p:stCondLst>
                                            </p:cTn>
                                            <p:tgtEl>
                                              <p:spTgt spid="96"/>
                                            </p:tgtEl>
                                            <p:attrNameLst>
                                              <p:attrName>style.visibility</p:attrName>
                                            </p:attrNameLst>
                                          </p:cBhvr>
                                          <p:to>
                                            <p:strVal val="visible"/>
                                          </p:to>
                                        </p:set>
                                        <p:anim calcmode="lin" valueType="num">
                                          <p:cBhvr additive="base">
                                            <p:cTn id="113" dur="500"/>
                                            <p:tgtEl>
                                              <p:spTgt spid="96"/>
                                            </p:tgtEl>
                                            <p:attrNameLst>
                                              <p:attrName>ppt_x</p:attrName>
                                            </p:attrNameLst>
                                          </p:cBhvr>
                                          <p:tavLst>
                                            <p:tav tm="0">
                                              <p:val>
                                                <p:strVal val="#ppt_x-#ppt_w*1.125000"/>
                                              </p:val>
                                            </p:tav>
                                            <p:tav tm="100000">
                                              <p:val>
                                                <p:strVal val="#ppt_x"/>
                                              </p:val>
                                            </p:tav>
                                          </p:tavLst>
                                        </p:anim>
                                        <p:animEffect transition="in" filter="wipe(right)">
                                          <p:cBhvr>
                                            <p:cTn id="114" dur="500"/>
                                            <p:tgtEl>
                                              <p:spTgt spid="96"/>
                                            </p:tgtEl>
                                          </p:cBhvr>
                                        </p:animEffect>
                                      </p:childTnLst>
                                    </p:cTn>
                                  </p:par>
                                  <p:par>
                                    <p:cTn id="115" presetID="12" presetClass="entr" presetSubtype="8" fill="hold" grpId="0" nodeType="withEffect">
                                      <p:stCondLst>
                                        <p:cond delay="1700"/>
                                      </p:stCondLst>
                                      <p:childTnLst>
                                        <p:set>
                                          <p:cBhvr>
                                            <p:cTn id="116" dur="1" fill="hold">
                                              <p:stCondLst>
                                                <p:cond delay="0"/>
                                              </p:stCondLst>
                                            </p:cTn>
                                            <p:tgtEl>
                                              <p:spTgt spid="95"/>
                                            </p:tgtEl>
                                            <p:attrNameLst>
                                              <p:attrName>style.visibility</p:attrName>
                                            </p:attrNameLst>
                                          </p:cBhvr>
                                          <p:to>
                                            <p:strVal val="visible"/>
                                          </p:to>
                                        </p:set>
                                        <p:anim calcmode="lin" valueType="num">
                                          <p:cBhvr additive="base">
                                            <p:cTn id="117" dur="500"/>
                                            <p:tgtEl>
                                              <p:spTgt spid="95"/>
                                            </p:tgtEl>
                                            <p:attrNameLst>
                                              <p:attrName>ppt_x</p:attrName>
                                            </p:attrNameLst>
                                          </p:cBhvr>
                                          <p:tavLst>
                                            <p:tav tm="0">
                                              <p:val>
                                                <p:strVal val="#ppt_x-#ppt_w*1.125000"/>
                                              </p:val>
                                            </p:tav>
                                            <p:tav tm="100000">
                                              <p:val>
                                                <p:strVal val="#ppt_x"/>
                                              </p:val>
                                            </p:tav>
                                          </p:tavLst>
                                        </p:anim>
                                        <p:animEffect transition="in" filter="wipe(right)">
                                          <p:cBhvr>
                                            <p:cTn id="118" dur="500"/>
                                            <p:tgtEl>
                                              <p:spTgt spid="95"/>
                                            </p:tgtEl>
                                          </p:cBhvr>
                                        </p:animEffect>
                                      </p:childTnLst>
                                    </p:cTn>
                                  </p:par>
                                  <p:par>
                                    <p:cTn id="119" presetID="12" presetClass="entr" presetSubtype="8" fill="hold" grpId="0" nodeType="withEffect">
                                      <p:stCondLst>
                                        <p:cond delay="1700"/>
                                      </p:stCondLst>
                                      <p:childTnLst>
                                        <p:set>
                                          <p:cBhvr>
                                            <p:cTn id="120" dur="1" fill="hold">
                                              <p:stCondLst>
                                                <p:cond delay="0"/>
                                              </p:stCondLst>
                                            </p:cTn>
                                            <p:tgtEl>
                                              <p:spTgt spid="93"/>
                                            </p:tgtEl>
                                            <p:attrNameLst>
                                              <p:attrName>style.visibility</p:attrName>
                                            </p:attrNameLst>
                                          </p:cBhvr>
                                          <p:to>
                                            <p:strVal val="visible"/>
                                          </p:to>
                                        </p:set>
                                        <p:anim calcmode="lin" valueType="num">
                                          <p:cBhvr additive="base">
                                            <p:cTn id="121" dur="500"/>
                                            <p:tgtEl>
                                              <p:spTgt spid="93"/>
                                            </p:tgtEl>
                                            <p:attrNameLst>
                                              <p:attrName>ppt_x</p:attrName>
                                            </p:attrNameLst>
                                          </p:cBhvr>
                                          <p:tavLst>
                                            <p:tav tm="0">
                                              <p:val>
                                                <p:strVal val="#ppt_x-#ppt_w*1.125000"/>
                                              </p:val>
                                            </p:tav>
                                            <p:tav tm="100000">
                                              <p:val>
                                                <p:strVal val="#ppt_x"/>
                                              </p:val>
                                            </p:tav>
                                          </p:tavLst>
                                        </p:anim>
                                        <p:animEffect transition="in" filter="wipe(right)">
                                          <p:cBhvr>
                                            <p:cTn id="122" dur="500"/>
                                            <p:tgtEl>
                                              <p:spTgt spid="93"/>
                                            </p:tgtEl>
                                          </p:cBhvr>
                                        </p:animEffect>
                                      </p:childTnLst>
                                    </p:cTn>
                                  </p:par>
                                </p:childTnLst>
                              </p:cTn>
                            </p:par>
                            <p:par>
                              <p:cTn id="123" fill="hold">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97"/>
                                            </p:tgtEl>
                                            <p:attrNameLst>
                                              <p:attrName>style.visibility</p:attrName>
                                            </p:attrNameLst>
                                          </p:cBhvr>
                                          <p:to>
                                            <p:strVal val="visible"/>
                                          </p:to>
                                        </p:set>
                                        <p:animEffect transition="in" filter="fade">
                                          <p:cBhvr>
                                            <p:cTn id="126"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9" grpId="0" animBg="1"/>
          <p:bldP spid="15" grpId="0"/>
          <p:bldP spid="15" grpId="1"/>
          <p:bldP spid="60" grpId="0"/>
          <p:bldP spid="61" grpId="0"/>
          <p:bldP spid="63" grpId="0"/>
          <p:bldP spid="66" grpId="0"/>
          <p:bldP spid="82" grpId="0"/>
          <p:bldP spid="88" grpId="0"/>
          <p:bldP spid="90" grpId="0"/>
          <p:bldP spid="91" grpId="0"/>
          <p:bldP spid="93" grpId="0"/>
          <p:bldP spid="95" grpId="0"/>
          <p:bldP spid="9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实验难点</a:t>
            </a:r>
            <a:endParaRPr lang="zh-CN" altLang="en-US" sz="2000" spc="300" dirty="0">
              <a:latin typeface="+mn-ea"/>
              <a:cs typeface="+mn-ea"/>
            </a:endParaRPr>
          </a:p>
        </p:txBody>
      </p:sp>
      <p:sp>
        <p:nvSpPr>
          <p:cNvPr id="27" name="TextBox 26"/>
          <p:cNvSpPr txBox="1"/>
          <p:nvPr/>
        </p:nvSpPr>
        <p:spPr>
          <a:xfrm>
            <a:off x="2375761" y="267886"/>
            <a:ext cx="1415772"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DIFFICULTIES</a:t>
            </a:r>
            <a:endParaRPr lang="zh-CN" altLang="en-US" dirty="0">
              <a:solidFill>
                <a:srgbClr val="0070C0"/>
              </a:solidFill>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22" name="弧形 21"/>
          <p:cNvSpPr/>
          <p:nvPr/>
        </p:nvSpPr>
        <p:spPr>
          <a:xfrm rot="16200000">
            <a:off x="2832592" y="1792588"/>
            <a:ext cx="3478818" cy="3478818"/>
          </a:xfrm>
          <a:prstGeom prst="arc">
            <a:avLst>
              <a:gd name="adj1" fmla="val 16200000"/>
              <a:gd name="adj2" fmla="val 5383150"/>
            </a:avLst>
          </a:prstGeom>
          <a:ln w="222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zh-CN" altLang="en-US">
              <a:solidFill>
                <a:schemeClr val="tx2"/>
              </a:solidFill>
              <a:latin typeface="Calibri" panose="020F0502020204030204"/>
              <a:cs typeface="+mn-ea"/>
            </a:endParaRPr>
          </a:p>
        </p:txBody>
      </p:sp>
      <p:grpSp>
        <p:nvGrpSpPr>
          <p:cNvPr id="23" name="组合 22"/>
          <p:cNvGrpSpPr/>
          <p:nvPr/>
        </p:nvGrpSpPr>
        <p:grpSpPr>
          <a:xfrm>
            <a:off x="4085495" y="750191"/>
            <a:ext cx="1277080" cy="905356"/>
            <a:chOff x="4506652" y="2977000"/>
            <a:chExt cx="1702773" cy="1207142"/>
          </a:xfrm>
        </p:grpSpPr>
        <p:sp>
          <p:nvSpPr>
            <p:cNvPr id="29" name="文本框 28"/>
            <p:cNvSpPr txBox="1"/>
            <p:nvPr/>
          </p:nvSpPr>
          <p:spPr>
            <a:xfrm>
              <a:off x="4506652" y="2977000"/>
              <a:ext cx="1519166" cy="369332"/>
            </a:xfrm>
            <a:prstGeom prst="rect">
              <a:avLst/>
            </a:prstGeom>
            <a:noFill/>
          </p:spPr>
          <p:txBody>
            <a:bodyPr wrap="square" rtlCol="0">
              <a:spAutoFit/>
            </a:bodyPr>
            <a:lstStyle/>
            <a:p>
              <a:pPr>
                <a:defRPr/>
              </a:pPr>
              <a:r>
                <a:rPr lang="zh-CN" altLang="en-US" sz="1200" dirty="0">
                  <a:latin typeface="+mn-ea"/>
                  <a:cs typeface="+mn-ea"/>
                </a:rPr>
                <a:t>在此添加标题</a:t>
              </a:r>
              <a:endParaRPr lang="zh-CN" altLang="en-US" sz="1200" dirty="0">
                <a:latin typeface="+mn-ea"/>
                <a:cs typeface="+mn-ea"/>
              </a:endParaRPr>
            </a:p>
          </p:txBody>
        </p:sp>
        <p:sp>
          <p:nvSpPr>
            <p:cNvPr id="30" name="文本框 29"/>
            <p:cNvSpPr txBox="1"/>
            <p:nvPr/>
          </p:nvSpPr>
          <p:spPr>
            <a:xfrm>
              <a:off x="4569735" y="3445478"/>
              <a:ext cx="1639690" cy="738664"/>
            </a:xfrm>
            <a:prstGeom prst="rect">
              <a:avLst/>
            </a:prstGeom>
            <a:noFill/>
          </p:spPr>
          <p:txBody>
            <a:bodyPr wrap="square" rtlCol="0">
              <a:spAutoFit/>
            </a:bodyPr>
            <a:lstStyle/>
            <a:p>
              <a:pPr algn="just">
                <a:defRPr/>
              </a:pPr>
              <a:r>
                <a:rPr lang="zh-CN" altLang="en-US" sz="750" dirty="0" smtClean="0">
                  <a:latin typeface="+mn-ea"/>
                  <a:cs typeface="+mn-ea"/>
                </a:rPr>
                <a:t>点击输入具体内容点击输入具体内容点击输入具体内容点击输入具体内容</a:t>
              </a:r>
              <a:endParaRPr lang="zh-CN" altLang="en-US" sz="750" dirty="0">
                <a:latin typeface="+mn-ea"/>
                <a:cs typeface="+mn-ea"/>
              </a:endParaRPr>
            </a:p>
          </p:txBody>
        </p:sp>
      </p:grpSp>
      <p:grpSp>
        <p:nvGrpSpPr>
          <p:cNvPr id="31" name="组合 30"/>
          <p:cNvGrpSpPr/>
          <p:nvPr/>
        </p:nvGrpSpPr>
        <p:grpSpPr>
          <a:xfrm>
            <a:off x="6074284" y="1539642"/>
            <a:ext cx="1198864" cy="830451"/>
            <a:chOff x="4565484" y="3198627"/>
            <a:chExt cx="1598485" cy="1107268"/>
          </a:xfrm>
        </p:grpSpPr>
        <p:sp>
          <p:nvSpPr>
            <p:cNvPr id="32" name="文本框 31"/>
            <p:cNvSpPr txBox="1"/>
            <p:nvPr/>
          </p:nvSpPr>
          <p:spPr>
            <a:xfrm>
              <a:off x="4565484" y="3198627"/>
              <a:ext cx="1519166" cy="369332"/>
            </a:xfrm>
            <a:prstGeom prst="rect">
              <a:avLst/>
            </a:prstGeom>
            <a:noFill/>
          </p:spPr>
          <p:txBody>
            <a:bodyPr wrap="square" rtlCol="0">
              <a:spAutoFit/>
            </a:bodyPr>
            <a:lstStyle/>
            <a:p>
              <a:pPr>
                <a:defRPr/>
              </a:pPr>
              <a:r>
                <a:rPr lang="zh-CN" altLang="en-US" sz="1200" dirty="0">
                  <a:latin typeface="+mn-ea"/>
                  <a:cs typeface="+mn-ea"/>
                </a:rPr>
                <a:t>在此添加标题</a:t>
              </a:r>
              <a:endParaRPr lang="zh-CN" altLang="en-US" sz="1200" dirty="0">
                <a:latin typeface="+mn-ea"/>
                <a:cs typeface="+mn-ea"/>
              </a:endParaRPr>
            </a:p>
          </p:txBody>
        </p:sp>
        <p:sp>
          <p:nvSpPr>
            <p:cNvPr id="33" name="文本框 32"/>
            <p:cNvSpPr txBox="1"/>
            <p:nvPr/>
          </p:nvSpPr>
          <p:spPr>
            <a:xfrm>
              <a:off x="4569735" y="3567231"/>
              <a:ext cx="1594234" cy="738664"/>
            </a:xfrm>
            <a:prstGeom prst="rect">
              <a:avLst/>
            </a:prstGeom>
            <a:noFill/>
          </p:spPr>
          <p:txBody>
            <a:bodyPr wrap="square" rtlCol="0">
              <a:spAutoFit/>
            </a:bodyPr>
            <a:lstStyle/>
            <a:p>
              <a:pPr algn="just">
                <a:defRPr/>
              </a:pPr>
              <a:r>
                <a:rPr lang="zh-CN" altLang="en-US" sz="750" dirty="0" smtClean="0">
                  <a:latin typeface="+mn-ea"/>
                  <a:cs typeface="+mn-ea"/>
                </a:rPr>
                <a:t>点击输入具体内容点击输入具体内容点击输入具体内容点击输入具体内容</a:t>
              </a:r>
              <a:endParaRPr lang="zh-CN" altLang="en-US" sz="750" dirty="0">
                <a:latin typeface="+mn-ea"/>
                <a:cs typeface="+mn-ea"/>
              </a:endParaRPr>
            </a:p>
          </p:txBody>
        </p:sp>
      </p:grpSp>
      <p:grpSp>
        <p:nvGrpSpPr>
          <p:cNvPr id="34" name="组合 33"/>
          <p:cNvGrpSpPr/>
          <p:nvPr/>
        </p:nvGrpSpPr>
        <p:grpSpPr>
          <a:xfrm>
            <a:off x="6599848" y="2682912"/>
            <a:ext cx="1139375" cy="838623"/>
            <a:chOff x="4565484" y="3198627"/>
            <a:chExt cx="1519166" cy="1118164"/>
          </a:xfrm>
        </p:grpSpPr>
        <p:sp>
          <p:nvSpPr>
            <p:cNvPr id="35" name="文本框 34"/>
            <p:cNvSpPr txBox="1"/>
            <p:nvPr/>
          </p:nvSpPr>
          <p:spPr>
            <a:xfrm>
              <a:off x="4565484" y="3198627"/>
              <a:ext cx="1519166" cy="369332"/>
            </a:xfrm>
            <a:prstGeom prst="rect">
              <a:avLst/>
            </a:prstGeom>
            <a:noFill/>
          </p:spPr>
          <p:txBody>
            <a:bodyPr wrap="square" rtlCol="0">
              <a:spAutoFit/>
            </a:bodyPr>
            <a:lstStyle/>
            <a:p>
              <a:pPr>
                <a:defRPr/>
              </a:pPr>
              <a:r>
                <a:rPr lang="zh-CN" altLang="en-US" sz="1200" dirty="0">
                  <a:latin typeface="+mn-ea"/>
                  <a:cs typeface="+mn-ea"/>
                </a:rPr>
                <a:t>在此添加标题</a:t>
              </a:r>
              <a:endParaRPr lang="zh-CN" altLang="en-US" sz="1200" dirty="0">
                <a:latin typeface="+mn-ea"/>
                <a:cs typeface="+mn-ea"/>
              </a:endParaRPr>
            </a:p>
          </p:txBody>
        </p:sp>
        <p:sp>
          <p:nvSpPr>
            <p:cNvPr id="36" name="文本框 35"/>
            <p:cNvSpPr txBox="1"/>
            <p:nvPr/>
          </p:nvSpPr>
          <p:spPr>
            <a:xfrm>
              <a:off x="4569735" y="3578127"/>
              <a:ext cx="1514915" cy="738664"/>
            </a:xfrm>
            <a:prstGeom prst="rect">
              <a:avLst/>
            </a:prstGeom>
            <a:noFill/>
          </p:spPr>
          <p:txBody>
            <a:bodyPr wrap="square" rtlCol="0">
              <a:spAutoFit/>
            </a:bodyPr>
            <a:lstStyle/>
            <a:p>
              <a:pPr algn="just">
                <a:defRPr/>
              </a:pPr>
              <a:r>
                <a:rPr lang="zh-CN" altLang="en-US" sz="750" dirty="0" smtClean="0">
                  <a:latin typeface="+mn-ea"/>
                  <a:cs typeface="+mn-ea"/>
                </a:rPr>
                <a:t>点击输入具体内容点击输入具体内容点击输入具体内容点击输入具体内容</a:t>
              </a:r>
              <a:endParaRPr lang="zh-CN" altLang="en-US" sz="750" dirty="0">
                <a:latin typeface="+mn-ea"/>
                <a:cs typeface="+mn-ea"/>
              </a:endParaRPr>
            </a:p>
          </p:txBody>
        </p:sp>
      </p:grpSp>
      <p:grpSp>
        <p:nvGrpSpPr>
          <p:cNvPr id="37" name="组合 36"/>
          <p:cNvGrpSpPr/>
          <p:nvPr/>
        </p:nvGrpSpPr>
        <p:grpSpPr>
          <a:xfrm>
            <a:off x="2077550" y="1411745"/>
            <a:ext cx="1176527" cy="867031"/>
            <a:chOff x="4569734" y="3028100"/>
            <a:chExt cx="1568701" cy="1156042"/>
          </a:xfrm>
        </p:grpSpPr>
        <p:sp>
          <p:nvSpPr>
            <p:cNvPr id="38" name="文本框 37"/>
            <p:cNvSpPr txBox="1"/>
            <p:nvPr/>
          </p:nvSpPr>
          <p:spPr>
            <a:xfrm>
              <a:off x="4619269" y="3028100"/>
              <a:ext cx="1519166" cy="369332"/>
            </a:xfrm>
            <a:prstGeom prst="rect">
              <a:avLst/>
            </a:prstGeom>
            <a:noFill/>
          </p:spPr>
          <p:txBody>
            <a:bodyPr wrap="square" rtlCol="0">
              <a:spAutoFit/>
            </a:bodyPr>
            <a:lstStyle/>
            <a:p>
              <a:pPr>
                <a:defRPr/>
              </a:pPr>
              <a:r>
                <a:rPr lang="zh-CN" altLang="en-US" sz="1200" dirty="0">
                  <a:latin typeface="+mn-ea"/>
                  <a:cs typeface="+mn-ea"/>
                </a:rPr>
                <a:t>在此添加标题</a:t>
              </a:r>
              <a:endParaRPr lang="zh-CN" altLang="en-US" sz="1200" dirty="0">
                <a:latin typeface="+mn-ea"/>
                <a:cs typeface="+mn-ea"/>
              </a:endParaRPr>
            </a:p>
          </p:txBody>
        </p:sp>
        <p:sp>
          <p:nvSpPr>
            <p:cNvPr id="39" name="文本框 38"/>
            <p:cNvSpPr txBox="1"/>
            <p:nvPr/>
          </p:nvSpPr>
          <p:spPr>
            <a:xfrm>
              <a:off x="4569734" y="3445478"/>
              <a:ext cx="1514336" cy="738664"/>
            </a:xfrm>
            <a:prstGeom prst="rect">
              <a:avLst/>
            </a:prstGeom>
            <a:noFill/>
          </p:spPr>
          <p:txBody>
            <a:bodyPr wrap="square" rtlCol="0">
              <a:spAutoFit/>
            </a:bodyPr>
            <a:lstStyle/>
            <a:p>
              <a:pPr algn="just">
                <a:defRPr/>
              </a:pPr>
              <a:r>
                <a:rPr lang="zh-CN" altLang="en-US" sz="750" dirty="0" smtClean="0">
                  <a:latin typeface="+mn-ea"/>
                  <a:cs typeface="+mn-ea"/>
                </a:rPr>
                <a:t>点击输入具体内容点击输入具体内容点击输入具体内容点击输入具体内容</a:t>
              </a:r>
              <a:endParaRPr lang="zh-CN" altLang="en-US" sz="750" dirty="0">
                <a:latin typeface="+mn-ea"/>
                <a:cs typeface="+mn-ea"/>
              </a:endParaRPr>
            </a:p>
          </p:txBody>
        </p:sp>
      </p:grpSp>
      <p:grpSp>
        <p:nvGrpSpPr>
          <p:cNvPr id="40" name="组合 39"/>
          <p:cNvGrpSpPr/>
          <p:nvPr/>
        </p:nvGrpSpPr>
        <p:grpSpPr>
          <a:xfrm>
            <a:off x="1592657" y="2682912"/>
            <a:ext cx="1139375" cy="853734"/>
            <a:chOff x="4565484" y="3198627"/>
            <a:chExt cx="1519166" cy="1138312"/>
          </a:xfrm>
        </p:grpSpPr>
        <p:sp>
          <p:nvSpPr>
            <p:cNvPr id="41" name="文本框 40"/>
            <p:cNvSpPr txBox="1"/>
            <p:nvPr/>
          </p:nvSpPr>
          <p:spPr>
            <a:xfrm>
              <a:off x="4565484" y="3198627"/>
              <a:ext cx="1519166" cy="369332"/>
            </a:xfrm>
            <a:prstGeom prst="rect">
              <a:avLst/>
            </a:prstGeom>
            <a:noFill/>
          </p:spPr>
          <p:txBody>
            <a:bodyPr wrap="square" rtlCol="0">
              <a:spAutoFit/>
            </a:bodyPr>
            <a:lstStyle/>
            <a:p>
              <a:pPr>
                <a:defRPr/>
              </a:pPr>
              <a:r>
                <a:rPr lang="zh-CN" altLang="en-US" sz="1200" dirty="0">
                  <a:latin typeface="+mn-ea"/>
                  <a:cs typeface="+mn-ea"/>
                </a:rPr>
                <a:t>在此添加标题</a:t>
              </a:r>
              <a:endParaRPr lang="zh-CN" altLang="en-US" sz="1200" dirty="0">
                <a:latin typeface="+mn-ea"/>
                <a:cs typeface="+mn-ea"/>
              </a:endParaRPr>
            </a:p>
          </p:txBody>
        </p:sp>
        <p:sp>
          <p:nvSpPr>
            <p:cNvPr id="42" name="文本框 41"/>
            <p:cNvSpPr txBox="1"/>
            <p:nvPr/>
          </p:nvSpPr>
          <p:spPr>
            <a:xfrm>
              <a:off x="4590539" y="3598275"/>
              <a:ext cx="1393002" cy="738664"/>
            </a:xfrm>
            <a:prstGeom prst="rect">
              <a:avLst/>
            </a:prstGeom>
            <a:noFill/>
          </p:spPr>
          <p:txBody>
            <a:bodyPr wrap="square" rtlCol="0">
              <a:spAutoFit/>
            </a:bodyPr>
            <a:lstStyle/>
            <a:p>
              <a:pPr algn="just">
                <a:defRPr/>
              </a:pPr>
              <a:r>
                <a:rPr lang="zh-CN" altLang="en-US" sz="750" dirty="0" smtClean="0">
                  <a:latin typeface="+mn-ea"/>
                  <a:cs typeface="+mn-ea"/>
                </a:rPr>
                <a:t>点击输入具体内容点击输入具体内容点击输入具体内容点击输入具体内容</a:t>
              </a:r>
              <a:endParaRPr lang="zh-CN" altLang="en-US" sz="750" dirty="0">
                <a:latin typeface="+mn-ea"/>
                <a:cs typeface="+mn-ea"/>
              </a:endParaRPr>
            </a:p>
          </p:txBody>
        </p:sp>
      </p:grpSp>
      <p:grpSp>
        <p:nvGrpSpPr>
          <p:cNvPr id="43" name="组合 42"/>
          <p:cNvGrpSpPr/>
          <p:nvPr/>
        </p:nvGrpSpPr>
        <p:grpSpPr>
          <a:xfrm>
            <a:off x="2619375" y="3208380"/>
            <a:ext cx="514350" cy="514350"/>
            <a:chOff x="2619375" y="2827380"/>
            <a:chExt cx="514350" cy="514350"/>
          </a:xfrm>
        </p:grpSpPr>
        <p:sp>
          <p:nvSpPr>
            <p:cNvPr id="48" name="椭圆 47"/>
            <p:cNvSpPr/>
            <p:nvPr/>
          </p:nvSpPr>
          <p:spPr>
            <a:xfrm>
              <a:off x="2619375" y="2827380"/>
              <a:ext cx="514350" cy="51435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2"/>
                </a:solidFill>
                <a:latin typeface="Calibri" panose="020F0502020204030204"/>
                <a:cs typeface="+mn-ea"/>
              </a:endParaRPr>
            </a:p>
          </p:txBody>
        </p:sp>
        <p:grpSp>
          <p:nvGrpSpPr>
            <p:cNvPr id="49" name="Group 909"/>
            <p:cNvGrpSpPr>
              <a:grpSpLocks noChangeAspect="1"/>
            </p:cNvGrpSpPr>
            <p:nvPr/>
          </p:nvGrpSpPr>
          <p:grpSpPr bwMode="auto">
            <a:xfrm>
              <a:off x="2762976" y="2982518"/>
              <a:ext cx="265250" cy="226214"/>
              <a:chOff x="6090" y="1175"/>
              <a:chExt cx="265" cy="226"/>
            </a:xfrm>
            <a:solidFill>
              <a:srgbClr val="FFB850"/>
            </a:solidFill>
            <a:effectLst/>
          </p:grpSpPr>
          <p:sp>
            <p:nvSpPr>
              <p:cNvPr id="50"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51"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52"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60"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grpSp>
      </p:grpSp>
      <p:grpSp>
        <p:nvGrpSpPr>
          <p:cNvPr id="61" name="组合 60"/>
          <p:cNvGrpSpPr/>
          <p:nvPr/>
        </p:nvGrpSpPr>
        <p:grpSpPr>
          <a:xfrm>
            <a:off x="3115961" y="2009516"/>
            <a:ext cx="514350" cy="514350"/>
            <a:chOff x="3115961" y="1628516"/>
            <a:chExt cx="514350" cy="514350"/>
          </a:xfrm>
        </p:grpSpPr>
        <p:sp>
          <p:nvSpPr>
            <p:cNvPr id="62" name="椭圆 61"/>
            <p:cNvSpPr/>
            <p:nvPr/>
          </p:nvSpPr>
          <p:spPr>
            <a:xfrm>
              <a:off x="3115961" y="1628516"/>
              <a:ext cx="514350" cy="51435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2"/>
                </a:solidFill>
                <a:latin typeface="Calibri" panose="020F0502020204030204"/>
                <a:cs typeface="+mn-ea"/>
              </a:endParaRPr>
            </a:p>
          </p:txBody>
        </p:sp>
        <p:grpSp>
          <p:nvGrpSpPr>
            <p:cNvPr id="63" name="Group 181"/>
            <p:cNvGrpSpPr>
              <a:grpSpLocks noChangeAspect="1"/>
            </p:cNvGrpSpPr>
            <p:nvPr/>
          </p:nvGrpSpPr>
          <p:grpSpPr bwMode="auto">
            <a:xfrm>
              <a:off x="3254074" y="1759658"/>
              <a:ext cx="276224" cy="274207"/>
              <a:chOff x="2160" y="2262"/>
              <a:chExt cx="411" cy="408"/>
            </a:xfrm>
            <a:solidFill>
              <a:srgbClr val="C65885"/>
            </a:solidFill>
            <a:effectLst/>
          </p:grpSpPr>
          <p:sp>
            <p:nvSpPr>
              <p:cNvPr id="66"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68"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69"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70"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71"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72"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73"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grpSp>
      </p:grpSp>
      <p:grpSp>
        <p:nvGrpSpPr>
          <p:cNvPr id="74" name="组合 73"/>
          <p:cNvGrpSpPr/>
          <p:nvPr/>
        </p:nvGrpSpPr>
        <p:grpSpPr>
          <a:xfrm>
            <a:off x="4314825" y="1512930"/>
            <a:ext cx="514350" cy="514350"/>
            <a:chOff x="4314825" y="1131930"/>
            <a:chExt cx="514350" cy="514350"/>
          </a:xfrm>
        </p:grpSpPr>
        <p:sp>
          <p:nvSpPr>
            <p:cNvPr id="75" name="椭圆 74"/>
            <p:cNvSpPr/>
            <p:nvPr/>
          </p:nvSpPr>
          <p:spPr>
            <a:xfrm>
              <a:off x="4314825" y="1131930"/>
              <a:ext cx="514350" cy="51435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2"/>
                </a:solidFill>
                <a:latin typeface="Calibri" panose="020F0502020204030204"/>
                <a:cs typeface="+mn-ea"/>
              </a:endParaRPr>
            </a:p>
          </p:txBody>
        </p:sp>
        <p:sp>
          <p:nvSpPr>
            <p:cNvPr id="76" name="Freeform 19"/>
            <p:cNvSpPr/>
            <p:nvPr/>
          </p:nvSpPr>
          <p:spPr bwMode="auto">
            <a:xfrm>
              <a:off x="4512417" y="1246270"/>
              <a:ext cx="157266" cy="307811"/>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0070C0"/>
            </a:solidFill>
            <a:ln>
              <a:noFill/>
            </a:ln>
            <a:effec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grpSp>
      <p:grpSp>
        <p:nvGrpSpPr>
          <p:cNvPr id="77" name="组合 76"/>
          <p:cNvGrpSpPr/>
          <p:nvPr/>
        </p:nvGrpSpPr>
        <p:grpSpPr>
          <a:xfrm>
            <a:off x="5513689" y="2009516"/>
            <a:ext cx="514350" cy="514350"/>
            <a:chOff x="5513689" y="1628516"/>
            <a:chExt cx="514350" cy="514350"/>
          </a:xfrm>
        </p:grpSpPr>
        <p:sp>
          <p:nvSpPr>
            <p:cNvPr id="78" name="椭圆 77"/>
            <p:cNvSpPr/>
            <p:nvPr/>
          </p:nvSpPr>
          <p:spPr>
            <a:xfrm>
              <a:off x="5513689" y="1628516"/>
              <a:ext cx="514350" cy="51435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2"/>
                </a:solidFill>
                <a:latin typeface="Calibri" panose="020F0502020204030204"/>
                <a:cs typeface="+mn-ea"/>
              </a:endParaRPr>
            </a:p>
          </p:txBody>
        </p:sp>
        <p:grpSp>
          <p:nvGrpSpPr>
            <p:cNvPr id="79" name="Group 22"/>
            <p:cNvGrpSpPr>
              <a:grpSpLocks noChangeAspect="1"/>
            </p:cNvGrpSpPr>
            <p:nvPr/>
          </p:nvGrpSpPr>
          <p:grpSpPr bwMode="auto">
            <a:xfrm>
              <a:off x="5666053" y="1772899"/>
              <a:ext cx="247724" cy="247724"/>
              <a:chOff x="3617" y="1935"/>
              <a:chExt cx="446" cy="446"/>
            </a:xfrm>
            <a:solidFill>
              <a:srgbClr val="00AF92"/>
            </a:solidFill>
            <a:effectLst/>
          </p:grpSpPr>
          <p:sp>
            <p:nvSpPr>
              <p:cNvPr id="80"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81"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grpSp>
      </p:grpSp>
      <p:grpSp>
        <p:nvGrpSpPr>
          <p:cNvPr id="82" name="组合 81"/>
          <p:cNvGrpSpPr/>
          <p:nvPr/>
        </p:nvGrpSpPr>
        <p:grpSpPr>
          <a:xfrm>
            <a:off x="6010275" y="3208380"/>
            <a:ext cx="514350" cy="514350"/>
            <a:chOff x="6010275" y="2827380"/>
            <a:chExt cx="514350" cy="514350"/>
          </a:xfrm>
        </p:grpSpPr>
        <p:sp>
          <p:nvSpPr>
            <p:cNvPr id="83" name="椭圆 82"/>
            <p:cNvSpPr/>
            <p:nvPr/>
          </p:nvSpPr>
          <p:spPr>
            <a:xfrm>
              <a:off x="6010275" y="2827380"/>
              <a:ext cx="514350" cy="51435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2"/>
                </a:solidFill>
                <a:latin typeface="Calibri" panose="020F0502020204030204"/>
                <a:cs typeface="+mn-ea"/>
              </a:endParaRPr>
            </a:p>
          </p:txBody>
        </p:sp>
        <p:sp>
          <p:nvSpPr>
            <p:cNvPr id="84" name="Freeform 28"/>
            <p:cNvSpPr>
              <a:spLocks noEditPoints="1"/>
            </p:cNvSpPr>
            <p:nvPr/>
          </p:nvSpPr>
          <p:spPr bwMode="auto">
            <a:xfrm>
              <a:off x="6140170" y="2977095"/>
              <a:ext cx="292660" cy="237060"/>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rgbClr val="0070C0"/>
            </a:solidFill>
            <a:ln>
              <a:noFill/>
            </a:ln>
            <a:effec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grpSp>
      <p:grpSp>
        <p:nvGrpSpPr>
          <p:cNvPr id="85" name="组合 84"/>
          <p:cNvGrpSpPr/>
          <p:nvPr/>
        </p:nvGrpSpPr>
        <p:grpSpPr>
          <a:xfrm>
            <a:off x="3781424" y="2285454"/>
            <a:ext cx="1581152" cy="2628272"/>
            <a:chOff x="3781424" y="1904454"/>
            <a:chExt cx="1581152" cy="2628272"/>
          </a:xfrm>
        </p:grpSpPr>
        <p:grpSp>
          <p:nvGrpSpPr>
            <p:cNvPr id="86" name="组合 85"/>
            <p:cNvGrpSpPr/>
            <p:nvPr/>
          </p:nvGrpSpPr>
          <p:grpSpPr>
            <a:xfrm>
              <a:off x="3781424" y="1904454"/>
              <a:ext cx="1581152" cy="2628272"/>
              <a:chOff x="5361214" y="2417352"/>
              <a:chExt cx="2108202" cy="3504362"/>
            </a:xfrm>
          </p:grpSpPr>
          <p:sp>
            <p:nvSpPr>
              <p:cNvPr id="91" name="任意多边形 90"/>
              <p:cNvSpPr/>
              <p:nvPr/>
            </p:nvSpPr>
            <p:spPr bwMode="auto">
              <a:xfrm flipH="1">
                <a:off x="5361214" y="2417352"/>
                <a:ext cx="2108202" cy="3504362"/>
              </a:xfrm>
              <a:custGeom>
                <a:avLst/>
                <a:gdLst>
                  <a:gd name="connsiteX0" fmla="*/ 479425 w 958850"/>
                  <a:gd name="connsiteY0" fmla="*/ 0 h 1593850"/>
                  <a:gd name="connsiteX1" fmla="*/ 0 w 958850"/>
                  <a:gd name="connsiteY1" fmla="*/ 472112 h 1593850"/>
                  <a:gd name="connsiteX2" fmla="*/ 65202 w 958850"/>
                  <a:gd name="connsiteY2" fmla="*/ 706280 h 1593850"/>
                  <a:gd name="connsiteX3" fmla="*/ 134239 w 958850"/>
                  <a:gd name="connsiteY3" fmla="*/ 846025 h 1593850"/>
                  <a:gd name="connsiteX4" fmla="*/ 210947 w 958850"/>
                  <a:gd name="connsiteY4" fmla="*/ 1019762 h 1593850"/>
                  <a:gd name="connsiteX5" fmla="*/ 222453 w 958850"/>
                  <a:gd name="connsiteY5" fmla="*/ 1099077 h 1593850"/>
                  <a:gd name="connsiteX6" fmla="*/ 268478 w 958850"/>
                  <a:gd name="connsiteY6" fmla="*/ 1182169 h 1593850"/>
                  <a:gd name="connsiteX7" fmla="*/ 268478 w 958850"/>
                  <a:gd name="connsiteY7" fmla="*/ 1242599 h 1593850"/>
                  <a:gd name="connsiteX8" fmla="*/ 287655 w 958850"/>
                  <a:gd name="connsiteY8" fmla="*/ 1261483 h 1593850"/>
                  <a:gd name="connsiteX9" fmla="*/ 283820 w 958850"/>
                  <a:gd name="connsiteY9" fmla="*/ 1272814 h 1593850"/>
                  <a:gd name="connsiteX10" fmla="*/ 268478 w 958850"/>
                  <a:gd name="connsiteY10" fmla="*/ 1276591 h 1593850"/>
                  <a:gd name="connsiteX11" fmla="*/ 264643 w 958850"/>
                  <a:gd name="connsiteY11" fmla="*/ 1291699 h 1593850"/>
                  <a:gd name="connsiteX12" fmla="*/ 268478 w 958850"/>
                  <a:gd name="connsiteY12" fmla="*/ 1303029 h 1593850"/>
                  <a:gd name="connsiteX13" fmla="*/ 283820 w 958850"/>
                  <a:gd name="connsiteY13" fmla="*/ 1306806 h 1593850"/>
                  <a:gd name="connsiteX14" fmla="*/ 287655 w 958850"/>
                  <a:gd name="connsiteY14" fmla="*/ 1318137 h 1593850"/>
                  <a:gd name="connsiteX15" fmla="*/ 283820 w 958850"/>
                  <a:gd name="connsiteY15" fmla="*/ 1333244 h 1593850"/>
                  <a:gd name="connsiteX16" fmla="*/ 264643 w 958850"/>
                  <a:gd name="connsiteY16" fmla="*/ 1348352 h 1593850"/>
                  <a:gd name="connsiteX17" fmla="*/ 268478 w 958850"/>
                  <a:gd name="connsiteY17" fmla="*/ 1359683 h 1593850"/>
                  <a:gd name="connsiteX18" fmla="*/ 283820 w 958850"/>
                  <a:gd name="connsiteY18" fmla="*/ 1367236 h 1593850"/>
                  <a:gd name="connsiteX19" fmla="*/ 287655 w 958850"/>
                  <a:gd name="connsiteY19" fmla="*/ 1378567 h 1593850"/>
                  <a:gd name="connsiteX20" fmla="*/ 283820 w 958850"/>
                  <a:gd name="connsiteY20" fmla="*/ 1389898 h 1593850"/>
                  <a:gd name="connsiteX21" fmla="*/ 264643 w 958850"/>
                  <a:gd name="connsiteY21" fmla="*/ 1408782 h 1593850"/>
                  <a:gd name="connsiteX22" fmla="*/ 283820 w 958850"/>
                  <a:gd name="connsiteY22" fmla="*/ 1423890 h 1593850"/>
                  <a:gd name="connsiteX23" fmla="*/ 287655 w 958850"/>
                  <a:gd name="connsiteY23" fmla="*/ 1435221 h 1593850"/>
                  <a:gd name="connsiteX24" fmla="*/ 268478 w 958850"/>
                  <a:gd name="connsiteY24" fmla="*/ 1454105 h 1593850"/>
                  <a:gd name="connsiteX25" fmla="*/ 268478 w 958850"/>
                  <a:gd name="connsiteY25" fmla="*/ 1457882 h 1593850"/>
                  <a:gd name="connsiteX26" fmla="*/ 402717 w 958850"/>
                  <a:gd name="connsiteY26" fmla="*/ 1574966 h 1593850"/>
                  <a:gd name="connsiteX27" fmla="*/ 479425 w 958850"/>
                  <a:gd name="connsiteY27" fmla="*/ 1593850 h 1593850"/>
                  <a:gd name="connsiteX28" fmla="*/ 556133 w 958850"/>
                  <a:gd name="connsiteY28" fmla="*/ 1574966 h 1593850"/>
                  <a:gd name="connsiteX29" fmla="*/ 690372 w 958850"/>
                  <a:gd name="connsiteY29" fmla="*/ 1457882 h 1593850"/>
                  <a:gd name="connsiteX30" fmla="*/ 690372 w 958850"/>
                  <a:gd name="connsiteY30" fmla="*/ 1454105 h 1593850"/>
                  <a:gd name="connsiteX31" fmla="*/ 671195 w 958850"/>
                  <a:gd name="connsiteY31" fmla="*/ 1435221 h 1593850"/>
                  <a:gd name="connsiteX32" fmla="*/ 675031 w 958850"/>
                  <a:gd name="connsiteY32" fmla="*/ 1423890 h 1593850"/>
                  <a:gd name="connsiteX33" fmla="*/ 694208 w 958850"/>
                  <a:gd name="connsiteY33" fmla="*/ 1408782 h 1593850"/>
                  <a:gd name="connsiteX34" fmla="*/ 675031 w 958850"/>
                  <a:gd name="connsiteY34" fmla="*/ 1389898 h 1593850"/>
                  <a:gd name="connsiteX35" fmla="*/ 671195 w 958850"/>
                  <a:gd name="connsiteY35" fmla="*/ 1378567 h 1593850"/>
                  <a:gd name="connsiteX36" fmla="*/ 675031 w 958850"/>
                  <a:gd name="connsiteY36" fmla="*/ 1367236 h 1593850"/>
                  <a:gd name="connsiteX37" fmla="*/ 690372 w 958850"/>
                  <a:gd name="connsiteY37" fmla="*/ 1359683 h 1593850"/>
                  <a:gd name="connsiteX38" fmla="*/ 694208 w 958850"/>
                  <a:gd name="connsiteY38" fmla="*/ 1348352 h 1593850"/>
                  <a:gd name="connsiteX39" fmla="*/ 675031 w 958850"/>
                  <a:gd name="connsiteY39" fmla="*/ 1333244 h 1593850"/>
                  <a:gd name="connsiteX40" fmla="*/ 671195 w 958850"/>
                  <a:gd name="connsiteY40" fmla="*/ 1318137 h 1593850"/>
                  <a:gd name="connsiteX41" fmla="*/ 675031 w 958850"/>
                  <a:gd name="connsiteY41" fmla="*/ 1306806 h 1593850"/>
                  <a:gd name="connsiteX42" fmla="*/ 690372 w 958850"/>
                  <a:gd name="connsiteY42" fmla="*/ 1303029 h 1593850"/>
                  <a:gd name="connsiteX43" fmla="*/ 694208 w 958850"/>
                  <a:gd name="connsiteY43" fmla="*/ 1291699 h 1593850"/>
                  <a:gd name="connsiteX44" fmla="*/ 690372 w 958850"/>
                  <a:gd name="connsiteY44" fmla="*/ 1276591 h 1593850"/>
                  <a:gd name="connsiteX45" fmla="*/ 675031 w 958850"/>
                  <a:gd name="connsiteY45" fmla="*/ 1272814 h 1593850"/>
                  <a:gd name="connsiteX46" fmla="*/ 671195 w 958850"/>
                  <a:gd name="connsiteY46" fmla="*/ 1261483 h 1593850"/>
                  <a:gd name="connsiteX47" fmla="*/ 690372 w 958850"/>
                  <a:gd name="connsiteY47" fmla="*/ 1242599 h 1593850"/>
                  <a:gd name="connsiteX48" fmla="*/ 690372 w 958850"/>
                  <a:gd name="connsiteY48" fmla="*/ 1182169 h 1593850"/>
                  <a:gd name="connsiteX49" fmla="*/ 736397 w 958850"/>
                  <a:gd name="connsiteY49" fmla="*/ 1099077 h 1593850"/>
                  <a:gd name="connsiteX50" fmla="*/ 747903 w 958850"/>
                  <a:gd name="connsiteY50" fmla="*/ 1019762 h 1593850"/>
                  <a:gd name="connsiteX51" fmla="*/ 824611 w 958850"/>
                  <a:gd name="connsiteY51" fmla="*/ 846025 h 1593850"/>
                  <a:gd name="connsiteX52" fmla="*/ 893648 w 958850"/>
                  <a:gd name="connsiteY52" fmla="*/ 706280 h 1593850"/>
                  <a:gd name="connsiteX53" fmla="*/ 958850 w 958850"/>
                  <a:gd name="connsiteY53" fmla="*/ 472112 h 1593850"/>
                  <a:gd name="connsiteX54" fmla="*/ 479425 w 958850"/>
                  <a:gd name="connsiteY54" fmla="*/ 0 h 15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58850" h="1593850">
                    <a:moveTo>
                      <a:pt x="479425" y="0"/>
                    </a:moveTo>
                    <a:cubicBezTo>
                      <a:pt x="214783" y="0"/>
                      <a:pt x="0" y="211506"/>
                      <a:pt x="0" y="472112"/>
                    </a:cubicBezTo>
                    <a:cubicBezTo>
                      <a:pt x="0" y="555204"/>
                      <a:pt x="23013" y="638296"/>
                      <a:pt x="65202" y="706280"/>
                    </a:cubicBezTo>
                    <a:cubicBezTo>
                      <a:pt x="88214" y="751602"/>
                      <a:pt x="122733" y="823363"/>
                      <a:pt x="134239" y="846025"/>
                    </a:cubicBezTo>
                    <a:cubicBezTo>
                      <a:pt x="153416" y="872463"/>
                      <a:pt x="214783" y="974439"/>
                      <a:pt x="210947" y="1019762"/>
                    </a:cubicBezTo>
                    <a:cubicBezTo>
                      <a:pt x="214783" y="1065085"/>
                      <a:pt x="222453" y="1099077"/>
                      <a:pt x="222453" y="1099077"/>
                    </a:cubicBezTo>
                    <a:cubicBezTo>
                      <a:pt x="222453" y="1099077"/>
                      <a:pt x="237795" y="1159507"/>
                      <a:pt x="268478" y="1182169"/>
                    </a:cubicBezTo>
                    <a:cubicBezTo>
                      <a:pt x="268478" y="1242599"/>
                      <a:pt x="268478" y="1242599"/>
                      <a:pt x="268478" y="1242599"/>
                    </a:cubicBezTo>
                    <a:cubicBezTo>
                      <a:pt x="279984" y="1242599"/>
                      <a:pt x="287655" y="1250153"/>
                      <a:pt x="287655" y="1261483"/>
                    </a:cubicBezTo>
                    <a:cubicBezTo>
                      <a:pt x="287655" y="1265260"/>
                      <a:pt x="283820" y="1269037"/>
                      <a:pt x="283820" y="1272814"/>
                    </a:cubicBezTo>
                    <a:cubicBezTo>
                      <a:pt x="276149" y="1272814"/>
                      <a:pt x="272314" y="1276591"/>
                      <a:pt x="268478" y="1276591"/>
                    </a:cubicBezTo>
                    <a:cubicBezTo>
                      <a:pt x="264643" y="1280368"/>
                      <a:pt x="264643" y="1284145"/>
                      <a:pt x="264643" y="1291699"/>
                    </a:cubicBezTo>
                    <a:cubicBezTo>
                      <a:pt x="264643" y="1295475"/>
                      <a:pt x="264643" y="1299252"/>
                      <a:pt x="268478" y="1303029"/>
                    </a:cubicBezTo>
                    <a:cubicBezTo>
                      <a:pt x="272314" y="1306806"/>
                      <a:pt x="276149" y="1306806"/>
                      <a:pt x="283820" y="1306806"/>
                    </a:cubicBezTo>
                    <a:cubicBezTo>
                      <a:pt x="283820" y="1310583"/>
                      <a:pt x="287655" y="1314360"/>
                      <a:pt x="287655" y="1318137"/>
                    </a:cubicBezTo>
                    <a:cubicBezTo>
                      <a:pt x="287655" y="1325691"/>
                      <a:pt x="283820" y="1329467"/>
                      <a:pt x="283820" y="1333244"/>
                    </a:cubicBezTo>
                    <a:cubicBezTo>
                      <a:pt x="272314" y="1333244"/>
                      <a:pt x="264643" y="1340798"/>
                      <a:pt x="264643" y="1348352"/>
                    </a:cubicBezTo>
                    <a:cubicBezTo>
                      <a:pt x="264643" y="1352129"/>
                      <a:pt x="264643" y="1359683"/>
                      <a:pt x="268478" y="1359683"/>
                    </a:cubicBezTo>
                    <a:cubicBezTo>
                      <a:pt x="272314" y="1363460"/>
                      <a:pt x="276149" y="1367236"/>
                      <a:pt x="283820" y="1367236"/>
                    </a:cubicBezTo>
                    <a:cubicBezTo>
                      <a:pt x="283820" y="1367236"/>
                      <a:pt x="287655" y="1374790"/>
                      <a:pt x="287655" y="1378567"/>
                    </a:cubicBezTo>
                    <a:cubicBezTo>
                      <a:pt x="287655" y="1382344"/>
                      <a:pt x="283820" y="1386121"/>
                      <a:pt x="283820" y="1389898"/>
                    </a:cubicBezTo>
                    <a:cubicBezTo>
                      <a:pt x="272314" y="1389898"/>
                      <a:pt x="264643" y="1397452"/>
                      <a:pt x="264643" y="1408782"/>
                    </a:cubicBezTo>
                    <a:cubicBezTo>
                      <a:pt x="264643" y="1416336"/>
                      <a:pt x="272314" y="1423890"/>
                      <a:pt x="283820" y="1423890"/>
                    </a:cubicBezTo>
                    <a:cubicBezTo>
                      <a:pt x="283820" y="1427667"/>
                      <a:pt x="287655" y="1431444"/>
                      <a:pt x="287655" y="1435221"/>
                    </a:cubicBezTo>
                    <a:cubicBezTo>
                      <a:pt x="287655" y="1446551"/>
                      <a:pt x="279984" y="1454105"/>
                      <a:pt x="268478" y="1454105"/>
                    </a:cubicBezTo>
                    <a:cubicBezTo>
                      <a:pt x="268478" y="1457882"/>
                      <a:pt x="268478" y="1457882"/>
                      <a:pt x="268478" y="1457882"/>
                    </a:cubicBezTo>
                    <a:cubicBezTo>
                      <a:pt x="402717" y="1574966"/>
                      <a:pt x="402717" y="1574966"/>
                      <a:pt x="402717" y="1574966"/>
                    </a:cubicBezTo>
                    <a:cubicBezTo>
                      <a:pt x="406553" y="1586296"/>
                      <a:pt x="441071" y="1593850"/>
                      <a:pt x="479425" y="1593850"/>
                    </a:cubicBezTo>
                    <a:cubicBezTo>
                      <a:pt x="517779" y="1593850"/>
                      <a:pt x="552298" y="1586296"/>
                      <a:pt x="556133" y="1574966"/>
                    </a:cubicBezTo>
                    <a:cubicBezTo>
                      <a:pt x="556133" y="1574966"/>
                      <a:pt x="556133" y="1574966"/>
                      <a:pt x="690372" y="1457882"/>
                    </a:cubicBezTo>
                    <a:cubicBezTo>
                      <a:pt x="690372" y="1457882"/>
                      <a:pt x="690372" y="1457882"/>
                      <a:pt x="690372" y="1454105"/>
                    </a:cubicBezTo>
                    <a:cubicBezTo>
                      <a:pt x="678866" y="1454105"/>
                      <a:pt x="671195" y="1446551"/>
                      <a:pt x="671195" y="1435221"/>
                    </a:cubicBezTo>
                    <a:cubicBezTo>
                      <a:pt x="671195" y="1431444"/>
                      <a:pt x="675031" y="1427667"/>
                      <a:pt x="675031" y="1423890"/>
                    </a:cubicBezTo>
                    <a:cubicBezTo>
                      <a:pt x="686537" y="1423890"/>
                      <a:pt x="694208" y="1416336"/>
                      <a:pt x="694208" y="1408782"/>
                    </a:cubicBezTo>
                    <a:cubicBezTo>
                      <a:pt x="694208" y="1397452"/>
                      <a:pt x="686537" y="1389898"/>
                      <a:pt x="675031" y="1389898"/>
                    </a:cubicBezTo>
                    <a:cubicBezTo>
                      <a:pt x="675031" y="1386121"/>
                      <a:pt x="671195" y="1382344"/>
                      <a:pt x="671195" y="1378567"/>
                    </a:cubicBezTo>
                    <a:cubicBezTo>
                      <a:pt x="671195" y="1374790"/>
                      <a:pt x="675031" y="1367236"/>
                      <a:pt x="675031" y="1367236"/>
                    </a:cubicBezTo>
                    <a:cubicBezTo>
                      <a:pt x="682701" y="1367236"/>
                      <a:pt x="686537" y="1363460"/>
                      <a:pt x="690372" y="1359683"/>
                    </a:cubicBezTo>
                    <a:cubicBezTo>
                      <a:pt x="694208" y="1359683"/>
                      <a:pt x="694208" y="1352129"/>
                      <a:pt x="694208" y="1348352"/>
                    </a:cubicBezTo>
                    <a:cubicBezTo>
                      <a:pt x="694208" y="1340798"/>
                      <a:pt x="686537" y="1333244"/>
                      <a:pt x="675031" y="1333244"/>
                    </a:cubicBezTo>
                    <a:cubicBezTo>
                      <a:pt x="675031" y="1329467"/>
                      <a:pt x="671195" y="1325691"/>
                      <a:pt x="671195" y="1318137"/>
                    </a:cubicBezTo>
                    <a:cubicBezTo>
                      <a:pt x="671195" y="1314360"/>
                      <a:pt x="675031" y="1310583"/>
                      <a:pt x="675031" y="1306806"/>
                    </a:cubicBezTo>
                    <a:cubicBezTo>
                      <a:pt x="682701" y="1306806"/>
                      <a:pt x="686537" y="1306806"/>
                      <a:pt x="690372" y="1303029"/>
                    </a:cubicBezTo>
                    <a:cubicBezTo>
                      <a:pt x="694208" y="1299252"/>
                      <a:pt x="694208" y="1295475"/>
                      <a:pt x="694208" y="1291699"/>
                    </a:cubicBezTo>
                    <a:cubicBezTo>
                      <a:pt x="694208" y="1284145"/>
                      <a:pt x="694208" y="1280368"/>
                      <a:pt x="690372" y="1276591"/>
                    </a:cubicBezTo>
                    <a:cubicBezTo>
                      <a:pt x="686537" y="1276591"/>
                      <a:pt x="682701" y="1272814"/>
                      <a:pt x="675031" y="1272814"/>
                    </a:cubicBezTo>
                    <a:cubicBezTo>
                      <a:pt x="675031" y="1269037"/>
                      <a:pt x="671195" y="1265260"/>
                      <a:pt x="671195" y="1261483"/>
                    </a:cubicBezTo>
                    <a:cubicBezTo>
                      <a:pt x="671195" y="1250153"/>
                      <a:pt x="678866" y="1242599"/>
                      <a:pt x="690372" y="1242599"/>
                    </a:cubicBezTo>
                    <a:cubicBezTo>
                      <a:pt x="690372" y="1242599"/>
                      <a:pt x="690372" y="1242599"/>
                      <a:pt x="690372" y="1182169"/>
                    </a:cubicBezTo>
                    <a:cubicBezTo>
                      <a:pt x="721055" y="1159507"/>
                      <a:pt x="736397" y="1099077"/>
                      <a:pt x="736397" y="1099077"/>
                    </a:cubicBezTo>
                    <a:cubicBezTo>
                      <a:pt x="736397" y="1099077"/>
                      <a:pt x="744068" y="1065085"/>
                      <a:pt x="747903" y="1019762"/>
                    </a:cubicBezTo>
                    <a:cubicBezTo>
                      <a:pt x="744068" y="974439"/>
                      <a:pt x="805434" y="872463"/>
                      <a:pt x="824611" y="846025"/>
                    </a:cubicBezTo>
                    <a:cubicBezTo>
                      <a:pt x="836117" y="823363"/>
                      <a:pt x="870636" y="751602"/>
                      <a:pt x="893648" y="706280"/>
                    </a:cubicBezTo>
                    <a:cubicBezTo>
                      <a:pt x="935838" y="638296"/>
                      <a:pt x="958850" y="555204"/>
                      <a:pt x="958850" y="472112"/>
                    </a:cubicBezTo>
                    <a:cubicBezTo>
                      <a:pt x="958850" y="211506"/>
                      <a:pt x="744068" y="0"/>
                      <a:pt x="479425" y="0"/>
                    </a:cubicBezTo>
                    <a:close/>
                  </a:path>
                </a:pathLst>
              </a:custGeom>
              <a:gradFill flip="none" rotWithShape="1">
                <a:gsLst>
                  <a:gs pos="50000">
                    <a:srgbClr val="FFFFFF"/>
                  </a:gs>
                  <a:gs pos="50000">
                    <a:srgbClr val="F7F7F7"/>
                  </a:gs>
                </a:gsLst>
                <a:lin ang="0" scaled="0"/>
                <a:tileRect/>
              </a:gradFill>
              <a:ln w="19050">
                <a:gradFill flip="none" rotWithShape="1">
                  <a:gsLst>
                    <a:gs pos="0">
                      <a:schemeClr val="bg1"/>
                    </a:gs>
                    <a:gs pos="100000">
                      <a:schemeClr val="bg1">
                        <a:lumMod val="95000"/>
                      </a:schemeClr>
                    </a:gs>
                  </a:gsLst>
                  <a:lin ang="8100000" scaled="0"/>
                  <a:tileRect/>
                </a:gradFill>
              </a:ln>
              <a:effectLst>
                <a:outerShdw blurRad="127000" dist="63500" dir="2700000" algn="tl" rotWithShape="0">
                  <a:prstClr val="black">
                    <a:alpha val="30000"/>
                  </a:prstClr>
                </a:outerShdw>
              </a:effectLst>
            </p:spPr>
            <p:txBody>
              <a:bodyPr vert="horz" wrap="square" lIns="68580" tIns="34290" rIns="68580" bIns="34290" numCol="1" anchor="t" anchorCtr="0" compatLnSpc="1">
                <a:noAutofit/>
              </a:bodyPr>
              <a:lstStyle/>
              <a:p>
                <a:pPr>
                  <a:defRPr/>
                </a:pPr>
                <a:endParaRPr lang="zh-CN" altLang="en-US">
                  <a:solidFill>
                    <a:schemeClr val="tx2"/>
                  </a:solidFill>
                  <a:latin typeface="Calibri" panose="020F0502020204030204"/>
                  <a:cs typeface="+mn-ea"/>
                </a:endParaRPr>
              </a:p>
            </p:txBody>
          </p:sp>
          <p:grpSp>
            <p:nvGrpSpPr>
              <p:cNvPr id="92" name="组合 91"/>
              <p:cNvGrpSpPr/>
              <p:nvPr/>
            </p:nvGrpSpPr>
            <p:grpSpPr>
              <a:xfrm>
                <a:off x="5522890" y="2475646"/>
                <a:ext cx="1820974" cy="1857382"/>
                <a:chOff x="5541940" y="2513746"/>
                <a:chExt cx="1820974" cy="1857382"/>
              </a:xfrm>
            </p:grpSpPr>
            <p:sp>
              <p:nvSpPr>
                <p:cNvPr id="93" name="椭圆 92"/>
                <p:cNvSpPr/>
                <p:nvPr/>
              </p:nvSpPr>
              <p:spPr>
                <a:xfrm>
                  <a:off x="5559379" y="2567594"/>
                  <a:ext cx="1803535" cy="180353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2"/>
                    </a:solidFill>
                    <a:latin typeface="Calibri" panose="020F0502020204030204"/>
                    <a:cs typeface="+mn-ea"/>
                  </a:endParaRPr>
                </a:p>
              </p:txBody>
            </p:sp>
            <p:grpSp>
              <p:nvGrpSpPr>
                <p:cNvPr id="95" name="Group 8"/>
                <p:cNvGrpSpPr>
                  <a:grpSpLocks noChangeAspect="1"/>
                </p:cNvGrpSpPr>
                <p:nvPr/>
              </p:nvGrpSpPr>
              <p:grpSpPr bwMode="auto">
                <a:xfrm>
                  <a:off x="5629372" y="2605936"/>
                  <a:ext cx="1663346" cy="1602306"/>
                  <a:chOff x="3436" y="1468"/>
                  <a:chExt cx="872" cy="840"/>
                </a:xfrm>
                <a:solidFill>
                  <a:schemeClr val="bg1"/>
                </a:solidFill>
              </p:grpSpPr>
              <p:sp>
                <p:nvSpPr>
                  <p:cNvPr id="97" name="Freeform 9"/>
                  <p:cNvSpPr/>
                  <p:nvPr/>
                </p:nvSpPr>
                <p:spPr bwMode="auto">
                  <a:xfrm>
                    <a:off x="3978" y="1498"/>
                    <a:ext cx="18" cy="14"/>
                  </a:xfrm>
                  <a:custGeom>
                    <a:avLst/>
                    <a:gdLst>
                      <a:gd name="T0" fmla="*/ 1 w 4"/>
                      <a:gd name="T1" fmla="*/ 3 h 3"/>
                      <a:gd name="T2" fmla="*/ 0 w 4"/>
                      <a:gd name="T3" fmla="*/ 2 h 3"/>
                      <a:gd name="T4" fmla="*/ 0 w 4"/>
                      <a:gd name="T5" fmla="*/ 2 h 3"/>
                      <a:gd name="T6" fmla="*/ 0 w 4"/>
                      <a:gd name="T7" fmla="*/ 2 h 3"/>
                      <a:gd name="T8" fmla="*/ 0 w 4"/>
                      <a:gd name="T9" fmla="*/ 0 h 3"/>
                      <a:gd name="T10" fmla="*/ 3 w 4"/>
                      <a:gd name="T11" fmla="*/ 0 h 3"/>
                      <a:gd name="T12" fmla="*/ 3 w 4"/>
                      <a:gd name="T13" fmla="*/ 0 h 3"/>
                      <a:gd name="T14" fmla="*/ 3 w 4"/>
                      <a:gd name="T15" fmla="*/ 1 h 3"/>
                      <a:gd name="T16" fmla="*/ 3 w 4"/>
                      <a:gd name="T17" fmla="*/ 1 h 3"/>
                      <a:gd name="T18" fmla="*/ 4 w 4"/>
                      <a:gd name="T19" fmla="*/ 2 h 3"/>
                      <a:gd name="T20" fmla="*/ 4 w 4"/>
                      <a:gd name="T21" fmla="*/ 2 h 3"/>
                      <a:gd name="T22" fmla="*/ 4 w 4"/>
                      <a:gd name="T23" fmla="*/ 3 h 3"/>
                      <a:gd name="T24" fmla="*/ 3 w 4"/>
                      <a:gd name="T25" fmla="*/ 3 h 3"/>
                      <a:gd name="T26" fmla="*/ 1 w 4"/>
                      <a:gd name="T2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
                        <a:moveTo>
                          <a:pt x="1" y="3"/>
                        </a:moveTo>
                        <a:cubicBezTo>
                          <a:pt x="1" y="3"/>
                          <a:pt x="0" y="3"/>
                          <a:pt x="0" y="2"/>
                        </a:cubicBezTo>
                        <a:cubicBezTo>
                          <a:pt x="0" y="2"/>
                          <a:pt x="0" y="2"/>
                          <a:pt x="0" y="2"/>
                        </a:cubicBezTo>
                        <a:cubicBezTo>
                          <a:pt x="0" y="2"/>
                          <a:pt x="0" y="2"/>
                          <a:pt x="0" y="2"/>
                        </a:cubicBezTo>
                        <a:cubicBezTo>
                          <a:pt x="0" y="0"/>
                          <a:pt x="0" y="0"/>
                          <a:pt x="0" y="0"/>
                        </a:cubicBezTo>
                        <a:cubicBezTo>
                          <a:pt x="3" y="0"/>
                          <a:pt x="3" y="0"/>
                          <a:pt x="3" y="0"/>
                        </a:cubicBezTo>
                        <a:cubicBezTo>
                          <a:pt x="3" y="0"/>
                          <a:pt x="3" y="0"/>
                          <a:pt x="3" y="0"/>
                        </a:cubicBezTo>
                        <a:cubicBezTo>
                          <a:pt x="3" y="0"/>
                          <a:pt x="3" y="0"/>
                          <a:pt x="3" y="1"/>
                        </a:cubicBezTo>
                        <a:cubicBezTo>
                          <a:pt x="3" y="1"/>
                          <a:pt x="3" y="1"/>
                          <a:pt x="3" y="1"/>
                        </a:cubicBezTo>
                        <a:cubicBezTo>
                          <a:pt x="4" y="1"/>
                          <a:pt x="4" y="1"/>
                          <a:pt x="4" y="2"/>
                        </a:cubicBezTo>
                        <a:cubicBezTo>
                          <a:pt x="4" y="2"/>
                          <a:pt x="4" y="2"/>
                          <a:pt x="4" y="2"/>
                        </a:cubicBezTo>
                        <a:cubicBezTo>
                          <a:pt x="4" y="3"/>
                          <a:pt x="4" y="3"/>
                          <a:pt x="4" y="3"/>
                        </a:cubicBezTo>
                        <a:cubicBezTo>
                          <a:pt x="3" y="3"/>
                          <a:pt x="3" y="3"/>
                          <a:pt x="3" y="3"/>
                        </a:cubicBezTo>
                        <a:lnTo>
                          <a:pt x="1" y="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98" name="Freeform 10"/>
                  <p:cNvSpPr/>
                  <p:nvPr/>
                </p:nvSpPr>
                <p:spPr bwMode="auto">
                  <a:xfrm>
                    <a:off x="3978" y="1503"/>
                    <a:ext cx="40" cy="40"/>
                  </a:xfrm>
                  <a:custGeom>
                    <a:avLst/>
                    <a:gdLst>
                      <a:gd name="T0" fmla="*/ 5 w 9"/>
                      <a:gd name="T1" fmla="*/ 9 h 9"/>
                      <a:gd name="T2" fmla="*/ 4 w 9"/>
                      <a:gd name="T3" fmla="*/ 9 h 9"/>
                      <a:gd name="T4" fmla="*/ 3 w 9"/>
                      <a:gd name="T5" fmla="*/ 9 h 9"/>
                      <a:gd name="T6" fmla="*/ 2 w 9"/>
                      <a:gd name="T7" fmla="*/ 8 h 9"/>
                      <a:gd name="T8" fmla="*/ 2 w 9"/>
                      <a:gd name="T9" fmla="*/ 7 h 9"/>
                      <a:gd name="T10" fmla="*/ 2 w 9"/>
                      <a:gd name="T11" fmla="*/ 7 h 9"/>
                      <a:gd name="T12" fmla="*/ 2 w 9"/>
                      <a:gd name="T13" fmla="*/ 7 h 9"/>
                      <a:gd name="T14" fmla="*/ 1 w 9"/>
                      <a:gd name="T15" fmla="*/ 7 h 9"/>
                      <a:gd name="T16" fmla="*/ 1 w 9"/>
                      <a:gd name="T17" fmla="*/ 7 h 9"/>
                      <a:gd name="T18" fmla="*/ 1 w 9"/>
                      <a:gd name="T19" fmla="*/ 6 h 9"/>
                      <a:gd name="T20" fmla="*/ 1 w 9"/>
                      <a:gd name="T21" fmla="*/ 6 h 9"/>
                      <a:gd name="T22" fmla="*/ 1 w 9"/>
                      <a:gd name="T23" fmla="*/ 6 h 9"/>
                      <a:gd name="T24" fmla="*/ 1 w 9"/>
                      <a:gd name="T25" fmla="*/ 6 h 9"/>
                      <a:gd name="T26" fmla="*/ 0 w 9"/>
                      <a:gd name="T27" fmla="*/ 6 h 9"/>
                      <a:gd name="T28" fmla="*/ 0 w 9"/>
                      <a:gd name="T29" fmla="*/ 4 h 9"/>
                      <a:gd name="T30" fmla="*/ 0 w 9"/>
                      <a:gd name="T31" fmla="*/ 4 h 9"/>
                      <a:gd name="T32" fmla="*/ 0 w 9"/>
                      <a:gd name="T33" fmla="*/ 3 h 9"/>
                      <a:gd name="T34" fmla="*/ 1 w 9"/>
                      <a:gd name="T35" fmla="*/ 3 h 9"/>
                      <a:gd name="T36" fmla="*/ 2 w 9"/>
                      <a:gd name="T37" fmla="*/ 3 h 9"/>
                      <a:gd name="T38" fmla="*/ 2 w 9"/>
                      <a:gd name="T39" fmla="*/ 3 h 9"/>
                      <a:gd name="T40" fmla="*/ 2 w 9"/>
                      <a:gd name="T41" fmla="*/ 3 h 9"/>
                      <a:gd name="T42" fmla="*/ 2 w 9"/>
                      <a:gd name="T43" fmla="*/ 3 h 9"/>
                      <a:gd name="T44" fmla="*/ 2 w 9"/>
                      <a:gd name="T45" fmla="*/ 3 h 9"/>
                      <a:gd name="T46" fmla="*/ 2 w 9"/>
                      <a:gd name="T47" fmla="*/ 2 h 9"/>
                      <a:gd name="T48" fmla="*/ 2 w 9"/>
                      <a:gd name="T49" fmla="*/ 2 h 9"/>
                      <a:gd name="T50" fmla="*/ 3 w 9"/>
                      <a:gd name="T51" fmla="*/ 2 h 9"/>
                      <a:gd name="T52" fmla="*/ 3 w 9"/>
                      <a:gd name="T53" fmla="*/ 2 h 9"/>
                      <a:gd name="T54" fmla="*/ 3 w 9"/>
                      <a:gd name="T55" fmla="*/ 2 h 9"/>
                      <a:gd name="T56" fmla="*/ 4 w 9"/>
                      <a:gd name="T57" fmla="*/ 2 h 9"/>
                      <a:gd name="T58" fmla="*/ 4 w 9"/>
                      <a:gd name="T59" fmla="*/ 1 h 9"/>
                      <a:gd name="T60" fmla="*/ 4 w 9"/>
                      <a:gd name="T61" fmla="*/ 1 h 9"/>
                      <a:gd name="T62" fmla="*/ 4 w 9"/>
                      <a:gd name="T63" fmla="*/ 0 h 9"/>
                      <a:gd name="T64" fmla="*/ 5 w 9"/>
                      <a:gd name="T65" fmla="*/ 0 h 9"/>
                      <a:gd name="T66" fmla="*/ 5 w 9"/>
                      <a:gd name="T67" fmla="*/ 0 h 9"/>
                      <a:gd name="T68" fmla="*/ 5 w 9"/>
                      <a:gd name="T69" fmla="*/ 0 h 9"/>
                      <a:gd name="T70" fmla="*/ 5 w 9"/>
                      <a:gd name="T71" fmla="*/ 0 h 9"/>
                      <a:gd name="T72" fmla="*/ 7 w 9"/>
                      <a:gd name="T73" fmla="*/ 1 h 9"/>
                      <a:gd name="T74" fmla="*/ 8 w 9"/>
                      <a:gd name="T75" fmla="*/ 1 h 9"/>
                      <a:gd name="T76" fmla="*/ 8 w 9"/>
                      <a:gd name="T77" fmla="*/ 1 h 9"/>
                      <a:gd name="T78" fmla="*/ 9 w 9"/>
                      <a:gd name="T79" fmla="*/ 1 h 9"/>
                      <a:gd name="T80" fmla="*/ 9 w 9"/>
                      <a:gd name="T81" fmla="*/ 2 h 9"/>
                      <a:gd name="T82" fmla="*/ 9 w 9"/>
                      <a:gd name="T83" fmla="*/ 3 h 9"/>
                      <a:gd name="T84" fmla="*/ 8 w 9"/>
                      <a:gd name="T85" fmla="*/ 4 h 9"/>
                      <a:gd name="T86" fmla="*/ 8 w 9"/>
                      <a:gd name="T87" fmla="*/ 4 h 9"/>
                      <a:gd name="T88" fmla="*/ 8 w 9"/>
                      <a:gd name="T89" fmla="*/ 4 h 9"/>
                      <a:gd name="T90" fmla="*/ 8 w 9"/>
                      <a:gd name="T91" fmla="*/ 5 h 9"/>
                      <a:gd name="T92" fmla="*/ 8 w 9"/>
                      <a:gd name="T93" fmla="*/ 5 h 9"/>
                      <a:gd name="T94" fmla="*/ 8 w 9"/>
                      <a:gd name="T95" fmla="*/ 8 h 9"/>
                      <a:gd name="T96" fmla="*/ 7 w 9"/>
                      <a:gd name="T97" fmla="*/ 8 h 9"/>
                      <a:gd name="T98" fmla="*/ 7 w 9"/>
                      <a:gd name="T99" fmla="*/ 8 h 9"/>
                      <a:gd name="T100" fmla="*/ 6 w 9"/>
                      <a:gd name="T101" fmla="*/ 8 h 9"/>
                      <a:gd name="T102" fmla="*/ 6 w 9"/>
                      <a:gd name="T103" fmla="*/ 9 h 9"/>
                      <a:gd name="T104" fmla="*/ 5 w 9"/>
                      <a:gd name="T10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 h="9">
                        <a:moveTo>
                          <a:pt x="5" y="9"/>
                        </a:moveTo>
                        <a:cubicBezTo>
                          <a:pt x="4" y="9"/>
                          <a:pt x="4" y="9"/>
                          <a:pt x="4" y="9"/>
                        </a:cubicBezTo>
                        <a:cubicBezTo>
                          <a:pt x="4" y="9"/>
                          <a:pt x="4" y="9"/>
                          <a:pt x="3" y="9"/>
                        </a:cubicBezTo>
                        <a:cubicBezTo>
                          <a:pt x="3" y="9"/>
                          <a:pt x="2" y="9"/>
                          <a:pt x="2" y="8"/>
                        </a:cubicBezTo>
                        <a:cubicBezTo>
                          <a:pt x="2" y="8"/>
                          <a:pt x="2" y="8"/>
                          <a:pt x="2" y="7"/>
                        </a:cubicBezTo>
                        <a:cubicBezTo>
                          <a:pt x="2" y="7"/>
                          <a:pt x="2" y="7"/>
                          <a:pt x="2" y="7"/>
                        </a:cubicBezTo>
                        <a:cubicBezTo>
                          <a:pt x="2" y="7"/>
                          <a:pt x="2" y="7"/>
                          <a:pt x="2" y="7"/>
                        </a:cubicBezTo>
                        <a:cubicBezTo>
                          <a:pt x="2" y="7"/>
                          <a:pt x="2" y="7"/>
                          <a:pt x="1" y="7"/>
                        </a:cubicBezTo>
                        <a:cubicBezTo>
                          <a:pt x="1" y="7"/>
                          <a:pt x="1" y="7"/>
                          <a:pt x="1" y="7"/>
                        </a:cubicBezTo>
                        <a:cubicBezTo>
                          <a:pt x="1" y="6"/>
                          <a:pt x="1" y="6"/>
                          <a:pt x="1" y="6"/>
                        </a:cubicBezTo>
                        <a:cubicBezTo>
                          <a:pt x="1" y="6"/>
                          <a:pt x="1" y="6"/>
                          <a:pt x="1" y="6"/>
                        </a:cubicBezTo>
                        <a:cubicBezTo>
                          <a:pt x="1" y="6"/>
                          <a:pt x="1" y="6"/>
                          <a:pt x="1" y="6"/>
                        </a:cubicBezTo>
                        <a:cubicBezTo>
                          <a:pt x="1" y="6"/>
                          <a:pt x="1" y="6"/>
                          <a:pt x="1" y="6"/>
                        </a:cubicBezTo>
                        <a:cubicBezTo>
                          <a:pt x="0" y="6"/>
                          <a:pt x="0" y="6"/>
                          <a:pt x="0" y="6"/>
                        </a:cubicBezTo>
                        <a:cubicBezTo>
                          <a:pt x="0" y="4"/>
                          <a:pt x="0" y="4"/>
                          <a:pt x="0" y="4"/>
                        </a:cubicBezTo>
                        <a:cubicBezTo>
                          <a:pt x="0" y="4"/>
                          <a:pt x="0" y="4"/>
                          <a:pt x="0" y="4"/>
                        </a:cubicBezTo>
                        <a:cubicBezTo>
                          <a:pt x="0" y="4"/>
                          <a:pt x="0" y="4"/>
                          <a:pt x="0" y="3"/>
                        </a:cubicBezTo>
                        <a:cubicBezTo>
                          <a:pt x="0" y="3"/>
                          <a:pt x="1" y="3"/>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3" y="2"/>
                          <a:pt x="3" y="2"/>
                          <a:pt x="3" y="2"/>
                        </a:cubicBezTo>
                        <a:cubicBezTo>
                          <a:pt x="3" y="2"/>
                          <a:pt x="3" y="2"/>
                          <a:pt x="3" y="2"/>
                        </a:cubicBezTo>
                        <a:cubicBezTo>
                          <a:pt x="3" y="2"/>
                          <a:pt x="3" y="2"/>
                          <a:pt x="3" y="2"/>
                        </a:cubicBezTo>
                        <a:cubicBezTo>
                          <a:pt x="4" y="2"/>
                          <a:pt x="4" y="2"/>
                          <a:pt x="4" y="2"/>
                        </a:cubicBezTo>
                        <a:cubicBezTo>
                          <a:pt x="4" y="1"/>
                          <a:pt x="4" y="1"/>
                          <a:pt x="4" y="1"/>
                        </a:cubicBezTo>
                        <a:cubicBezTo>
                          <a:pt x="4" y="1"/>
                          <a:pt x="4" y="1"/>
                          <a:pt x="4" y="1"/>
                        </a:cubicBezTo>
                        <a:cubicBezTo>
                          <a:pt x="4" y="1"/>
                          <a:pt x="4" y="0"/>
                          <a:pt x="4" y="0"/>
                        </a:cubicBezTo>
                        <a:cubicBezTo>
                          <a:pt x="5" y="0"/>
                          <a:pt x="5" y="0"/>
                          <a:pt x="5" y="0"/>
                        </a:cubicBezTo>
                        <a:cubicBezTo>
                          <a:pt x="5" y="0"/>
                          <a:pt x="5" y="0"/>
                          <a:pt x="5" y="0"/>
                        </a:cubicBezTo>
                        <a:cubicBezTo>
                          <a:pt x="5" y="0"/>
                          <a:pt x="5" y="0"/>
                          <a:pt x="5" y="0"/>
                        </a:cubicBezTo>
                        <a:cubicBezTo>
                          <a:pt x="5" y="0"/>
                          <a:pt x="5" y="0"/>
                          <a:pt x="5" y="0"/>
                        </a:cubicBezTo>
                        <a:cubicBezTo>
                          <a:pt x="6" y="0"/>
                          <a:pt x="7" y="0"/>
                          <a:pt x="7" y="1"/>
                        </a:cubicBezTo>
                        <a:cubicBezTo>
                          <a:pt x="7" y="1"/>
                          <a:pt x="8" y="1"/>
                          <a:pt x="8" y="1"/>
                        </a:cubicBezTo>
                        <a:cubicBezTo>
                          <a:pt x="8" y="1"/>
                          <a:pt x="8" y="1"/>
                          <a:pt x="8" y="1"/>
                        </a:cubicBezTo>
                        <a:cubicBezTo>
                          <a:pt x="9" y="1"/>
                          <a:pt x="9" y="1"/>
                          <a:pt x="9" y="1"/>
                        </a:cubicBezTo>
                        <a:cubicBezTo>
                          <a:pt x="9" y="2"/>
                          <a:pt x="9" y="2"/>
                          <a:pt x="9" y="2"/>
                        </a:cubicBezTo>
                        <a:cubicBezTo>
                          <a:pt x="9" y="3"/>
                          <a:pt x="9" y="3"/>
                          <a:pt x="9" y="3"/>
                        </a:cubicBezTo>
                        <a:cubicBezTo>
                          <a:pt x="9" y="3"/>
                          <a:pt x="8" y="3"/>
                          <a:pt x="8" y="4"/>
                        </a:cubicBezTo>
                        <a:cubicBezTo>
                          <a:pt x="8" y="4"/>
                          <a:pt x="8" y="4"/>
                          <a:pt x="8" y="4"/>
                        </a:cubicBezTo>
                        <a:cubicBezTo>
                          <a:pt x="8" y="4"/>
                          <a:pt x="8" y="4"/>
                          <a:pt x="8" y="4"/>
                        </a:cubicBezTo>
                        <a:cubicBezTo>
                          <a:pt x="8" y="4"/>
                          <a:pt x="8" y="4"/>
                          <a:pt x="8" y="5"/>
                        </a:cubicBezTo>
                        <a:cubicBezTo>
                          <a:pt x="8" y="5"/>
                          <a:pt x="8" y="5"/>
                          <a:pt x="8" y="5"/>
                        </a:cubicBezTo>
                        <a:cubicBezTo>
                          <a:pt x="9" y="6"/>
                          <a:pt x="9" y="7"/>
                          <a:pt x="8" y="8"/>
                        </a:cubicBezTo>
                        <a:cubicBezTo>
                          <a:pt x="7" y="8"/>
                          <a:pt x="7" y="8"/>
                          <a:pt x="7" y="8"/>
                        </a:cubicBezTo>
                        <a:cubicBezTo>
                          <a:pt x="7" y="8"/>
                          <a:pt x="7" y="8"/>
                          <a:pt x="7" y="8"/>
                        </a:cubicBezTo>
                        <a:cubicBezTo>
                          <a:pt x="7" y="8"/>
                          <a:pt x="6" y="8"/>
                          <a:pt x="6" y="8"/>
                        </a:cubicBezTo>
                        <a:cubicBezTo>
                          <a:pt x="6" y="9"/>
                          <a:pt x="6" y="9"/>
                          <a:pt x="6" y="9"/>
                        </a:cubicBezTo>
                        <a:cubicBezTo>
                          <a:pt x="6" y="9"/>
                          <a:pt x="5" y="9"/>
                          <a:pt x="5" y="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99" name="Freeform 11"/>
                  <p:cNvSpPr/>
                  <p:nvPr/>
                </p:nvSpPr>
                <p:spPr bwMode="auto">
                  <a:xfrm>
                    <a:off x="4013" y="1512"/>
                    <a:ext cx="27" cy="22"/>
                  </a:xfrm>
                  <a:custGeom>
                    <a:avLst/>
                    <a:gdLst>
                      <a:gd name="T0" fmla="*/ 3 w 6"/>
                      <a:gd name="T1" fmla="*/ 5 h 5"/>
                      <a:gd name="T2" fmla="*/ 3 w 6"/>
                      <a:gd name="T3" fmla="*/ 5 h 5"/>
                      <a:gd name="T4" fmla="*/ 3 w 6"/>
                      <a:gd name="T5" fmla="*/ 4 h 5"/>
                      <a:gd name="T6" fmla="*/ 3 w 6"/>
                      <a:gd name="T7" fmla="*/ 4 h 5"/>
                      <a:gd name="T8" fmla="*/ 2 w 6"/>
                      <a:gd name="T9" fmla="*/ 4 h 5"/>
                      <a:gd name="T10" fmla="*/ 2 w 6"/>
                      <a:gd name="T11" fmla="*/ 4 h 5"/>
                      <a:gd name="T12" fmla="*/ 1 w 6"/>
                      <a:gd name="T13" fmla="*/ 3 h 5"/>
                      <a:gd name="T14" fmla="*/ 1 w 6"/>
                      <a:gd name="T15" fmla="*/ 2 h 5"/>
                      <a:gd name="T16" fmla="*/ 0 w 6"/>
                      <a:gd name="T17" fmla="*/ 2 h 5"/>
                      <a:gd name="T18" fmla="*/ 1 w 6"/>
                      <a:gd name="T19" fmla="*/ 1 h 5"/>
                      <a:gd name="T20" fmla="*/ 3 w 6"/>
                      <a:gd name="T21" fmla="*/ 0 h 5"/>
                      <a:gd name="T22" fmla="*/ 4 w 6"/>
                      <a:gd name="T23" fmla="*/ 0 h 5"/>
                      <a:gd name="T24" fmla="*/ 5 w 6"/>
                      <a:gd name="T25" fmla="*/ 0 h 5"/>
                      <a:gd name="T26" fmla="*/ 5 w 6"/>
                      <a:gd name="T27" fmla="*/ 0 h 5"/>
                      <a:gd name="T28" fmla="*/ 5 w 6"/>
                      <a:gd name="T29" fmla="*/ 1 h 5"/>
                      <a:gd name="T30" fmla="*/ 5 w 6"/>
                      <a:gd name="T31" fmla="*/ 1 h 5"/>
                      <a:gd name="T32" fmla="*/ 5 w 6"/>
                      <a:gd name="T33" fmla="*/ 1 h 5"/>
                      <a:gd name="T34" fmla="*/ 6 w 6"/>
                      <a:gd name="T35" fmla="*/ 1 h 5"/>
                      <a:gd name="T36" fmla="*/ 6 w 6"/>
                      <a:gd name="T37" fmla="*/ 1 h 5"/>
                      <a:gd name="T38" fmla="*/ 6 w 6"/>
                      <a:gd name="T39" fmla="*/ 2 h 5"/>
                      <a:gd name="T40" fmla="*/ 6 w 6"/>
                      <a:gd name="T41" fmla="*/ 2 h 5"/>
                      <a:gd name="T42" fmla="*/ 6 w 6"/>
                      <a:gd name="T43" fmla="*/ 4 h 5"/>
                      <a:gd name="T44" fmla="*/ 4 w 6"/>
                      <a:gd name="T45" fmla="*/ 5 h 5"/>
                      <a:gd name="T46" fmla="*/ 3 w 6"/>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5">
                        <a:moveTo>
                          <a:pt x="3" y="5"/>
                        </a:moveTo>
                        <a:cubicBezTo>
                          <a:pt x="3" y="5"/>
                          <a:pt x="3" y="5"/>
                          <a:pt x="3" y="5"/>
                        </a:cubicBezTo>
                        <a:cubicBezTo>
                          <a:pt x="3" y="4"/>
                          <a:pt x="3" y="4"/>
                          <a:pt x="3" y="4"/>
                        </a:cubicBezTo>
                        <a:cubicBezTo>
                          <a:pt x="3" y="4"/>
                          <a:pt x="3" y="4"/>
                          <a:pt x="3" y="4"/>
                        </a:cubicBezTo>
                        <a:cubicBezTo>
                          <a:pt x="2" y="4"/>
                          <a:pt x="2" y="4"/>
                          <a:pt x="2" y="4"/>
                        </a:cubicBezTo>
                        <a:cubicBezTo>
                          <a:pt x="2" y="4"/>
                          <a:pt x="2" y="4"/>
                          <a:pt x="2" y="4"/>
                        </a:cubicBezTo>
                        <a:cubicBezTo>
                          <a:pt x="2" y="3"/>
                          <a:pt x="2" y="3"/>
                          <a:pt x="1" y="3"/>
                        </a:cubicBezTo>
                        <a:cubicBezTo>
                          <a:pt x="1" y="3"/>
                          <a:pt x="1" y="3"/>
                          <a:pt x="1" y="2"/>
                        </a:cubicBezTo>
                        <a:cubicBezTo>
                          <a:pt x="1" y="2"/>
                          <a:pt x="0" y="2"/>
                          <a:pt x="0" y="2"/>
                        </a:cubicBezTo>
                        <a:cubicBezTo>
                          <a:pt x="0" y="2"/>
                          <a:pt x="0" y="1"/>
                          <a:pt x="1" y="1"/>
                        </a:cubicBezTo>
                        <a:cubicBezTo>
                          <a:pt x="1" y="0"/>
                          <a:pt x="2" y="0"/>
                          <a:pt x="3" y="0"/>
                        </a:cubicBezTo>
                        <a:cubicBezTo>
                          <a:pt x="3" y="0"/>
                          <a:pt x="4" y="0"/>
                          <a:pt x="4" y="0"/>
                        </a:cubicBezTo>
                        <a:cubicBezTo>
                          <a:pt x="4" y="0"/>
                          <a:pt x="4" y="0"/>
                          <a:pt x="5" y="0"/>
                        </a:cubicBezTo>
                        <a:cubicBezTo>
                          <a:pt x="5" y="0"/>
                          <a:pt x="5" y="0"/>
                          <a:pt x="5" y="0"/>
                        </a:cubicBezTo>
                        <a:cubicBezTo>
                          <a:pt x="5" y="1"/>
                          <a:pt x="5" y="1"/>
                          <a:pt x="5" y="1"/>
                        </a:cubicBezTo>
                        <a:cubicBezTo>
                          <a:pt x="5" y="1"/>
                          <a:pt x="5" y="1"/>
                          <a:pt x="5" y="1"/>
                        </a:cubicBezTo>
                        <a:cubicBezTo>
                          <a:pt x="5" y="1"/>
                          <a:pt x="5" y="1"/>
                          <a:pt x="5" y="1"/>
                        </a:cubicBezTo>
                        <a:cubicBezTo>
                          <a:pt x="5" y="1"/>
                          <a:pt x="5" y="1"/>
                          <a:pt x="6" y="1"/>
                        </a:cubicBezTo>
                        <a:cubicBezTo>
                          <a:pt x="6" y="1"/>
                          <a:pt x="6" y="1"/>
                          <a:pt x="6" y="1"/>
                        </a:cubicBezTo>
                        <a:cubicBezTo>
                          <a:pt x="6" y="2"/>
                          <a:pt x="6" y="2"/>
                          <a:pt x="6" y="2"/>
                        </a:cubicBezTo>
                        <a:cubicBezTo>
                          <a:pt x="6" y="2"/>
                          <a:pt x="6" y="2"/>
                          <a:pt x="6" y="2"/>
                        </a:cubicBezTo>
                        <a:cubicBezTo>
                          <a:pt x="6" y="3"/>
                          <a:pt x="6" y="4"/>
                          <a:pt x="6" y="4"/>
                        </a:cubicBezTo>
                        <a:cubicBezTo>
                          <a:pt x="6" y="5"/>
                          <a:pt x="5" y="5"/>
                          <a:pt x="4" y="5"/>
                        </a:cubicBezTo>
                        <a:lnTo>
                          <a:pt x="3" y="5"/>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00" name="Freeform 12"/>
                  <p:cNvSpPr/>
                  <p:nvPr/>
                </p:nvSpPr>
                <p:spPr bwMode="auto">
                  <a:xfrm>
                    <a:off x="4013" y="1534"/>
                    <a:ext cx="27" cy="17"/>
                  </a:xfrm>
                  <a:custGeom>
                    <a:avLst/>
                    <a:gdLst>
                      <a:gd name="T0" fmla="*/ 6 w 6"/>
                      <a:gd name="T1" fmla="*/ 4 h 4"/>
                      <a:gd name="T2" fmla="*/ 5 w 6"/>
                      <a:gd name="T3" fmla="*/ 4 h 4"/>
                      <a:gd name="T4" fmla="*/ 2 w 6"/>
                      <a:gd name="T5" fmla="*/ 4 h 4"/>
                      <a:gd name="T6" fmla="*/ 2 w 6"/>
                      <a:gd name="T7" fmla="*/ 3 h 4"/>
                      <a:gd name="T8" fmla="*/ 0 w 6"/>
                      <a:gd name="T9" fmla="*/ 3 h 4"/>
                      <a:gd name="T10" fmla="*/ 0 w 6"/>
                      <a:gd name="T11" fmla="*/ 1 h 4"/>
                      <a:gd name="T12" fmla="*/ 0 w 6"/>
                      <a:gd name="T13" fmla="*/ 1 h 4"/>
                      <a:gd name="T14" fmla="*/ 1 w 6"/>
                      <a:gd name="T15" fmla="*/ 0 h 4"/>
                      <a:gd name="T16" fmla="*/ 1 w 6"/>
                      <a:gd name="T17" fmla="*/ 0 h 4"/>
                      <a:gd name="T18" fmla="*/ 4 w 6"/>
                      <a:gd name="T19" fmla="*/ 0 h 4"/>
                      <a:gd name="T20" fmla="*/ 4 w 6"/>
                      <a:gd name="T21" fmla="*/ 0 h 4"/>
                      <a:gd name="T22" fmla="*/ 4 w 6"/>
                      <a:gd name="T23" fmla="*/ 1 h 4"/>
                      <a:gd name="T24" fmla="*/ 5 w 6"/>
                      <a:gd name="T25" fmla="*/ 1 h 4"/>
                      <a:gd name="T26" fmla="*/ 5 w 6"/>
                      <a:gd name="T27" fmla="*/ 1 h 4"/>
                      <a:gd name="T28" fmla="*/ 5 w 6"/>
                      <a:gd name="T29" fmla="*/ 1 h 4"/>
                      <a:gd name="T30" fmla="*/ 6 w 6"/>
                      <a:gd name="T31" fmla="*/ 2 h 4"/>
                      <a:gd name="T32" fmla="*/ 6 w 6"/>
                      <a:gd name="T33" fmla="*/ 3 h 4"/>
                      <a:gd name="T34" fmla="*/ 6 w 6"/>
                      <a:gd name="T35" fmla="*/ 3 h 4"/>
                      <a:gd name="T36" fmla="*/ 6 w 6"/>
                      <a:gd name="T37" fmla="*/ 4 h 4"/>
                      <a:gd name="T38" fmla="*/ 6 w 6"/>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4"/>
                        </a:moveTo>
                        <a:cubicBezTo>
                          <a:pt x="5" y="4"/>
                          <a:pt x="5" y="4"/>
                          <a:pt x="5" y="4"/>
                        </a:cubicBezTo>
                        <a:cubicBezTo>
                          <a:pt x="2" y="4"/>
                          <a:pt x="2" y="4"/>
                          <a:pt x="2" y="4"/>
                        </a:cubicBezTo>
                        <a:cubicBezTo>
                          <a:pt x="2" y="3"/>
                          <a:pt x="2" y="3"/>
                          <a:pt x="2" y="3"/>
                        </a:cubicBezTo>
                        <a:cubicBezTo>
                          <a:pt x="0" y="3"/>
                          <a:pt x="0" y="3"/>
                          <a:pt x="0" y="3"/>
                        </a:cubicBezTo>
                        <a:cubicBezTo>
                          <a:pt x="0" y="1"/>
                          <a:pt x="0" y="1"/>
                          <a:pt x="0" y="1"/>
                        </a:cubicBezTo>
                        <a:cubicBezTo>
                          <a:pt x="0" y="1"/>
                          <a:pt x="0" y="1"/>
                          <a:pt x="0" y="1"/>
                        </a:cubicBezTo>
                        <a:cubicBezTo>
                          <a:pt x="0" y="1"/>
                          <a:pt x="0" y="0"/>
                          <a:pt x="1" y="0"/>
                        </a:cubicBezTo>
                        <a:cubicBezTo>
                          <a:pt x="1" y="0"/>
                          <a:pt x="1" y="0"/>
                          <a:pt x="1" y="0"/>
                        </a:cubicBezTo>
                        <a:cubicBezTo>
                          <a:pt x="4" y="0"/>
                          <a:pt x="4" y="0"/>
                          <a:pt x="4" y="0"/>
                        </a:cubicBezTo>
                        <a:cubicBezTo>
                          <a:pt x="4" y="0"/>
                          <a:pt x="4" y="0"/>
                          <a:pt x="4" y="0"/>
                        </a:cubicBezTo>
                        <a:cubicBezTo>
                          <a:pt x="4" y="1"/>
                          <a:pt x="4" y="1"/>
                          <a:pt x="4" y="1"/>
                        </a:cubicBezTo>
                        <a:cubicBezTo>
                          <a:pt x="5" y="1"/>
                          <a:pt x="5" y="1"/>
                          <a:pt x="5" y="1"/>
                        </a:cubicBezTo>
                        <a:cubicBezTo>
                          <a:pt x="5" y="1"/>
                          <a:pt x="5" y="1"/>
                          <a:pt x="5" y="1"/>
                        </a:cubicBezTo>
                        <a:cubicBezTo>
                          <a:pt x="5" y="1"/>
                          <a:pt x="5" y="1"/>
                          <a:pt x="5" y="1"/>
                        </a:cubicBezTo>
                        <a:cubicBezTo>
                          <a:pt x="6" y="1"/>
                          <a:pt x="6" y="1"/>
                          <a:pt x="6" y="2"/>
                        </a:cubicBezTo>
                        <a:cubicBezTo>
                          <a:pt x="6" y="2"/>
                          <a:pt x="6" y="3"/>
                          <a:pt x="6" y="3"/>
                        </a:cubicBezTo>
                        <a:cubicBezTo>
                          <a:pt x="6" y="3"/>
                          <a:pt x="6" y="3"/>
                          <a:pt x="6" y="3"/>
                        </a:cubicBezTo>
                        <a:cubicBezTo>
                          <a:pt x="6" y="3"/>
                          <a:pt x="6" y="3"/>
                          <a:pt x="6" y="4"/>
                        </a:cubicBezTo>
                        <a:cubicBezTo>
                          <a:pt x="6" y="4"/>
                          <a:pt x="6" y="4"/>
                          <a:pt x="6" y="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01" name="Freeform 13"/>
                  <p:cNvSpPr/>
                  <p:nvPr/>
                </p:nvSpPr>
                <p:spPr bwMode="auto">
                  <a:xfrm>
                    <a:off x="3780" y="1468"/>
                    <a:ext cx="97" cy="66"/>
                  </a:xfrm>
                  <a:custGeom>
                    <a:avLst/>
                    <a:gdLst>
                      <a:gd name="T0" fmla="*/ 7 w 22"/>
                      <a:gd name="T1" fmla="*/ 15 h 15"/>
                      <a:gd name="T2" fmla="*/ 3 w 22"/>
                      <a:gd name="T3" fmla="*/ 15 h 15"/>
                      <a:gd name="T4" fmla="*/ 1 w 22"/>
                      <a:gd name="T5" fmla="*/ 13 h 15"/>
                      <a:gd name="T6" fmla="*/ 0 w 22"/>
                      <a:gd name="T7" fmla="*/ 11 h 15"/>
                      <a:gd name="T8" fmla="*/ 0 w 22"/>
                      <a:gd name="T9" fmla="*/ 9 h 15"/>
                      <a:gd name="T10" fmla="*/ 2 w 22"/>
                      <a:gd name="T11" fmla="*/ 8 h 15"/>
                      <a:gd name="T12" fmla="*/ 3 w 22"/>
                      <a:gd name="T13" fmla="*/ 7 h 15"/>
                      <a:gd name="T14" fmla="*/ 3 w 22"/>
                      <a:gd name="T15" fmla="*/ 6 h 15"/>
                      <a:gd name="T16" fmla="*/ 3 w 22"/>
                      <a:gd name="T17" fmla="*/ 4 h 15"/>
                      <a:gd name="T18" fmla="*/ 2 w 22"/>
                      <a:gd name="T19" fmla="*/ 3 h 15"/>
                      <a:gd name="T20" fmla="*/ 1 w 22"/>
                      <a:gd name="T21" fmla="*/ 1 h 15"/>
                      <a:gd name="T22" fmla="*/ 9 w 22"/>
                      <a:gd name="T23" fmla="*/ 0 h 15"/>
                      <a:gd name="T24" fmla="*/ 20 w 22"/>
                      <a:gd name="T25" fmla="*/ 0 h 15"/>
                      <a:gd name="T26" fmla="*/ 22 w 22"/>
                      <a:gd name="T27" fmla="*/ 0 h 15"/>
                      <a:gd name="T28" fmla="*/ 22 w 22"/>
                      <a:gd name="T29" fmla="*/ 1 h 15"/>
                      <a:gd name="T30" fmla="*/ 22 w 22"/>
                      <a:gd name="T31" fmla="*/ 2 h 15"/>
                      <a:gd name="T32" fmla="*/ 21 w 22"/>
                      <a:gd name="T33" fmla="*/ 3 h 15"/>
                      <a:gd name="T34" fmla="*/ 20 w 22"/>
                      <a:gd name="T35" fmla="*/ 6 h 15"/>
                      <a:gd name="T36" fmla="*/ 21 w 22"/>
                      <a:gd name="T37" fmla="*/ 6 h 15"/>
                      <a:gd name="T38" fmla="*/ 19 w 22"/>
                      <a:gd name="T39" fmla="*/ 8 h 15"/>
                      <a:gd name="T40" fmla="*/ 19 w 22"/>
                      <a:gd name="T41" fmla="*/ 8 h 15"/>
                      <a:gd name="T42" fmla="*/ 18 w 22"/>
                      <a:gd name="T43" fmla="*/ 9 h 15"/>
                      <a:gd name="T44" fmla="*/ 17 w 22"/>
                      <a:gd name="T45" fmla="*/ 9 h 15"/>
                      <a:gd name="T46" fmla="*/ 16 w 22"/>
                      <a:gd name="T47" fmla="*/ 10 h 15"/>
                      <a:gd name="T48" fmla="*/ 14 w 22"/>
                      <a:gd name="T49" fmla="*/ 11 h 15"/>
                      <a:gd name="T50" fmla="*/ 14 w 22"/>
                      <a:gd name="T51" fmla="*/ 10 h 15"/>
                      <a:gd name="T52" fmla="*/ 13 w 22"/>
                      <a:gd name="T53" fmla="*/ 11 h 15"/>
                      <a:gd name="T54" fmla="*/ 11 w 22"/>
                      <a:gd name="T55" fmla="*/ 11 h 15"/>
                      <a:gd name="T56" fmla="*/ 10 w 22"/>
                      <a:gd name="T57" fmla="*/ 11 h 15"/>
                      <a:gd name="T58" fmla="*/ 9 w 22"/>
                      <a:gd name="T59" fmla="*/ 12 h 15"/>
                      <a:gd name="T60" fmla="*/ 9 w 22"/>
                      <a:gd name="T61" fmla="*/ 13 h 15"/>
                      <a:gd name="T62" fmla="*/ 8 w 22"/>
                      <a:gd name="T6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5">
                        <a:moveTo>
                          <a:pt x="8" y="15"/>
                        </a:moveTo>
                        <a:cubicBezTo>
                          <a:pt x="7" y="15"/>
                          <a:pt x="7" y="15"/>
                          <a:pt x="7" y="15"/>
                        </a:cubicBezTo>
                        <a:cubicBezTo>
                          <a:pt x="7" y="15"/>
                          <a:pt x="7" y="15"/>
                          <a:pt x="7" y="15"/>
                        </a:cubicBezTo>
                        <a:cubicBezTo>
                          <a:pt x="3" y="15"/>
                          <a:pt x="3" y="15"/>
                          <a:pt x="3" y="15"/>
                        </a:cubicBezTo>
                        <a:cubicBezTo>
                          <a:pt x="3" y="15"/>
                          <a:pt x="3" y="15"/>
                          <a:pt x="3" y="15"/>
                        </a:cubicBezTo>
                        <a:cubicBezTo>
                          <a:pt x="3" y="14"/>
                          <a:pt x="2" y="14"/>
                          <a:pt x="1" y="13"/>
                        </a:cubicBezTo>
                        <a:cubicBezTo>
                          <a:pt x="1" y="13"/>
                          <a:pt x="1" y="13"/>
                          <a:pt x="1" y="12"/>
                        </a:cubicBezTo>
                        <a:cubicBezTo>
                          <a:pt x="0" y="12"/>
                          <a:pt x="0" y="12"/>
                          <a:pt x="0" y="11"/>
                        </a:cubicBezTo>
                        <a:cubicBezTo>
                          <a:pt x="0" y="11"/>
                          <a:pt x="0" y="11"/>
                          <a:pt x="0" y="11"/>
                        </a:cubicBezTo>
                        <a:cubicBezTo>
                          <a:pt x="0" y="9"/>
                          <a:pt x="0" y="9"/>
                          <a:pt x="0" y="9"/>
                        </a:cubicBezTo>
                        <a:cubicBezTo>
                          <a:pt x="1" y="9"/>
                          <a:pt x="1" y="9"/>
                          <a:pt x="1" y="9"/>
                        </a:cubicBezTo>
                        <a:cubicBezTo>
                          <a:pt x="1" y="9"/>
                          <a:pt x="2" y="9"/>
                          <a:pt x="2" y="8"/>
                        </a:cubicBezTo>
                        <a:cubicBezTo>
                          <a:pt x="2" y="8"/>
                          <a:pt x="2" y="8"/>
                          <a:pt x="2" y="8"/>
                        </a:cubicBezTo>
                        <a:cubicBezTo>
                          <a:pt x="2" y="8"/>
                          <a:pt x="3" y="7"/>
                          <a:pt x="3" y="7"/>
                        </a:cubicBezTo>
                        <a:cubicBezTo>
                          <a:pt x="3" y="7"/>
                          <a:pt x="3" y="7"/>
                          <a:pt x="3" y="7"/>
                        </a:cubicBezTo>
                        <a:cubicBezTo>
                          <a:pt x="3" y="7"/>
                          <a:pt x="3" y="6"/>
                          <a:pt x="3" y="6"/>
                        </a:cubicBezTo>
                        <a:cubicBezTo>
                          <a:pt x="3" y="6"/>
                          <a:pt x="3" y="5"/>
                          <a:pt x="3" y="5"/>
                        </a:cubicBezTo>
                        <a:cubicBezTo>
                          <a:pt x="3" y="4"/>
                          <a:pt x="3" y="4"/>
                          <a:pt x="3" y="4"/>
                        </a:cubicBezTo>
                        <a:cubicBezTo>
                          <a:pt x="2" y="3"/>
                          <a:pt x="2" y="3"/>
                          <a:pt x="2" y="3"/>
                        </a:cubicBezTo>
                        <a:cubicBezTo>
                          <a:pt x="2" y="3"/>
                          <a:pt x="2" y="3"/>
                          <a:pt x="2" y="3"/>
                        </a:cubicBezTo>
                        <a:cubicBezTo>
                          <a:pt x="1" y="3"/>
                          <a:pt x="1" y="3"/>
                          <a:pt x="1" y="2"/>
                        </a:cubicBezTo>
                        <a:cubicBezTo>
                          <a:pt x="1" y="1"/>
                          <a:pt x="1" y="1"/>
                          <a:pt x="1" y="1"/>
                        </a:cubicBezTo>
                        <a:cubicBezTo>
                          <a:pt x="2" y="1"/>
                          <a:pt x="2" y="1"/>
                          <a:pt x="2" y="1"/>
                        </a:cubicBezTo>
                        <a:cubicBezTo>
                          <a:pt x="4" y="1"/>
                          <a:pt x="7" y="1"/>
                          <a:pt x="9" y="0"/>
                        </a:cubicBezTo>
                        <a:cubicBezTo>
                          <a:pt x="12" y="0"/>
                          <a:pt x="15" y="0"/>
                          <a:pt x="18" y="0"/>
                        </a:cubicBezTo>
                        <a:cubicBezTo>
                          <a:pt x="19" y="0"/>
                          <a:pt x="19" y="0"/>
                          <a:pt x="20" y="0"/>
                        </a:cubicBezTo>
                        <a:cubicBezTo>
                          <a:pt x="20" y="0"/>
                          <a:pt x="21" y="0"/>
                          <a:pt x="21" y="0"/>
                        </a:cubicBezTo>
                        <a:cubicBezTo>
                          <a:pt x="21" y="0"/>
                          <a:pt x="22" y="0"/>
                          <a:pt x="22" y="0"/>
                        </a:cubicBezTo>
                        <a:cubicBezTo>
                          <a:pt x="22" y="1"/>
                          <a:pt x="22" y="1"/>
                          <a:pt x="22" y="1"/>
                        </a:cubicBezTo>
                        <a:cubicBezTo>
                          <a:pt x="22" y="1"/>
                          <a:pt x="22" y="1"/>
                          <a:pt x="22" y="1"/>
                        </a:cubicBezTo>
                        <a:cubicBezTo>
                          <a:pt x="22" y="2"/>
                          <a:pt x="22" y="2"/>
                          <a:pt x="22" y="2"/>
                        </a:cubicBezTo>
                        <a:cubicBezTo>
                          <a:pt x="22" y="2"/>
                          <a:pt x="22" y="2"/>
                          <a:pt x="22" y="2"/>
                        </a:cubicBezTo>
                        <a:cubicBezTo>
                          <a:pt x="22" y="2"/>
                          <a:pt x="22" y="3"/>
                          <a:pt x="21" y="3"/>
                        </a:cubicBezTo>
                        <a:cubicBezTo>
                          <a:pt x="21" y="3"/>
                          <a:pt x="21" y="3"/>
                          <a:pt x="21" y="3"/>
                        </a:cubicBezTo>
                        <a:cubicBezTo>
                          <a:pt x="21" y="4"/>
                          <a:pt x="20" y="4"/>
                          <a:pt x="20" y="4"/>
                        </a:cubicBezTo>
                        <a:cubicBezTo>
                          <a:pt x="20" y="5"/>
                          <a:pt x="20" y="5"/>
                          <a:pt x="20" y="6"/>
                        </a:cubicBezTo>
                        <a:cubicBezTo>
                          <a:pt x="20" y="6"/>
                          <a:pt x="20" y="6"/>
                          <a:pt x="20" y="6"/>
                        </a:cubicBezTo>
                        <a:cubicBezTo>
                          <a:pt x="20" y="6"/>
                          <a:pt x="21" y="6"/>
                          <a:pt x="21" y="6"/>
                        </a:cubicBezTo>
                        <a:cubicBezTo>
                          <a:pt x="21" y="7"/>
                          <a:pt x="21" y="7"/>
                          <a:pt x="21" y="7"/>
                        </a:cubicBezTo>
                        <a:cubicBezTo>
                          <a:pt x="20" y="8"/>
                          <a:pt x="20" y="8"/>
                          <a:pt x="19" y="8"/>
                        </a:cubicBezTo>
                        <a:cubicBezTo>
                          <a:pt x="19" y="8"/>
                          <a:pt x="19" y="8"/>
                          <a:pt x="19" y="8"/>
                        </a:cubicBezTo>
                        <a:cubicBezTo>
                          <a:pt x="19" y="8"/>
                          <a:pt x="19" y="8"/>
                          <a:pt x="19" y="8"/>
                        </a:cubicBezTo>
                        <a:cubicBezTo>
                          <a:pt x="19" y="8"/>
                          <a:pt x="19" y="8"/>
                          <a:pt x="19" y="8"/>
                        </a:cubicBezTo>
                        <a:cubicBezTo>
                          <a:pt x="19" y="9"/>
                          <a:pt x="19" y="9"/>
                          <a:pt x="18" y="9"/>
                        </a:cubicBezTo>
                        <a:cubicBezTo>
                          <a:pt x="18" y="9"/>
                          <a:pt x="18" y="9"/>
                          <a:pt x="18" y="9"/>
                        </a:cubicBezTo>
                        <a:cubicBezTo>
                          <a:pt x="17" y="9"/>
                          <a:pt x="17" y="9"/>
                          <a:pt x="17" y="9"/>
                        </a:cubicBezTo>
                        <a:cubicBezTo>
                          <a:pt x="17" y="9"/>
                          <a:pt x="17" y="9"/>
                          <a:pt x="17" y="9"/>
                        </a:cubicBezTo>
                        <a:cubicBezTo>
                          <a:pt x="16" y="9"/>
                          <a:pt x="16" y="9"/>
                          <a:pt x="16" y="10"/>
                        </a:cubicBezTo>
                        <a:cubicBezTo>
                          <a:pt x="15" y="10"/>
                          <a:pt x="15" y="11"/>
                          <a:pt x="15" y="11"/>
                        </a:cubicBezTo>
                        <a:cubicBezTo>
                          <a:pt x="14" y="11"/>
                          <a:pt x="14" y="11"/>
                          <a:pt x="14" y="11"/>
                        </a:cubicBezTo>
                        <a:cubicBezTo>
                          <a:pt x="14" y="11"/>
                          <a:pt x="14" y="11"/>
                          <a:pt x="14" y="10"/>
                        </a:cubicBezTo>
                        <a:cubicBezTo>
                          <a:pt x="14" y="10"/>
                          <a:pt x="14" y="10"/>
                          <a:pt x="14" y="10"/>
                        </a:cubicBezTo>
                        <a:cubicBezTo>
                          <a:pt x="14" y="10"/>
                          <a:pt x="14" y="11"/>
                          <a:pt x="14" y="11"/>
                        </a:cubicBezTo>
                        <a:cubicBezTo>
                          <a:pt x="14" y="11"/>
                          <a:pt x="13" y="11"/>
                          <a:pt x="13" y="11"/>
                        </a:cubicBezTo>
                        <a:cubicBezTo>
                          <a:pt x="11" y="11"/>
                          <a:pt x="11" y="11"/>
                          <a:pt x="11" y="11"/>
                        </a:cubicBezTo>
                        <a:cubicBezTo>
                          <a:pt x="11" y="11"/>
                          <a:pt x="11" y="11"/>
                          <a:pt x="11" y="11"/>
                        </a:cubicBezTo>
                        <a:cubicBezTo>
                          <a:pt x="11" y="11"/>
                          <a:pt x="11" y="11"/>
                          <a:pt x="10" y="11"/>
                        </a:cubicBezTo>
                        <a:cubicBezTo>
                          <a:pt x="10" y="11"/>
                          <a:pt x="10" y="11"/>
                          <a:pt x="10" y="11"/>
                        </a:cubicBezTo>
                        <a:cubicBezTo>
                          <a:pt x="10" y="12"/>
                          <a:pt x="10" y="12"/>
                          <a:pt x="10" y="12"/>
                        </a:cubicBezTo>
                        <a:cubicBezTo>
                          <a:pt x="10" y="12"/>
                          <a:pt x="10" y="12"/>
                          <a:pt x="9" y="12"/>
                        </a:cubicBezTo>
                        <a:cubicBezTo>
                          <a:pt x="9" y="12"/>
                          <a:pt x="9" y="12"/>
                          <a:pt x="9" y="13"/>
                        </a:cubicBezTo>
                        <a:cubicBezTo>
                          <a:pt x="9" y="13"/>
                          <a:pt x="9" y="13"/>
                          <a:pt x="9" y="13"/>
                        </a:cubicBezTo>
                        <a:cubicBezTo>
                          <a:pt x="9" y="14"/>
                          <a:pt x="9" y="14"/>
                          <a:pt x="9" y="14"/>
                        </a:cubicBezTo>
                        <a:cubicBezTo>
                          <a:pt x="9" y="15"/>
                          <a:pt x="8" y="15"/>
                          <a:pt x="8" y="1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02" name="Freeform 14"/>
                  <p:cNvSpPr>
                    <a:spLocks noEditPoints="1"/>
                  </p:cNvSpPr>
                  <p:nvPr/>
                </p:nvSpPr>
                <p:spPr bwMode="auto">
                  <a:xfrm>
                    <a:off x="3947" y="1503"/>
                    <a:ext cx="361" cy="700"/>
                  </a:xfrm>
                  <a:custGeom>
                    <a:avLst/>
                    <a:gdLst>
                      <a:gd name="T0" fmla="*/ 45 w 82"/>
                      <a:gd name="T1" fmla="*/ 141 h 159"/>
                      <a:gd name="T2" fmla="*/ 45 w 82"/>
                      <a:gd name="T3" fmla="*/ 137 h 159"/>
                      <a:gd name="T4" fmla="*/ 47 w 82"/>
                      <a:gd name="T5" fmla="*/ 125 h 159"/>
                      <a:gd name="T6" fmla="*/ 49 w 82"/>
                      <a:gd name="T7" fmla="*/ 114 h 159"/>
                      <a:gd name="T8" fmla="*/ 49 w 82"/>
                      <a:gd name="T9" fmla="*/ 107 h 159"/>
                      <a:gd name="T10" fmla="*/ 44 w 82"/>
                      <a:gd name="T11" fmla="*/ 98 h 159"/>
                      <a:gd name="T12" fmla="*/ 41 w 82"/>
                      <a:gd name="T13" fmla="*/ 89 h 159"/>
                      <a:gd name="T14" fmla="*/ 33 w 82"/>
                      <a:gd name="T15" fmla="*/ 86 h 159"/>
                      <a:gd name="T16" fmla="*/ 27 w 82"/>
                      <a:gd name="T17" fmla="*/ 90 h 159"/>
                      <a:gd name="T18" fmla="*/ 19 w 82"/>
                      <a:gd name="T19" fmla="*/ 89 h 159"/>
                      <a:gd name="T20" fmla="*/ 13 w 82"/>
                      <a:gd name="T21" fmla="*/ 85 h 159"/>
                      <a:gd name="T22" fmla="*/ 5 w 82"/>
                      <a:gd name="T23" fmla="*/ 77 h 159"/>
                      <a:gd name="T24" fmla="*/ 1 w 82"/>
                      <a:gd name="T25" fmla="*/ 69 h 159"/>
                      <a:gd name="T26" fmla="*/ 0 w 82"/>
                      <a:gd name="T27" fmla="*/ 62 h 159"/>
                      <a:gd name="T28" fmla="*/ 4 w 82"/>
                      <a:gd name="T29" fmla="*/ 51 h 159"/>
                      <a:gd name="T30" fmla="*/ 9 w 82"/>
                      <a:gd name="T31" fmla="*/ 46 h 159"/>
                      <a:gd name="T32" fmla="*/ 15 w 82"/>
                      <a:gd name="T33" fmla="*/ 37 h 159"/>
                      <a:gd name="T34" fmla="*/ 22 w 82"/>
                      <a:gd name="T35" fmla="*/ 35 h 159"/>
                      <a:gd name="T36" fmla="*/ 33 w 82"/>
                      <a:gd name="T37" fmla="*/ 33 h 159"/>
                      <a:gd name="T38" fmla="*/ 36 w 82"/>
                      <a:gd name="T39" fmla="*/ 38 h 159"/>
                      <a:gd name="T40" fmla="*/ 42 w 82"/>
                      <a:gd name="T41" fmla="*/ 40 h 159"/>
                      <a:gd name="T42" fmla="*/ 46 w 82"/>
                      <a:gd name="T43" fmla="*/ 42 h 159"/>
                      <a:gd name="T44" fmla="*/ 52 w 82"/>
                      <a:gd name="T45" fmla="*/ 42 h 159"/>
                      <a:gd name="T46" fmla="*/ 58 w 82"/>
                      <a:gd name="T47" fmla="*/ 41 h 159"/>
                      <a:gd name="T48" fmla="*/ 55 w 82"/>
                      <a:gd name="T49" fmla="*/ 35 h 159"/>
                      <a:gd name="T50" fmla="*/ 51 w 82"/>
                      <a:gd name="T51" fmla="*/ 35 h 159"/>
                      <a:gd name="T52" fmla="*/ 48 w 82"/>
                      <a:gd name="T53" fmla="*/ 28 h 159"/>
                      <a:gd name="T54" fmla="*/ 44 w 82"/>
                      <a:gd name="T55" fmla="*/ 22 h 159"/>
                      <a:gd name="T56" fmla="*/ 42 w 82"/>
                      <a:gd name="T57" fmla="*/ 32 h 159"/>
                      <a:gd name="T58" fmla="*/ 38 w 82"/>
                      <a:gd name="T59" fmla="*/ 28 h 159"/>
                      <a:gd name="T60" fmla="*/ 38 w 82"/>
                      <a:gd name="T61" fmla="*/ 34 h 159"/>
                      <a:gd name="T62" fmla="*/ 31 w 82"/>
                      <a:gd name="T63" fmla="*/ 29 h 159"/>
                      <a:gd name="T64" fmla="*/ 25 w 82"/>
                      <a:gd name="T65" fmla="*/ 27 h 159"/>
                      <a:gd name="T66" fmla="*/ 14 w 82"/>
                      <a:gd name="T67" fmla="*/ 16 h 159"/>
                      <a:gd name="T68" fmla="*/ 22 w 82"/>
                      <a:gd name="T69" fmla="*/ 12 h 159"/>
                      <a:gd name="T70" fmla="*/ 23 w 82"/>
                      <a:gd name="T71" fmla="*/ 6 h 159"/>
                      <a:gd name="T72" fmla="*/ 22 w 82"/>
                      <a:gd name="T73" fmla="*/ 2 h 159"/>
                      <a:gd name="T74" fmla="*/ 41 w 82"/>
                      <a:gd name="T75" fmla="*/ 12 h 159"/>
                      <a:gd name="T76" fmla="*/ 55 w 82"/>
                      <a:gd name="T77" fmla="*/ 24 h 159"/>
                      <a:gd name="T78" fmla="*/ 64 w 82"/>
                      <a:gd name="T79" fmla="*/ 34 h 159"/>
                      <a:gd name="T80" fmla="*/ 69 w 82"/>
                      <a:gd name="T81" fmla="*/ 41 h 159"/>
                      <a:gd name="T82" fmla="*/ 72 w 82"/>
                      <a:gd name="T83" fmla="*/ 47 h 159"/>
                      <a:gd name="T84" fmla="*/ 75 w 82"/>
                      <a:gd name="T85" fmla="*/ 51 h 159"/>
                      <a:gd name="T86" fmla="*/ 77 w 82"/>
                      <a:gd name="T87" fmla="*/ 55 h 159"/>
                      <a:gd name="T88" fmla="*/ 75 w 82"/>
                      <a:gd name="T89" fmla="*/ 66 h 159"/>
                      <a:gd name="T90" fmla="*/ 71 w 82"/>
                      <a:gd name="T91" fmla="*/ 59 h 159"/>
                      <a:gd name="T92" fmla="*/ 66 w 82"/>
                      <a:gd name="T93" fmla="*/ 53 h 159"/>
                      <a:gd name="T94" fmla="*/ 63 w 82"/>
                      <a:gd name="T95" fmla="*/ 48 h 159"/>
                      <a:gd name="T96" fmla="*/ 69 w 82"/>
                      <a:gd name="T97" fmla="*/ 59 h 159"/>
                      <a:gd name="T98" fmla="*/ 75 w 82"/>
                      <a:gd name="T99" fmla="*/ 70 h 159"/>
                      <a:gd name="T100" fmla="*/ 81 w 82"/>
                      <a:gd name="T101" fmla="*/ 80 h 159"/>
                      <a:gd name="T102" fmla="*/ 80 w 82"/>
                      <a:gd name="T103" fmla="*/ 95 h 159"/>
                      <a:gd name="T104" fmla="*/ 79 w 82"/>
                      <a:gd name="T105" fmla="*/ 103 h 159"/>
                      <a:gd name="T106" fmla="*/ 76 w 82"/>
                      <a:gd name="T107" fmla="*/ 119 h 159"/>
                      <a:gd name="T108" fmla="*/ 69 w 82"/>
                      <a:gd name="T109" fmla="*/ 135 h 159"/>
                      <a:gd name="T110" fmla="*/ 64 w 82"/>
                      <a:gd name="T111" fmla="*/ 143 h 159"/>
                      <a:gd name="T112" fmla="*/ 61 w 82"/>
                      <a:gd name="T113" fmla="*/ 150 h 159"/>
                      <a:gd name="T114" fmla="*/ 48 w 82"/>
                      <a:gd name="T115" fmla="*/ 158 h 159"/>
                      <a:gd name="T116" fmla="*/ 30 w 82"/>
                      <a:gd name="T117" fmla="*/ 22 h 159"/>
                      <a:gd name="T118" fmla="*/ 33 w 82"/>
                      <a:gd name="T119" fmla="*/ 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159">
                        <a:moveTo>
                          <a:pt x="45" y="159"/>
                        </a:moveTo>
                        <a:cubicBezTo>
                          <a:pt x="44" y="159"/>
                          <a:pt x="44" y="159"/>
                          <a:pt x="44" y="158"/>
                        </a:cubicBezTo>
                        <a:cubicBezTo>
                          <a:pt x="43" y="158"/>
                          <a:pt x="43" y="157"/>
                          <a:pt x="43" y="157"/>
                        </a:cubicBezTo>
                        <a:cubicBezTo>
                          <a:pt x="43" y="157"/>
                          <a:pt x="43" y="157"/>
                          <a:pt x="43" y="157"/>
                        </a:cubicBezTo>
                        <a:cubicBezTo>
                          <a:pt x="43" y="156"/>
                          <a:pt x="43" y="155"/>
                          <a:pt x="44" y="155"/>
                        </a:cubicBezTo>
                        <a:cubicBezTo>
                          <a:pt x="44" y="155"/>
                          <a:pt x="44" y="154"/>
                          <a:pt x="44" y="154"/>
                        </a:cubicBezTo>
                        <a:cubicBezTo>
                          <a:pt x="45" y="154"/>
                          <a:pt x="45" y="154"/>
                          <a:pt x="45" y="154"/>
                        </a:cubicBezTo>
                        <a:cubicBezTo>
                          <a:pt x="45" y="154"/>
                          <a:pt x="46" y="154"/>
                          <a:pt x="46" y="154"/>
                        </a:cubicBezTo>
                        <a:cubicBezTo>
                          <a:pt x="46" y="153"/>
                          <a:pt x="47" y="153"/>
                          <a:pt x="47" y="153"/>
                        </a:cubicBezTo>
                        <a:cubicBezTo>
                          <a:pt x="47" y="152"/>
                          <a:pt x="47" y="152"/>
                          <a:pt x="47" y="151"/>
                        </a:cubicBezTo>
                        <a:cubicBezTo>
                          <a:pt x="47" y="151"/>
                          <a:pt x="46" y="150"/>
                          <a:pt x="46" y="150"/>
                        </a:cubicBezTo>
                        <a:cubicBezTo>
                          <a:pt x="46" y="150"/>
                          <a:pt x="46" y="150"/>
                          <a:pt x="45" y="149"/>
                        </a:cubicBezTo>
                        <a:cubicBezTo>
                          <a:pt x="45" y="149"/>
                          <a:pt x="45" y="149"/>
                          <a:pt x="45" y="149"/>
                        </a:cubicBezTo>
                        <a:cubicBezTo>
                          <a:pt x="45" y="141"/>
                          <a:pt x="45" y="141"/>
                          <a:pt x="45" y="141"/>
                        </a:cubicBezTo>
                        <a:cubicBezTo>
                          <a:pt x="46" y="141"/>
                          <a:pt x="46" y="141"/>
                          <a:pt x="46" y="141"/>
                        </a:cubicBezTo>
                        <a:cubicBezTo>
                          <a:pt x="46" y="141"/>
                          <a:pt x="46" y="141"/>
                          <a:pt x="46" y="141"/>
                        </a:cubicBezTo>
                        <a:cubicBezTo>
                          <a:pt x="46" y="141"/>
                          <a:pt x="46" y="140"/>
                          <a:pt x="46" y="139"/>
                        </a:cubicBezTo>
                        <a:cubicBezTo>
                          <a:pt x="46" y="139"/>
                          <a:pt x="46" y="139"/>
                          <a:pt x="46" y="139"/>
                        </a:cubicBezTo>
                        <a:cubicBezTo>
                          <a:pt x="46" y="139"/>
                          <a:pt x="46" y="139"/>
                          <a:pt x="46" y="139"/>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5" y="138"/>
                          <a:pt x="45" y="138"/>
                          <a:pt x="45" y="137"/>
                        </a:cubicBezTo>
                        <a:cubicBezTo>
                          <a:pt x="45" y="137"/>
                          <a:pt x="45" y="137"/>
                          <a:pt x="45" y="137"/>
                        </a:cubicBezTo>
                        <a:cubicBezTo>
                          <a:pt x="45" y="137"/>
                          <a:pt x="45" y="137"/>
                          <a:pt x="45" y="137"/>
                        </a:cubicBezTo>
                        <a:cubicBezTo>
                          <a:pt x="45" y="137"/>
                          <a:pt x="45" y="137"/>
                          <a:pt x="45" y="137"/>
                        </a:cubicBezTo>
                        <a:cubicBezTo>
                          <a:pt x="45" y="137"/>
                          <a:pt x="45" y="136"/>
                          <a:pt x="45" y="136"/>
                        </a:cubicBezTo>
                        <a:cubicBezTo>
                          <a:pt x="45" y="136"/>
                          <a:pt x="45" y="136"/>
                          <a:pt x="45" y="136"/>
                        </a:cubicBezTo>
                        <a:cubicBezTo>
                          <a:pt x="44" y="136"/>
                          <a:pt x="44" y="136"/>
                          <a:pt x="44" y="136"/>
                        </a:cubicBezTo>
                        <a:cubicBezTo>
                          <a:pt x="44" y="128"/>
                          <a:pt x="44" y="128"/>
                          <a:pt x="44" y="128"/>
                        </a:cubicBezTo>
                        <a:cubicBezTo>
                          <a:pt x="45" y="128"/>
                          <a:pt x="45" y="128"/>
                          <a:pt x="45" y="128"/>
                        </a:cubicBezTo>
                        <a:cubicBezTo>
                          <a:pt x="45" y="128"/>
                          <a:pt x="45" y="128"/>
                          <a:pt x="45" y="128"/>
                        </a:cubicBezTo>
                        <a:cubicBezTo>
                          <a:pt x="45" y="128"/>
                          <a:pt x="45" y="128"/>
                          <a:pt x="45" y="128"/>
                        </a:cubicBezTo>
                        <a:cubicBezTo>
                          <a:pt x="45" y="127"/>
                          <a:pt x="45" y="127"/>
                          <a:pt x="45" y="127"/>
                        </a:cubicBezTo>
                        <a:cubicBezTo>
                          <a:pt x="45" y="127"/>
                          <a:pt x="46" y="126"/>
                          <a:pt x="46" y="126"/>
                        </a:cubicBezTo>
                        <a:cubicBezTo>
                          <a:pt x="46" y="126"/>
                          <a:pt x="46" y="126"/>
                          <a:pt x="46" y="126"/>
                        </a:cubicBezTo>
                        <a:cubicBezTo>
                          <a:pt x="46" y="125"/>
                          <a:pt x="46" y="125"/>
                          <a:pt x="46" y="125"/>
                        </a:cubicBezTo>
                        <a:cubicBezTo>
                          <a:pt x="47" y="125"/>
                          <a:pt x="47" y="125"/>
                          <a:pt x="47" y="125"/>
                        </a:cubicBezTo>
                        <a:cubicBezTo>
                          <a:pt x="47" y="125"/>
                          <a:pt x="47" y="125"/>
                          <a:pt x="47" y="125"/>
                        </a:cubicBezTo>
                        <a:cubicBezTo>
                          <a:pt x="47" y="125"/>
                          <a:pt x="47" y="125"/>
                          <a:pt x="47" y="125"/>
                        </a:cubicBezTo>
                        <a:cubicBezTo>
                          <a:pt x="47" y="125"/>
                          <a:pt x="47" y="125"/>
                          <a:pt x="47" y="125"/>
                        </a:cubicBezTo>
                        <a:cubicBezTo>
                          <a:pt x="47" y="121"/>
                          <a:pt x="47" y="121"/>
                          <a:pt x="47" y="121"/>
                        </a:cubicBezTo>
                        <a:cubicBezTo>
                          <a:pt x="48" y="121"/>
                          <a:pt x="48" y="121"/>
                          <a:pt x="48" y="121"/>
                        </a:cubicBezTo>
                        <a:cubicBezTo>
                          <a:pt x="48" y="121"/>
                          <a:pt x="48" y="121"/>
                          <a:pt x="48" y="121"/>
                        </a:cubicBezTo>
                        <a:cubicBezTo>
                          <a:pt x="48" y="121"/>
                          <a:pt x="48" y="121"/>
                          <a:pt x="48" y="121"/>
                        </a:cubicBezTo>
                        <a:cubicBezTo>
                          <a:pt x="48" y="121"/>
                          <a:pt x="48" y="120"/>
                          <a:pt x="48" y="120"/>
                        </a:cubicBezTo>
                        <a:cubicBezTo>
                          <a:pt x="49" y="120"/>
                          <a:pt x="49" y="119"/>
                          <a:pt x="49" y="119"/>
                        </a:cubicBezTo>
                        <a:cubicBezTo>
                          <a:pt x="49" y="119"/>
                          <a:pt x="50" y="119"/>
                          <a:pt x="50" y="118"/>
                        </a:cubicBezTo>
                        <a:cubicBezTo>
                          <a:pt x="50" y="118"/>
                          <a:pt x="50" y="118"/>
                          <a:pt x="50" y="118"/>
                        </a:cubicBezTo>
                        <a:cubicBezTo>
                          <a:pt x="50" y="118"/>
                          <a:pt x="50" y="118"/>
                          <a:pt x="50" y="118"/>
                        </a:cubicBezTo>
                        <a:cubicBezTo>
                          <a:pt x="50" y="117"/>
                          <a:pt x="50" y="117"/>
                          <a:pt x="50" y="117"/>
                        </a:cubicBezTo>
                        <a:cubicBezTo>
                          <a:pt x="50" y="117"/>
                          <a:pt x="50" y="117"/>
                          <a:pt x="49" y="117"/>
                        </a:cubicBezTo>
                        <a:cubicBezTo>
                          <a:pt x="49" y="117"/>
                          <a:pt x="49" y="117"/>
                          <a:pt x="49" y="117"/>
                        </a:cubicBezTo>
                        <a:cubicBezTo>
                          <a:pt x="49" y="114"/>
                          <a:pt x="49" y="114"/>
                          <a:pt x="49" y="114"/>
                        </a:cubicBezTo>
                        <a:cubicBezTo>
                          <a:pt x="50" y="114"/>
                          <a:pt x="50" y="114"/>
                          <a:pt x="50" y="114"/>
                        </a:cubicBezTo>
                        <a:cubicBezTo>
                          <a:pt x="50" y="114"/>
                          <a:pt x="50" y="114"/>
                          <a:pt x="50" y="114"/>
                        </a:cubicBezTo>
                        <a:cubicBezTo>
                          <a:pt x="50" y="114"/>
                          <a:pt x="50" y="113"/>
                          <a:pt x="50" y="112"/>
                        </a:cubicBezTo>
                        <a:cubicBezTo>
                          <a:pt x="50" y="112"/>
                          <a:pt x="50" y="112"/>
                          <a:pt x="50" y="112"/>
                        </a:cubicBezTo>
                        <a:cubicBezTo>
                          <a:pt x="50" y="110"/>
                          <a:pt x="50" y="110"/>
                          <a:pt x="50" y="110"/>
                        </a:cubicBezTo>
                        <a:cubicBezTo>
                          <a:pt x="50" y="110"/>
                          <a:pt x="50" y="110"/>
                          <a:pt x="50" y="110"/>
                        </a:cubicBezTo>
                        <a:cubicBezTo>
                          <a:pt x="50" y="110"/>
                          <a:pt x="50" y="110"/>
                          <a:pt x="50" y="110"/>
                        </a:cubicBezTo>
                        <a:cubicBezTo>
                          <a:pt x="50" y="110"/>
                          <a:pt x="50" y="110"/>
                          <a:pt x="50" y="110"/>
                        </a:cubicBezTo>
                        <a:cubicBezTo>
                          <a:pt x="50" y="109"/>
                          <a:pt x="49" y="109"/>
                          <a:pt x="49" y="109"/>
                        </a:cubicBezTo>
                        <a:cubicBezTo>
                          <a:pt x="49" y="109"/>
                          <a:pt x="49" y="109"/>
                          <a:pt x="49" y="109"/>
                        </a:cubicBezTo>
                        <a:cubicBezTo>
                          <a:pt x="49" y="108"/>
                          <a:pt x="49" y="108"/>
                          <a:pt x="49" y="108"/>
                        </a:cubicBezTo>
                        <a:cubicBezTo>
                          <a:pt x="49" y="108"/>
                          <a:pt x="49" y="108"/>
                          <a:pt x="49" y="108"/>
                        </a:cubicBezTo>
                        <a:cubicBezTo>
                          <a:pt x="49" y="107"/>
                          <a:pt x="49" y="107"/>
                          <a:pt x="49" y="107"/>
                        </a:cubicBezTo>
                        <a:cubicBezTo>
                          <a:pt x="49" y="107"/>
                          <a:pt x="49" y="107"/>
                          <a:pt x="49" y="107"/>
                        </a:cubicBezTo>
                        <a:cubicBezTo>
                          <a:pt x="49" y="107"/>
                          <a:pt x="48" y="106"/>
                          <a:pt x="48" y="106"/>
                        </a:cubicBezTo>
                        <a:cubicBezTo>
                          <a:pt x="48" y="106"/>
                          <a:pt x="48" y="106"/>
                          <a:pt x="48" y="106"/>
                        </a:cubicBezTo>
                        <a:cubicBezTo>
                          <a:pt x="47" y="106"/>
                          <a:pt x="47" y="105"/>
                          <a:pt x="47" y="105"/>
                        </a:cubicBezTo>
                        <a:cubicBezTo>
                          <a:pt x="47" y="105"/>
                          <a:pt x="47" y="104"/>
                          <a:pt x="47" y="104"/>
                        </a:cubicBezTo>
                        <a:cubicBezTo>
                          <a:pt x="47" y="104"/>
                          <a:pt x="47" y="104"/>
                          <a:pt x="47" y="104"/>
                        </a:cubicBezTo>
                        <a:cubicBezTo>
                          <a:pt x="47" y="103"/>
                          <a:pt x="46" y="103"/>
                          <a:pt x="46" y="102"/>
                        </a:cubicBezTo>
                        <a:cubicBezTo>
                          <a:pt x="46" y="102"/>
                          <a:pt x="46" y="101"/>
                          <a:pt x="46" y="101"/>
                        </a:cubicBezTo>
                        <a:cubicBezTo>
                          <a:pt x="46" y="101"/>
                          <a:pt x="46" y="101"/>
                          <a:pt x="45" y="100"/>
                        </a:cubicBezTo>
                        <a:cubicBezTo>
                          <a:pt x="45" y="100"/>
                          <a:pt x="45" y="100"/>
                          <a:pt x="45" y="100"/>
                        </a:cubicBezTo>
                        <a:cubicBezTo>
                          <a:pt x="44" y="100"/>
                          <a:pt x="44" y="100"/>
                          <a:pt x="44" y="99"/>
                        </a:cubicBezTo>
                        <a:cubicBezTo>
                          <a:pt x="44" y="99"/>
                          <a:pt x="44" y="99"/>
                          <a:pt x="44" y="99"/>
                        </a:cubicBezTo>
                        <a:cubicBezTo>
                          <a:pt x="44" y="99"/>
                          <a:pt x="44" y="99"/>
                          <a:pt x="44" y="99"/>
                        </a:cubicBezTo>
                        <a:cubicBezTo>
                          <a:pt x="44" y="99"/>
                          <a:pt x="44" y="98"/>
                          <a:pt x="44" y="98"/>
                        </a:cubicBezTo>
                        <a:cubicBezTo>
                          <a:pt x="44" y="98"/>
                          <a:pt x="44" y="98"/>
                          <a:pt x="44" y="98"/>
                        </a:cubicBezTo>
                        <a:cubicBezTo>
                          <a:pt x="43" y="98"/>
                          <a:pt x="43" y="98"/>
                          <a:pt x="43" y="98"/>
                        </a:cubicBezTo>
                        <a:cubicBezTo>
                          <a:pt x="43" y="98"/>
                          <a:pt x="43" y="98"/>
                          <a:pt x="43" y="98"/>
                        </a:cubicBezTo>
                        <a:cubicBezTo>
                          <a:pt x="43" y="96"/>
                          <a:pt x="43" y="96"/>
                          <a:pt x="43" y="96"/>
                        </a:cubicBezTo>
                        <a:cubicBezTo>
                          <a:pt x="44" y="96"/>
                          <a:pt x="44" y="96"/>
                          <a:pt x="44" y="96"/>
                        </a:cubicBezTo>
                        <a:cubicBezTo>
                          <a:pt x="44" y="96"/>
                          <a:pt x="44" y="96"/>
                          <a:pt x="44" y="96"/>
                        </a:cubicBezTo>
                        <a:cubicBezTo>
                          <a:pt x="44" y="96"/>
                          <a:pt x="44" y="96"/>
                          <a:pt x="44" y="96"/>
                        </a:cubicBezTo>
                        <a:cubicBezTo>
                          <a:pt x="44" y="95"/>
                          <a:pt x="44" y="95"/>
                          <a:pt x="44" y="95"/>
                        </a:cubicBezTo>
                        <a:cubicBezTo>
                          <a:pt x="45" y="95"/>
                          <a:pt x="45" y="95"/>
                          <a:pt x="45" y="94"/>
                        </a:cubicBezTo>
                        <a:cubicBezTo>
                          <a:pt x="45" y="94"/>
                          <a:pt x="45" y="94"/>
                          <a:pt x="45" y="93"/>
                        </a:cubicBezTo>
                        <a:cubicBezTo>
                          <a:pt x="45" y="92"/>
                          <a:pt x="45" y="91"/>
                          <a:pt x="44" y="91"/>
                        </a:cubicBezTo>
                        <a:cubicBezTo>
                          <a:pt x="44" y="91"/>
                          <a:pt x="44" y="90"/>
                          <a:pt x="43" y="90"/>
                        </a:cubicBezTo>
                        <a:cubicBezTo>
                          <a:pt x="43" y="90"/>
                          <a:pt x="43" y="90"/>
                          <a:pt x="42" y="90"/>
                        </a:cubicBezTo>
                        <a:cubicBezTo>
                          <a:pt x="41" y="90"/>
                          <a:pt x="41" y="90"/>
                          <a:pt x="41" y="90"/>
                        </a:cubicBezTo>
                        <a:cubicBezTo>
                          <a:pt x="41" y="89"/>
                          <a:pt x="41" y="89"/>
                          <a:pt x="41" y="89"/>
                        </a:cubicBezTo>
                        <a:cubicBezTo>
                          <a:pt x="41" y="89"/>
                          <a:pt x="41" y="89"/>
                          <a:pt x="41" y="89"/>
                        </a:cubicBezTo>
                        <a:cubicBezTo>
                          <a:pt x="41" y="89"/>
                          <a:pt x="41" y="89"/>
                          <a:pt x="41" y="89"/>
                        </a:cubicBezTo>
                        <a:cubicBezTo>
                          <a:pt x="41" y="89"/>
                          <a:pt x="41" y="89"/>
                          <a:pt x="41" y="89"/>
                        </a:cubicBezTo>
                        <a:cubicBezTo>
                          <a:pt x="40" y="89"/>
                          <a:pt x="40" y="89"/>
                          <a:pt x="40" y="89"/>
                        </a:cubicBezTo>
                        <a:cubicBezTo>
                          <a:pt x="40" y="89"/>
                          <a:pt x="39" y="89"/>
                          <a:pt x="39" y="89"/>
                        </a:cubicBezTo>
                        <a:cubicBezTo>
                          <a:pt x="38" y="89"/>
                          <a:pt x="38" y="89"/>
                          <a:pt x="38" y="89"/>
                        </a:cubicBezTo>
                        <a:cubicBezTo>
                          <a:pt x="39" y="88"/>
                          <a:pt x="39" y="88"/>
                          <a:pt x="39" y="88"/>
                        </a:cubicBezTo>
                        <a:cubicBezTo>
                          <a:pt x="39" y="88"/>
                          <a:pt x="39" y="88"/>
                          <a:pt x="39" y="88"/>
                        </a:cubicBezTo>
                        <a:cubicBezTo>
                          <a:pt x="39" y="88"/>
                          <a:pt x="39" y="88"/>
                          <a:pt x="39" y="88"/>
                        </a:cubicBezTo>
                        <a:cubicBezTo>
                          <a:pt x="38" y="88"/>
                          <a:pt x="38" y="88"/>
                          <a:pt x="38" y="88"/>
                        </a:cubicBezTo>
                        <a:cubicBezTo>
                          <a:pt x="38" y="88"/>
                          <a:pt x="38" y="88"/>
                          <a:pt x="38" y="88"/>
                        </a:cubicBezTo>
                        <a:cubicBezTo>
                          <a:pt x="37" y="88"/>
                          <a:pt x="37" y="88"/>
                          <a:pt x="37" y="87"/>
                        </a:cubicBezTo>
                        <a:cubicBezTo>
                          <a:pt x="36" y="87"/>
                          <a:pt x="36" y="86"/>
                          <a:pt x="35" y="86"/>
                        </a:cubicBezTo>
                        <a:cubicBezTo>
                          <a:pt x="33" y="86"/>
                          <a:pt x="33" y="86"/>
                          <a:pt x="33" y="86"/>
                        </a:cubicBezTo>
                        <a:cubicBezTo>
                          <a:pt x="33" y="86"/>
                          <a:pt x="33" y="86"/>
                          <a:pt x="33" y="86"/>
                        </a:cubicBezTo>
                        <a:cubicBezTo>
                          <a:pt x="32" y="86"/>
                          <a:pt x="32" y="86"/>
                          <a:pt x="32" y="86"/>
                        </a:cubicBezTo>
                        <a:cubicBezTo>
                          <a:pt x="32" y="86"/>
                          <a:pt x="32" y="86"/>
                          <a:pt x="31" y="86"/>
                        </a:cubicBezTo>
                        <a:cubicBezTo>
                          <a:pt x="31" y="87"/>
                          <a:pt x="31" y="87"/>
                          <a:pt x="31" y="87"/>
                        </a:cubicBezTo>
                        <a:cubicBezTo>
                          <a:pt x="31" y="88"/>
                          <a:pt x="31" y="88"/>
                          <a:pt x="31" y="88"/>
                        </a:cubicBezTo>
                        <a:cubicBezTo>
                          <a:pt x="31" y="89"/>
                          <a:pt x="31" y="89"/>
                          <a:pt x="31" y="89"/>
                        </a:cubicBezTo>
                        <a:cubicBezTo>
                          <a:pt x="30" y="89"/>
                          <a:pt x="30" y="89"/>
                          <a:pt x="30" y="89"/>
                        </a:cubicBezTo>
                        <a:cubicBezTo>
                          <a:pt x="30" y="89"/>
                          <a:pt x="30" y="89"/>
                          <a:pt x="30" y="89"/>
                        </a:cubicBezTo>
                        <a:cubicBezTo>
                          <a:pt x="30" y="89"/>
                          <a:pt x="30" y="89"/>
                          <a:pt x="30" y="89"/>
                        </a:cubicBezTo>
                        <a:cubicBezTo>
                          <a:pt x="30" y="89"/>
                          <a:pt x="30" y="89"/>
                          <a:pt x="30" y="89"/>
                        </a:cubicBezTo>
                        <a:cubicBezTo>
                          <a:pt x="30" y="90"/>
                          <a:pt x="29" y="90"/>
                          <a:pt x="29" y="90"/>
                        </a:cubicBezTo>
                        <a:cubicBezTo>
                          <a:pt x="28" y="90"/>
                          <a:pt x="28" y="90"/>
                          <a:pt x="28" y="90"/>
                        </a:cubicBezTo>
                        <a:cubicBezTo>
                          <a:pt x="28" y="90"/>
                          <a:pt x="28" y="90"/>
                          <a:pt x="28" y="90"/>
                        </a:cubicBezTo>
                        <a:cubicBezTo>
                          <a:pt x="28" y="90"/>
                          <a:pt x="27" y="90"/>
                          <a:pt x="27" y="90"/>
                        </a:cubicBezTo>
                        <a:cubicBezTo>
                          <a:pt x="27" y="90"/>
                          <a:pt x="27" y="90"/>
                          <a:pt x="27" y="90"/>
                        </a:cubicBezTo>
                        <a:cubicBezTo>
                          <a:pt x="27" y="90"/>
                          <a:pt x="26" y="90"/>
                          <a:pt x="25" y="90"/>
                        </a:cubicBezTo>
                        <a:cubicBezTo>
                          <a:pt x="25" y="89"/>
                          <a:pt x="25" y="89"/>
                          <a:pt x="25" y="89"/>
                        </a:cubicBezTo>
                        <a:cubicBezTo>
                          <a:pt x="25" y="89"/>
                          <a:pt x="25" y="89"/>
                          <a:pt x="25" y="89"/>
                        </a:cubicBezTo>
                        <a:cubicBezTo>
                          <a:pt x="24" y="89"/>
                          <a:pt x="24" y="89"/>
                          <a:pt x="24" y="89"/>
                        </a:cubicBezTo>
                        <a:cubicBezTo>
                          <a:pt x="24" y="89"/>
                          <a:pt x="24" y="89"/>
                          <a:pt x="24" y="89"/>
                        </a:cubicBezTo>
                        <a:cubicBezTo>
                          <a:pt x="23" y="89"/>
                          <a:pt x="23" y="89"/>
                          <a:pt x="23" y="88"/>
                        </a:cubicBezTo>
                        <a:cubicBezTo>
                          <a:pt x="23" y="88"/>
                          <a:pt x="23" y="88"/>
                          <a:pt x="23" y="88"/>
                        </a:cubicBezTo>
                        <a:cubicBezTo>
                          <a:pt x="22" y="88"/>
                          <a:pt x="22" y="88"/>
                          <a:pt x="22" y="88"/>
                        </a:cubicBezTo>
                        <a:cubicBezTo>
                          <a:pt x="22" y="88"/>
                          <a:pt x="21" y="88"/>
                          <a:pt x="21" y="88"/>
                        </a:cubicBezTo>
                        <a:cubicBezTo>
                          <a:pt x="21" y="88"/>
                          <a:pt x="21" y="88"/>
                          <a:pt x="21" y="88"/>
                        </a:cubicBezTo>
                        <a:cubicBezTo>
                          <a:pt x="21" y="89"/>
                          <a:pt x="21" y="89"/>
                          <a:pt x="21" y="89"/>
                        </a:cubicBezTo>
                        <a:cubicBezTo>
                          <a:pt x="20" y="89"/>
                          <a:pt x="20" y="89"/>
                          <a:pt x="20" y="89"/>
                        </a:cubicBezTo>
                        <a:cubicBezTo>
                          <a:pt x="20" y="89"/>
                          <a:pt x="20" y="89"/>
                          <a:pt x="19" y="89"/>
                        </a:cubicBezTo>
                        <a:cubicBezTo>
                          <a:pt x="19" y="89"/>
                          <a:pt x="19" y="89"/>
                          <a:pt x="19" y="89"/>
                        </a:cubicBezTo>
                        <a:cubicBezTo>
                          <a:pt x="19" y="89"/>
                          <a:pt x="19" y="89"/>
                          <a:pt x="19" y="89"/>
                        </a:cubicBezTo>
                        <a:cubicBezTo>
                          <a:pt x="19" y="90"/>
                          <a:pt x="19" y="90"/>
                          <a:pt x="19" y="90"/>
                        </a:cubicBezTo>
                        <a:cubicBezTo>
                          <a:pt x="18" y="90"/>
                          <a:pt x="18" y="90"/>
                          <a:pt x="18" y="90"/>
                        </a:cubicBezTo>
                        <a:cubicBezTo>
                          <a:pt x="18" y="90"/>
                          <a:pt x="17" y="90"/>
                          <a:pt x="17" y="89"/>
                        </a:cubicBezTo>
                        <a:cubicBezTo>
                          <a:pt x="17" y="89"/>
                          <a:pt x="17" y="89"/>
                          <a:pt x="17" y="89"/>
                        </a:cubicBezTo>
                        <a:cubicBezTo>
                          <a:pt x="17" y="89"/>
                          <a:pt x="17" y="89"/>
                          <a:pt x="17" y="89"/>
                        </a:cubicBezTo>
                        <a:cubicBezTo>
                          <a:pt x="17" y="88"/>
                          <a:pt x="16" y="88"/>
                          <a:pt x="16" y="88"/>
                        </a:cubicBezTo>
                        <a:cubicBezTo>
                          <a:pt x="15" y="88"/>
                          <a:pt x="14" y="87"/>
                          <a:pt x="14" y="87"/>
                        </a:cubicBezTo>
                        <a:cubicBezTo>
                          <a:pt x="14" y="87"/>
                          <a:pt x="14" y="87"/>
                          <a:pt x="14" y="87"/>
                        </a:cubicBezTo>
                        <a:cubicBezTo>
                          <a:pt x="14" y="86"/>
                          <a:pt x="13" y="86"/>
                          <a:pt x="14" y="85"/>
                        </a:cubicBezTo>
                        <a:cubicBezTo>
                          <a:pt x="14" y="85"/>
                          <a:pt x="14" y="85"/>
                          <a:pt x="14" y="85"/>
                        </a:cubicBezTo>
                        <a:cubicBezTo>
                          <a:pt x="13" y="85"/>
                          <a:pt x="13" y="85"/>
                          <a:pt x="13" y="85"/>
                        </a:cubicBezTo>
                        <a:cubicBezTo>
                          <a:pt x="13" y="85"/>
                          <a:pt x="13" y="85"/>
                          <a:pt x="13" y="85"/>
                        </a:cubicBezTo>
                        <a:cubicBezTo>
                          <a:pt x="13" y="85"/>
                          <a:pt x="13" y="85"/>
                          <a:pt x="13" y="85"/>
                        </a:cubicBezTo>
                        <a:cubicBezTo>
                          <a:pt x="13" y="85"/>
                          <a:pt x="13" y="85"/>
                          <a:pt x="13" y="85"/>
                        </a:cubicBezTo>
                        <a:cubicBezTo>
                          <a:pt x="12" y="85"/>
                          <a:pt x="12" y="85"/>
                          <a:pt x="12" y="85"/>
                        </a:cubicBezTo>
                        <a:cubicBezTo>
                          <a:pt x="12" y="85"/>
                          <a:pt x="11" y="84"/>
                          <a:pt x="10" y="84"/>
                        </a:cubicBezTo>
                        <a:cubicBezTo>
                          <a:pt x="9" y="84"/>
                          <a:pt x="9" y="84"/>
                          <a:pt x="9" y="84"/>
                        </a:cubicBezTo>
                        <a:cubicBezTo>
                          <a:pt x="9" y="84"/>
                          <a:pt x="9" y="84"/>
                          <a:pt x="9" y="84"/>
                        </a:cubicBezTo>
                        <a:cubicBezTo>
                          <a:pt x="9" y="84"/>
                          <a:pt x="9" y="84"/>
                          <a:pt x="9" y="84"/>
                        </a:cubicBezTo>
                        <a:cubicBezTo>
                          <a:pt x="9" y="84"/>
                          <a:pt x="9" y="84"/>
                          <a:pt x="9" y="84"/>
                        </a:cubicBezTo>
                        <a:cubicBezTo>
                          <a:pt x="9" y="83"/>
                          <a:pt x="9" y="83"/>
                          <a:pt x="8" y="83"/>
                        </a:cubicBezTo>
                        <a:cubicBezTo>
                          <a:pt x="8" y="83"/>
                          <a:pt x="8" y="83"/>
                          <a:pt x="8" y="83"/>
                        </a:cubicBezTo>
                        <a:cubicBezTo>
                          <a:pt x="7" y="83"/>
                          <a:pt x="7" y="82"/>
                          <a:pt x="7" y="81"/>
                        </a:cubicBezTo>
                        <a:cubicBezTo>
                          <a:pt x="7" y="81"/>
                          <a:pt x="7" y="81"/>
                          <a:pt x="7" y="81"/>
                        </a:cubicBezTo>
                        <a:cubicBezTo>
                          <a:pt x="7" y="79"/>
                          <a:pt x="7" y="78"/>
                          <a:pt x="6" y="78"/>
                        </a:cubicBezTo>
                        <a:cubicBezTo>
                          <a:pt x="5" y="77"/>
                          <a:pt x="5" y="77"/>
                          <a:pt x="5" y="77"/>
                        </a:cubicBezTo>
                        <a:cubicBezTo>
                          <a:pt x="4" y="76"/>
                          <a:pt x="4" y="76"/>
                          <a:pt x="4" y="76"/>
                        </a:cubicBezTo>
                        <a:cubicBezTo>
                          <a:pt x="4" y="76"/>
                          <a:pt x="4" y="76"/>
                          <a:pt x="4" y="76"/>
                        </a:cubicBezTo>
                        <a:cubicBezTo>
                          <a:pt x="3" y="76"/>
                          <a:pt x="3" y="75"/>
                          <a:pt x="3" y="75"/>
                        </a:cubicBezTo>
                        <a:cubicBezTo>
                          <a:pt x="3" y="75"/>
                          <a:pt x="3" y="75"/>
                          <a:pt x="3" y="75"/>
                        </a:cubicBezTo>
                        <a:cubicBezTo>
                          <a:pt x="3" y="74"/>
                          <a:pt x="2" y="74"/>
                          <a:pt x="2" y="74"/>
                        </a:cubicBezTo>
                        <a:cubicBezTo>
                          <a:pt x="2" y="73"/>
                          <a:pt x="2" y="73"/>
                          <a:pt x="2" y="73"/>
                        </a:cubicBezTo>
                        <a:cubicBezTo>
                          <a:pt x="1" y="73"/>
                          <a:pt x="1" y="72"/>
                          <a:pt x="1" y="72"/>
                        </a:cubicBezTo>
                        <a:cubicBezTo>
                          <a:pt x="1" y="72"/>
                          <a:pt x="1" y="72"/>
                          <a:pt x="1" y="72"/>
                        </a:cubicBezTo>
                        <a:cubicBezTo>
                          <a:pt x="1" y="72"/>
                          <a:pt x="1" y="72"/>
                          <a:pt x="1" y="72"/>
                        </a:cubicBezTo>
                        <a:cubicBezTo>
                          <a:pt x="1" y="72"/>
                          <a:pt x="1" y="71"/>
                          <a:pt x="1" y="71"/>
                        </a:cubicBezTo>
                        <a:cubicBezTo>
                          <a:pt x="1" y="71"/>
                          <a:pt x="1" y="71"/>
                          <a:pt x="1" y="71"/>
                        </a:cubicBezTo>
                        <a:cubicBezTo>
                          <a:pt x="0" y="71"/>
                          <a:pt x="0" y="71"/>
                          <a:pt x="0" y="71"/>
                        </a:cubicBezTo>
                        <a:cubicBezTo>
                          <a:pt x="1" y="70"/>
                          <a:pt x="1" y="70"/>
                          <a:pt x="1" y="70"/>
                        </a:cubicBezTo>
                        <a:cubicBezTo>
                          <a:pt x="1" y="70"/>
                          <a:pt x="1" y="70"/>
                          <a:pt x="1" y="69"/>
                        </a:cubicBezTo>
                        <a:cubicBezTo>
                          <a:pt x="2" y="69"/>
                          <a:pt x="2" y="69"/>
                          <a:pt x="2" y="68"/>
                        </a:cubicBezTo>
                        <a:cubicBezTo>
                          <a:pt x="2" y="68"/>
                          <a:pt x="3" y="67"/>
                          <a:pt x="2" y="66"/>
                        </a:cubicBezTo>
                        <a:cubicBezTo>
                          <a:pt x="2" y="66"/>
                          <a:pt x="2" y="66"/>
                          <a:pt x="2" y="66"/>
                        </a:cubicBezTo>
                        <a:cubicBezTo>
                          <a:pt x="2" y="66"/>
                          <a:pt x="2" y="65"/>
                          <a:pt x="2" y="65"/>
                        </a:cubicBezTo>
                        <a:cubicBezTo>
                          <a:pt x="2" y="65"/>
                          <a:pt x="2" y="65"/>
                          <a:pt x="2" y="65"/>
                        </a:cubicBezTo>
                        <a:cubicBezTo>
                          <a:pt x="2" y="65"/>
                          <a:pt x="2" y="65"/>
                          <a:pt x="2" y="65"/>
                        </a:cubicBezTo>
                        <a:cubicBezTo>
                          <a:pt x="2" y="65"/>
                          <a:pt x="1" y="64"/>
                          <a:pt x="1" y="64"/>
                        </a:cubicBezTo>
                        <a:cubicBezTo>
                          <a:pt x="1" y="64"/>
                          <a:pt x="1" y="64"/>
                          <a:pt x="1" y="64"/>
                        </a:cubicBezTo>
                        <a:cubicBezTo>
                          <a:pt x="1" y="63"/>
                          <a:pt x="1" y="63"/>
                          <a:pt x="1" y="63"/>
                        </a:cubicBezTo>
                        <a:cubicBezTo>
                          <a:pt x="1" y="63"/>
                          <a:pt x="1" y="63"/>
                          <a:pt x="1" y="63"/>
                        </a:cubicBezTo>
                        <a:cubicBezTo>
                          <a:pt x="1" y="63"/>
                          <a:pt x="1" y="63"/>
                          <a:pt x="1" y="63"/>
                        </a:cubicBezTo>
                        <a:cubicBezTo>
                          <a:pt x="1" y="63"/>
                          <a:pt x="1" y="63"/>
                          <a:pt x="0" y="62"/>
                        </a:cubicBezTo>
                        <a:cubicBezTo>
                          <a:pt x="0" y="62"/>
                          <a:pt x="0" y="62"/>
                          <a:pt x="0" y="62"/>
                        </a:cubicBezTo>
                        <a:cubicBezTo>
                          <a:pt x="0" y="62"/>
                          <a:pt x="0" y="62"/>
                          <a:pt x="0" y="62"/>
                        </a:cubicBezTo>
                        <a:cubicBezTo>
                          <a:pt x="0" y="61"/>
                          <a:pt x="0" y="61"/>
                          <a:pt x="0" y="60"/>
                        </a:cubicBezTo>
                        <a:cubicBezTo>
                          <a:pt x="0" y="58"/>
                          <a:pt x="0" y="58"/>
                          <a:pt x="0" y="58"/>
                        </a:cubicBezTo>
                        <a:cubicBezTo>
                          <a:pt x="0" y="58"/>
                          <a:pt x="0" y="58"/>
                          <a:pt x="0" y="58"/>
                        </a:cubicBezTo>
                        <a:cubicBezTo>
                          <a:pt x="0" y="58"/>
                          <a:pt x="0" y="58"/>
                          <a:pt x="1" y="58"/>
                        </a:cubicBezTo>
                        <a:cubicBezTo>
                          <a:pt x="1" y="58"/>
                          <a:pt x="1" y="57"/>
                          <a:pt x="1" y="57"/>
                        </a:cubicBezTo>
                        <a:cubicBezTo>
                          <a:pt x="1" y="57"/>
                          <a:pt x="1" y="56"/>
                          <a:pt x="1" y="56"/>
                        </a:cubicBezTo>
                        <a:cubicBezTo>
                          <a:pt x="1" y="55"/>
                          <a:pt x="1" y="55"/>
                          <a:pt x="1" y="55"/>
                        </a:cubicBezTo>
                        <a:cubicBezTo>
                          <a:pt x="2" y="55"/>
                          <a:pt x="2" y="55"/>
                          <a:pt x="2" y="55"/>
                        </a:cubicBezTo>
                        <a:cubicBezTo>
                          <a:pt x="2" y="55"/>
                          <a:pt x="2" y="55"/>
                          <a:pt x="3" y="55"/>
                        </a:cubicBezTo>
                        <a:cubicBezTo>
                          <a:pt x="3" y="55"/>
                          <a:pt x="3" y="54"/>
                          <a:pt x="3" y="54"/>
                        </a:cubicBezTo>
                        <a:cubicBezTo>
                          <a:pt x="3" y="52"/>
                          <a:pt x="3" y="52"/>
                          <a:pt x="3" y="52"/>
                        </a:cubicBezTo>
                        <a:cubicBezTo>
                          <a:pt x="4" y="52"/>
                          <a:pt x="4" y="52"/>
                          <a:pt x="4" y="52"/>
                        </a:cubicBezTo>
                        <a:cubicBezTo>
                          <a:pt x="4" y="52"/>
                          <a:pt x="4" y="52"/>
                          <a:pt x="4" y="51"/>
                        </a:cubicBezTo>
                        <a:cubicBezTo>
                          <a:pt x="4" y="51"/>
                          <a:pt x="4" y="51"/>
                          <a:pt x="4" y="51"/>
                        </a:cubicBezTo>
                        <a:cubicBezTo>
                          <a:pt x="4" y="51"/>
                          <a:pt x="4" y="50"/>
                          <a:pt x="4" y="50"/>
                        </a:cubicBezTo>
                        <a:cubicBezTo>
                          <a:pt x="4" y="49"/>
                          <a:pt x="4" y="48"/>
                          <a:pt x="5" y="48"/>
                        </a:cubicBezTo>
                        <a:cubicBezTo>
                          <a:pt x="5" y="48"/>
                          <a:pt x="5" y="47"/>
                          <a:pt x="5" y="47"/>
                        </a:cubicBezTo>
                        <a:cubicBezTo>
                          <a:pt x="5" y="47"/>
                          <a:pt x="6" y="47"/>
                          <a:pt x="6" y="47"/>
                        </a:cubicBezTo>
                        <a:cubicBezTo>
                          <a:pt x="6" y="47"/>
                          <a:pt x="6" y="47"/>
                          <a:pt x="6" y="47"/>
                        </a:cubicBezTo>
                        <a:cubicBezTo>
                          <a:pt x="6" y="47"/>
                          <a:pt x="6" y="47"/>
                          <a:pt x="6" y="47"/>
                        </a:cubicBezTo>
                        <a:cubicBezTo>
                          <a:pt x="6" y="47"/>
                          <a:pt x="6" y="47"/>
                          <a:pt x="6" y="47"/>
                        </a:cubicBezTo>
                        <a:cubicBezTo>
                          <a:pt x="6" y="47"/>
                          <a:pt x="7" y="47"/>
                          <a:pt x="7" y="47"/>
                        </a:cubicBezTo>
                        <a:cubicBezTo>
                          <a:pt x="7" y="47"/>
                          <a:pt x="7" y="47"/>
                          <a:pt x="7" y="46"/>
                        </a:cubicBezTo>
                        <a:cubicBezTo>
                          <a:pt x="7" y="46"/>
                          <a:pt x="7" y="46"/>
                          <a:pt x="8" y="46"/>
                        </a:cubicBezTo>
                        <a:cubicBezTo>
                          <a:pt x="8" y="46"/>
                          <a:pt x="8" y="46"/>
                          <a:pt x="8" y="46"/>
                        </a:cubicBezTo>
                        <a:cubicBezTo>
                          <a:pt x="8" y="46"/>
                          <a:pt x="8" y="46"/>
                          <a:pt x="8" y="46"/>
                        </a:cubicBezTo>
                        <a:cubicBezTo>
                          <a:pt x="9" y="46"/>
                          <a:pt x="9" y="46"/>
                          <a:pt x="9" y="46"/>
                        </a:cubicBezTo>
                        <a:cubicBezTo>
                          <a:pt x="9" y="46"/>
                          <a:pt x="9" y="46"/>
                          <a:pt x="9" y="46"/>
                        </a:cubicBezTo>
                        <a:cubicBezTo>
                          <a:pt x="10" y="46"/>
                          <a:pt x="10" y="45"/>
                          <a:pt x="10" y="44"/>
                        </a:cubicBezTo>
                        <a:cubicBezTo>
                          <a:pt x="10" y="43"/>
                          <a:pt x="10" y="43"/>
                          <a:pt x="10" y="43"/>
                        </a:cubicBezTo>
                        <a:cubicBezTo>
                          <a:pt x="10" y="43"/>
                          <a:pt x="10" y="43"/>
                          <a:pt x="10" y="43"/>
                        </a:cubicBezTo>
                        <a:cubicBezTo>
                          <a:pt x="11" y="43"/>
                          <a:pt x="11" y="43"/>
                          <a:pt x="11" y="42"/>
                        </a:cubicBezTo>
                        <a:cubicBezTo>
                          <a:pt x="11" y="42"/>
                          <a:pt x="11" y="42"/>
                          <a:pt x="11" y="42"/>
                        </a:cubicBezTo>
                        <a:cubicBezTo>
                          <a:pt x="11" y="41"/>
                          <a:pt x="11" y="40"/>
                          <a:pt x="12" y="39"/>
                        </a:cubicBezTo>
                        <a:cubicBezTo>
                          <a:pt x="12" y="39"/>
                          <a:pt x="12" y="39"/>
                          <a:pt x="12" y="39"/>
                        </a:cubicBezTo>
                        <a:cubicBezTo>
                          <a:pt x="12" y="39"/>
                          <a:pt x="12" y="39"/>
                          <a:pt x="12" y="39"/>
                        </a:cubicBezTo>
                        <a:cubicBezTo>
                          <a:pt x="12" y="39"/>
                          <a:pt x="12" y="39"/>
                          <a:pt x="12" y="39"/>
                        </a:cubicBezTo>
                        <a:cubicBezTo>
                          <a:pt x="12" y="39"/>
                          <a:pt x="13" y="39"/>
                          <a:pt x="13" y="39"/>
                        </a:cubicBezTo>
                        <a:cubicBezTo>
                          <a:pt x="13" y="39"/>
                          <a:pt x="13" y="39"/>
                          <a:pt x="13" y="39"/>
                        </a:cubicBezTo>
                        <a:cubicBezTo>
                          <a:pt x="13" y="39"/>
                          <a:pt x="13" y="39"/>
                          <a:pt x="13" y="39"/>
                        </a:cubicBezTo>
                        <a:cubicBezTo>
                          <a:pt x="14" y="39"/>
                          <a:pt x="15" y="38"/>
                          <a:pt x="15" y="38"/>
                        </a:cubicBezTo>
                        <a:cubicBezTo>
                          <a:pt x="15" y="37"/>
                          <a:pt x="15" y="37"/>
                          <a:pt x="15" y="37"/>
                        </a:cubicBezTo>
                        <a:cubicBezTo>
                          <a:pt x="15" y="37"/>
                          <a:pt x="15" y="37"/>
                          <a:pt x="15" y="37"/>
                        </a:cubicBezTo>
                        <a:cubicBezTo>
                          <a:pt x="15" y="37"/>
                          <a:pt x="15" y="37"/>
                          <a:pt x="16" y="36"/>
                        </a:cubicBezTo>
                        <a:cubicBezTo>
                          <a:pt x="16" y="36"/>
                          <a:pt x="16" y="36"/>
                          <a:pt x="17" y="36"/>
                        </a:cubicBezTo>
                        <a:cubicBezTo>
                          <a:pt x="17" y="36"/>
                          <a:pt x="17" y="36"/>
                          <a:pt x="17" y="36"/>
                        </a:cubicBezTo>
                        <a:cubicBezTo>
                          <a:pt x="17" y="36"/>
                          <a:pt x="17" y="36"/>
                          <a:pt x="17" y="36"/>
                        </a:cubicBezTo>
                        <a:cubicBezTo>
                          <a:pt x="17" y="36"/>
                          <a:pt x="17" y="36"/>
                          <a:pt x="17" y="36"/>
                        </a:cubicBezTo>
                        <a:cubicBezTo>
                          <a:pt x="17" y="36"/>
                          <a:pt x="17" y="36"/>
                          <a:pt x="18" y="36"/>
                        </a:cubicBezTo>
                        <a:cubicBezTo>
                          <a:pt x="18" y="36"/>
                          <a:pt x="18" y="36"/>
                          <a:pt x="19" y="36"/>
                        </a:cubicBezTo>
                        <a:cubicBezTo>
                          <a:pt x="19" y="36"/>
                          <a:pt x="19" y="36"/>
                          <a:pt x="19" y="36"/>
                        </a:cubicBezTo>
                        <a:cubicBezTo>
                          <a:pt x="19" y="36"/>
                          <a:pt x="20" y="36"/>
                          <a:pt x="20" y="36"/>
                        </a:cubicBezTo>
                        <a:cubicBezTo>
                          <a:pt x="21" y="36"/>
                          <a:pt x="21" y="36"/>
                          <a:pt x="21" y="36"/>
                        </a:cubicBezTo>
                        <a:cubicBezTo>
                          <a:pt x="21" y="36"/>
                          <a:pt x="21" y="36"/>
                          <a:pt x="21" y="35"/>
                        </a:cubicBezTo>
                        <a:cubicBezTo>
                          <a:pt x="21" y="35"/>
                          <a:pt x="21" y="35"/>
                          <a:pt x="21" y="35"/>
                        </a:cubicBezTo>
                        <a:cubicBezTo>
                          <a:pt x="22" y="35"/>
                          <a:pt x="22" y="35"/>
                          <a:pt x="22" y="35"/>
                        </a:cubicBezTo>
                        <a:cubicBezTo>
                          <a:pt x="22" y="35"/>
                          <a:pt x="22" y="35"/>
                          <a:pt x="22" y="35"/>
                        </a:cubicBezTo>
                        <a:cubicBezTo>
                          <a:pt x="22" y="35"/>
                          <a:pt x="22" y="35"/>
                          <a:pt x="22" y="35"/>
                        </a:cubicBezTo>
                        <a:cubicBezTo>
                          <a:pt x="23" y="35"/>
                          <a:pt x="23" y="35"/>
                          <a:pt x="23" y="35"/>
                        </a:cubicBezTo>
                        <a:cubicBezTo>
                          <a:pt x="23" y="35"/>
                          <a:pt x="23" y="35"/>
                          <a:pt x="23" y="35"/>
                        </a:cubicBezTo>
                        <a:cubicBezTo>
                          <a:pt x="23" y="34"/>
                          <a:pt x="23" y="34"/>
                          <a:pt x="23" y="34"/>
                        </a:cubicBezTo>
                        <a:cubicBezTo>
                          <a:pt x="23" y="34"/>
                          <a:pt x="23" y="34"/>
                          <a:pt x="23" y="34"/>
                        </a:cubicBezTo>
                        <a:cubicBezTo>
                          <a:pt x="24" y="34"/>
                          <a:pt x="24" y="34"/>
                          <a:pt x="24" y="34"/>
                        </a:cubicBezTo>
                        <a:cubicBezTo>
                          <a:pt x="25" y="34"/>
                          <a:pt x="25" y="34"/>
                          <a:pt x="25" y="34"/>
                        </a:cubicBezTo>
                        <a:cubicBezTo>
                          <a:pt x="26" y="34"/>
                          <a:pt x="27" y="34"/>
                          <a:pt x="28" y="34"/>
                        </a:cubicBezTo>
                        <a:cubicBezTo>
                          <a:pt x="28" y="34"/>
                          <a:pt x="28" y="34"/>
                          <a:pt x="29" y="35"/>
                        </a:cubicBezTo>
                        <a:cubicBezTo>
                          <a:pt x="29" y="35"/>
                          <a:pt x="29" y="35"/>
                          <a:pt x="30" y="35"/>
                        </a:cubicBezTo>
                        <a:cubicBezTo>
                          <a:pt x="30" y="35"/>
                          <a:pt x="30" y="35"/>
                          <a:pt x="30" y="35"/>
                        </a:cubicBezTo>
                        <a:cubicBezTo>
                          <a:pt x="30" y="35"/>
                          <a:pt x="30" y="35"/>
                          <a:pt x="31" y="34"/>
                        </a:cubicBezTo>
                        <a:cubicBezTo>
                          <a:pt x="31" y="34"/>
                          <a:pt x="32" y="33"/>
                          <a:pt x="33" y="33"/>
                        </a:cubicBezTo>
                        <a:cubicBezTo>
                          <a:pt x="33" y="33"/>
                          <a:pt x="33" y="33"/>
                          <a:pt x="33" y="33"/>
                        </a:cubicBezTo>
                        <a:cubicBezTo>
                          <a:pt x="33" y="34"/>
                          <a:pt x="33" y="34"/>
                          <a:pt x="33" y="34"/>
                        </a:cubicBezTo>
                        <a:cubicBezTo>
                          <a:pt x="33" y="34"/>
                          <a:pt x="33" y="34"/>
                          <a:pt x="33" y="34"/>
                        </a:cubicBezTo>
                        <a:cubicBezTo>
                          <a:pt x="33" y="34"/>
                          <a:pt x="34" y="34"/>
                          <a:pt x="34" y="34"/>
                        </a:cubicBezTo>
                        <a:cubicBezTo>
                          <a:pt x="34" y="34"/>
                          <a:pt x="35" y="34"/>
                          <a:pt x="35" y="35"/>
                        </a:cubicBezTo>
                        <a:cubicBezTo>
                          <a:pt x="35" y="35"/>
                          <a:pt x="35" y="35"/>
                          <a:pt x="35" y="35"/>
                        </a:cubicBezTo>
                        <a:cubicBezTo>
                          <a:pt x="35" y="36"/>
                          <a:pt x="35" y="36"/>
                          <a:pt x="35" y="36"/>
                        </a:cubicBezTo>
                        <a:cubicBezTo>
                          <a:pt x="35" y="36"/>
                          <a:pt x="35" y="36"/>
                          <a:pt x="35" y="36"/>
                        </a:cubicBezTo>
                        <a:cubicBezTo>
                          <a:pt x="35" y="36"/>
                          <a:pt x="35" y="36"/>
                          <a:pt x="36" y="36"/>
                        </a:cubicBezTo>
                        <a:cubicBezTo>
                          <a:pt x="36" y="36"/>
                          <a:pt x="36" y="36"/>
                          <a:pt x="36" y="36"/>
                        </a:cubicBezTo>
                        <a:cubicBezTo>
                          <a:pt x="36" y="37"/>
                          <a:pt x="36" y="37"/>
                          <a:pt x="36" y="37"/>
                        </a:cubicBezTo>
                        <a:cubicBezTo>
                          <a:pt x="36" y="37"/>
                          <a:pt x="36" y="37"/>
                          <a:pt x="36" y="37"/>
                        </a:cubicBezTo>
                        <a:cubicBezTo>
                          <a:pt x="36" y="37"/>
                          <a:pt x="36" y="37"/>
                          <a:pt x="36" y="38"/>
                        </a:cubicBezTo>
                        <a:cubicBezTo>
                          <a:pt x="36" y="38"/>
                          <a:pt x="36" y="38"/>
                          <a:pt x="36" y="38"/>
                        </a:cubicBezTo>
                        <a:cubicBezTo>
                          <a:pt x="37" y="38"/>
                          <a:pt x="37" y="38"/>
                          <a:pt x="37" y="38"/>
                        </a:cubicBezTo>
                        <a:cubicBezTo>
                          <a:pt x="37" y="38"/>
                          <a:pt x="37" y="38"/>
                          <a:pt x="37" y="38"/>
                        </a:cubicBezTo>
                        <a:cubicBezTo>
                          <a:pt x="37" y="39"/>
                          <a:pt x="37" y="39"/>
                          <a:pt x="37" y="39"/>
                        </a:cubicBezTo>
                        <a:cubicBezTo>
                          <a:pt x="37" y="39"/>
                          <a:pt x="37" y="39"/>
                          <a:pt x="37" y="39"/>
                        </a:cubicBezTo>
                        <a:cubicBezTo>
                          <a:pt x="38" y="39"/>
                          <a:pt x="38" y="39"/>
                          <a:pt x="38" y="39"/>
                        </a:cubicBezTo>
                        <a:cubicBezTo>
                          <a:pt x="38" y="39"/>
                          <a:pt x="38" y="39"/>
                          <a:pt x="39" y="39"/>
                        </a:cubicBezTo>
                        <a:cubicBezTo>
                          <a:pt x="39" y="39"/>
                          <a:pt x="39" y="39"/>
                          <a:pt x="40" y="39"/>
                        </a:cubicBezTo>
                        <a:cubicBezTo>
                          <a:pt x="40" y="39"/>
                          <a:pt x="40" y="39"/>
                          <a:pt x="40" y="39"/>
                        </a:cubicBezTo>
                        <a:cubicBezTo>
                          <a:pt x="41" y="40"/>
                          <a:pt x="41" y="40"/>
                          <a:pt x="41" y="40"/>
                        </a:cubicBezTo>
                        <a:cubicBezTo>
                          <a:pt x="41" y="40"/>
                          <a:pt x="41" y="40"/>
                          <a:pt x="41" y="40"/>
                        </a:cubicBezTo>
                        <a:cubicBezTo>
                          <a:pt x="41" y="40"/>
                          <a:pt x="41" y="40"/>
                          <a:pt x="41" y="40"/>
                        </a:cubicBezTo>
                        <a:cubicBezTo>
                          <a:pt x="41" y="40"/>
                          <a:pt x="41" y="40"/>
                          <a:pt x="41" y="40"/>
                        </a:cubicBezTo>
                        <a:cubicBezTo>
                          <a:pt x="41" y="40"/>
                          <a:pt x="41" y="40"/>
                          <a:pt x="42" y="40"/>
                        </a:cubicBezTo>
                        <a:cubicBezTo>
                          <a:pt x="42" y="40"/>
                          <a:pt x="42" y="40"/>
                          <a:pt x="42" y="40"/>
                        </a:cubicBezTo>
                        <a:cubicBezTo>
                          <a:pt x="43" y="40"/>
                          <a:pt x="43" y="40"/>
                          <a:pt x="43" y="40"/>
                        </a:cubicBezTo>
                        <a:cubicBezTo>
                          <a:pt x="44" y="40"/>
                          <a:pt x="44" y="40"/>
                          <a:pt x="44" y="40"/>
                        </a:cubicBezTo>
                        <a:cubicBezTo>
                          <a:pt x="44" y="41"/>
                          <a:pt x="44" y="41"/>
                          <a:pt x="44" y="41"/>
                        </a:cubicBezTo>
                        <a:cubicBezTo>
                          <a:pt x="44" y="41"/>
                          <a:pt x="44" y="41"/>
                          <a:pt x="44" y="41"/>
                        </a:cubicBezTo>
                        <a:cubicBezTo>
                          <a:pt x="44" y="41"/>
                          <a:pt x="44" y="41"/>
                          <a:pt x="44" y="41"/>
                        </a:cubicBezTo>
                        <a:cubicBezTo>
                          <a:pt x="44" y="41"/>
                          <a:pt x="44" y="41"/>
                          <a:pt x="44" y="41"/>
                        </a:cubicBezTo>
                        <a:cubicBezTo>
                          <a:pt x="45" y="41"/>
                          <a:pt x="45" y="41"/>
                          <a:pt x="45" y="41"/>
                        </a:cubicBezTo>
                        <a:cubicBezTo>
                          <a:pt x="44" y="42"/>
                          <a:pt x="44" y="42"/>
                          <a:pt x="44" y="42"/>
                        </a:cubicBezTo>
                        <a:cubicBezTo>
                          <a:pt x="44" y="42"/>
                          <a:pt x="44" y="42"/>
                          <a:pt x="44" y="42"/>
                        </a:cubicBezTo>
                        <a:cubicBezTo>
                          <a:pt x="44" y="42"/>
                          <a:pt x="44" y="42"/>
                          <a:pt x="44" y="42"/>
                        </a:cubicBezTo>
                        <a:cubicBezTo>
                          <a:pt x="44" y="42"/>
                          <a:pt x="45" y="42"/>
                          <a:pt x="45" y="42"/>
                        </a:cubicBezTo>
                        <a:cubicBezTo>
                          <a:pt x="45" y="42"/>
                          <a:pt x="45" y="42"/>
                          <a:pt x="45" y="42"/>
                        </a:cubicBezTo>
                        <a:cubicBezTo>
                          <a:pt x="46" y="42"/>
                          <a:pt x="46" y="42"/>
                          <a:pt x="46" y="42"/>
                        </a:cubicBezTo>
                        <a:cubicBezTo>
                          <a:pt x="46" y="42"/>
                          <a:pt x="46" y="42"/>
                          <a:pt x="46" y="42"/>
                        </a:cubicBezTo>
                        <a:cubicBezTo>
                          <a:pt x="46" y="43"/>
                          <a:pt x="46" y="43"/>
                          <a:pt x="46" y="43"/>
                        </a:cubicBezTo>
                        <a:cubicBezTo>
                          <a:pt x="46" y="43"/>
                          <a:pt x="47" y="43"/>
                          <a:pt x="47" y="43"/>
                        </a:cubicBezTo>
                        <a:cubicBezTo>
                          <a:pt x="47" y="43"/>
                          <a:pt x="47" y="43"/>
                          <a:pt x="47" y="43"/>
                        </a:cubicBezTo>
                        <a:cubicBezTo>
                          <a:pt x="48" y="43"/>
                          <a:pt x="48" y="43"/>
                          <a:pt x="48" y="43"/>
                        </a:cubicBezTo>
                        <a:cubicBezTo>
                          <a:pt x="48" y="43"/>
                          <a:pt x="48" y="43"/>
                          <a:pt x="48" y="43"/>
                        </a:cubicBezTo>
                        <a:cubicBezTo>
                          <a:pt x="48" y="43"/>
                          <a:pt x="49" y="43"/>
                          <a:pt x="49" y="43"/>
                        </a:cubicBezTo>
                        <a:cubicBezTo>
                          <a:pt x="49" y="43"/>
                          <a:pt x="49" y="42"/>
                          <a:pt x="49" y="41"/>
                        </a:cubicBezTo>
                        <a:cubicBezTo>
                          <a:pt x="49" y="40"/>
                          <a:pt x="49" y="40"/>
                          <a:pt x="49" y="40"/>
                        </a:cubicBezTo>
                        <a:cubicBezTo>
                          <a:pt x="50" y="40"/>
                          <a:pt x="50" y="40"/>
                          <a:pt x="50" y="40"/>
                        </a:cubicBezTo>
                        <a:cubicBezTo>
                          <a:pt x="50" y="40"/>
                          <a:pt x="50" y="41"/>
                          <a:pt x="51" y="41"/>
                        </a:cubicBezTo>
                        <a:cubicBezTo>
                          <a:pt x="51" y="41"/>
                          <a:pt x="51" y="41"/>
                          <a:pt x="51" y="41"/>
                        </a:cubicBezTo>
                        <a:cubicBezTo>
                          <a:pt x="52" y="41"/>
                          <a:pt x="52" y="41"/>
                          <a:pt x="52" y="41"/>
                        </a:cubicBezTo>
                        <a:cubicBezTo>
                          <a:pt x="52" y="42"/>
                          <a:pt x="52" y="42"/>
                          <a:pt x="52" y="42"/>
                        </a:cubicBezTo>
                        <a:cubicBezTo>
                          <a:pt x="52" y="42"/>
                          <a:pt x="52" y="42"/>
                          <a:pt x="52" y="42"/>
                        </a:cubicBezTo>
                        <a:cubicBezTo>
                          <a:pt x="52" y="42"/>
                          <a:pt x="52" y="42"/>
                          <a:pt x="53" y="42"/>
                        </a:cubicBezTo>
                        <a:cubicBezTo>
                          <a:pt x="53" y="42"/>
                          <a:pt x="53" y="42"/>
                          <a:pt x="53" y="42"/>
                        </a:cubicBezTo>
                        <a:cubicBezTo>
                          <a:pt x="53" y="42"/>
                          <a:pt x="53" y="42"/>
                          <a:pt x="54" y="42"/>
                        </a:cubicBezTo>
                        <a:cubicBezTo>
                          <a:pt x="54" y="42"/>
                          <a:pt x="55" y="42"/>
                          <a:pt x="55" y="43"/>
                        </a:cubicBezTo>
                        <a:cubicBezTo>
                          <a:pt x="55" y="43"/>
                          <a:pt x="55" y="43"/>
                          <a:pt x="55" y="43"/>
                        </a:cubicBezTo>
                        <a:cubicBezTo>
                          <a:pt x="55" y="43"/>
                          <a:pt x="55" y="43"/>
                          <a:pt x="56" y="43"/>
                        </a:cubicBezTo>
                        <a:cubicBezTo>
                          <a:pt x="56" y="43"/>
                          <a:pt x="56" y="43"/>
                          <a:pt x="56" y="43"/>
                        </a:cubicBezTo>
                        <a:cubicBezTo>
                          <a:pt x="56" y="42"/>
                          <a:pt x="56" y="42"/>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1"/>
                          <a:pt x="58" y="41"/>
                          <a:pt x="58" y="41"/>
                        </a:cubicBezTo>
                        <a:cubicBezTo>
                          <a:pt x="58" y="41"/>
                          <a:pt x="58" y="41"/>
                          <a:pt x="58" y="41"/>
                        </a:cubicBezTo>
                        <a:cubicBezTo>
                          <a:pt x="57" y="41"/>
                          <a:pt x="57" y="41"/>
                          <a:pt x="57" y="41"/>
                        </a:cubicBezTo>
                        <a:cubicBezTo>
                          <a:pt x="57" y="40"/>
                          <a:pt x="57" y="40"/>
                          <a:pt x="57" y="40"/>
                        </a:cubicBezTo>
                        <a:cubicBezTo>
                          <a:pt x="57" y="40"/>
                          <a:pt x="57" y="40"/>
                          <a:pt x="57" y="40"/>
                        </a:cubicBezTo>
                        <a:cubicBezTo>
                          <a:pt x="57" y="39"/>
                          <a:pt x="57" y="39"/>
                          <a:pt x="57" y="39"/>
                        </a:cubicBezTo>
                        <a:cubicBezTo>
                          <a:pt x="57" y="39"/>
                          <a:pt x="57" y="39"/>
                          <a:pt x="57" y="39"/>
                        </a:cubicBezTo>
                        <a:cubicBezTo>
                          <a:pt x="57" y="39"/>
                          <a:pt x="57" y="39"/>
                          <a:pt x="57" y="39"/>
                        </a:cubicBezTo>
                        <a:cubicBezTo>
                          <a:pt x="56" y="39"/>
                          <a:pt x="56" y="38"/>
                          <a:pt x="56" y="38"/>
                        </a:cubicBezTo>
                        <a:cubicBezTo>
                          <a:pt x="56" y="38"/>
                          <a:pt x="56" y="38"/>
                          <a:pt x="56" y="38"/>
                        </a:cubicBezTo>
                        <a:cubicBezTo>
                          <a:pt x="56" y="37"/>
                          <a:pt x="56" y="37"/>
                          <a:pt x="56" y="37"/>
                        </a:cubicBezTo>
                        <a:cubicBezTo>
                          <a:pt x="56" y="36"/>
                          <a:pt x="56" y="36"/>
                          <a:pt x="56" y="36"/>
                        </a:cubicBezTo>
                        <a:cubicBezTo>
                          <a:pt x="56" y="36"/>
                          <a:pt x="56" y="36"/>
                          <a:pt x="56" y="36"/>
                        </a:cubicBezTo>
                        <a:cubicBezTo>
                          <a:pt x="56" y="36"/>
                          <a:pt x="56" y="36"/>
                          <a:pt x="56" y="36"/>
                        </a:cubicBezTo>
                        <a:cubicBezTo>
                          <a:pt x="55" y="36"/>
                          <a:pt x="55" y="36"/>
                          <a:pt x="55" y="36"/>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6"/>
                          <a:pt x="55" y="36"/>
                          <a:pt x="55" y="36"/>
                        </a:cubicBezTo>
                        <a:cubicBezTo>
                          <a:pt x="54" y="36"/>
                          <a:pt x="54" y="36"/>
                          <a:pt x="54" y="36"/>
                        </a:cubicBezTo>
                        <a:cubicBezTo>
                          <a:pt x="54" y="36"/>
                          <a:pt x="54" y="36"/>
                          <a:pt x="54" y="36"/>
                        </a:cubicBezTo>
                        <a:cubicBezTo>
                          <a:pt x="53" y="36"/>
                          <a:pt x="53" y="36"/>
                          <a:pt x="52" y="36"/>
                        </a:cubicBezTo>
                        <a:cubicBezTo>
                          <a:pt x="52" y="35"/>
                          <a:pt x="52" y="35"/>
                          <a:pt x="51" y="35"/>
                        </a:cubicBezTo>
                        <a:cubicBezTo>
                          <a:pt x="51" y="35"/>
                          <a:pt x="51" y="35"/>
                          <a:pt x="51" y="35"/>
                        </a:cubicBezTo>
                        <a:cubicBezTo>
                          <a:pt x="51" y="34"/>
                          <a:pt x="51" y="34"/>
                          <a:pt x="51" y="34"/>
                        </a:cubicBezTo>
                        <a:cubicBezTo>
                          <a:pt x="51" y="34"/>
                          <a:pt x="51" y="34"/>
                          <a:pt x="51" y="34"/>
                        </a:cubicBezTo>
                        <a:cubicBezTo>
                          <a:pt x="51" y="34"/>
                          <a:pt x="50" y="34"/>
                          <a:pt x="50" y="34"/>
                        </a:cubicBezTo>
                        <a:cubicBezTo>
                          <a:pt x="50" y="34"/>
                          <a:pt x="50" y="34"/>
                          <a:pt x="50" y="34"/>
                        </a:cubicBezTo>
                        <a:cubicBezTo>
                          <a:pt x="49" y="34"/>
                          <a:pt x="49" y="33"/>
                          <a:pt x="49" y="33"/>
                        </a:cubicBezTo>
                        <a:cubicBezTo>
                          <a:pt x="49" y="33"/>
                          <a:pt x="49" y="32"/>
                          <a:pt x="49" y="32"/>
                        </a:cubicBezTo>
                        <a:cubicBezTo>
                          <a:pt x="49" y="32"/>
                          <a:pt x="49" y="32"/>
                          <a:pt x="49" y="32"/>
                        </a:cubicBezTo>
                        <a:cubicBezTo>
                          <a:pt x="48" y="32"/>
                          <a:pt x="48" y="32"/>
                          <a:pt x="48" y="32"/>
                        </a:cubicBezTo>
                        <a:cubicBezTo>
                          <a:pt x="48" y="31"/>
                          <a:pt x="48" y="31"/>
                          <a:pt x="48" y="31"/>
                        </a:cubicBezTo>
                        <a:cubicBezTo>
                          <a:pt x="47" y="31"/>
                          <a:pt x="47" y="30"/>
                          <a:pt x="47" y="29"/>
                        </a:cubicBezTo>
                        <a:cubicBezTo>
                          <a:pt x="47" y="28"/>
                          <a:pt x="47" y="28"/>
                          <a:pt x="47"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7"/>
                          <a:pt x="49" y="27"/>
                        </a:cubicBezTo>
                        <a:cubicBezTo>
                          <a:pt x="51" y="27"/>
                          <a:pt x="51" y="27"/>
                          <a:pt x="51" y="27"/>
                        </a:cubicBezTo>
                        <a:cubicBezTo>
                          <a:pt x="51" y="27"/>
                          <a:pt x="51" y="27"/>
                          <a:pt x="50" y="27"/>
                        </a:cubicBezTo>
                        <a:cubicBezTo>
                          <a:pt x="50" y="26"/>
                          <a:pt x="50" y="26"/>
                          <a:pt x="50" y="26"/>
                        </a:cubicBezTo>
                        <a:cubicBezTo>
                          <a:pt x="50" y="26"/>
                          <a:pt x="49" y="25"/>
                          <a:pt x="49" y="25"/>
                        </a:cubicBezTo>
                        <a:cubicBezTo>
                          <a:pt x="49" y="25"/>
                          <a:pt x="49" y="25"/>
                          <a:pt x="48" y="25"/>
                        </a:cubicBezTo>
                        <a:cubicBezTo>
                          <a:pt x="48" y="25"/>
                          <a:pt x="48" y="24"/>
                          <a:pt x="48" y="24"/>
                        </a:cubicBezTo>
                        <a:cubicBezTo>
                          <a:pt x="48" y="24"/>
                          <a:pt x="48" y="24"/>
                          <a:pt x="48" y="24"/>
                        </a:cubicBezTo>
                        <a:cubicBezTo>
                          <a:pt x="48" y="24"/>
                          <a:pt x="47" y="24"/>
                          <a:pt x="47" y="24"/>
                        </a:cubicBezTo>
                        <a:cubicBezTo>
                          <a:pt x="47" y="23"/>
                          <a:pt x="47" y="23"/>
                          <a:pt x="47" y="23"/>
                        </a:cubicBezTo>
                        <a:cubicBezTo>
                          <a:pt x="46" y="23"/>
                          <a:pt x="46" y="23"/>
                          <a:pt x="45" y="23"/>
                        </a:cubicBezTo>
                        <a:cubicBezTo>
                          <a:pt x="45" y="22"/>
                          <a:pt x="44" y="22"/>
                          <a:pt x="44" y="22"/>
                        </a:cubicBezTo>
                        <a:cubicBezTo>
                          <a:pt x="43" y="22"/>
                          <a:pt x="43" y="22"/>
                          <a:pt x="43" y="22"/>
                        </a:cubicBezTo>
                        <a:cubicBezTo>
                          <a:pt x="43" y="22"/>
                          <a:pt x="43" y="22"/>
                          <a:pt x="43" y="22"/>
                        </a:cubicBezTo>
                        <a:cubicBezTo>
                          <a:pt x="43" y="23"/>
                          <a:pt x="43" y="23"/>
                          <a:pt x="43" y="23"/>
                        </a:cubicBezTo>
                        <a:cubicBezTo>
                          <a:pt x="43" y="23"/>
                          <a:pt x="43" y="23"/>
                          <a:pt x="43" y="23"/>
                        </a:cubicBezTo>
                        <a:cubicBezTo>
                          <a:pt x="43" y="23"/>
                          <a:pt x="43" y="24"/>
                          <a:pt x="43" y="24"/>
                        </a:cubicBezTo>
                        <a:cubicBezTo>
                          <a:pt x="44" y="24"/>
                          <a:pt x="44" y="24"/>
                          <a:pt x="44" y="24"/>
                        </a:cubicBezTo>
                        <a:cubicBezTo>
                          <a:pt x="44" y="26"/>
                          <a:pt x="45" y="27"/>
                          <a:pt x="45" y="28"/>
                        </a:cubicBezTo>
                        <a:cubicBezTo>
                          <a:pt x="45" y="29"/>
                          <a:pt x="45" y="30"/>
                          <a:pt x="45" y="31"/>
                        </a:cubicBezTo>
                        <a:cubicBezTo>
                          <a:pt x="45" y="31"/>
                          <a:pt x="45" y="31"/>
                          <a:pt x="44" y="31"/>
                        </a:cubicBezTo>
                        <a:cubicBezTo>
                          <a:pt x="45" y="31"/>
                          <a:pt x="44" y="31"/>
                          <a:pt x="44" y="32"/>
                        </a:cubicBezTo>
                        <a:cubicBezTo>
                          <a:pt x="44" y="32"/>
                          <a:pt x="44" y="32"/>
                          <a:pt x="43" y="32"/>
                        </a:cubicBezTo>
                        <a:cubicBezTo>
                          <a:pt x="43" y="32"/>
                          <a:pt x="43" y="32"/>
                          <a:pt x="43" y="32"/>
                        </a:cubicBezTo>
                        <a:cubicBezTo>
                          <a:pt x="43" y="32"/>
                          <a:pt x="42" y="32"/>
                          <a:pt x="42" y="32"/>
                        </a:cubicBezTo>
                        <a:cubicBezTo>
                          <a:pt x="42" y="32"/>
                          <a:pt x="42" y="32"/>
                          <a:pt x="42" y="32"/>
                        </a:cubicBezTo>
                        <a:cubicBezTo>
                          <a:pt x="42" y="32"/>
                          <a:pt x="42" y="31"/>
                          <a:pt x="42" y="31"/>
                        </a:cubicBezTo>
                        <a:cubicBezTo>
                          <a:pt x="42" y="31"/>
                          <a:pt x="42" y="31"/>
                          <a:pt x="42" y="31"/>
                        </a:cubicBezTo>
                        <a:cubicBezTo>
                          <a:pt x="41" y="31"/>
                          <a:pt x="41" y="30"/>
                          <a:pt x="41" y="30"/>
                        </a:cubicBezTo>
                        <a:cubicBezTo>
                          <a:pt x="41" y="30"/>
                          <a:pt x="41" y="30"/>
                          <a:pt x="41" y="30"/>
                        </a:cubicBezTo>
                        <a:cubicBezTo>
                          <a:pt x="40" y="30"/>
                          <a:pt x="40" y="30"/>
                          <a:pt x="40" y="30"/>
                        </a:cubicBezTo>
                        <a:cubicBezTo>
                          <a:pt x="40" y="30"/>
                          <a:pt x="40" y="30"/>
                          <a:pt x="40" y="30"/>
                        </a:cubicBezTo>
                        <a:cubicBezTo>
                          <a:pt x="40" y="29"/>
                          <a:pt x="40" y="29"/>
                          <a:pt x="40" y="28"/>
                        </a:cubicBezTo>
                        <a:cubicBezTo>
                          <a:pt x="40" y="28"/>
                          <a:pt x="40" y="28"/>
                          <a:pt x="40" y="28"/>
                        </a:cubicBezTo>
                        <a:cubicBezTo>
                          <a:pt x="40" y="28"/>
                          <a:pt x="40" y="28"/>
                          <a:pt x="40" y="28"/>
                        </a:cubicBezTo>
                        <a:cubicBezTo>
                          <a:pt x="40" y="28"/>
                          <a:pt x="40" y="28"/>
                          <a:pt x="40" y="28"/>
                        </a:cubicBezTo>
                        <a:cubicBezTo>
                          <a:pt x="40" y="28"/>
                          <a:pt x="39" y="28"/>
                          <a:pt x="39" y="28"/>
                        </a:cubicBezTo>
                        <a:cubicBezTo>
                          <a:pt x="39" y="28"/>
                          <a:pt x="39" y="28"/>
                          <a:pt x="39" y="28"/>
                        </a:cubicBezTo>
                        <a:cubicBezTo>
                          <a:pt x="38" y="28"/>
                          <a:pt x="38" y="28"/>
                          <a:pt x="38" y="28"/>
                        </a:cubicBezTo>
                        <a:cubicBezTo>
                          <a:pt x="38" y="28"/>
                          <a:pt x="38" y="28"/>
                          <a:pt x="38" y="28"/>
                        </a:cubicBezTo>
                        <a:cubicBezTo>
                          <a:pt x="38" y="27"/>
                          <a:pt x="38" y="27"/>
                          <a:pt x="38" y="27"/>
                        </a:cubicBezTo>
                        <a:cubicBezTo>
                          <a:pt x="38" y="27"/>
                          <a:pt x="38" y="27"/>
                          <a:pt x="38" y="27"/>
                        </a:cubicBezTo>
                        <a:cubicBezTo>
                          <a:pt x="38" y="27"/>
                          <a:pt x="38" y="27"/>
                          <a:pt x="38" y="27"/>
                        </a:cubicBezTo>
                        <a:cubicBezTo>
                          <a:pt x="38" y="27"/>
                          <a:pt x="38" y="27"/>
                          <a:pt x="37" y="27"/>
                        </a:cubicBezTo>
                        <a:cubicBezTo>
                          <a:pt x="37" y="27"/>
                          <a:pt x="37" y="27"/>
                          <a:pt x="37" y="27"/>
                        </a:cubicBezTo>
                        <a:cubicBezTo>
                          <a:pt x="37" y="27"/>
                          <a:pt x="37" y="27"/>
                          <a:pt x="36" y="27"/>
                        </a:cubicBezTo>
                        <a:cubicBezTo>
                          <a:pt x="37" y="27"/>
                          <a:pt x="37" y="28"/>
                          <a:pt x="38" y="28"/>
                        </a:cubicBezTo>
                        <a:cubicBezTo>
                          <a:pt x="38" y="28"/>
                          <a:pt x="38" y="28"/>
                          <a:pt x="38" y="28"/>
                        </a:cubicBezTo>
                        <a:cubicBezTo>
                          <a:pt x="38" y="28"/>
                          <a:pt x="39" y="28"/>
                          <a:pt x="39" y="29"/>
                        </a:cubicBezTo>
                        <a:cubicBezTo>
                          <a:pt x="39" y="33"/>
                          <a:pt x="39" y="33"/>
                          <a:pt x="39" y="33"/>
                        </a:cubicBezTo>
                        <a:cubicBezTo>
                          <a:pt x="39" y="33"/>
                          <a:pt x="39" y="33"/>
                          <a:pt x="39" y="33"/>
                        </a:cubicBezTo>
                        <a:cubicBezTo>
                          <a:pt x="39" y="33"/>
                          <a:pt x="39" y="33"/>
                          <a:pt x="38" y="34"/>
                        </a:cubicBezTo>
                        <a:cubicBezTo>
                          <a:pt x="38" y="34"/>
                          <a:pt x="38" y="34"/>
                          <a:pt x="38" y="34"/>
                        </a:cubicBezTo>
                        <a:cubicBezTo>
                          <a:pt x="38" y="34"/>
                          <a:pt x="38" y="34"/>
                          <a:pt x="38" y="34"/>
                        </a:cubicBezTo>
                        <a:cubicBezTo>
                          <a:pt x="38" y="35"/>
                          <a:pt x="38" y="35"/>
                          <a:pt x="38" y="35"/>
                        </a:cubicBezTo>
                        <a:cubicBezTo>
                          <a:pt x="36" y="35"/>
                          <a:pt x="36" y="35"/>
                          <a:pt x="36" y="35"/>
                        </a:cubicBezTo>
                        <a:cubicBezTo>
                          <a:pt x="36" y="34"/>
                          <a:pt x="36" y="34"/>
                          <a:pt x="36" y="34"/>
                        </a:cubicBezTo>
                        <a:cubicBezTo>
                          <a:pt x="36" y="34"/>
                          <a:pt x="36" y="34"/>
                          <a:pt x="36" y="34"/>
                        </a:cubicBezTo>
                        <a:cubicBezTo>
                          <a:pt x="36" y="34"/>
                          <a:pt x="36" y="34"/>
                          <a:pt x="36" y="34"/>
                        </a:cubicBezTo>
                        <a:cubicBezTo>
                          <a:pt x="36" y="34"/>
                          <a:pt x="36" y="34"/>
                          <a:pt x="35" y="34"/>
                        </a:cubicBezTo>
                        <a:cubicBezTo>
                          <a:pt x="35" y="34"/>
                          <a:pt x="35" y="34"/>
                          <a:pt x="35" y="34"/>
                        </a:cubicBezTo>
                        <a:cubicBezTo>
                          <a:pt x="35" y="31"/>
                          <a:pt x="35" y="31"/>
                          <a:pt x="35" y="31"/>
                        </a:cubicBezTo>
                        <a:cubicBezTo>
                          <a:pt x="35" y="31"/>
                          <a:pt x="35" y="30"/>
                          <a:pt x="34" y="30"/>
                        </a:cubicBezTo>
                        <a:cubicBezTo>
                          <a:pt x="34" y="30"/>
                          <a:pt x="34" y="29"/>
                          <a:pt x="33" y="29"/>
                        </a:cubicBezTo>
                        <a:cubicBezTo>
                          <a:pt x="32" y="29"/>
                          <a:pt x="32" y="29"/>
                          <a:pt x="32" y="29"/>
                        </a:cubicBezTo>
                        <a:cubicBezTo>
                          <a:pt x="32" y="29"/>
                          <a:pt x="32" y="29"/>
                          <a:pt x="32" y="29"/>
                        </a:cubicBezTo>
                        <a:cubicBezTo>
                          <a:pt x="32" y="29"/>
                          <a:pt x="32" y="29"/>
                          <a:pt x="32" y="29"/>
                        </a:cubicBezTo>
                        <a:cubicBezTo>
                          <a:pt x="32" y="29"/>
                          <a:pt x="32" y="29"/>
                          <a:pt x="31" y="29"/>
                        </a:cubicBezTo>
                        <a:cubicBezTo>
                          <a:pt x="31" y="29"/>
                          <a:pt x="31" y="29"/>
                          <a:pt x="31" y="29"/>
                        </a:cubicBezTo>
                        <a:cubicBezTo>
                          <a:pt x="31" y="29"/>
                          <a:pt x="30" y="28"/>
                          <a:pt x="30" y="28"/>
                        </a:cubicBezTo>
                        <a:cubicBezTo>
                          <a:pt x="30" y="28"/>
                          <a:pt x="30" y="28"/>
                          <a:pt x="30" y="28"/>
                        </a:cubicBezTo>
                        <a:cubicBezTo>
                          <a:pt x="30" y="27"/>
                          <a:pt x="30" y="27"/>
                          <a:pt x="29" y="27"/>
                        </a:cubicBezTo>
                        <a:cubicBezTo>
                          <a:pt x="29" y="27"/>
                          <a:pt x="29" y="27"/>
                          <a:pt x="29" y="27"/>
                        </a:cubicBezTo>
                        <a:cubicBezTo>
                          <a:pt x="28" y="27"/>
                          <a:pt x="28" y="27"/>
                          <a:pt x="28" y="27"/>
                        </a:cubicBezTo>
                        <a:cubicBezTo>
                          <a:pt x="28" y="27"/>
                          <a:pt x="28" y="27"/>
                          <a:pt x="28" y="27"/>
                        </a:cubicBezTo>
                        <a:cubicBezTo>
                          <a:pt x="28" y="27"/>
                          <a:pt x="28" y="27"/>
                          <a:pt x="27" y="26"/>
                        </a:cubicBezTo>
                        <a:cubicBezTo>
                          <a:pt x="27" y="26"/>
                          <a:pt x="27" y="26"/>
                          <a:pt x="27" y="26"/>
                        </a:cubicBezTo>
                        <a:cubicBezTo>
                          <a:pt x="27" y="26"/>
                          <a:pt x="27" y="26"/>
                          <a:pt x="27" y="26"/>
                        </a:cubicBezTo>
                        <a:cubicBezTo>
                          <a:pt x="27" y="26"/>
                          <a:pt x="26" y="26"/>
                          <a:pt x="26" y="26"/>
                        </a:cubicBezTo>
                        <a:cubicBezTo>
                          <a:pt x="26" y="26"/>
                          <a:pt x="26" y="26"/>
                          <a:pt x="26" y="26"/>
                        </a:cubicBezTo>
                        <a:cubicBezTo>
                          <a:pt x="26" y="27"/>
                          <a:pt x="25" y="27"/>
                          <a:pt x="25" y="27"/>
                        </a:cubicBezTo>
                        <a:cubicBezTo>
                          <a:pt x="25" y="27"/>
                          <a:pt x="25" y="27"/>
                          <a:pt x="25" y="27"/>
                        </a:cubicBezTo>
                        <a:cubicBezTo>
                          <a:pt x="25" y="27"/>
                          <a:pt x="25" y="27"/>
                          <a:pt x="25" y="27"/>
                        </a:cubicBezTo>
                        <a:cubicBezTo>
                          <a:pt x="22" y="27"/>
                          <a:pt x="22" y="27"/>
                          <a:pt x="22" y="27"/>
                        </a:cubicBezTo>
                        <a:cubicBezTo>
                          <a:pt x="22" y="27"/>
                          <a:pt x="22" y="27"/>
                          <a:pt x="22" y="27"/>
                        </a:cubicBezTo>
                        <a:cubicBezTo>
                          <a:pt x="22" y="27"/>
                          <a:pt x="22" y="27"/>
                          <a:pt x="22" y="27"/>
                        </a:cubicBezTo>
                        <a:cubicBezTo>
                          <a:pt x="22" y="27"/>
                          <a:pt x="22" y="27"/>
                          <a:pt x="22" y="27"/>
                        </a:cubicBezTo>
                        <a:cubicBezTo>
                          <a:pt x="22" y="28"/>
                          <a:pt x="22" y="29"/>
                          <a:pt x="21" y="29"/>
                        </a:cubicBezTo>
                        <a:cubicBezTo>
                          <a:pt x="20" y="30"/>
                          <a:pt x="20" y="30"/>
                          <a:pt x="20" y="30"/>
                        </a:cubicBezTo>
                        <a:cubicBezTo>
                          <a:pt x="20" y="29"/>
                          <a:pt x="20" y="29"/>
                          <a:pt x="20" y="29"/>
                        </a:cubicBezTo>
                        <a:cubicBezTo>
                          <a:pt x="20" y="27"/>
                          <a:pt x="19" y="25"/>
                          <a:pt x="17" y="23"/>
                        </a:cubicBezTo>
                        <a:cubicBezTo>
                          <a:pt x="17" y="23"/>
                          <a:pt x="16" y="22"/>
                          <a:pt x="16" y="22"/>
                        </a:cubicBezTo>
                        <a:cubicBezTo>
                          <a:pt x="15" y="21"/>
                          <a:pt x="13" y="20"/>
                          <a:pt x="13" y="18"/>
                        </a:cubicBezTo>
                        <a:cubicBezTo>
                          <a:pt x="12" y="17"/>
                          <a:pt x="12" y="17"/>
                          <a:pt x="12" y="17"/>
                        </a:cubicBezTo>
                        <a:cubicBezTo>
                          <a:pt x="13" y="17"/>
                          <a:pt x="13" y="17"/>
                          <a:pt x="13" y="17"/>
                        </a:cubicBezTo>
                        <a:cubicBezTo>
                          <a:pt x="13" y="17"/>
                          <a:pt x="14" y="17"/>
                          <a:pt x="14" y="16"/>
                        </a:cubicBezTo>
                        <a:cubicBezTo>
                          <a:pt x="14" y="16"/>
                          <a:pt x="14" y="16"/>
                          <a:pt x="14" y="16"/>
                        </a:cubicBezTo>
                        <a:cubicBezTo>
                          <a:pt x="14" y="16"/>
                          <a:pt x="15" y="15"/>
                          <a:pt x="15" y="15"/>
                        </a:cubicBezTo>
                        <a:cubicBezTo>
                          <a:pt x="15" y="15"/>
                          <a:pt x="15" y="14"/>
                          <a:pt x="16" y="14"/>
                        </a:cubicBezTo>
                        <a:cubicBezTo>
                          <a:pt x="16" y="13"/>
                          <a:pt x="17" y="13"/>
                          <a:pt x="17" y="13"/>
                        </a:cubicBezTo>
                        <a:cubicBezTo>
                          <a:pt x="17" y="13"/>
                          <a:pt x="17" y="13"/>
                          <a:pt x="17" y="13"/>
                        </a:cubicBezTo>
                        <a:cubicBezTo>
                          <a:pt x="18" y="13"/>
                          <a:pt x="18" y="13"/>
                          <a:pt x="18" y="13"/>
                        </a:cubicBezTo>
                        <a:cubicBezTo>
                          <a:pt x="18" y="13"/>
                          <a:pt x="18" y="13"/>
                          <a:pt x="18" y="13"/>
                        </a:cubicBezTo>
                        <a:cubicBezTo>
                          <a:pt x="18" y="13"/>
                          <a:pt x="18" y="12"/>
                          <a:pt x="19" y="12"/>
                        </a:cubicBezTo>
                        <a:cubicBezTo>
                          <a:pt x="20" y="12"/>
                          <a:pt x="20" y="12"/>
                          <a:pt x="20" y="12"/>
                        </a:cubicBezTo>
                        <a:cubicBezTo>
                          <a:pt x="20" y="12"/>
                          <a:pt x="20" y="12"/>
                          <a:pt x="20" y="12"/>
                        </a:cubicBezTo>
                        <a:cubicBezTo>
                          <a:pt x="20" y="13"/>
                          <a:pt x="21" y="13"/>
                          <a:pt x="21" y="13"/>
                        </a:cubicBezTo>
                        <a:cubicBezTo>
                          <a:pt x="21" y="13"/>
                          <a:pt x="21" y="13"/>
                          <a:pt x="21" y="13"/>
                        </a:cubicBezTo>
                        <a:cubicBezTo>
                          <a:pt x="21" y="12"/>
                          <a:pt x="21" y="12"/>
                          <a:pt x="21" y="12"/>
                        </a:cubicBezTo>
                        <a:cubicBezTo>
                          <a:pt x="21" y="12"/>
                          <a:pt x="21" y="12"/>
                          <a:pt x="22" y="12"/>
                        </a:cubicBezTo>
                        <a:cubicBezTo>
                          <a:pt x="22" y="12"/>
                          <a:pt x="22" y="12"/>
                          <a:pt x="22" y="12"/>
                        </a:cubicBezTo>
                        <a:cubicBezTo>
                          <a:pt x="22" y="12"/>
                          <a:pt x="22" y="12"/>
                          <a:pt x="22" y="12"/>
                        </a:cubicBezTo>
                        <a:cubicBezTo>
                          <a:pt x="25" y="12"/>
                          <a:pt x="25" y="12"/>
                          <a:pt x="25" y="12"/>
                        </a:cubicBezTo>
                        <a:cubicBezTo>
                          <a:pt x="25" y="12"/>
                          <a:pt x="25" y="12"/>
                          <a:pt x="25" y="12"/>
                        </a:cubicBezTo>
                        <a:cubicBezTo>
                          <a:pt x="25" y="12"/>
                          <a:pt x="25" y="12"/>
                          <a:pt x="25" y="12"/>
                        </a:cubicBezTo>
                        <a:cubicBezTo>
                          <a:pt x="26" y="12"/>
                          <a:pt x="26" y="12"/>
                          <a:pt x="26" y="12"/>
                        </a:cubicBezTo>
                        <a:cubicBezTo>
                          <a:pt x="26" y="12"/>
                          <a:pt x="26" y="11"/>
                          <a:pt x="26" y="11"/>
                        </a:cubicBezTo>
                        <a:cubicBezTo>
                          <a:pt x="26" y="11"/>
                          <a:pt x="25" y="11"/>
                          <a:pt x="25" y="11"/>
                        </a:cubicBezTo>
                        <a:cubicBezTo>
                          <a:pt x="25" y="11"/>
                          <a:pt x="25" y="10"/>
                          <a:pt x="24" y="10"/>
                        </a:cubicBezTo>
                        <a:cubicBezTo>
                          <a:pt x="24" y="10"/>
                          <a:pt x="24" y="10"/>
                          <a:pt x="24" y="10"/>
                        </a:cubicBezTo>
                        <a:cubicBezTo>
                          <a:pt x="24" y="9"/>
                          <a:pt x="24" y="9"/>
                          <a:pt x="23" y="9"/>
                        </a:cubicBezTo>
                        <a:cubicBezTo>
                          <a:pt x="23" y="9"/>
                          <a:pt x="23" y="8"/>
                          <a:pt x="23" y="8"/>
                        </a:cubicBezTo>
                        <a:cubicBezTo>
                          <a:pt x="23" y="8"/>
                          <a:pt x="23" y="8"/>
                          <a:pt x="23" y="7"/>
                        </a:cubicBezTo>
                        <a:cubicBezTo>
                          <a:pt x="23" y="6"/>
                          <a:pt x="23" y="6"/>
                          <a:pt x="23" y="6"/>
                        </a:cubicBezTo>
                        <a:cubicBezTo>
                          <a:pt x="24" y="6"/>
                          <a:pt x="24" y="6"/>
                          <a:pt x="24" y="6"/>
                        </a:cubicBezTo>
                        <a:cubicBezTo>
                          <a:pt x="24" y="6"/>
                          <a:pt x="24" y="6"/>
                          <a:pt x="24" y="6"/>
                        </a:cubicBezTo>
                        <a:cubicBezTo>
                          <a:pt x="24" y="6"/>
                          <a:pt x="24" y="6"/>
                          <a:pt x="24" y="6"/>
                        </a:cubicBezTo>
                        <a:cubicBezTo>
                          <a:pt x="24" y="6"/>
                          <a:pt x="24" y="5"/>
                          <a:pt x="24" y="5"/>
                        </a:cubicBezTo>
                        <a:cubicBezTo>
                          <a:pt x="24" y="5"/>
                          <a:pt x="24" y="5"/>
                          <a:pt x="24" y="4"/>
                        </a:cubicBezTo>
                        <a:cubicBezTo>
                          <a:pt x="24" y="4"/>
                          <a:pt x="24" y="4"/>
                          <a:pt x="23" y="4"/>
                        </a:cubicBezTo>
                        <a:cubicBezTo>
                          <a:pt x="23" y="4"/>
                          <a:pt x="23" y="4"/>
                          <a:pt x="23" y="4"/>
                        </a:cubicBezTo>
                        <a:cubicBezTo>
                          <a:pt x="23" y="4"/>
                          <a:pt x="23" y="4"/>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2" y="3"/>
                          <a:pt x="22" y="2"/>
                          <a:pt x="22" y="2"/>
                        </a:cubicBezTo>
                        <a:cubicBezTo>
                          <a:pt x="22" y="0"/>
                          <a:pt x="22" y="0"/>
                          <a:pt x="22" y="0"/>
                        </a:cubicBezTo>
                        <a:cubicBezTo>
                          <a:pt x="23" y="1"/>
                          <a:pt x="23" y="1"/>
                          <a:pt x="23" y="1"/>
                        </a:cubicBezTo>
                        <a:cubicBezTo>
                          <a:pt x="24" y="1"/>
                          <a:pt x="26" y="2"/>
                          <a:pt x="27" y="2"/>
                        </a:cubicBezTo>
                        <a:cubicBezTo>
                          <a:pt x="28" y="3"/>
                          <a:pt x="30" y="4"/>
                          <a:pt x="32" y="5"/>
                        </a:cubicBezTo>
                        <a:cubicBezTo>
                          <a:pt x="33" y="6"/>
                          <a:pt x="35" y="7"/>
                          <a:pt x="36" y="8"/>
                        </a:cubicBezTo>
                        <a:cubicBezTo>
                          <a:pt x="36" y="8"/>
                          <a:pt x="36" y="8"/>
                          <a:pt x="37" y="9"/>
                        </a:cubicBezTo>
                        <a:cubicBezTo>
                          <a:pt x="37" y="9"/>
                          <a:pt x="37" y="9"/>
                          <a:pt x="37" y="9"/>
                        </a:cubicBezTo>
                        <a:cubicBezTo>
                          <a:pt x="37" y="9"/>
                          <a:pt x="38" y="9"/>
                          <a:pt x="38" y="9"/>
                        </a:cubicBezTo>
                        <a:cubicBezTo>
                          <a:pt x="38" y="9"/>
                          <a:pt x="38" y="9"/>
                          <a:pt x="38" y="9"/>
                        </a:cubicBezTo>
                        <a:cubicBezTo>
                          <a:pt x="38" y="10"/>
                          <a:pt x="38" y="10"/>
                          <a:pt x="39" y="10"/>
                        </a:cubicBezTo>
                        <a:cubicBezTo>
                          <a:pt x="39" y="11"/>
                          <a:pt x="39" y="11"/>
                          <a:pt x="40" y="11"/>
                        </a:cubicBezTo>
                        <a:cubicBezTo>
                          <a:pt x="41" y="11"/>
                          <a:pt x="41" y="11"/>
                          <a:pt x="41" y="11"/>
                        </a:cubicBezTo>
                        <a:cubicBezTo>
                          <a:pt x="41" y="11"/>
                          <a:pt x="41" y="11"/>
                          <a:pt x="41" y="11"/>
                        </a:cubicBezTo>
                        <a:cubicBezTo>
                          <a:pt x="41" y="11"/>
                          <a:pt x="41" y="12"/>
                          <a:pt x="41" y="12"/>
                        </a:cubicBezTo>
                        <a:cubicBezTo>
                          <a:pt x="41" y="12"/>
                          <a:pt x="42" y="13"/>
                          <a:pt x="42" y="13"/>
                        </a:cubicBezTo>
                        <a:cubicBezTo>
                          <a:pt x="43" y="13"/>
                          <a:pt x="43" y="13"/>
                          <a:pt x="43" y="13"/>
                        </a:cubicBezTo>
                        <a:cubicBezTo>
                          <a:pt x="44" y="13"/>
                          <a:pt x="44" y="13"/>
                          <a:pt x="44" y="13"/>
                        </a:cubicBezTo>
                        <a:cubicBezTo>
                          <a:pt x="44" y="14"/>
                          <a:pt x="44" y="14"/>
                          <a:pt x="44" y="14"/>
                        </a:cubicBezTo>
                        <a:cubicBezTo>
                          <a:pt x="44" y="14"/>
                          <a:pt x="45" y="14"/>
                          <a:pt x="45" y="14"/>
                        </a:cubicBezTo>
                        <a:cubicBezTo>
                          <a:pt x="45" y="15"/>
                          <a:pt x="45" y="15"/>
                          <a:pt x="46" y="16"/>
                        </a:cubicBezTo>
                        <a:cubicBezTo>
                          <a:pt x="46" y="16"/>
                          <a:pt x="46" y="16"/>
                          <a:pt x="47" y="16"/>
                        </a:cubicBezTo>
                        <a:cubicBezTo>
                          <a:pt x="47" y="16"/>
                          <a:pt x="47" y="16"/>
                          <a:pt x="48" y="16"/>
                        </a:cubicBezTo>
                        <a:cubicBezTo>
                          <a:pt x="48" y="17"/>
                          <a:pt x="49" y="17"/>
                          <a:pt x="49" y="18"/>
                        </a:cubicBezTo>
                        <a:cubicBezTo>
                          <a:pt x="49" y="18"/>
                          <a:pt x="49" y="18"/>
                          <a:pt x="49" y="18"/>
                        </a:cubicBezTo>
                        <a:cubicBezTo>
                          <a:pt x="50" y="19"/>
                          <a:pt x="51" y="20"/>
                          <a:pt x="51" y="20"/>
                        </a:cubicBezTo>
                        <a:cubicBezTo>
                          <a:pt x="52" y="20"/>
                          <a:pt x="52" y="20"/>
                          <a:pt x="52" y="20"/>
                        </a:cubicBezTo>
                        <a:cubicBezTo>
                          <a:pt x="52" y="20"/>
                          <a:pt x="52" y="20"/>
                          <a:pt x="52" y="20"/>
                        </a:cubicBezTo>
                        <a:cubicBezTo>
                          <a:pt x="53" y="22"/>
                          <a:pt x="54" y="23"/>
                          <a:pt x="55" y="24"/>
                        </a:cubicBezTo>
                        <a:cubicBezTo>
                          <a:pt x="56" y="25"/>
                          <a:pt x="56" y="25"/>
                          <a:pt x="57" y="26"/>
                        </a:cubicBezTo>
                        <a:cubicBezTo>
                          <a:pt x="57" y="26"/>
                          <a:pt x="58" y="26"/>
                          <a:pt x="58" y="26"/>
                        </a:cubicBezTo>
                        <a:cubicBezTo>
                          <a:pt x="58" y="27"/>
                          <a:pt x="58" y="27"/>
                          <a:pt x="58" y="27"/>
                        </a:cubicBezTo>
                        <a:cubicBezTo>
                          <a:pt x="59" y="27"/>
                          <a:pt x="59" y="27"/>
                          <a:pt x="59" y="27"/>
                        </a:cubicBezTo>
                        <a:cubicBezTo>
                          <a:pt x="59" y="28"/>
                          <a:pt x="59" y="28"/>
                          <a:pt x="60" y="28"/>
                        </a:cubicBezTo>
                        <a:cubicBezTo>
                          <a:pt x="60" y="29"/>
                          <a:pt x="60" y="29"/>
                          <a:pt x="61" y="30"/>
                        </a:cubicBezTo>
                        <a:cubicBezTo>
                          <a:pt x="61" y="30"/>
                          <a:pt x="61" y="30"/>
                          <a:pt x="61" y="31"/>
                        </a:cubicBezTo>
                        <a:cubicBezTo>
                          <a:pt x="61" y="31"/>
                          <a:pt x="61" y="31"/>
                          <a:pt x="62" y="31"/>
                        </a:cubicBezTo>
                        <a:cubicBezTo>
                          <a:pt x="62" y="32"/>
                          <a:pt x="62" y="32"/>
                          <a:pt x="63" y="33"/>
                        </a:cubicBezTo>
                        <a:cubicBezTo>
                          <a:pt x="63" y="33"/>
                          <a:pt x="63" y="33"/>
                          <a:pt x="63" y="33"/>
                        </a:cubicBezTo>
                        <a:cubicBezTo>
                          <a:pt x="64" y="33"/>
                          <a:pt x="64" y="33"/>
                          <a:pt x="64" y="33"/>
                        </a:cubicBezTo>
                        <a:cubicBezTo>
                          <a:pt x="64" y="33"/>
                          <a:pt x="64" y="34"/>
                          <a:pt x="64" y="34"/>
                        </a:cubicBezTo>
                        <a:cubicBezTo>
                          <a:pt x="64" y="34"/>
                          <a:pt x="64" y="34"/>
                          <a:pt x="64" y="34"/>
                        </a:cubicBezTo>
                        <a:cubicBezTo>
                          <a:pt x="64" y="34"/>
                          <a:pt x="64" y="34"/>
                          <a:pt x="64" y="34"/>
                        </a:cubicBezTo>
                        <a:cubicBezTo>
                          <a:pt x="65" y="34"/>
                          <a:pt x="65" y="35"/>
                          <a:pt x="65" y="35"/>
                        </a:cubicBezTo>
                        <a:cubicBezTo>
                          <a:pt x="65" y="35"/>
                          <a:pt x="65" y="36"/>
                          <a:pt x="65" y="36"/>
                        </a:cubicBezTo>
                        <a:cubicBezTo>
                          <a:pt x="65" y="36"/>
                          <a:pt x="65" y="36"/>
                          <a:pt x="66" y="36"/>
                        </a:cubicBezTo>
                        <a:cubicBezTo>
                          <a:pt x="66" y="36"/>
                          <a:pt x="66" y="36"/>
                          <a:pt x="66" y="36"/>
                        </a:cubicBezTo>
                        <a:cubicBezTo>
                          <a:pt x="66" y="37"/>
                          <a:pt x="67" y="37"/>
                          <a:pt x="67" y="37"/>
                        </a:cubicBezTo>
                        <a:cubicBezTo>
                          <a:pt x="67" y="37"/>
                          <a:pt x="67" y="37"/>
                          <a:pt x="67" y="38"/>
                        </a:cubicBezTo>
                        <a:cubicBezTo>
                          <a:pt x="67" y="38"/>
                          <a:pt x="68" y="38"/>
                          <a:pt x="68" y="39"/>
                        </a:cubicBezTo>
                        <a:cubicBezTo>
                          <a:pt x="68" y="39"/>
                          <a:pt x="68" y="39"/>
                          <a:pt x="68" y="39"/>
                        </a:cubicBezTo>
                        <a:cubicBezTo>
                          <a:pt x="68" y="39"/>
                          <a:pt x="68" y="39"/>
                          <a:pt x="68" y="39"/>
                        </a:cubicBezTo>
                        <a:cubicBezTo>
                          <a:pt x="68" y="39"/>
                          <a:pt x="68" y="39"/>
                          <a:pt x="68" y="39"/>
                        </a:cubicBezTo>
                        <a:cubicBezTo>
                          <a:pt x="68" y="39"/>
                          <a:pt x="69" y="40"/>
                          <a:pt x="69" y="40"/>
                        </a:cubicBezTo>
                        <a:cubicBezTo>
                          <a:pt x="69" y="40"/>
                          <a:pt x="69" y="40"/>
                          <a:pt x="69" y="40"/>
                        </a:cubicBezTo>
                        <a:cubicBezTo>
                          <a:pt x="69" y="40"/>
                          <a:pt x="69" y="40"/>
                          <a:pt x="69" y="40"/>
                        </a:cubicBezTo>
                        <a:cubicBezTo>
                          <a:pt x="69" y="41"/>
                          <a:pt x="69" y="41"/>
                          <a:pt x="69" y="41"/>
                        </a:cubicBezTo>
                        <a:cubicBezTo>
                          <a:pt x="70" y="41"/>
                          <a:pt x="70" y="42"/>
                          <a:pt x="70" y="42"/>
                        </a:cubicBezTo>
                        <a:cubicBezTo>
                          <a:pt x="70" y="42"/>
                          <a:pt x="70" y="42"/>
                          <a:pt x="70" y="42"/>
                        </a:cubicBezTo>
                        <a:cubicBezTo>
                          <a:pt x="70" y="42"/>
                          <a:pt x="70" y="42"/>
                          <a:pt x="70" y="42"/>
                        </a:cubicBezTo>
                        <a:cubicBezTo>
                          <a:pt x="70" y="42"/>
                          <a:pt x="70" y="42"/>
                          <a:pt x="70" y="42"/>
                        </a:cubicBezTo>
                        <a:cubicBezTo>
                          <a:pt x="71" y="42"/>
                          <a:pt x="71" y="42"/>
                          <a:pt x="71" y="42"/>
                        </a:cubicBezTo>
                        <a:cubicBezTo>
                          <a:pt x="71" y="44"/>
                          <a:pt x="71" y="44"/>
                          <a:pt x="71" y="44"/>
                        </a:cubicBezTo>
                        <a:cubicBezTo>
                          <a:pt x="71" y="44"/>
                          <a:pt x="70" y="44"/>
                          <a:pt x="70" y="44"/>
                        </a:cubicBezTo>
                        <a:cubicBezTo>
                          <a:pt x="70" y="44"/>
                          <a:pt x="70" y="44"/>
                          <a:pt x="70" y="44"/>
                        </a:cubicBezTo>
                        <a:cubicBezTo>
                          <a:pt x="71" y="44"/>
                          <a:pt x="71" y="44"/>
                          <a:pt x="71" y="44"/>
                        </a:cubicBezTo>
                        <a:cubicBezTo>
                          <a:pt x="71" y="44"/>
                          <a:pt x="71" y="44"/>
                          <a:pt x="71" y="44"/>
                        </a:cubicBezTo>
                        <a:cubicBezTo>
                          <a:pt x="71" y="45"/>
                          <a:pt x="71" y="45"/>
                          <a:pt x="71" y="45"/>
                        </a:cubicBezTo>
                        <a:cubicBezTo>
                          <a:pt x="71" y="45"/>
                          <a:pt x="72" y="45"/>
                          <a:pt x="72" y="45"/>
                        </a:cubicBezTo>
                        <a:cubicBezTo>
                          <a:pt x="72" y="45"/>
                          <a:pt x="72" y="46"/>
                          <a:pt x="72" y="46"/>
                        </a:cubicBezTo>
                        <a:cubicBezTo>
                          <a:pt x="72" y="46"/>
                          <a:pt x="72" y="46"/>
                          <a:pt x="72" y="47"/>
                        </a:cubicBezTo>
                        <a:cubicBezTo>
                          <a:pt x="72" y="47"/>
                          <a:pt x="72" y="47"/>
                          <a:pt x="72" y="47"/>
                        </a:cubicBezTo>
                        <a:cubicBezTo>
                          <a:pt x="72" y="47"/>
                          <a:pt x="72" y="47"/>
                          <a:pt x="72" y="47"/>
                        </a:cubicBezTo>
                        <a:cubicBezTo>
                          <a:pt x="73" y="47"/>
                          <a:pt x="73" y="47"/>
                          <a:pt x="73" y="47"/>
                        </a:cubicBezTo>
                        <a:cubicBezTo>
                          <a:pt x="73" y="47"/>
                          <a:pt x="73" y="47"/>
                          <a:pt x="73" y="48"/>
                        </a:cubicBezTo>
                        <a:cubicBezTo>
                          <a:pt x="73" y="48"/>
                          <a:pt x="73" y="48"/>
                          <a:pt x="73" y="48"/>
                        </a:cubicBezTo>
                        <a:cubicBezTo>
                          <a:pt x="73" y="49"/>
                          <a:pt x="73" y="49"/>
                          <a:pt x="73" y="49"/>
                        </a:cubicBezTo>
                        <a:cubicBezTo>
                          <a:pt x="73" y="49"/>
                          <a:pt x="73" y="49"/>
                          <a:pt x="73" y="49"/>
                        </a:cubicBezTo>
                        <a:cubicBezTo>
                          <a:pt x="73" y="49"/>
                          <a:pt x="73" y="49"/>
                          <a:pt x="73" y="49"/>
                        </a:cubicBezTo>
                        <a:cubicBezTo>
                          <a:pt x="73" y="49"/>
                          <a:pt x="73" y="49"/>
                          <a:pt x="74" y="49"/>
                        </a:cubicBezTo>
                        <a:cubicBezTo>
                          <a:pt x="74" y="49"/>
                          <a:pt x="74" y="49"/>
                          <a:pt x="74" y="49"/>
                        </a:cubicBezTo>
                        <a:cubicBezTo>
                          <a:pt x="74" y="49"/>
                          <a:pt x="74" y="49"/>
                          <a:pt x="74" y="49"/>
                        </a:cubicBezTo>
                        <a:cubicBezTo>
                          <a:pt x="74" y="49"/>
                          <a:pt x="74" y="50"/>
                          <a:pt x="74" y="50"/>
                        </a:cubicBezTo>
                        <a:cubicBezTo>
                          <a:pt x="74" y="50"/>
                          <a:pt x="74" y="50"/>
                          <a:pt x="74" y="51"/>
                        </a:cubicBezTo>
                        <a:cubicBezTo>
                          <a:pt x="74" y="51"/>
                          <a:pt x="74" y="51"/>
                          <a:pt x="75" y="51"/>
                        </a:cubicBezTo>
                        <a:cubicBezTo>
                          <a:pt x="75" y="51"/>
                          <a:pt x="75" y="51"/>
                          <a:pt x="75" y="51"/>
                        </a:cubicBezTo>
                        <a:cubicBezTo>
                          <a:pt x="75" y="52"/>
                          <a:pt x="75" y="52"/>
                          <a:pt x="75" y="52"/>
                        </a:cubicBezTo>
                        <a:cubicBezTo>
                          <a:pt x="75" y="52"/>
                          <a:pt x="75" y="52"/>
                          <a:pt x="75" y="52"/>
                        </a:cubicBezTo>
                        <a:cubicBezTo>
                          <a:pt x="75" y="52"/>
                          <a:pt x="75" y="52"/>
                          <a:pt x="75" y="52"/>
                        </a:cubicBezTo>
                        <a:cubicBezTo>
                          <a:pt x="75" y="52"/>
                          <a:pt x="75" y="52"/>
                          <a:pt x="75" y="52"/>
                        </a:cubicBezTo>
                        <a:cubicBezTo>
                          <a:pt x="76" y="53"/>
                          <a:pt x="76" y="53"/>
                          <a:pt x="76" y="53"/>
                        </a:cubicBezTo>
                        <a:cubicBezTo>
                          <a:pt x="76" y="53"/>
                          <a:pt x="76" y="53"/>
                          <a:pt x="76" y="53"/>
                        </a:cubicBezTo>
                        <a:cubicBezTo>
                          <a:pt x="76" y="53"/>
                          <a:pt x="76" y="53"/>
                          <a:pt x="76" y="54"/>
                        </a:cubicBezTo>
                        <a:cubicBezTo>
                          <a:pt x="76" y="54"/>
                          <a:pt x="76" y="54"/>
                          <a:pt x="76" y="54"/>
                        </a:cubicBezTo>
                        <a:cubicBezTo>
                          <a:pt x="76" y="54"/>
                          <a:pt x="76" y="54"/>
                          <a:pt x="76" y="54"/>
                        </a:cubicBezTo>
                        <a:cubicBezTo>
                          <a:pt x="76" y="54"/>
                          <a:pt x="76" y="54"/>
                          <a:pt x="76" y="54"/>
                        </a:cubicBezTo>
                        <a:cubicBezTo>
                          <a:pt x="77" y="54"/>
                          <a:pt x="77" y="54"/>
                          <a:pt x="77" y="55"/>
                        </a:cubicBezTo>
                        <a:cubicBezTo>
                          <a:pt x="77" y="55"/>
                          <a:pt x="77" y="55"/>
                          <a:pt x="77" y="55"/>
                        </a:cubicBezTo>
                        <a:cubicBezTo>
                          <a:pt x="77" y="55"/>
                          <a:pt x="77" y="55"/>
                          <a:pt x="77" y="55"/>
                        </a:cubicBezTo>
                        <a:cubicBezTo>
                          <a:pt x="77" y="56"/>
                          <a:pt x="77" y="56"/>
                          <a:pt x="77" y="57"/>
                        </a:cubicBezTo>
                        <a:cubicBezTo>
                          <a:pt x="77" y="57"/>
                          <a:pt x="77" y="57"/>
                          <a:pt x="77" y="57"/>
                        </a:cubicBezTo>
                        <a:cubicBezTo>
                          <a:pt x="77" y="58"/>
                          <a:pt x="77" y="58"/>
                          <a:pt x="77" y="59"/>
                        </a:cubicBezTo>
                        <a:cubicBezTo>
                          <a:pt x="77" y="60"/>
                          <a:pt x="77" y="61"/>
                          <a:pt x="77" y="63"/>
                        </a:cubicBezTo>
                        <a:cubicBezTo>
                          <a:pt x="77" y="66"/>
                          <a:pt x="78" y="68"/>
                          <a:pt x="79" y="71"/>
                        </a:cubicBezTo>
                        <a:cubicBezTo>
                          <a:pt x="79" y="72"/>
                          <a:pt x="79" y="72"/>
                          <a:pt x="79" y="72"/>
                        </a:cubicBezTo>
                        <a:cubicBezTo>
                          <a:pt x="78" y="71"/>
                          <a:pt x="78" y="71"/>
                          <a:pt x="78" y="71"/>
                        </a:cubicBezTo>
                        <a:cubicBezTo>
                          <a:pt x="77" y="71"/>
                          <a:pt x="77" y="71"/>
                          <a:pt x="76" y="70"/>
                        </a:cubicBezTo>
                        <a:cubicBezTo>
                          <a:pt x="76" y="70"/>
                          <a:pt x="76" y="69"/>
                          <a:pt x="76" y="69"/>
                        </a:cubicBezTo>
                        <a:cubicBezTo>
                          <a:pt x="76" y="69"/>
                          <a:pt x="76" y="69"/>
                          <a:pt x="76" y="69"/>
                        </a:cubicBezTo>
                        <a:cubicBezTo>
                          <a:pt x="75" y="69"/>
                          <a:pt x="75" y="68"/>
                          <a:pt x="75" y="68"/>
                        </a:cubicBezTo>
                        <a:cubicBezTo>
                          <a:pt x="75" y="66"/>
                          <a:pt x="75" y="66"/>
                          <a:pt x="75" y="66"/>
                        </a:cubicBezTo>
                        <a:cubicBezTo>
                          <a:pt x="75" y="66"/>
                          <a:pt x="75" y="66"/>
                          <a:pt x="75" y="66"/>
                        </a:cubicBezTo>
                        <a:cubicBezTo>
                          <a:pt x="75" y="66"/>
                          <a:pt x="75" y="66"/>
                          <a:pt x="75" y="66"/>
                        </a:cubicBezTo>
                        <a:cubicBezTo>
                          <a:pt x="75" y="66"/>
                          <a:pt x="75" y="66"/>
                          <a:pt x="75" y="66"/>
                        </a:cubicBezTo>
                        <a:cubicBezTo>
                          <a:pt x="74" y="66"/>
                          <a:pt x="74" y="65"/>
                          <a:pt x="74" y="64"/>
                        </a:cubicBezTo>
                        <a:cubicBezTo>
                          <a:pt x="74" y="64"/>
                          <a:pt x="74" y="64"/>
                          <a:pt x="74" y="64"/>
                        </a:cubicBezTo>
                        <a:cubicBezTo>
                          <a:pt x="74" y="64"/>
                          <a:pt x="74" y="64"/>
                          <a:pt x="74" y="64"/>
                        </a:cubicBezTo>
                        <a:cubicBezTo>
                          <a:pt x="74" y="64"/>
                          <a:pt x="73" y="64"/>
                          <a:pt x="73" y="63"/>
                        </a:cubicBezTo>
                        <a:cubicBezTo>
                          <a:pt x="73" y="63"/>
                          <a:pt x="73" y="63"/>
                          <a:pt x="73" y="63"/>
                        </a:cubicBezTo>
                        <a:cubicBezTo>
                          <a:pt x="72" y="63"/>
                          <a:pt x="72" y="62"/>
                          <a:pt x="72" y="62"/>
                        </a:cubicBezTo>
                        <a:cubicBezTo>
                          <a:pt x="72" y="62"/>
                          <a:pt x="72" y="61"/>
                          <a:pt x="72" y="61"/>
                        </a:cubicBezTo>
                        <a:cubicBezTo>
                          <a:pt x="72" y="61"/>
                          <a:pt x="72" y="61"/>
                          <a:pt x="72" y="61"/>
                        </a:cubicBezTo>
                        <a:cubicBezTo>
                          <a:pt x="72" y="61"/>
                          <a:pt x="72" y="61"/>
                          <a:pt x="72" y="61"/>
                        </a:cubicBezTo>
                        <a:cubicBezTo>
                          <a:pt x="72" y="61"/>
                          <a:pt x="72" y="61"/>
                          <a:pt x="72" y="61"/>
                        </a:cubicBezTo>
                        <a:cubicBezTo>
                          <a:pt x="71" y="61"/>
                          <a:pt x="71" y="61"/>
                          <a:pt x="71" y="60"/>
                        </a:cubicBezTo>
                        <a:cubicBezTo>
                          <a:pt x="71" y="60"/>
                          <a:pt x="71" y="60"/>
                          <a:pt x="71" y="60"/>
                        </a:cubicBezTo>
                        <a:cubicBezTo>
                          <a:pt x="71" y="60"/>
                          <a:pt x="71" y="59"/>
                          <a:pt x="71" y="59"/>
                        </a:cubicBezTo>
                        <a:cubicBezTo>
                          <a:pt x="71" y="59"/>
                          <a:pt x="71" y="59"/>
                          <a:pt x="71" y="59"/>
                        </a:cubicBezTo>
                        <a:cubicBezTo>
                          <a:pt x="71" y="59"/>
                          <a:pt x="71" y="59"/>
                          <a:pt x="71" y="59"/>
                        </a:cubicBezTo>
                        <a:cubicBezTo>
                          <a:pt x="70" y="59"/>
                          <a:pt x="70" y="58"/>
                          <a:pt x="70" y="58"/>
                        </a:cubicBezTo>
                        <a:cubicBezTo>
                          <a:pt x="70" y="58"/>
                          <a:pt x="70" y="58"/>
                          <a:pt x="70" y="57"/>
                        </a:cubicBezTo>
                        <a:cubicBezTo>
                          <a:pt x="70" y="57"/>
                          <a:pt x="70" y="57"/>
                          <a:pt x="70" y="57"/>
                        </a:cubicBezTo>
                        <a:cubicBezTo>
                          <a:pt x="69" y="57"/>
                          <a:pt x="69" y="57"/>
                          <a:pt x="69" y="57"/>
                        </a:cubicBezTo>
                        <a:cubicBezTo>
                          <a:pt x="69" y="56"/>
                          <a:pt x="69" y="56"/>
                          <a:pt x="69" y="56"/>
                        </a:cubicBezTo>
                        <a:cubicBezTo>
                          <a:pt x="69" y="55"/>
                          <a:pt x="69" y="55"/>
                          <a:pt x="68" y="55"/>
                        </a:cubicBezTo>
                        <a:cubicBezTo>
                          <a:pt x="68" y="55"/>
                          <a:pt x="68" y="55"/>
                          <a:pt x="68" y="55"/>
                        </a:cubicBezTo>
                        <a:cubicBezTo>
                          <a:pt x="68" y="55"/>
                          <a:pt x="67" y="55"/>
                          <a:pt x="67" y="54"/>
                        </a:cubicBezTo>
                        <a:cubicBezTo>
                          <a:pt x="67" y="53"/>
                          <a:pt x="67" y="53"/>
                          <a:pt x="67" y="53"/>
                        </a:cubicBezTo>
                        <a:cubicBezTo>
                          <a:pt x="67" y="53"/>
                          <a:pt x="67" y="53"/>
                          <a:pt x="66" y="53"/>
                        </a:cubicBezTo>
                        <a:cubicBezTo>
                          <a:pt x="66" y="53"/>
                          <a:pt x="66" y="53"/>
                          <a:pt x="66" y="53"/>
                        </a:cubicBezTo>
                        <a:cubicBezTo>
                          <a:pt x="66" y="53"/>
                          <a:pt x="66" y="53"/>
                          <a:pt x="66" y="53"/>
                        </a:cubicBezTo>
                        <a:cubicBezTo>
                          <a:pt x="66" y="53"/>
                          <a:pt x="66" y="53"/>
                          <a:pt x="66" y="53"/>
                        </a:cubicBezTo>
                        <a:cubicBezTo>
                          <a:pt x="66" y="51"/>
                          <a:pt x="66" y="51"/>
                          <a:pt x="66" y="51"/>
                        </a:cubicBezTo>
                        <a:cubicBezTo>
                          <a:pt x="66" y="51"/>
                          <a:pt x="66" y="50"/>
                          <a:pt x="66" y="50"/>
                        </a:cubicBezTo>
                        <a:cubicBezTo>
                          <a:pt x="66" y="50"/>
                          <a:pt x="66" y="50"/>
                          <a:pt x="66" y="50"/>
                        </a:cubicBezTo>
                        <a:cubicBezTo>
                          <a:pt x="66" y="50"/>
                          <a:pt x="65" y="50"/>
                          <a:pt x="65" y="50"/>
                        </a:cubicBezTo>
                        <a:cubicBezTo>
                          <a:pt x="64" y="50"/>
                          <a:pt x="64" y="50"/>
                          <a:pt x="64" y="50"/>
                        </a:cubicBezTo>
                        <a:cubicBezTo>
                          <a:pt x="65" y="49"/>
                          <a:pt x="65" y="49"/>
                          <a:pt x="65" y="49"/>
                        </a:cubicBezTo>
                        <a:cubicBezTo>
                          <a:pt x="65" y="49"/>
                          <a:pt x="65" y="49"/>
                          <a:pt x="65" y="49"/>
                        </a:cubicBezTo>
                        <a:cubicBezTo>
                          <a:pt x="65" y="49"/>
                          <a:pt x="65" y="49"/>
                          <a:pt x="65" y="49"/>
                        </a:cubicBezTo>
                        <a:cubicBezTo>
                          <a:pt x="65" y="49"/>
                          <a:pt x="65" y="49"/>
                          <a:pt x="64" y="49"/>
                        </a:cubicBezTo>
                        <a:cubicBezTo>
                          <a:pt x="64" y="49"/>
                          <a:pt x="64" y="49"/>
                          <a:pt x="64" y="49"/>
                        </a:cubicBezTo>
                        <a:cubicBezTo>
                          <a:pt x="64" y="49"/>
                          <a:pt x="64" y="49"/>
                          <a:pt x="64" y="49"/>
                        </a:cubicBezTo>
                        <a:cubicBezTo>
                          <a:pt x="64" y="48"/>
                          <a:pt x="63" y="48"/>
                          <a:pt x="63" y="48"/>
                        </a:cubicBezTo>
                        <a:cubicBezTo>
                          <a:pt x="63" y="48"/>
                          <a:pt x="63" y="48"/>
                          <a:pt x="63" y="48"/>
                        </a:cubicBezTo>
                        <a:cubicBezTo>
                          <a:pt x="62" y="48"/>
                          <a:pt x="62" y="48"/>
                          <a:pt x="62" y="48"/>
                        </a:cubicBezTo>
                        <a:cubicBezTo>
                          <a:pt x="63" y="49"/>
                          <a:pt x="63" y="50"/>
                          <a:pt x="64" y="51"/>
                        </a:cubicBezTo>
                        <a:cubicBezTo>
                          <a:pt x="65" y="52"/>
                          <a:pt x="65" y="52"/>
                          <a:pt x="65" y="52"/>
                        </a:cubicBezTo>
                        <a:cubicBezTo>
                          <a:pt x="65" y="53"/>
                          <a:pt x="66" y="54"/>
                          <a:pt x="67" y="55"/>
                        </a:cubicBezTo>
                        <a:cubicBezTo>
                          <a:pt x="67" y="56"/>
                          <a:pt x="67" y="56"/>
                          <a:pt x="68" y="56"/>
                        </a:cubicBezTo>
                        <a:cubicBezTo>
                          <a:pt x="68" y="57"/>
                          <a:pt x="68" y="57"/>
                          <a:pt x="68" y="57"/>
                        </a:cubicBezTo>
                        <a:cubicBezTo>
                          <a:pt x="68" y="57"/>
                          <a:pt x="68" y="57"/>
                          <a:pt x="68" y="57"/>
                        </a:cubicBezTo>
                        <a:cubicBezTo>
                          <a:pt x="68" y="57"/>
                          <a:pt x="68" y="57"/>
                          <a:pt x="68" y="57"/>
                        </a:cubicBezTo>
                        <a:cubicBezTo>
                          <a:pt x="68" y="57"/>
                          <a:pt x="68" y="57"/>
                          <a:pt x="68" y="57"/>
                        </a:cubicBezTo>
                        <a:cubicBezTo>
                          <a:pt x="69" y="57"/>
                          <a:pt x="69" y="57"/>
                          <a:pt x="69" y="57"/>
                        </a:cubicBezTo>
                        <a:cubicBezTo>
                          <a:pt x="69" y="58"/>
                          <a:pt x="69" y="58"/>
                          <a:pt x="69" y="58"/>
                        </a:cubicBezTo>
                        <a:cubicBezTo>
                          <a:pt x="69" y="58"/>
                          <a:pt x="69" y="58"/>
                          <a:pt x="69" y="58"/>
                        </a:cubicBezTo>
                        <a:cubicBezTo>
                          <a:pt x="69" y="58"/>
                          <a:pt x="69" y="58"/>
                          <a:pt x="69" y="59"/>
                        </a:cubicBezTo>
                        <a:cubicBezTo>
                          <a:pt x="69" y="59"/>
                          <a:pt x="69" y="59"/>
                          <a:pt x="69" y="59"/>
                        </a:cubicBezTo>
                        <a:cubicBezTo>
                          <a:pt x="69" y="59"/>
                          <a:pt x="69" y="59"/>
                          <a:pt x="70" y="60"/>
                        </a:cubicBezTo>
                        <a:cubicBezTo>
                          <a:pt x="70" y="60"/>
                          <a:pt x="70" y="60"/>
                          <a:pt x="70" y="60"/>
                        </a:cubicBezTo>
                        <a:cubicBezTo>
                          <a:pt x="70" y="61"/>
                          <a:pt x="70" y="61"/>
                          <a:pt x="70" y="61"/>
                        </a:cubicBezTo>
                        <a:cubicBezTo>
                          <a:pt x="71" y="61"/>
                          <a:pt x="71" y="62"/>
                          <a:pt x="71" y="63"/>
                        </a:cubicBezTo>
                        <a:cubicBezTo>
                          <a:pt x="71" y="63"/>
                          <a:pt x="71" y="63"/>
                          <a:pt x="72" y="63"/>
                        </a:cubicBezTo>
                        <a:cubicBezTo>
                          <a:pt x="73" y="63"/>
                          <a:pt x="73" y="63"/>
                          <a:pt x="73" y="63"/>
                        </a:cubicBezTo>
                        <a:cubicBezTo>
                          <a:pt x="72" y="63"/>
                          <a:pt x="72" y="63"/>
                          <a:pt x="72" y="63"/>
                        </a:cubicBezTo>
                        <a:cubicBezTo>
                          <a:pt x="72" y="65"/>
                          <a:pt x="72" y="66"/>
                          <a:pt x="73" y="67"/>
                        </a:cubicBezTo>
                        <a:cubicBezTo>
                          <a:pt x="73" y="67"/>
                          <a:pt x="73" y="67"/>
                          <a:pt x="74" y="68"/>
                        </a:cubicBezTo>
                        <a:cubicBezTo>
                          <a:pt x="74" y="68"/>
                          <a:pt x="74" y="68"/>
                          <a:pt x="74" y="68"/>
                        </a:cubicBezTo>
                        <a:cubicBezTo>
                          <a:pt x="74" y="68"/>
                          <a:pt x="75" y="69"/>
                          <a:pt x="75" y="69"/>
                        </a:cubicBezTo>
                        <a:cubicBezTo>
                          <a:pt x="75" y="69"/>
                          <a:pt x="75" y="69"/>
                          <a:pt x="75" y="69"/>
                        </a:cubicBezTo>
                        <a:cubicBezTo>
                          <a:pt x="75" y="70"/>
                          <a:pt x="75" y="70"/>
                          <a:pt x="75" y="70"/>
                        </a:cubicBezTo>
                        <a:cubicBezTo>
                          <a:pt x="75" y="70"/>
                          <a:pt x="75" y="70"/>
                          <a:pt x="75" y="70"/>
                        </a:cubicBezTo>
                        <a:cubicBezTo>
                          <a:pt x="75" y="70"/>
                          <a:pt x="75" y="70"/>
                          <a:pt x="75" y="70"/>
                        </a:cubicBezTo>
                        <a:cubicBezTo>
                          <a:pt x="76" y="70"/>
                          <a:pt x="76" y="71"/>
                          <a:pt x="76" y="72"/>
                        </a:cubicBezTo>
                        <a:cubicBezTo>
                          <a:pt x="76" y="72"/>
                          <a:pt x="76" y="72"/>
                          <a:pt x="76" y="72"/>
                        </a:cubicBezTo>
                        <a:cubicBezTo>
                          <a:pt x="76" y="72"/>
                          <a:pt x="76" y="72"/>
                          <a:pt x="76" y="72"/>
                        </a:cubicBezTo>
                        <a:cubicBezTo>
                          <a:pt x="77" y="72"/>
                          <a:pt x="77" y="72"/>
                          <a:pt x="77" y="73"/>
                        </a:cubicBezTo>
                        <a:cubicBezTo>
                          <a:pt x="77" y="73"/>
                          <a:pt x="77" y="73"/>
                          <a:pt x="77" y="73"/>
                        </a:cubicBezTo>
                        <a:cubicBezTo>
                          <a:pt x="78" y="73"/>
                          <a:pt x="78" y="74"/>
                          <a:pt x="78" y="74"/>
                        </a:cubicBezTo>
                        <a:cubicBezTo>
                          <a:pt x="78" y="75"/>
                          <a:pt x="78" y="75"/>
                          <a:pt x="78" y="75"/>
                        </a:cubicBezTo>
                        <a:cubicBezTo>
                          <a:pt x="78" y="75"/>
                          <a:pt x="78" y="75"/>
                          <a:pt x="78" y="75"/>
                        </a:cubicBezTo>
                        <a:cubicBezTo>
                          <a:pt x="78" y="75"/>
                          <a:pt x="78" y="75"/>
                          <a:pt x="78" y="75"/>
                        </a:cubicBezTo>
                        <a:cubicBezTo>
                          <a:pt x="78" y="75"/>
                          <a:pt x="79" y="75"/>
                          <a:pt x="79" y="75"/>
                        </a:cubicBezTo>
                        <a:cubicBezTo>
                          <a:pt x="79" y="78"/>
                          <a:pt x="79" y="78"/>
                          <a:pt x="79" y="78"/>
                        </a:cubicBezTo>
                        <a:cubicBezTo>
                          <a:pt x="79" y="78"/>
                          <a:pt x="79" y="78"/>
                          <a:pt x="79" y="78"/>
                        </a:cubicBezTo>
                        <a:cubicBezTo>
                          <a:pt x="80" y="79"/>
                          <a:pt x="81" y="80"/>
                          <a:pt x="81" y="80"/>
                        </a:cubicBezTo>
                        <a:cubicBezTo>
                          <a:pt x="82" y="81"/>
                          <a:pt x="82" y="82"/>
                          <a:pt x="82" y="82"/>
                        </a:cubicBezTo>
                        <a:cubicBezTo>
                          <a:pt x="82" y="82"/>
                          <a:pt x="82" y="83"/>
                          <a:pt x="82" y="83"/>
                        </a:cubicBezTo>
                        <a:cubicBezTo>
                          <a:pt x="82" y="87"/>
                          <a:pt x="82" y="87"/>
                          <a:pt x="82" y="87"/>
                        </a:cubicBezTo>
                        <a:cubicBezTo>
                          <a:pt x="81" y="87"/>
                          <a:pt x="81" y="87"/>
                          <a:pt x="81" y="87"/>
                        </a:cubicBezTo>
                        <a:cubicBezTo>
                          <a:pt x="81" y="87"/>
                          <a:pt x="81" y="87"/>
                          <a:pt x="81" y="87"/>
                        </a:cubicBezTo>
                        <a:cubicBezTo>
                          <a:pt x="81" y="88"/>
                          <a:pt x="81" y="88"/>
                          <a:pt x="81" y="89"/>
                        </a:cubicBezTo>
                        <a:cubicBezTo>
                          <a:pt x="81" y="89"/>
                          <a:pt x="81" y="89"/>
                          <a:pt x="81" y="89"/>
                        </a:cubicBezTo>
                        <a:cubicBezTo>
                          <a:pt x="81" y="90"/>
                          <a:pt x="81" y="90"/>
                          <a:pt x="81" y="90"/>
                        </a:cubicBezTo>
                        <a:cubicBezTo>
                          <a:pt x="81" y="91"/>
                          <a:pt x="81" y="91"/>
                          <a:pt x="81" y="91"/>
                        </a:cubicBezTo>
                        <a:cubicBezTo>
                          <a:pt x="81" y="92"/>
                          <a:pt x="80" y="92"/>
                          <a:pt x="80" y="92"/>
                        </a:cubicBezTo>
                        <a:cubicBezTo>
                          <a:pt x="80" y="92"/>
                          <a:pt x="80" y="92"/>
                          <a:pt x="80" y="92"/>
                        </a:cubicBezTo>
                        <a:cubicBezTo>
                          <a:pt x="80" y="92"/>
                          <a:pt x="80" y="93"/>
                          <a:pt x="80" y="94"/>
                        </a:cubicBezTo>
                        <a:cubicBezTo>
                          <a:pt x="80" y="94"/>
                          <a:pt x="80" y="94"/>
                          <a:pt x="80" y="94"/>
                        </a:cubicBezTo>
                        <a:cubicBezTo>
                          <a:pt x="80" y="94"/>
                          <a:pt x="80" y="95"/>
                          <a:pt x="80" y="95"/>
                        </a:cubicBezTo>
                        <a:cubicBezTo>
                          <a:pt x="80" y="95"/>
                          <a:pt x="80" y="96"/>
                          <a:pt x="80" y="96"/>
                        </a:cubicBezTo>
                        <a:cubicBezTo>
                          <a:pt x="80" y="96"/>
                          <a:pt x="80" y="96"/>
                          <a:pt x="80" y="96"/>
                        </a:cubicBezTo>
                        <a:cubicBezTo>
                          <a:pt x="81" y="96"/>
                          <a:pt x="81" y="97"/>
                          <a:pt x="81" y="97"/>
                        </a:cubicBezTo>
                        <a:cubicBezTo>
                          <a:pt x="81" y="100"/>
                          <a:pt x="81" y="100"/>
                          <a:pt x="81" y="100"/>
                        </a:cubicBezTo>
                        <a:cubicBezTo>
                          <a:pt x="80" y="100"/>
                          <a:pt x="80" y="100"/>
                          <a:pt x="80" y="100"/>
                        </a:cubicBezTo>
                        <a:cubicBezTo>
                          <a:pt x="80" y="100"/>
                          <a:pt x="80" y="100"/>
                          <a:pt x="80" y="100"/>
                        </a:cubicBezTo>
                        <a:cubicBezTo>
                          <a:pt x="80" y="100"/>
                          <a:pt x="80" y="101"/>
                          <a:pt x="80" y="101"/>
                        </a:cubicBezTo>
                        <a:cubicBezTo>
                          <a:pt x="80" y="101"/>
                          <a:pt x="80" y="101"/>
                          <a:pt x="80" y="101"/>
                        </a:cubicBezTo>
                        <a:cubicBezTo>
                          <a:pt x="80" y="102"/>
                          <a:pt x="80" y="102"/>
                          <a:pt x="80" y="102"/>
                        </a:cubicBezTo>
                        <a:cubicBezTo>
                          <a:pt x="79" y="102"/>
                          <a:pt x="79" y="102"/>
                          <a:pt x="79" y="102"/>
                        </a:cubicBezTo>
                        <a:cubicBezTo>
                          <a:pt x="79" y="102"/>
                          <a:pt x="79" y="102"/>
                          <a:pt x="79" y="102"/>
                        </a:cubicBezTo>
                        <a:cubicBezTo>
                          <a:pt x="79" y="102"/>
                          <a:pt x="79" y="102"/>
                          <a:pt x="79" y="102"/>
                        </a:cubicBezTo>
                        <a:cubicBezTo>
                          <a:pt x="79" y="102"/>
                          <a:pt x="79" y="102"/>
                          <a:pt x="79" y="102"/>
                        </a:cubicBezTo>
                        <a:cubicBezTo>
                          <a:pt x="79" y="103"/>
                          <a:pt x="79" y="103"/>
                          <a:pt x="79" y="103"/>
                        </a:cubicBezTo>
                        <a:cubicBezTo>
                          <a:pt x="79" y="103"/>
                          <a:pt x="79" y="103"/>
                          <a:pt x="79" y="103"/>
                        </a:cubicBezTo>
                        <a:cubicBezTo>
                          <a:pt x="79" y="103"/>
                          <a:pt x="78" y="103"/>
                          <a:pt x="78" y="104"/>
                        </a:cubicBezTo>
                        <a:cubicBezTo>
                          <a:pt x="78" y="105"/>
                          <a:pt x="78" y="106"/>
                          <a:pt x="78" y="107"/>
                        </a:cubicBezTo>
                        <a:cubicBezTo>
                          <a:pt x="78" y="108"/>
                          <a:pt x="78" y="109"/>
                          <a:pt x="78" y="110"/>
                        </a:cubicBezTo>
                        <a:cubicBezTo>
                          <a:pt x="78" y="112"/>
                          <a:pt x="78" y="114"/>
                          <a:pt x="78" y="115"/>
                        </a:cubicBezTo>
                        <a:cubicBezTo>
                          <a:pt x="78" y="116"/>
                          <a:pt x="78" y="116"/>
                          <a:pt x="78" y="116"/>
                        </a:cubicBezTo>
                        <a:cubicBezTo>
                          <a:pt x="77" y="116"/>
                          <a:pt x="77" y="116"/>
                          <a:pt x="77" y="116"/>
                        </a:cubicBezTo>
                        <a:cubicBezTo>
                          <a:pt x="77" y="116"/>
                          <a:pt x="77" y="116"/>
                          <a:pt x="77" y="116"/>
                        </a:cubicBezTo>
                        <a:cubicBezTo>
                          <a:pt x="77" y="116"/>
                          <a:pt x="77" y="116"/>
                          <a:pt x="77" y="116"/>
                        </a:cubicBezTo>
                        <a:cubicBezTo>
                          <a:pt x="77" y="116"/>
                          <a:pt x="77" y="116"/>
                          <a:pt x="77" y="116"/>
                        </a:cubicBezTo>
                        <a:cubicBezTo>
                          <a:pt x="77" y="116"/>
                          <a:pt x="77" y="116"/>
                          <a:pt x="77" y="116"/>
                        </a:cubicBezTo>
                        <a:cubicBezTo>
                          <a:pt x="77" y="116"/>
                          <a:pt x="77" y="117"/>
                          <a:pt x="77" y="117"/>
                        </a:cubicBezTo>
                        <a:cubicBezTo>
                          <a:pt x="77" y="117"/>
                          <a:pt x="77" y="117"/>
                          <a:pt x="76" y="117"/>
                        </a:cubicBezTo>
                        <a:cubicBezTo>
                          <a:pt x="76" y="118"/>
                          <a:pt x="76" y="119"/>
                          <a:pt x="76" y="119"/>
                        </a:cubicBezTo>
                        <a:cubicBezTo>
                          <a:pt x="76" y="120"/>
                          <a:pt x="76" y="121"/>
                          <a:pt x="76" y="122"/>
                        </a:cubicBezTo>
                        <a:cubicBezTo>
                          <a:pt x="76" y="122"/>
                          <a:pt x="76" y="122"/>
                          <a:pt x="76" y="123"/>
                        </a:cubicBezTo>
                        <a:cubicBezTo>
                          <a:pt x="76" y="123"/>
                          <a:pt x="76" y="124"/>
                          <a:pt x="76" y="124"/>
                        </a:cubicBezTo>
                        <a:cubicBezTo>
                          <a:pt x="76" y="125"/>
                          <a:pt x="76" y="125"/>
                          <a:pt x="76" y="125"/>
                        </a:cubicBezTo>
                        <a:cubicBezTo>
                          <a:pt x="75" y="126"/>
                          <a:pt x="75" y="126"/>
                          <a:pt x="75" y="126"/>
                        </a:cubicBezTo>
                        <a:cubicBezTo>
                          <a:pt x="74" y="126"/>
                          <a:pt x="73" y="127"/>
                          <a:pt x="72" y="128"/>
                        </a:cubicBezTo>
                        <a:cubicBezTo>
                          <a:pt x="72" y="129"/>
                          <a:pt x="72" y="129"/>
                          <a:pt x="71" y="129"/>
                        </a:cubicBezTo>
                        <a:cubicBezTo>
                          <a:pt x="71" y="130"/>
                          <a:pt x="71" y="130"/>
                          <a:pt x="71" y="130"/>
                        </a:cubicBezTo>
                        <a:cubicBezTo>
                          <a:pt x="71" y="130"/>
                          <a:pt x="71" y="130"/>
                          <a:pt x="71" y="131"/>
                        </a:cubicBezTo>
                        <a:cubicBezTo>
                          <a:pt x="71" y="131"/>
                          <a:pt x="71" y="132"/>
                          <a:pt x="71" y="132"/>
                        </a:cubicBezTo>
                        <a:cubicBezTo>
                          <a:pt x="71" y="133"/>
                          <a:pt x="70" y="133"/>
                          <a:pt x="70" y="133"/>
                        </a:cubicBezTo>
                        <a:cubicBezTo>
                          <a:pt x="70" y="133"/>
                          <a:pt x="70" y="133"/>
                          <a:pt x="70" y="133"/>
                        </a:cubicBezTo>
                        <a:cubicBezTo>
                          <a:pt x="69" y="133"/>
                          <a:pt x="69" y="133"/>
                          <a:pt x="69" y="134"/>
                        </a:cubicBezTo>
                        <a:cubicBezTo>
                          <a:pt x="69" y="134"/>
                          <a:pt x="69" y="134"/>
                          <a:pt x="69" y="135"/>
                        </a:cubicBezTo>
                        <a:cubicBezTo>
                          <a:pt x="69" y="136"/>
                          <a:pt x="69" y="136"/>
                          <a:pt x="69" y="136"/>
                        </a:cubicBezTo>
                        <a:cubicBezTo>
                          <a:pt x="68" y="136"/>
                          <a:pt x="68" y="136"/>
                          <a:pt x="68" y="136"/>
                        </a:cubicBezTo>
                        <a:cubicBezTo>
                          <a:pt x="68" y="135"/>
                          <a:pt x="68" y="135"/>
                          <a:pt x="68" y="135"/>
                        </a:cubicBezTo>
                        <a:cubicBezTo>
                          <a:pt x="68" y="136"/>
                          <a:pt x="68" y="136"/>
                          <a:pt x="68" y="137"/>
                        </a:cubicBezTo>
                        <a:cubicBezTo>
                          <a:pt x="68" y="137"/>
                          <a:pt x="68" y="137"/>
                          <a:pt x="68" y="137"/>
                        </a:cubicBezTo>
                        <a:cubicBezTo>
                          <a:pt x="68" y="138"/>
                          <a:pt x="68" y="139"/>
                          <a:pt x="68" y="140"/>
                        </a:cubicBezTo>
                        <a:cubicBezTo>
                          <a:pt x="67" y="141"/>
                          <a:pt x="67" y="142"/>
                          <a:pt x="66" y="142"/>
                        </a:cubicBezTo>
                        <a:cubicBezTo>
                          <a:pt x="66" y="142"/>
                          <a:pt x="66" y="142"/>
                          <a:pt x="65" y="142"/>
                        </a:cubicBezTo>
                        <a:cubicBezTo>
                          <a:pt x="65" y="142"/>
                          <a:pt x="65" y="142"/>
                          <a:pt x="65" y="142"/>
                        </a:cubicBezTo>
                        <a:cubicBezTo>
                          <a:pt x="65" y="142"/>
                          <a:pt x="65" y="142"/>
                          <a:pt x="65" y="142"/>
                        </a:cubicBezTo>
                        <a:cubicBezTo>
                          <a:pt x="65" y="142"/>
                          <a:pt x="65" y="142"/>
                          <a:pt x="65" y="142"/>
                        </a:cubicBezTo>
                        <a:cubicBezTo>
                          <a:pt x="65" y="143"/>
                          <a:pt x="65" y="143"/>
                          <a:pt x="65" y="143"/>
                        </a:cubicBezTo>
                        <a:cubicBezTo>
                          <a:pt x="64" y="143"/>
                          <a:pt x="64" y="143"/>
                          <a:pt x="64" y="143"/>
                        </a:cubicBezTo>
                        <a:cubicBezTo>
                          <a:pt x="64" y="143"/>
                          <a:pt x="64" y="143"/>
                          <a:pt x="64" y="143"/>
                        </a:cubicBezTo>
                        <a:cubicBezTo>
                          <a:pt x="64" y="143"/>
                          <a:pt x="64" y="143"/>
                          <a:pt x="64" y="143"/>
                        </a:cubicBezTo>
                        <a:cubicBezTo>
                          <a:pt x="64" y="143"/>
                          <a:pt x="64" y="143"/>
                          <a:pt x="64" y="143"/>
                        </a:cubicBezTo>
                        <a:cubicBezTo>
                          <a:pt x="64" y="143"/>
                          <a:pt x="64" y="143"/>
                          <a:pt x="64" y="143"/>
                        </a:cubicBezTo>
                        <a:cubicBezTo>
                          <a:pt x="64" y="143"/>
                          <a:pt x="64" y="144"/>
                          <a:pt x="63" y="144"/>
                        </a:cubicBezTo>
                        <a:cubicBezTo>
                          <a:pt x="63" y="144"/>
                          <a:pt x="63" y="144"/>
                          <a:pt x="63" y="144"/>
                        </a:cubicBezTo>
                        <a:cubicBezTo>
                          <a:pt x="63" y="144"/>
                          <a:pt x="63" y="145"/>
                          <a:pt x="63" y="145"/>
                        </a:cubicBezTo>
                        <a:cubicBezTo>
                          <a:pt x="63" y="145"/>
                          <a:pt x="63" y="145"/>
                          <a:pt x="63" y="145"/>
                        </a:cubicBezTo>
                        <a:cubicBezTo>
                          <a:pt x="64" y="145"/>
                          <a:pt x="64" y="146"/>
                          <a:pt x="64" y="146"/>
                        </a:cubicBezTo>
                        <a:cubicBezTo>
                          <a:pt x="64" y="147"/>
                          <a:pt x="64" y="147"/>
                          <a:pt x="64" y="147"/>
                        </a:cubicBezTo>
                        <a:cubicBezTo>
                          <a:pt x="64" y="147"/>
                          <a:pt x="64" y="148"/>
                          <a:pt x="64" y="148"/>
                        </a:cubicBezTo>
                        <a:cubicBezTo>
                          <a:pt x="64" y="148"/>
                          <a:pt x="64" y="149"/>
                          <a:pt x="64" y="149"/>
                        </a:cubicBezTo>
                        <a:cubicBezTo>
                          <a:pt x="64" y="150"/>
                          <a:pt x="64" y="150"/>
                          <a:pt x="63" y="150"/>
                        </a:cubicBezTo>
                        <a:cubicBezTo>
                          <a:pt x="63" y="150"/>
                          <a:pt x="62" y="150"/>
                          <a:pt x="62" y="150"/>
                        </a:cubicBezTo>
                        <a:cubicBezTo>
                          <a:pt x="62" y="150"/>
                          <a:pt x="61" y="150"/>
                          <a:pt x="61" y="150"/>
                        </a:cubicBezTo>
                        <a:cubicBezTo>
                          <a:pt x="61" y="150"/>
                          <a:pt x="61" y="150"/>
                          <a:pt x="60" y="150"/>
                        </a:cubicBezTo>
                        <a:cubicBezTo>
                          <a:pt x="60" y="150"/>
                          <a:pt x="60" y="150"/>
                          <a:pt x="60" y="150"/>
                        </a:cubicBezTo>
                        <a:cubicBezTo>
                          <a:pt x="59" y="150"/>
                          <a:pt x="58" y="151"/>
                          <a:pt x="58" y="151"/>
                        </a:cubicBezTo>
                        <a:cubicBezTo>
                          <a:pt x="57" y="152"/>
                          <a:pt x="57" y="153"/>
                          <a:pt x="57" y="154"/>
                        </a:cubicBezTo>
                        <a:cubicBezTo>
                          <a:pt x="57" y="155"/>
                          <a:pt x="57" y="155"/>
                          <a:pt x="57" y="155"/>
                        </a:cubicBezTo>
                        <a:cubicBezTo>
                          <a:pt x="56" y="155"/>
                          <a:pt x="56" y="155"/>
                          <a:pt x="56" y="155"/>
                        </a:cubicBezTo>
                        <a:cubicBezTo>
                          <a:pt x="56" y="155"/>
                          <a:pt x="55" y="156"/>
                          <a:pt x="55" y="156"/>
                        </a:cubicBezTo>
                        <a:cubicBezTo>
                          <a:pt x="55" y="156"/>
                          <a:pt x="55" y="156"/>
                          <a:pt x="55" y="156"/>
                        </a:cubicBezTo>
                        <a:cubicBezTo>
                          <a:pt x="55" y="157"/>
                          <a:pt x="54" y="157"/>
                          <a:pt x="54" y="157"/>
                        </a:cubicBezTo>
                        <a:cubicBezTo>
                          <a:pt x="54" y="157"/>
                          <a:pt x="54" y="157"/>
                          <a:pt x="54" y="157"/>
                        </a:cubicBezTo>
                        <a:cubicBezTo>
                          <a:pt x="54" y="157"/>
                          <a:pt x="54" y="157"/>
                          <a:pt x="54" y="157"/>
                        </a:cubicBezTo>
                        <a:cubicBezTo>
                          <a:pt x="52" y="157"/>
                          <a:pt x="52" y="157"/>
                          <a:pt x="52" y="157"/>
                        </a:cubicBezTo>
                        <a:cubicBezTo>
                          <a:pt x="51" y="158"/>
                          <a:pt x="50" y="158"/>
                          <a:pt x="49" y="158"/>
                        </a:cubicBezTo>
                        <a:cubicBezTo>
                          <a:pt x="49" y="158"/>
                          <a:pt x="49" y="158"/>
                          <a:pt x="48" y="158"/>
                        </a:cubicBezTo>
                        <a:cubicBezTo>
                          <a:pt x="48" y="158"/>
                          <a:pt x="47" y="158"/>
                          <a:pt x="46" y="158"/>
                        </a:cubicBezTo>
                        <a:cubicBezTo>
                          <a:pt x="46" y="158"/>
                          <a:pt x="46" y="158"/>
                          <a:pt x="46" y="158"/>
                        </a:cubicBezTo>
                        <a:cubicBezTo>
                          <a:pt x="45" y="158"/>
                          <a:pt x="45" y="159"/>
                          <a:pt x="45" y="159"/>
                        </a:cubicBezTo>
                        <a:close/>
                        <a:moveTo>
                          <a:pt x="33" y="25"/>
                        </a:moveTo>
                        <a:cubicBezTo>
                          <a:pt x="33" y="25"/>
                          <a:pt x="33" y="26"/>
                          <a:pt x="34" y="26"/>
                        </a:cubicBezTo>
                        <a:cubicBezTo>
                          <a:pt x="34" y="25"/>
                          <a:pt x="34" y="25"/>
                          <a:pt x="34" y="25"/>
                        </a:cubicBezTo>
                        <a:cubicBezTo>
                          <a:pt x="34" y="25"/>
                          <a:pt x="34" y="25"/>
                          <a:pt x="34" y="25"/>
                        </a:cubicBezTo>
                        <a:cubicBezTo>
                          <a:pt x="34" y="25"/>
                          <a:pt x="34" y="25"/>
                          <a:pt x="33" y="24"/>
                        </a:cubicBezTo>
                        <a:cubicBezTo>
                          <a:pt x="33" y="24"/>
                          <a:pt x="33" y="24"/>
                          <a:pt x="33" y="24"/>
                        </a:cubicBezTo>
                        <a:cubicBezTo>
                          <a:pt x="32" y="24"/>
                          <a:pt x="32" y="24"/>
                          <a:pt x="32" y="24"/>
                        </a:cubicBezTo>
                        <a:cubicBezTo>
                          <a:pt x="32" y="24"/>
                          <a:pt x="32" y="23"/>
                          <a:pt x="32" y="23"/>
                        </a:cubicBezTo>
                        <a:cubicBezTo>
                          <a:pt x="31" y="23"/>
                          <a:pt x="31" y="23"/>
                          <a:pt x="31" y="23"/>
                        </a:cubicBezTo>
                        <a:cubicBezTo>
                          <a:pt x="30" y="23"/>
                          <a:pt x="30" y="23"/>
                          <a:pt x="30" y="23"/>
                        </a:cubicBezTo>
                        <a:cubicBezTo>
                          <a:pt x="30" y="22"/>
                          <a:pt x="30" y="22"/>
                          <a:pt x="30" y="22"/>
                        </a:cubicBezTo>
                        <a:cubicBezTo>
                          <a:pt x="30" y="22"/>
                          <a:pt x="30" y="22"/>
                          <a:pt x="30" y="22"/>
                        </a:cubicBezTo>
                        <a:cubicBezTo>
                          <a:pt x="30" y="22"/>
                          <a:pt x="30" y="22"/>
                          <a:pt x="30" y="22"/>
                        </a:cubicBezTo>
                        <a:cubicBezTo>
                          <a:pt x="30" y="22"/>
                          <a:pt x="29" y="22"/>
                          <a:pt x="29" y="22"/>
                        </a:cubicBezTo>
                        <a:cubicBezTo>
                          <a:pt x="29" y="22"/>
                          <a:pt x="30" y="22"/>
                          <a:pt x="30" y="22"/>
                        </a:cubicBezTo>
                        <a:cubicBezTo>
                          <a:pt x="30" y="23"/>
                          <a:pt x="30" y="24"/>
                          <a:pt x="31" y="24"/>
                        </a:cubicBezTo>
                        <a:cubicBezTo>
                          <a:pt x="32" y="24"/>
                          <a:pt x="32" y="24"/>
                          <a:pt x="32" y="24"/>
                        </a:cubicBezTo>
                        <a:cubicBezTo>
                          <a:pt x="31" y="24"/>
                          <a:pt x="31" y="24"/>
                          <a:pt x="31" y="24"/>
                        </a:cubicBezTo>
                        <a:cubicBezTo>
                          <a:pt x="31" y="24"/>
                          <a:pt x="31" y="24"/>
                          <a:pt x="31" y="24"/>
                        </a:cubicBezTo>
                        <a:cubicBezTo>
                          <a:pt x="31" y="24"/>
                          <a:pt x="31" y="24"/>
                          <a:pt x="31" y="24"/>
                        </a:cubicBezTo>
                        <a:cubicBezTo>
                          <a:pt x="31" y="24"/>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3" y="25"/>
                          <a:pt x="33" y="25"/>
                          <a:pt x="33" y="2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03" name="Freeform 15"/>
                  <p:cNvSpPr/>
                  <p:nvPr/>
                </p:nvSpPr>
                <p:spPr bwMode="auto">
                  <a:xfrm>
                    <a:off x="3436" y="1498"/>
                    <a:ext cx="388" cy="810"/>
                  </a:xfrm>
                  <a:custGeom>
                    <a:avLst/>
                    <a:gdLst>
                      <a:gd name="T0" fmla="*/ 50 w 88"/>
                      <a:gd name="T1" fmla="*/ 182 h 184"/>
                      <a:gd name="T2" fmla="*/ 46 w 88"/>
                      <a:gd name="T3" fmla="*/ 177 h 184"/>
                      <a:gd name="T4" fmla="*/ 40 w 88"/>
                      <a:gd name="T5" fmla="*/ 170 h 184"/>
                      <a:gd name="T6" fmla="*/ 36 w 88"/>
                      <a:gd name="T7" fmla="*/ 159 h 184"/>
                      <a:gd name="T8" fmla="*/ 34 w 88"/>
                      <a:gd name="T9" fmla="*/ 143 h 184"/>
                      <a:gd name="T10" fmla="*/ 33 w 88"/>
                      <a:gd name="T11" fmla="*/ 139 h 184"/>
                      <a:gd name="T12" fmla="*/ 29 w 88"/>
                      <a:gd name="T13" fmla="*/ 133 h 184"/>
                      <a:gd name="T14" fmla="*/ 23 w 88"/>
                      <a:gd name="T15" fmla="*/ 127 h 184"/>
                      <a:gd name="T16" fmla="*/ 20 w 88"/>
                      <a:gd name="T17" fmla="*/ 119 h 184"/>
                      <a:gd name="T18" fmla="*/ 17 w 88"/>
                      <a:gd name="T19" fmla="*/ 113 h 184"/>
                      <a:gd name="T20" fmla="*/ 15 w 88"/>
                      <a:gd name="T21" fmla="*/ 102 h 184"/>
                      <a:gd name="T22" fmla="*/ 17 w 88"/>
                      <a:gd name="T23" fmla="*/ 95 h 184"/>
                      <a:gd name="T24" fmla="*/ 15 w 88"/>
                      <a:gd name="T25" fmla="*/ 84 h 184"/>
                      <a:gd name="T26" fmla="*/ 11 w 88"/>
                      <a:gd name="T27" fmla="*/ 79 h 184"/>
                      <a:gd name="T28" fmla="*/ 8 w 88"/>
                      <a:gd name="T29" fmla="*/ 74 h 184"/>
                      <a:gd name="T30" fmla="*/ 3 w 88"/>
                      <a:gd name="T31" fmla="*/ 71 h 184"/>
                      <a:gd name="T32" fmla="*/ 2 w 88"/>
                      <a:gd name="T33" fmla="*/ 54 h 184"/>
                      <a:gd name="T34" fmla="*/ 55 w 88"/>
                      <a:gd name="T35" fmla="*/ 0 h 184"/>
                      <a:gd name="T36" fmla="*/ 53 w 88"/>
                      <a:gd name="T37" fmla="*/ 6 h 184"/>
                      <a:gd name="T38" fmla="*/ 49 w 88"/>
                      <a:gd name="T39" fmla="*/ 10 h 184"/>
                      <a:gd name="T40" fmla="*/ 48 w 88"/>
                      <a:gd name="T41" fmla="*/ 15 h 184"/>
                      <a:gd name="T42" fmla="*/ 53 w 88"/>
                      <a:gd name="T43" fmla="*/ 8 h 184"/>
                      <a:gd name="T44" fmla="*/ 63 w 88"/>
                      <a:gd name="T45" fmla="*/ 8 h 184"/>
                      <a:gd name="T46" fmla="*/ 66 w 88"/>
                      <a:gd name="T47" fmla="*/ 16 h 184"/>
                      <a:gd name="T48" fmla="*/ 61 w 88"/>
                      <a:gd name="T49" fmla="*/ 17 h 184"/>
                      <a:gd name="T50" fmla="*/ 50 w 88"/>
                      <a:gd name="T51" fmla="*/ 20 h 184"/>
                      <a:gd name="T52" fmla="*/ 51 w 88"/>
                      <a:gd name="T53" fmla="*/ 23 h 184"/>
                      <a:gd name="T54" fmla="*/ 46 w 88"/>
                      <a:gd name="T55" fmla="*/ 26 h 184"/>
                      <a:gd name="T56" fmla="*/ 42 w 88"/>
                      <a:gd name="T57" fmla="*/ 30 h 184"/>
                      <a:gd name="T58" fmla="*/ 35 w 88"/>
                      <a:gd name="T59" fmla="*/ 38 h 184"/>
                      <a:gd name="T60" fmla="*/ 29 w 88"/>
                      <a:gd name="T61" fmla="*/ 44 h 184"/>
                      <a:gd name="T62" fmla="*/ 26 w 88"/>
                      <a:gd name="T63" fmla="*/ 48 h 184"/>
                      <a:gd name="T64" fmla="*/ 21 w 88"/>
                      <a:gd name="T65" fmla="*/ 53 h 184"/>
                      <a:gd name="T66" fmla="*/ 14 w 88"/>
                      <a:gd name="T67" fmla="*/ 48 h 184"/>
                      <a:gd name="T68" fmla="*/ 9 w 88"/>
                      <a:gd name="T69" fmla="*/ 54 h 184"/>
                      <a:gd name="T70" fmla="*/ 7 w 88"/>
                      <a:gd name="T71" fmla="*/ 60 h 184"/>
                      <a:gd name="T72" fmla="*/ 6 w 88"/>
                      <a:gd name="T73" fmla="*/ 64 h 184"/>
                      <a:gd name="T74" fmla="*/ 10 w 88"/>
                      <a:gd name="T75" fmla="*/ 62 h 184"/>
                      <a:gd name="T76" fmla="*/ 12 w 88"/>
                      <a:gd name="T77" fmla="*/ 65 h 184"/>
                      <a:gd name="T78" fmla="*/ 13 w 88"/>
                      <a:gd name="T79" fmla="*/ 69 h 184"/>
                      <a:gd name="T80" fmla="*/ 14 w 88"/>
                      <a:gd name="T81" fmla="*/ 79 h 184"/>
                      <a:gd name="T82" fmla="*/ 20 w 88"/>
                      <a:gd name="T83" fmla="*/ 82 h 184"/>
                      <a:gd name="T84" fmla="*/ 22 w 88"/>
                      <a:gd name="T85" fmla="*/ 79 h 184"/>
                      <a:gd name="T86" fmla="*/ 29 w 88"/>
                      <a:gd name="T87" fmla="*/ 77 h 184"/>
                      <a:gd name="T88" fmla="*/ 40 w 88"/>
                      <a:gd name="T89" fmla="*/ 79 h 184"/>
                      <a:gd name="T90" fmla="*/ 46 w 88"/>
                      <a:gd name="T91" fmla="*/ 84 h 184"/>
                      <a:gd name="T92" fmla="*/ 55 w 88"/>
                      <a:gd name="T93" fmla="*/ 89 h 184"/>
                      <a:gd name="T94" fmla="*/ 60 w 88"/>
                      <a:gd name="T95" fmla="*/ 94 h 184"/>
                      <a:gd name="T96" fmla="*/ 59 w 88"/>
                      <a:gd name="T97" fmla="*/ 100 h 184"/>
                      <a:gd name="T98" fmla="*/ 68 w 88"/>
                      <a:gd name="T99" fmla="*/ 102 h 184"/>
                      <a:gd name="T100" fmla="*/ 78 w 88"/>
                      <a:gd name="T101" fmla="*/ 104 h 184"/>
                      <a:gd name="T102" fmla="*/ 87 w 88"/>
                      <a:gd name="T103" fmla="*/ 107 h 184"/>
                      <a:gd name="T104" fmla="*/ 88 w 88"/>
                      <a:gd name="T105" fmla="*/ 115 h 184"/>
                      <a:gd name="T106" fmla="*/ 82 w 88"/>
                      <a:gd name="T107" fmla="*/ 121 h 184"/>
                      <a:gd name="T108" fmla="*/ 81 w 88"/>
                      <a:gd name="T109" fmla="*/ 133 h 184"/>
                      <a:gd name="T110" fmla="*/ 73 w 88"/>
                      <a:gd name="T111" fmla="*/ 141 h 184"/>
                      <a:gd name="T112" fmla="*/ 65 w 88"/>
                      <a:gd name="T113" fmla="*/ 145 h 184"/>
                      <a:gd name="T114" fmla="*/ 60 w 88"/>
                      <a:gd name="T115" fmla="*/ 159 h 184"/>
                      <a:gd name="T116" fmla="*/ 56 w 88"/>
                      <a:gd name="T117" fmla="*/ 165 h 184"/>
                      <a:gd name="T118" fmla="*/ 51 w 88"/>
                      <a:gd name="T119" fmla="*/ 169 h 184"/>
                      <a:gd name="T120" fmla="*/ 54 w 88"/>
                      <a:gd name="T121" fmla="*/ 178 h 184"/>
                      <a:gd name="T122" fmla="*/ 55 w 88"/>
                      <a:gd name="T1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184">
                        <a:moveTo>
                          <a:pt x="54" y="184"/>
                        </a:moveTo>
                        <a:cubicBezTo>
                          <a:pt x="54" y="184"/>
                          <a:pt x="53" y="184"/>
                          <a:pt x="53" y="184"/>
                        </a:cubicBezTo>
                        <a:cubicBezTo>
                          <a:pt x="53" y="184"/>
                          <a:pt x="53" y="184"/>
                          <a:pt x="53" y="184"/>
                        </a:cubicBezTo>
                        <a:cubicBezTo>
                          <a:pt x="52" y="184"/>
                          <a:pt x="52" y="184"/>
                          <a:pt x="52" y="184"/>
                        </a:cubicBezTo>
                        <a:cubicBezTo>
                          <a:pt x="52" y="183"/>
                          <a:pt x="52" y="183"/>
                          <a:pt x="52" y="183"/>
                        </a:cubicBezTo>
                        <a:cubicBezTo>
                          <a:pt x="52" y="183"/>
                          <a:pt x="52" y="183"/>
                          <a:pt x="52" y="183"/>
                        </a:cubicBezTo>
                        <a:cubicBezTo>
                          <a:pt x="52" y="183"/>
                          <a:pt x="52" y="183"/>
                          <a:pt x="52" y="183"/>
                        </a:cubicBezTo>
                        <a:cubicBezTo>
                          <a:pt x="52" y="183"/>
                          <a:pt x="52" y="183"/>
                          <a:pt x="52" y="183"/>
                        </a:cubicBezTo>
                        <a:cubicBezTo>
                          <a:pt x="52" y="183"/>
                          <a:pt x="51" y="183"/>
                          <a:pt x="51" y="183"/>
                        </a:cubicBezTo>
                        <a:cubicBezTo>
                          <a:pt x="51" y="183"/>
                          <a:pt x="51" y="183"/>
                          <a:pt x="51" y="183"/>
                        </a:cubicBezTo>
                        <a:cubicBezTo>
                          <a:pt x="50" y="183"/>
                          <a:pt x="50" y="183"/>
                          <a:pt x="50" y="183"/>
                        </a:cubicBezTo>
                        <a:cubicBezTo>
                          <a:pt x="50" y="182"/>
                          <a:pt x="50" y="182"/>
                          <a:pt x="50" y="182"/>
                        </a:cubicBezTo>
                        <a:cubicBezTo>
                          <a:pt x="50" y="182"/>
                          <a:pt x="50" y="182"/>
                          <a:pt x="50" y="182"/>
                        </a:cubicBezTo>
                        <a:cubicBezTo>
                          <a:pt x="50" y="182"/>
                          <a:pt x="50" y="182"/>
                          <a:pt x="50" y="182"/>
                        </a:cubicBezTo>
                        <a:cubicBezTo>
                          <a:pt x="50" y="182"/>
                          <a:pt x="50" y="182"/>
                          <a:pt x="50" y="182"/>
                        </a:cubicBezTo>
                        <a:cubicBezTo>
                          <a:pt x="50" y="182"/>
                          <a:pt x="50" y="182"/>
                          <a:pt x="50" y="182"/>
                        </a:cubicBezTo>
                        <a:cubicBezTo>
                          <a:pt x="50" y="182"/>
                          <a:pt x="49" y="182"/>
                          <a:pt x="49" y="181"/>
                        </a:cubicBezTo>
                        <a:cubicBezTo>
                          <a:pt x="48" y="181"/>
                          <a:pt x="48" y="181"/>
                          <a:pt x="48" y="181"/>
                        </a:cubicBezTo>
                        <a:cubicBezTo>
                          <a:pt x="48" y="181"/>
                          <a:pt x="48" y="181"/>
                          <a:pt x="48" y="180"/>
                        </a:cubicBezTo>
                        <a:cubicBezTo>
                          <a:pt x="48" y="180"/>
                          <a:pt x="48" y="180"/>
                          <a:pt x="48" y="180"/>
                        </a:cubicBezTo>
                        <a:cubicBezTo>
                          <a:pt x="47" y="180"/>
                          <a:pt x="47" y="180"/>
                          <a:pt x="47" y="180"/>
                        </a:cubicBezTo>
                        <a:cubicBezTo>
                          <a:pt x="47" y="179"/>
                          <a:pt x="46" y="179"/>
                          <a:pt x="46" y="179"/>
                        </a:cubicBezTo>
                        <a:cubicBezTo>
                          <a:pt x="46" y="179"/>
                          <a:pt x="46" y="178"/>
                          <a:pt x="46" y="178"/>
                        </a:cubicBezTo>
                        <a:cubicBezTo>
                          <a:pt x="46" y="178"/>
                          <a:pt x="46" y="178"/>
                          <a:pt x="46" y="178"/>
                        </a:cubicBezTo>
                        <a:cubicBezTo>
                          <a:pt x="46" y="178"/>
                          <a:pt x="46" y="178"/>
                          <a:pt x="46" y="178"/>
                        </a:cubicBezTo>
                        <a:cubicBezTo>
                          <a:pt x="46" y="178"/>
                          <a:pt x="46" y="178"/>
                          <a:pt x="46" y="177"/>
                        </a:cubicBezTo>
                        <a:cubicBezTo>
                          <a:pt x="46" y="177"/>
                          <a:pt x="46" y="177"/>
                          <a:pt x="46" y="177"/>
                        </a:cubicBezTo>
                        <a:cubicBezTo>
                          <a:pt x="46" y="177"/>
                          <a:pt x="46" y="177"/>
                          <a:pt x="46" y="177"/>
                        </a:cubicBezTo>
                        <a:cubicBezTo>
                          <a:pt x="46" y="176"/>
                          <a:pt x="45" y="176"/>
                          <a:pt x="45" y="175"/>
                        </a:cubicBezTo>
                        <a:cubicBezTo>
                          <a:pt x="44" y="175"/>
                          <a:pt x="44" y="175"/>
                          <a:pt x="44" y="175"/>
                        </a:cubicBezTo>
                        <a:cubicBezTo>
                          <a:pt x="43" y="174"/>
                          <a:pt x="43" y="174"/>
                          <a:pt x="43" y="173"/>
                        </a:cubicBezTo>
                        <a:cubicBezTo>
                          <a:pt x="43" y="173"/>
                          <a:pt x="43" y="173"/>
                          <a:pt x="43" y="173"/>
                        </a:cubicBezTo>
                        <a:cubicBezTo>
                          <a:pt x="43" y="173"/>
                          <a:pt x="43" y="173"/>
                          <a:pt x="43" y="173"/>
                        </a:cubicBezTo>
                        <a:cubicBezTo>
                          <a:pt x="43" y="173"/>
                          <a:pt x="42" y="173"/>
                          <a:pt x="42" y="172"/>
                        </a:cubicBezTo>
                        <a:cubicBezTo>
                          <a:pt x="42" y="172"/>
                          <a:pt x="42" y="172"/>
                          <a:pt x="42" y="171"/>
                        </a:cubicBezTo>
                        <a:cubicBezTo>
                          <a:pt x="42" y="171"/>
                          <a:pt x="41" y="171"/>
                          <a:pt x="41" y="170"/>
                        </a:cubicBezTo>
                        <a:cubicBezTo>
                          <a:pt x="41" y="170"/>
                          <a:pt x="41" y="170"/>
                          <a:pt x="41" y="170"/>
                        </a:cubicBezTo>
                        <a:cubicBezTo>
                          <a:pt x="41" y="170"/>
                          <a:pt x="41" y="170"/>
                          <a:pt x="41" y="170"/>
                        </a:cubicBezTo>
                        <a:cubicBezTo>
                          <a:pt x="41" y="170"/>
                          <a:pt x="41" y="170"/>
                          <a:pt x="41" y="170"/>
                        </a:cubicBezTo>
                        <a:cubicBezTo>
                          <a:pt x="41" y="170"/>
                          <a:pt x="41" y="170"/>
                          <a:pt x="41" y="170"/>
                        </a:cubicBezTo>
                        <a:cubicBezTo>
                          <a:pt x="41" y="170"/>
                          <a:pt x="41" y="170"/>
                          <a:pt x="41" y="170"/>
                        </a:cubicBezTo>
                        <a:cubicBezTo>
                          <a:pt x="40" y="170"/>
                          <a:pt x="40" y="170"/>
                          <a:pt x="40" y="170"/>
                        </a:cubicBezTo>
                        <a:cubicBezTo>
                          <a:pt x="40" y="169"/>
                          <a:pt x="40" y="169"/>
                          <a:pt x="40" y="169"/>
                        </a:cubicBezTo>
                        <a:cubicBezTo>
                          <a:pt x="40" y="169"/>
                          <a:pt x="40" y="168"/>
                          <a:pt x="39" y="168"/>
                        </a:cubicBezTo>
                        <a:cubicBezTo>
                          <a:pt x="39" y="168"/>
                          <a:pt x="39" y="168"/>
                          <a:pt x="39" y="168"/>
                        </a:cubicBezTo>
                        <a:cubicBezTo>
                          <a:pt x="38" y="167"/>
                          <a:pt x="37" y="166"/>
                          <a:pt x="37" y="165"/>
                        </a:cubicBezTo>
                        <a:cubicBezTo>
                          <a:pt x="37" y="165"/>
                          <a:pt x="37" y="164"/>
                          <a:pt x="37" y="164"/>
                        </a:cubicBezTo>
                        <a:cubicBezTo>
                          <a:pt x="37" y="164"/>
                          <a:pt x="37" y="164"/>
                          <a:pt x="37" y="163"/>
                        </a:cubicBezTo>
                        <a:cubicBezTo>
                          <a:pt x="37" y="163"/>
                          <a:pt x="37" y="163"/>
                          <a:pt x="37" y="163"/>
                        </a:cubicBezTo>
                        <a:cubicBezTo>
                          <a:pt x="37" y="162"/>
                          <a:pt x="37" y="162"/>
                          <a:pt x="38" y="162"/>
                        </a:cubicBezTo>
                        <a:cubicBezTo>
                          <a:pt x="38" y="161"/>
                          <a:pt x="37" y="161"/>
                          <a:pt x="37" y="161"/>
                        </a:cubicBezTo>
                        <a:cubicBezTo>
                          <a:pt x="37" y="161"/>
                          <a:pt x="37" y="161"/>
                          <a:pt x="37" y="161"/>
                        </a:cubicBezTo>
                        <a:cubicBezTo>
                          <a:pt x="37" y="161"/>
                          <a:pt x="37" y="161"/>
                          <a:pt x="37" y="161"/>
                        </a:cubicBezTo>
                        <a:cubicBezTo>
                          <a:pt x="36" y="161"/>
                          <a:pt x="36" y="161"/>
                          <a:pt x="36" y="161"/>
                        </a:cubicBezTo>
                        <a:cubicBezTo>
                          <a:pt x="36" y="160"/>
                          <a:pt x="36" y="160"/>
                          <a:pt x="36" y="160"/>
                        </a:cubicBezTo>
                        <a:cubicBezTo>
                          <a:pt x="36" y="160"/>
                          <a:pt x="36" y="160"/>
                          <a:pt x="36" y="159"/>
                        </a:cubicBezTo>
                        <a:cubicBezTo>
                          <a:pt x="36" y="158"/>
                          <a:pt x="36" y="158"/>
                          <a:pt x="37" y="157"/>
                        </a:cubicBezTo>
                        <a:cubicBezTo>
                          <a:pt x="37" y="157"/>
                          <a:pt x="37" y="156"/>
                          <a:pt x="36" y="156"/>
                        </a:cubicBezTo>
                        <a:cubicBezTo>
                          <a:pt x="36" y="156"/>
                          <a:pt x="36" y="156"/>
                          <a:pt x="36" y="156"/>
                        </a:cubicBezTo>
                        <a:cubicBezTo>
                          <a:pt x="36" y="156"/>
                          <a:pt x="36" y="156"/>
                          <a:pt x="36" y="155"/>
                        </a:cubicBezTo>
                        <a:cubicBezTo>
                          <a:pt x="36" y="154"/>
                          <a:pt x="36" y="154"/>
                          <a:pt x="36" y="154"/>
                        </a:cubicBezTo>
                        <a:cubicBezTo>
                          <a:pt x="36" y="154"/>
                          <a:pt x="36" y="154"/>
                          <a:pt x="36" y="154"/>
                        </a:cubicBezTo>
                        <a:cubicBezTo>
                          <a:pt x="36" y="154"/>
                          <a:pt x="36" y="154"/>
                          <a:pt x="36" y="154"/>
                        </a:cubicBezTo>
                        <a:cubicBezTo>
                          <a:pt x="35" y="154"/>
                          <a:pt x="35" y="154"/>
                          <a:pt x="35" y="154"/>
                        </a:cubicBezTo>
                        <a:cubicBezTo>
                          <a:pt x="35" y="154"/>
                          <a:pt x="35" y="154"/>
                          <a:pt x="35" y="154"/>
                        </a:cubicBezTo>
                        <a:cubicBezTo>
                          <a:pt x="35" y="154"/>
                          <a:pt x="35" y="154"/>
                          <a:pt x="35" y="154"/>
                        </a:cubicBezTo>
                        <a:cubicBezTo>
                          <a:pt x="35" y="146"/>
                          <a:pt x="35" y="146"/>
                          <a:pt x="35" y="146"/>
                        </a:cubicBezTo>
                        <a:cubicBezTo>
                          <a:pt x="35" y="146"/>
                          <a:pt x="35" y="146"/>
                          <a:pt x="35" y="145"/>
                        </a:cubicBezTo>
                        <a:cubicBezTo>
                          <a:pt x="35" y="145"/>
                          <a:pt x="35" y="145"/>
                          <a:pt x="35" y="144"/>
                        </a:cubicBezTo>
                        <a:cubicBezTo>
                          <a:pt x="35" y="144"/>
                          <a:pt x="35" y="143"/>
                          <a:pt x="34" y="143"/>
                        </a:cubicBezTo>
                        <a:cubicBezTo>
                          <a:pt x="34" y="143"/>
                          <a:pt x="34" y="143"/>
                          <a:pt x="34" y="143"/>
                        </a:cubicBezTo>
                        <a:cubicBezTo>
                          <a:pt x="34" y="143"/>
                          <a:pt x="34" y="143"/>
                          <a:pt x="34" y="143"/>
                        </a:cubicBezTo>
                        <a:cubicBezTo>
                          <a:pt x="34" y="142"/>
                          <a:pt x="34" y="142"/>
                          <a:pt x="34" y="142"/>
                        </a:cubicBezTo>
                        <a:cubicBezTo>
                          <a:pt x="34" y="142"/>
                          <a:pt x="34" y="142"/>
                          <a:pt x="34" y="142"/>
                        </a:cubicBezTo>
                        <a:cubicBezTo>
                          <a:pt x="34" y="142"/>
                          <a:pt x="34" y="141"/>
                          <a:pt x="34" y="141"/>
                        </a:cubicBezTo>
                        <a:cubicBezTo>
                          <a:pt x="34" y="141"/>
                          <a:pt x="34" y="141"/>
                          <a:pt x="34" y="141"/>
                        </a:cubicBezTo>
                        <a:cubicBezTo>
                          <a:pt x="34" y="141"/>
                          <a:pt x="34" y="141"/>
                          <a:pt x="33" y="141"/>
                        </a:cubicBezTo>
                        <a:cubicBezTo>
                          <a:pt x="33" y="141"/>
                          <a:pt x="33" y="141"/>
                          <a:pt x="33" y="141"/>
                        </a:cubicBezTo>
                        <a:cubicBezTo>
                          <a:pt x="33" y="141"/>
                          <a:pt x="33" y="140"/>
                          <a:pt x="33" y="140"/>
                        </a:cubicBezTo>
                        <a:cubicBezTo>
                          <a:pt x="33" y="140"/>
                          <a:pt x="33" y="140"/>
                          <a:pt x="33" y="140"/>
                        </a:cubicBezTo>
                        <a:cubicBezTo>
                          <a:pt x="33" y="140"/>
                          <a:pt x="33" y="140"/>
                          <a:pt x="33" y="140"/>
                        </a:cubicBezTo>
                        <a:cubicBezTo>
                          <a:pt x="33" y="140"/>
                          <a:pt x="33" y="139"/>
                          <a:pt x="33" y="139"/>
                        </a:cubicBezTo>
                        <a:cubicBezTo>
                          <a:pt x="33" y="139"/>
                          <a:pt x="33" y="139"/>
                          <a:pt x="33" y="139"/>
                        </a:cubicBezTo>
                        <a:cubicBezTo>
                          <a:pt x="33" y="139"/>
                          <a:pt x="33" y="139"/>
                          <a:pt x="33" y="139"/>
                        </a:cubicBezTo>
                        <a:cubicBezTo>
                          <a:pt x="32" y="139"/>
                          <a:pt x="32" y="138"/>
                          <a:pt x="32" y="138"/>
                        </a:cubicBezTo>
                        <a:cubicBezTo>
                          <a:pt x="32" y="138"/>
                          <a:pt x="32" y="138"/>
                          <a:pt x="32" y="138"/>
                        </a:cubicBezTo>
                        <a:cubicBezTo>
                          <a:pt x="32" y="138"/>
                          <a:pt x="32" y="137"/>
                          <a:pt x="32" y="137"/>
                        </a:cubicBezTo>
                        <a:cubicBezTo>
                          <a:pt x="32" y="137"/>
                          <a:pt x="32" y="136"/>
                          <a:pt x="32" y="136"/>
                        </a:cubicBezTo>
                        <a:cubicBezTo>
                          <a:pt x="32" y="135"/>
                          <a:pt x="32" y="135"/>
                          <a:pt x="32" y="134"/>
                        </a:cubicBezTo>
                        <a:cubicBezTo>
                          <a:pt x="32" y="134"/>
                          <a:pt x="32" y="134"/>
                          <a:pt x="32" y="134"/>
                        </a:cubicBezTo>
                        <a:cubicBezTo>
                          <a:pt x="32" y="134"/>
                          <a:pt x="32" y="134"/>
                          <a:pt x="32" y="134"/>
                        </a:cubicBezTo>
                        <a:cubicBezTo>
                          <a:pt x="31" y="134"/>
                          <a:pt x="31" y="134"/>
                          <a:pt x="31" y="134"/>
                        </a:cubicBezTo>
                        <a:cubicBezTo>
                          <a:pt x="31" y="134"/>
                          <a:pt x="31" y="134"/>
                          <a:pt x="31" y="134"/>
                        </a:cubicBezTo>
                        <a:cubicBezTo>
                          <a:pt x="31" y="134"/>
                          <a:pt x="31" y="134"/>
                          <a:pt x="31" y="134"/>
                        </a:cubicBezTo>
                        <a:cubicBezTo>
                          <a:pt x="31" y="134"/>
                          <a:pt x="31" y="134"/>
                          <a:pt x="31" y="134"/>
                        </a:cubicBezTo>
                        <a:cubicBezTo>
                          <a:pt x="30" y="134"/>
                          <a:pt x="30" y="133"/>
                          <a:pt x="30" y="133"/>
                        </a:cubicBezTo>
                        <a:cubicBezTo>
                          <a:pt x="30" y="133"/>
                          <a:pt x="30" y="133"/>
                          <a:pt x="29" y="133"/>
                        </a:cubicBezTo>
                        <a:cubicBezTo>
                          <a:pt x="29" y="133"/>
                          <a:pt x="29" y="133"/>
                          <a:pt x="29" y="133"/>
                        </a:cubicBezTo>
                        <a:cubicBezTo>
                          <a:pt x="29" y="133"/>
                          <a:pt x="29" y="133"/>
                          <a:pt x="28" y="133"/>
                        </a:cubicBezTo>
                        <a:cubicBezTo>
                          <a:pt x="28" y="133"/>
                          <a:pt x="28" y="133"/>
                          <a:pt x="28" y="133"/>
                        </a:cubicBezTo>
                        <a:cubicBezTo>
                          <a:pt x="28" y="133"/>
                          <a:pt x="28" y="133"/>
                          <a:pt x="28" y="133"/>
                        </a:cubicBezTo>
                        <a:cubicBezTo>
                          <a:pt x="28" y="133"/>
                          <a:pt x="28" y="133"/>
                          <a:pt x="28" y="133"/>
                        </a:cubicBezTo>
                        <a:cubicBezTo>
                          <a:pt x="28" y="133"/>
                          <a:pt x="27" y="133"/>
                          <a:pt x="27" y="132"/>
                        </a:cubicBezTo>
                        <a:cubicBezTo>
                          <a:pt x="27" y="131"/>
                          <a:pt x="27" y="131"/>
                          <a:pt x="27" y="131"/>
                        </a:cubicBezTo>
                        <a:cubicBezTo>
                          <a:pt x="27" y="130"/>
                          <a:pt x="27" y="130"/>
                          <a:pt x="27" y="130"/>
                        </a:cubicBezTo>
                        <a:cubicBezTo>
                          <a:pt x="27" y="130"/>
                          <a:pt x="27" y="130"/>
                          <a:pt x="27" y="130"/>
                        </a:cubicBezTo>
                        <a:cubicBezTo>
                          <a:pt x="27" y="130"/>
                          <a:pt x="27" y="130"/>
                          <a:pt x="27" y="130"/>
                        </a:cubicBezTo>
                        <a:cubicBezTo>
                          <a:pt x="23" y="130"/>
                          <a:pt x="23" y="130"/>
                          <a:pt x="23" y="130"/>
                        </a:cubicBezTo>
                        <a:cubicBezTo>
                          <a:pt x="23" y="129"/>
                          <a:pt x="23" y="129"/>
                          <a:pt x="23" y="129"/>
                        </a:cubicBezTo>
                        <a:cubicBezTo>
                          <a:pt x="24" y="129"/>
                          <a:pt x="24" y="128"/>
                          <a:pt x="23" y="128"/>
                        </a:cubicBezTo>
                        <a:cubicBezTo>
                          <a:pt x="23" y="128"/>
                          <a:pt x="23" y="128"/>
                          <a:pt x="23" y="128"/>
                        </a:cubicBezTo>
                        <a:cubicBezTo>
                          <a:pt x="23" y="128"/>
                          <a:pt x="22" y="128"/>
                          <a:pt x="23" y="127"/>
                        </a:cubicBezTo>
                        <a:cubicBezTo>
                          <a:pt x="23" y="127"/>
                          <a:pt x="23" y="127"/>
                          <a:pt x="23" y="127"/>
                        </a:cubicBezTo>
                        <a:cubicBezTo>
                          <a:pt x="23" y="127"/>
                          <a:pt x="23" y="127"/>
                          <a:pt x="22" y="126"/>
                        </a:cubicBezTo>
                        <a:cubicBezTo>
                          <a:pt x="22" y="126"/>
                          <a:pt x="22" y="126"/>
                          <a:pt x="22" y="125"/>
                        </a:cubicBezTo>
                        <a:cubicBezTo>
                          <a:pt x="21" y="125"/>
                          <a:pt x="21" y="125"/>
                          <a:pt x="21" y="125"/>
                        </a:cubicBezTo>
                        <a:cubicBezTo>
                          <a:pt x="21" y="125"/>
                          <a:pt x="21" y="125"/>
                          <a:pt x="21" y="125"/>
                        </a:cubicBezTo>
                        <a:cubicBezTo>
                          <a:pt x="21" y="124"/>
                          <a:pt x="21" y="124"/>
                          <a:pt x="21" y="124"/>
                        </a:cubicBezTo>
                        <a:cubicBezTo>
                          <a:pt x="21" y="124"/>
                          <a:pt x="21" y="124"/>
                          <a:pt x="21" y="124"/>
                        </a:cubicBezTo>
                        <a:cubicBezTo>
                          <a:pt x="21" y="124"/>
                          <a:pt x="21" y="124"/>
                          <a:pt x="21" y="124"/>
                        </a:cubicBezTo>
                        <a:cubicBezTo>
                          <a:pt x="21" y="123"/>
                          <a:pt x="21" y="123"/>
                          <a:pt x="21" y="122"/>
                        </a:cubicBezTo>
                        <a:cubicBezTo>
                          <a:pt x="21" y="121"/>
                          <a:pt x="21" y="120"/>
                          <a:pt x="21" y="120"/>
                        </a:cubicBezTo>
                        <a:cubicBezTo>
                          <a:pt x="21" y="120"/>
                          <a:pt x="21" y="120"/>
                          <a:pt x="20" y="120"/>
                        </a:cubicBezTo>
                        <a:cubicBezTo>
                          <a:pt x="20" y="120"/>
                          <a:pt x="20" y="120"/>
                          <a:pt x="20" y="120"/>
                        </a:cubicBezTo>
                        <a:cubicBezTo>
                          <a:pt x="20" y="120"/>
                          <a:pt x="20" y="120"/>
                          <a:pt x="20" y="120"/>
                        </a:cubicBezTo>
                        <a:cubicBezTo>
                          <a:pt x="20" y="119"/>
                          <a:pt x="20" y="119"/>
                          <a:pt x="20" y="119"/>
                        </a:cubicBezTo>
                        <a:cubicBezTo>
                          <a:pt x="20" y="119"/>
                          <a:pt x="20" y="119"/>
                          <a:pt x="20" y="119"/>
                        </a:cubicBezTo>
                        <a:cubicBezTo>
                          <a:pt x="20" y="119"/>
                          <a:pt x="20" y="118"/>
                          <a:pt x="20" y="118"/>
                        </a:cubicBezTo>
                        <a:cubicBezTo>
                          <a:pt x="20" y="118"/>
                          <a:pt x="20" y="118"/>
                          <a:pt x="20" y="118"/>
                        </a:cubicBezTo>
                        <a:cubicBezTo>
                          <a:pt x="19" y="118"/>
                          <a:pt x="19" y="118"/>
                          <a:pt x="19" y="118"/>
                        </a:cubicBezTo>
                        <a:cubicBezTo>
                          <a:pt x="19" y="117"/>
                          <a:pt x="19" y="117"/>
                          <a:pt x="19" y="117"/>
                        </a:cubicBezTo>
                        <a:cubicBezTo>
                          <a:pt x="19" y="117"/>
                          <a:pt x="19" y="117"/>
                          <a:pt x="19" y="117"/>
                        </a:cubicBezTo>
                        <a:cubicBezTo>
                          <a:pt x="19" y="117"/>
                          <a:pt x="19" y="117"/>
                          <a:pt x="19" y="116"/>
                        </a:cubicBezTo>
                        <a:cubicBezTo>
                          <a:pt x="19" y="116"/>
                          <a:pt x="19" y="116"/>
                          <a:pt x="19" y="116"/>
                        </a:cubicBezTo>
                        <a:cubicBezTo>
                          <a:pt x="19" y="116"/>
                          <a:pt x="19" y="116"/>
                          <a:pt x="19" y="116"/>
                        </a:cubicBezTo>
                        <a:cubicBezTo>
                          <a:pt x="19" y="116"/>
                          <a:pt x="19" y="116"/>
                          <a:pt x="19" y="116"/>
                        </a:cubicBezTo>
                        <a:cubicBezTo>
                          <a:pt x="18" y="116"/>
                          <a:pt x="18" y="116"/>
                          <a:pt x="18" y="115"/>
                        </a:cubicBezTo>
                        <a:cubicBezTo>
                          <a:pt x="18" y="115"/>
                          <a:pt x="18" y="115"/>
                          <a:pt x="18" y="115"/>
                        </a:cubicBezTo>
                        <a:cubicBezTo>
                          <a:pt x="17" y="115"/>
                          <a:pt x="17" y="114"/>
                          <a:pt x="17" y="114"/>
                        </a:cubicBezTo>
                        <a:cubicBezTo>
                          <a:pt x="17" y="114"/>
                          <a:pt x="17" y="113"/>
                          <a:pt x="17" y="113"/>
                        </a:cubicBezTo>
                        <a:cubicBezTo>
                          <a:pt x="16" y="113"/>
                          <a:pt x="16" y="112"/>
                          <a:pt x="16" y="112"/>
                        </a:cubicBezTo>
                        <a:cubicBezTo>
                          <a:pt x="16" y="111"/>
                          <a:pt x="15" y="111"/>
                          <a:pt x="15" y="110"/>
                        </a:cubicBezTo>
                        <a:cubicBezTo>
                          <a:pt x="14" y="110"/>
                          <a:pt x="14" y="110"/>
                          <a:pt x="14" y="110"/>
                        </a:cubicBezTo>
                        <a:cubicBezTo>
                          <a:pt x="13" y="109"/>
                          <a:pt x="13" y="108"/>
                          <a:pt x="13" y="108"/>
                        </a:cubicBezTo>
                        <a:cubicBezTo>
                          <a:pt x="13" y="108"/>
                          <a:pt x="13" y="108"/>
                          <a:pt x="13" y="108"/>
                        </a:cubicBezTo>
                        <a:cubicBezTo>
                          <a:pt x="13" y="104"/>
                          <a:pt x="13" y="104"/>
                          <a:pt x="13" y="104"/>
                        </a:cubicBezTo>
                        <a:cubicBezTo>
                          <a:pt x="14" y="105"/>
                          <a:pt x="14" y="105"/>
                          <a:pt x="14" y="105"/>
                        </a:cubicBezTo>
                        <a:cubicBezTo>
                          <a:pt x="14" y="105"/>
                          <a:pt x="14" y="105"/>
                          <a:pt x="14" y="105"/>
                        </a:cubicBezTo>
                        <a:cubicBezTo>
                          <a:pt x="14" y="105"/>
                          <a:pt x="14" y="105"/>
                          <a:pt x="14" y="105"/>
                        </a:cubicBezTo>
                        <a:cubicBezTo>
                          <a:pt x="14" y="105"/>
                          <a:pt x="14" y="104"/>
                          <a:pt x="14" y="104"/>
                        </a:cubicBezTo>
                        <a:cubicBezTo>
                          <a:pt x="14" y="104"/>
                          <a:pt x="14" y="104"/>
                          <a:pt x="14" y="104"/>
                        </a:cubicBezTo>
                        <a:cubicBezTo>
                          <a:pt x="14" y="103"/>
                          <a:pt x="14" y="103"/>
                          <a:pt x="15" y="103"/>
                        </a:cubicBezTo>
                        <a:cubicBezTo>
                          <a:pt x="15" y="103"/>
                          <a:pt x="15" y="103"/>
                          <a:pt x="15" y="103"/>
                        </a:cubicBezTo>
                        <a:cubicBezTo>
                          <a:pt x="15" y="103"/>
                          <a:pt x="15" y="103"/>
                          <a:pt x="15" y="102"/>
                        </a:cubicBezTo>
                        <a:cubicBezTo>
                          <a:pt x="15" y="102"/>
                          <a:pt x="15" y="102"/>
                          <a:pt x="15" y="102"/>
                        </a:cubicBezTo>
                        <a:cubicBezTo>
                          <a:pt x="14" y="102"/>
                          <a:pt x="14" y="101"/>
                          <a:pt x="14" y="100"/>
                        </a:cubicBezTo>
                        <a:cubicBezTo>
                          <a:pt x="14" y="100"/>
                          <a:pt x="14" y="100"/>
                          <a:pt x="14" y="100"/>
                        </a:cubicBezTo>
                        <a:cubicBezTo>
                          <a:pt x="14" y="98"/>
                          <a:pt x="14" y="98"/>
                          <a:pt x="14" y="98"/>
                        </a:cubicBezTo>
                        <a:cubicBezTo>
                          <a:pt x="15" y="98"/>
                          <a:pt x="15" y="98"/>
                          <a:pt x="15" y="98"/>
                        </a:cubicBezTo>
                        <a:cubicBezTo>
                          <a:pt x="15" y="98"/>
                          <a:pt x="15" y="98"/>
                          <a:pt x="15" y="98"/>
                        </a:cubicBezTo>
                        <a:cubicBezTo>
                          <a:pt x="15" y="98"/>
                          <a:pt x="15" y="98"/>
                          <a:pt x="15" y="98"/>
                        </a:cubicBezTo>
                        <a:cubicBezTo>
                          <a:pt x="15" y="98"/>
                          <a:pt x="15" y="97"/>
                          <a:pt x="15" y="97"/>
                        </a:cubicBezTo>
                        <a:cubicBezTo>
                          <a:pt x="15" y="97"/>
                          <a:pt x="16" y="97"/>
                          <a:pt x="16" y="97"/>
                        </a:cubicBezTo>
                        <a:cubicBezTo>
                          <a:pt x="16" y="96"/>
                          <a:pt x="16" y="96"/>
                          <a:pt x="16" y="96"/>
                        </a:cubicBezTo>
                        <a:cubicBezTo>
                          <a:pt x="16" y="95"/>
                          <a:pt x="16" y="95"/>
                          <a:pt x="16" y="95"/>
                        </a:cubicBezTo>
                        <a:cubicBezTo>
                          <a:pt x="17" y="95"/>
                          <a:pt x="17" y="95"/>
                          <a:pt x="17" y="95"/>
                        </a:cubicBezTo>
                        <a:cubicBezTo>
                          <a:pt x="17" y="95"/>
                          <a:pt x="17" y="95"/>
                          <a:pt x="17" y="95"/>
                        </a:cubicBezTo>
                        <a:cubicBezTo>
                          <a:pt x="17" y="95"/>
                          <a:pt x="17" y="95"/>
                          <a:pt x="17" y="95"/>
                        </a:cubicBezTo>
                        <a:cubicBezTo>
                          <a:pt x="17" y="95"/>
                          <a:pt x="17" y="95"/>
                          <a:pt x="17" y="95"/>
                        </a:cubicBezTo>
                        <a:cubicBezTo>
                          <a:pt x="17" y="91"/>
                          <a:pt x="17" y="91"/>
                          <a:pt x="17" y="91"/>
                        </a:cubicBezTo>
                        <a:cubicBezTo>
                          <a:pt x="18" y="92"/>
                          <a:pt x="18" y="92"/>
                          <a:pt x="18" y="92"/>
                        </a:cubicBezTo>
                        <a:cubicBezTo>
                          <a:pt x="18" y="92"/>
                          <a:pt x="18" y="91"/>
                          <a:pt x="18" y="90"/>
                        </a:cubicBezTo>
                        <a:cubicBezTo>
                          <a:pt x="18" y="90"/>
                          <a:pt x="18" y="89"/>
                          <a:pt x="18" y="89"/>
                        </a:cubicBezTo>
                        <a:cubicBezTo>
                          <a:pt x="17" y="89"/>
                          <a:pt x="17" y="89"/>
                          <a:pt x="17" y="89"/>
                        </a:cubicBezTo>
                        <a:cubicBezTo>
                          <a:pt x="17" y="88"/>
                          <a:pt x="17" y="88"/>
                          <a:pt x="17" y="88"/>
                        </a:cubicBezTo>
                        <a:cubicBezTo>
                          <a:pt x="17" y="88"/>
                          <a:pt x="17" y="88"/>
                          <a:pt x="17" y="88"/>
                        </a:cubicBezTo>
                        <a:cubicBezTo>
                          <a:pt x="17" y="87"/>
                          <a:pt x="17" y="87"/>
                          <a:pt x="17" y="86"/>
                        </a:cubicBezTo>
                        <a:cubicBezTo>
                          <a:pt x="17" y="86"/>
                          <a:pt x="17" y="86"/>
                          <a:pt x="17" y="86"/>
                        </a:cubicBezTo>
                        <a:cubicBezTo>
                          <a:pt x="16" y="86"/>
                          <a:pt x="16" y="86"/>
                          <a:pt x="16" y="85"/>
                        </a:cubicBezTo>
                        <a:cubicBezTo>
                          <a:pt x="16" y="84"/>
                          <a:pt x="16" y="84"/>
                          <a:pt x="16" y="84"/>
                        </a:cubicBezTo>
                        <a:cubicBezTo>
                          <a:pt x="16" y="84"/>
                          <a:pt x="16" y="84"/>
                          <a:pt x="16" y="84"/>
                        </a:cubicBezTo>
                        <a:cubicBezTo>
                          <a:pt x="15" y="84"/>
                          <a:pt x="15" y="84"/>
                          <a:pt x="15" y="84"/>
                        </a:cubicBezTo>
                        <a:cubicBezTo>
                          <a:pt x="15" y="84"/>
                          <a:pt x="15" y="84"/>
                          <a:pt x="15"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1" y="83"/>
                          <a:pt x="11" y="83"/>
                        </a:cubicBezTo>
                        <a:cubicBezTo>
                          <a:pt x="11" y="82"/>
                          <a:pt x="11" y="82"/>
                          <a:pt x="11" y="82"/>
                        </a:cubicBezTo>
                        <a:cubicBezTo>
                          <a:pt x="11" y="82"/>
                          <a:pt x="11" y="82"/>
                          <a:pt x="11" y="82"/>
                        </a:cubicBezTo>
                        <a:cubicBezTo>
                          <a:pt x="11" y="82"/>
                          <a:pt x="11" y="82"/>
                          <a:pt x="11" y="82"/>
                        </a:cubicBezTo>
                        <a:cubicBezTo>
                          <a:pt x="11" y="81"/>
                          <a:pt x="11" y="81"/>
                          <a:pt x="11" y="81"/>
                        </a:cubicBezTo>
                        <a:cubicBezTo>
                          <a:pt x="11" y="80"/>
                          <a:pt x="11" y="80"/>
                          <a:pt x="11" y="79"/>
                        </a:cubicBezTo>
                        <a:cubicBezTo>
                          <a:pt x="11" y="79"/>
                          <a:pt x="11" y="79"/>
                          <a:pt x="11" y="79"/>
                        </a:cubicBezTo>
                        <a:cubicBezTo>
                          <a:pt x="11" y="79"/>
                          <a:pt x="11" y="79"/>
                          <a:pt x="11" y="79"/>
                        </a:cubicBezTo>
                        <a:cubicBezTo>
                          <a:pt x="10" y="78"/>
                          <a:pt x="10" y="78"/>
                          <a:pt x="10" y="78"/>
                        </a:cubicBezTo>
                        <a:cubicBezTo>
                          <a:pt x="10" y="78"/>
                          <a:pt x="10" y="78"/>
                          <a:pt x="10" y="78"/>
                        </a:cubicBezTo>
                        <a:cubicBezTo>
                          <a:pt x="10" y="78"/>
                          <a:pt x="10" y="78"/>
                          <a:pt x="10" y="78"/>
                        </a:cubicBezTo>
                        <a:cubicBezTo>
                          <a:pt x="10" y="77"/>
                          <a:pt x="10" y="77"/>
                          <a:pt x="10" y="76"/>
                        </a:cubicBezTo>
                        <a:cubicBezTo>
                          <a:pt x="10" y="76"/>
                          <a:pt x="10" y="76"/>
                          <a:pt x="10" y="76"/>
                        </a:cubicBezTo>
                        <a:cubicBezTo>
                          <a:pt x="9" y="76"/>
                          <a:pt x="9" y="76"/>
                          <a:pt x="9" y="76"/>
                        </a:cubicBezTo>
                        <a:cubicBezTo>
                          <a:pt x="8" y="76"/>
                          <a:pt x="8" y="76"/>
                          <a:pt x="8" y="76"/>
                        </a:cubicBezTo>
                        <a:cubicBezTo>
                          <a:pt x="9" y="75"/>
                          <a:pt x="9" y="75"/>
                          <a:pt x="9" y="75"/>
                        </a:cubicBezTo>
                        <a:cubicBezTo>
                          <a:pt x="9" y="75"/>
                          <a:pt x="9" y="75"/>
                          <a:pt x="9" y="75"/>
                        </a:cubicBezTo>
                        <a:cubicBezTo>
                          <a:pt x="9" y="75"/>
                          <a:pt x="9" y="75"/>
                          <a:pt x="9" y="75"/>
                        </a:cubicBezTo>
                        <a:cubicBezTo>
                          <a:pt x="9" y="75"/>
                          <a:pt x="8" y="75"/>
                          <a:pt x="8" y="75"/>
                        </a:cubicBezTo>
                        <a:cubicBezTo>
                          <a:pt x="8" y="75"/>
                          <a:pt x="8" y="75"/>
                          <a:pt x="8" y="75"/>
                        </a:cubicBezTo>
                        <a:cubicBezTo>
                          <a:pt x="8" y="74"/>
                          <a:pt x="8" y="74"/>
                          <a:pt x="8" y="74"/>
                        </a:cubicBezTo>
                        <a:cubicBezTo>
                          <a:pt x="8" y="74"/>
                          <a:pt x="8" y="74"/>
                          <a:pt x="8" y="74"/>
                        </a:cubicBezTo>
                        <a:cubicBezTo>
                          <a:pt x="8" y="74"/>
                          <a:pt x="8" y="74"/>
                          <a:pt x="8" y="74"/>
                        </a:cubicBezTo>
                        <a:cubicBezTo>
                          <a:pt x="8" y="74"/>
                          <a:pt x="8" y="74"/>
                          <a:pt x="7" y="74"/>
                        </a:cubicBezTo>
                        <a:cubicBezTo>
                          <a:pt x="7" y="74"/>
                          <a:pt x="7" y="74"/>
                          <a:pt x="7" y="74"/>
                        </a:cubicBezTo>
                        <a:cubicBezTo>
                          <a:pt x="7" y="74"/>
                          <a:pt x="6" y="74"/>
                          <a:pt x="6" y="74"/>
                        </a:cubicBezTo>
                        <a:cubicBezTo>
                          <a:pt x="6" y="74"/>
                          <a:pt x="6" y="74"/>
                          <a:pt x="6" y="74"/>
                        </a:cubicBezTo>
                        <a:cubicBezTo>
                          <a:pt x="6" y="74"/>
                          <a:pt x="6" y="74"/>
                          <a:pt x="6" y="74"/>
                        </a:cubicBezTo>
                        <a:cubicBezTo>
                          <a:pt x="6" y="73"/>
                          <a:pt x="5" y="73"/>
                          <a:pt x="5" y="72"/>
                        </a:cubicBezTo>
                        <a:cubicBezTo>
                          <a:pt x="5" y="72"/>
                          <a:pt x="5" y="72"/>
                          <a:pt x="5" y="72"/>
                        </a:cubicBezTo>
                        <a:cubicBezTo>
                          <a:pt x="4" y="72"/>
                          <a:pt x="4" y="72"/>
                          <a:pt x="4" y="71"/>
                        </a:cubicBezTo>
                        <a:cubicBezTo>
                          <a:pt x="4" y="71"/>
                          <a:pt x="4" y="71"/>
                          <a:pt x="4" y="71"/>
                        </a:cubicBezTo>
                        <a:cubicBezTo>
                          <a:pt x="4" y="71"/>
                          <a:pt x="4" y="71"/>
                          <a:pt x="4" y="71"/>
                        </a:cubicBezTo>
                        <a:cubicBezTo>
                          <a:pt x="4" y="71"/>
                          <a:pt x="4" y="71"/>
                          <a:pt x="4" y="71"/>
                        </a:cubicBezTo>
                        <a:cubicBezTo>
                          <a:pt x="4" y="71"/>
                          <a:pt x="3" y="71"/>
                          <a:pt x="3" y="71"/>
                        </a:cubicBezTo>
                        <a:cubicBezTo>
                          <a:pt x="3" y="70"/>
                          <a:pt x="2" y="70"/>
                          <a:pt x="2" y="70"/>
                        </a:cubicBezTo>
                        <a:cubicBezTo>
                          <a:pt x="2" y="70"/>
                          <a:pt x="2" y="70"/>
                          <a:pt x="2" y="70"/>
                        </a:cubicBezTo>
                        <a:cubicBezTo>
                          <a:pt x="1" y="70"/>
                          <a:pt x="1" y="70"/>
                          <a:pt x="1" y="70"/>
                        </a:cubicBezTo>
                        <a:cubicBezTo>
                          <a:pt x="1" y="70"/>
                          <a:pt x="1" y="70"/>
                          <a:pt x="1" y="70"/>
                        </a:cubicBezTo>
                        <a:cubicBezTo>
                          <a:pt x="0" y="70"/>
                          <a:pt x="0" y="69"/>
                          <a:pt x="0" y="69"/>
                        </a:cubicBezTo>
                        <a:cubicBezTo>
                          <a:pt x="0" y="56"/>
                          <a:pt x="0" y="56"/>
                          <a:pt x="0" y="56"/>
                        </a:cubicBezTo>
                        <a:cubicBezTo>
                          <a:pt x="1" y="56"/>
                          <a:pt x="1" y="56"/>
                          <a:pt x="1" y="56"/>
                        </a:cubicBezTo>
                        <a:cubicBezTo>
                          <a:pt x="1" y="56"/>
                          <a:pt x="1" y="56"/>
                          <a:pt x="1" y="56"/>
                        </a:cubicBezTo>
                        <a:cubicBezTo>
                          <a:pt x="1" y="56"/>
                          <a:pt x="1" y="56"/>
                          <a:pt x="1" y="55"/>
                        </a:cubicBezTo>
                        <a:cubicBezTo>
                          <a:pt x="1" y="55"/>
                          <a:pt x="1" y="55"/>
                          <a:pt x="1" y="55"/>
                        </a:cubicBezTo>
                        <a:cubicBezTo>
                          <a:pt x="1" y="54"/>
                          <a:pt x="1" y="54"/>
                          <a:pt x="1" y="54"/>
                        </a:cubicBezTo>
                        <a:cubicBezTo>
                          <a:pt x="2" y="54"/>
                          <a:pt x="2" y="54"/>
                          <a:pt x="2" y="54"/>
                        </a:cubicBezTo>
                        <a:cubicBezTo>
                          <a:pt x="2" y="54"/>
                          <a:pt x="2" y="54"/>
                          <a:pt x="2" y="54"/>
                        </a:cubicBezTo>
                        <a:cubicBezTo>
                          <a:pt x="2" y="54"/>
                          <a:pt x="2" y="54"/>
                          <a:pt x="2" y="54"/>
                        </a:cubicBezTo>
                        <a:cubicBezTo>
                          <a:pt x="2" y="54"/>
                          <a:pt x="2" y="54"/>
                          <a:pt x="2" y="54"/>
                        </a:cubicBezTo>
                        <a:cubicBezTo>
                          <a:pt x="2" y="52"/>
                          <a:pt x="2" y="52"/>
                          <a:pt x="2" y="52"/>
                        </a:cubicBezTo>
                        <a:cubicBezTo>
                          <a:pt x="2" y="52"/>
                          <a:pt x="3" y="52"/>
                          <a:pt x="3" y="52"/>
                        </a:cubicBezTo>
                        <a:cubicBezTo>
                          <a:pt x="3" y="52"/>
                          <a:pt x="3" y="52"/>
                          <a:pt x="3" y="52"/>
                        </a:cubicBezTo>
                        <a:cubicBezTo>
                          <a:pt x="3" y="51"/>
                          <a:pt x="3" y="51"/>
                          <a:pt x="3" y="51"/>
                        </a:cubicBezTo>
                        <a:cubicBezTo>
                          <a:pt x="3" y="51"/>
                          <a:pt x="3" y="51"/>
                          <a:pt x="2" y="51"/>
                        </a:cubicBezTo>
                        <a:cubicBezTo>
                          <a:pt x="2" y="51"/>
                          <a:pt x="2" y="51"/>
                          <a:pt x="2" y="51"/>
                        </a:cubicBezTo>
                        <a:cubicBezTo>
                          <a:pt x="2" y="51"/>
                          <a:pt x="2" y="51"/>
                          <a:pt x="2" y="51"/>
                        </a:cubicBezTo>
                        <a:cubicBezTo>
                          <a:pt x="1" y="51"/>
                          <a:pt x="1" y="51"/>
                          <a:pt x="1" y="51"/>
                        </a:cubicBezTo>
                        <a:cubicBezTo>
                          <a:pt x="1" y="50"/>
                          <a:pt x="1" y="50"/>
                          <a:pt x="1" y="50"/>
                        </a:cubicBezTo>
                        <a:cubicBezTo>
                          <a:pt x="4" y="46"/>
                          <a:pt x="6" y="41"/>
                          <a:pt x="9" y="37"/>
                        </a:cubicBezTo>
                        <a:cubicBezTo>
                          <a:pt x="17" y="28"/>
                          <a:pt x="26" y="19"/>
                          <a:pt x="36" y="11"/>
                        </a:cubicBezTo>
                        <a:cubicBezTo>
                          <a:pt x="42" y="7"/>
                          <a:pt x="47" y="4"/>
                          <a:pt x="53" y="1"/>
                        </a:cubicBezTo>
                        <a:cubicBezTo>
                          <a:pt x="54" y="0"/>
                          <a:pt x="54" y="0"/>
                          <a:pt x="55" y="0"/>
                        </a:cubicBezTo>
                        <a:cubicBezTo>
                          <a:pt x="56" y="0"/>
                          <a:pt x="56" y="0"/>
                          <a:pt x="56" y="0"/>
                        </a:cubicBezTo>
                        <a:cubicBezTo>
                          <a:pt x="57" y="0"/>
                          <a:pt x="58" y="0"/>
                          <a:pt x="58" y="2"/>
                        </a:cubicBezTo>
                        <a:cubicBezTo>
                          <a:pt x="58" y="2"/>
                          <a:pt x="58" y="3"/>
                          <a:pt x="58" y="4"/>
                        </a:cubicBezTo>
                        <a:cubicBezTo>
                          <a:pt x="57" y="4"/>
                          <a:pt x="57" y="4"/>
                          <a:pt x="57" y="4"/>
                        </a:cubicBezTo>
                        <a:cubicBezTo>
                          <a:pt x="57" y="5"/>
                          <a:pt x="57" y="5"/>
                          <a:pt x="57" y="5"/>
                        </a:cubicBezTo>
                        <a:cubicBezTo>
                          <a:pt x="56" y="4"/>
                          <a:pt x="56" y="4"/>
                          <a:pt x="56" y="4"/>
                        </a:cubicBezTo>
                        <a:cubicBezTo>
                          <a:pt x="56" y="4"/>
                          <a:pt x="56" y="4"/>
                          <a:pt x="56" y="4"/>
                        </a:cubicBezTo>
                        <a:cubicBezTo>
                          <a:pt x="56" y="4"/>
                          <a:pt x="56" y="5"/>
                          <a:pt x="56" y="5"/>
                        </a:cubicBezTo>
                        <a:cubicBezTo>
                          <a:pt x="56" y="5"/>
                          <a:pt x="56" y="5"/>
                          <a:pt x="56" y="5"/>
                        </a:cubicBezTo>
                        <a:cubicBezTo>
                          <a:pt x="56" y="5"/>
                          <a:pt x="56" y="5"/>
                          <a:pt x="55" y="5"/>
                        </a:cubicBezTo>
                        <a:cubicBezTo>
                          <a:pt x="54" y="5"/>
                          <a:pt x="54" y="5"/>
                          <a:pt x="54" y="5"/>
                        </a:cubicBezTo>
                        <a:cubicBezTo>
                          <a:pt x="54" y="5"/>
                          <a:pt x="54" y="5"/>
                          <a:pt x="54" y="5"/>
                        </a:cubicBezTo>
                        <a:cubicBezTo>
                          <a:pt x="54" y="5"/>
                          <a:pt x="54" y="5"/>
                          <a:pt x="54" y="6"/>
                        </a:cubicBezTo>
                        <a:cubicBezTo>
                          <a:pt x="53" y="6"/>
                          <a:pt x="53" y="6"/>
                          <a:pt x="53" y="6"/>
                        </a:cubicBezTo>
                        <a:cubicBezTo>
                          <a:pt x="53" y="6"/>
                          <a:pt x="52" y="6"/>
                          <a:pt x="52" y="6"/>
                        </a:cubicBezTo>
                        <a:cubicBezTo>
                          <a:pt x="52" y="6"/>
                          <a:pt x="52" y="6"/>
                          <a:pt x="52"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7"/>
                        </a:cubicBezTo>
                        <a:cubicBezTo>
                          <a:pt x="50" y="7"/>
                          <a:pt x="50" y="7"/>
                          <a:pt x="50" y="7"/>
                        </a:cubicBezTo>
                        <a:cubicBezTo>
                          <a:pt x="49" y="7"/>
                          <a:pt x="49" y="7"/>
                          <a:pt x="49" y="7"/>
                        </a:cubicBezTo>
                        <a:cubicBezTo>
                          <a:pt x="49" y="7"/>
                          <a:pt x="49" y="7"/>
                          <a:pt x="49" y="7"/>
                        </a:cubicBezTo>
                        <a:cubicBezTo>
                          <a:pt x="49" y="7"/>
                          <a:pt x="49" y="8"/>
                          <a:pt x="49" y="8"/>
                        </a:cubicBezTo>
                        <a:cubicBezTo>
                          <a:pt x="49" y="9"/>
                          <a:pt x="49" y="9"/>
                          <a:pt x="49" y="9"/>
                        </a:cubicBezTo>
                        <a:cubicBezTo>
                          <a:pt x="49" y="9"/>
                          <a:pt x="49" y="9"/>
                          <a:pt x="49" y="9"/>
                        </a:cubicBezTo>
                        <a:cubicBezTo>
                          <a:pt x="49" y="9"/>
                          <a:pt x="49" y="10"/>
                          <a:pt x="49" y="10"/>
                        </a:cubicBezTo>
                        <a:cubicBezTo>
                          <a:pt x="48" y="10"/>
                          <a:pt x="48" y="10"/>
                          <a:pt x="48" y="10"/>
                        </a:cubicBezTo>
                        <a:cubicBezTo>
                          <a:pt x="48" y="10"/>
                          <a:pt x="48" y="10"/>
                          <a:pt x="48" y="10"/>
                        </a:cubicBezTo>
                        <a:cubicBezTo>
                          <a:pt x="48" y="11"/>
                          <a:pt x="48" y="11"/>
                          <a:pt x="48" y="11"/>
                        </a:cubicBezTo>
                        <a:cubicBezTo>
                          <a:pt x="47" y="11"/>
                          <a:pt x="47" y="11"/>
                          <a:pt x="47" y="11"/>
                        </a:cubicBezTo>
                        <a:cubicBezTo>
                          <a:pt x="47" y="11"/>
                          <a:pt x="47" y="11"/>
                          <a:pt x="47" y="11"/>
                        </a:cubicBezTo>
                        <a:cubicBezTo>
                          <a:pt x="47" y="11"/>
                          <a:pt x="47" y="12"/>
                          <a:pt x="47" y="12"/>
                        </a:cubicBezTo>
                        <a:cubicBezTo>
                          <a:pt x="47" y="12"/>
                          <a:pt x="47" y="12"/>
                          <a:pt x="47" y="12"/>
                        </a:cubicBezTo>
                        <a:cubicBezTo>
                          <a:pt x="47" y="12"/>
                          <a:pt x="47" y="12"/>
                          <a:pt x="47" y="13"/>
                        </a:cubicBezTo>
                        <a:cubicBezTo>
                          <a:pt x="47" y="13"/>
                          <a:pt x="48" y="14"/>
                          <a:pt x="48" y="14"/>
                        </a:cubicBezTo>
                        <a:cubicBezTo>
                          <a:pt x="47" y="15"/>
                          <a:pt x="47" y="15"/>
                          <a:pt x="47" y="15"/>
                        </a:cubicBezTo>
                        <a:cubicBezTo>
                          <a:pt x="47" y="15"/>
                          <a:pt x="47" y="15"/>
                          <a:pt x="47" y="15"/>
                        </a:cubicBezTo>
                        <a:cubicBezTo>
                          <a:pt x="47" y="15"/>
                          <a:pt x="47" y="15"/>
                          <a:pt x="47" y="15"/>
                        </a:cubicBezTo>
                        <a:cubicBezTo>
                          <a:pt x="47" y="15"/>
                          <a:pt x="47" y="15"/>
                          <a:pt x="47" y="15"/>
                        </a:cubicBezTo>
                        <a:cubicBezTo>
                          <a:pt x="47" y="15"/>
                          <a:pt x="48" y="15"/>
                          <a:pt x="48" y="15"/>
                        </a:cubicBezTo>
                        <a:cubicBezTo>
                          <a:pt x="48" y="15"/>
                          <a:pt x="48" y="15"/>
                          <a:pt x="48" y="15"/>
                        </a:cubicBezTo>
                        <a:cubicBezTo>
                          <a:pt x="48" y="15"/>
                          <a:pt x="48" y="14"/>
                          <a:pt x="48" y="14"/>
                        </a:cubicBezTo>
                        <a:cubicBezTo>
                          <a:pt x="49" y="14"/>
                          <a:pt x="49" y="14"/>
                          <a:pt x="49" y="14"/>
                        </a:cubicBezTo>
                        <a:cubicBezTo>
                          <a:pt x="49" y="13"/>
                          <a:pt x="50" y="13"/>
                          <a:pt x="50" y="13"/>
                        </a:cubicBezTo>
                        <a:cubicBezTo>
                          <a:pt x="50" y="13"/>
                          <a:pt x="51" y="13"/>
                          <a:pt x="51" y="13"/>
                        </a:cubicBezTo>
                        <a:cubicBezTo>
                          <a:pt x="51" y="13"/>
                          <a:pt x="51" y="13"/>
                          <a:pt x="51" y="13"/>
                        </a:cubicBezTo>
                        <a:cubicBezTo>
                          <a:pt x="52" y="13"/>
                          <a:pt x="52" y="13"/>
                          <a:pt x="52" y="12"/>
                        </a:cubicBezTo>
                        <a:cubicBezTo>
                          <a:pt x="52" y="12"/>
                          <a:pt x="52" y="12"/>
                          <a:pt x="52" y="12"/>
                        </a:cubicBezTo>
                        <a:cubicBezTo>
                          <a:pt x="52" y="12"/>
                          <a:pt x="52" y="12"/>
                          <a:pt x="52" y="12"/>
                        </a:cubicBezTo>
                        <a:cubicBezTo>
                          <a:pt x="52" y="11"/>
                          <a:pt x="52" y="11"/>
                          <a:pt x="53" y="11"/>
                        </a:cubicBezTo>
                        <a:cubicBezTo>
                          <a:pt x="53" y="11"/>
                          <a:pt x="53" y="11"/>
                          <a:pt x="53" y="11"/>
                        </a:cubicBezTo>
                        <a:cubicBezTo>
                          <a:pt x="53" y="10"/>
                          <a:pt x="53" y="9"/>
                          <a:pt x="53" y="9"/>
                        </a:cubicBezTo>
                        <a:cubicBezTo>
                          <a:pt x="53" y="9"/>
                          <a:pt x="53" y="9"/>
                          <a:pt x="53" y="9"/>
                        </a:cubicBezTo>
                        <a:cubicBezTo>
                          <a:pt x="53" y="8"/>
                          <a:pt x="53" y="8"/>
                          <a:pt x="53" y="8"/>
                        </a:cubicBezTo>
                        <a:cubicBezTo>
                          <a:pt x="55" y="8"/>
                          <a:pt x="55" y="8"/>
                          <a:pt x="55" y="8"/>
                        </a:cubicBezTo>
                        <a:cubicBezTo>
                          <a:pt x="56" y="8"/>
                          <a:pt x="56" y="8"/>
                          <a:pt x="56" y="8"/>
                        </a:cubicBezTo>
                        <a:cubicBezTo>
                          <a:pt x="56" y="8"/>
                          <a:pt x="56" y="8"/>
                          <a:pt x="56" y="8"/>
                        </a:cubicBezTo>
                        <a:cubicBezTo>
                          <a:pt x="56" y="8"/>
                          <a:pt x="57" y="8"/>
                          <a:pt x="57" y="8"/>
                        </a:cubicBezTo>
                        <a:cubicBezTo>
                          <a:pt x="57" y="8"/>
                          <a:pt x="58" y="7"/>
                          <a:pt x="58" y="7"/>
                        </a:cubicBezTo>
                        <a:cubicBezTo>
                          <a:pt x="58" y="6"/>
                          <a:pt x="58" y="6"/>
                          <a:pt x="59" y="6"/>
                        </a:cubicBezTo>
                        <a:cubicBezTo>
                          <a:pt x="63" y="6"/>
                          <a:pt x="63" y="6"/>
                          <a:pt x="63" y="6"/>
                        </a:cubicBezTo>
                        <a:cubicBezTo>
                          <a:pt x="63" y="6"/>
                          <a:pt x="63" y="6"/>
                          <a:pt x="63" y="6"/>
                        </a:cubicBezTo>
                        <a:cubicBezTo>
                          <a:pt x="63" y="6"/>
                          <a:pt x="63" y="6"/>
                          <a:pt x="63" y="6"/>
                        </a:cubicBezTo>
                        <a:cubicBezTo>
                          <a:pt x="63" y="6"/>
                          <a:pt x="64" y="6"/>
                          <a:pt x="64" y="7"/>
                        </a:cubicBezTo>
                        <a:cubicBezTo>
                          <a:pt x="64" y="8"/>
                          <a:pt x="64" y="8"/>
                          <a:pt x="64" y="8"/>
                        </a:cubicBezTo>
                        <a:cubicBezTo>
                          <a:pt x="63" y="8"/>
                          <a:pt x="63" y="8"/>
                          <a:pt x="63" y="8"/>
                        </a:cubicBezTo>
                        <a:cubicBezTo>
                          <a:pt x="63" y="8"/>
                          <a:pt x="63" y="8"/>
                          <a:pt x="63" y="8"/>
                        </a:cubicBezTo>
                        <a:cubicBezTo>
                          <a:pt x="63" y="8"/>
                          <a:pt x="63" y="8"/>
                          <a:pt x="63" y="8"/>
                        </a:cubicBezTo>
                        <a:cubicBezTo>
                          <a:pt x="63" y="8"/>
                          <a:pt x="63" y="8"/>
                          <a:pt x="63" y="9"/>
                        </a:cubicBezTo>
                        <a:cubicBezTo>
                          <a:pt x="63" y="9"/>
                          <a:pt x="63" y="9"/>
                          <a:pt x="63" y="9"/>
                        </a:cubicBezTo>
                        <a:cubicBezTo>
                          <a:pt x="63" y="9"/>
                          <a:pt x="63" y="9"/>
                          <a:pt x="64" y="9"/>
                        </a:cubicBezTo>
                        <a:cubicBezTo>
                          <a:pt x="64" y="9"/>
                          <a:pt x="64" y="9"/>
                          <a:pt x="64" y="9"/>
                        </a:cubicBezTo>
                        <a:cubicBezTo>
                          <a:pt x="64" y="9"/>
                          <a:pt x="64" y="9"/>
                          <a:pt x="64" y="9"/>
                        </a:cubicBezTo>
                        <a:cubicBezTo>
                          <a:pt x="65" y="9"/>
                          <a:pt x="65" y="9"/>
                          <a:pt x="65" y="8"/>
                        </a:cubicBezTo>
                        <a:cubicBezTo>
                          <a:pt x="65" y="8"/>
                          <a:pt x="65" y="8"/>
                          <a:pt x="66" y="8"/>
                        </a:cubicBezTo>
                        <a:cubicBezTo>
                          <a:pt x="67" y="8"/>
                          <a:pt x="67" y="8"/>
                          <a:pt x="67" y="8"/>
                        </a:cubicBezTo>
                        <a:cubicBezTo>
                          <a:pt x="67" y="11"/>
                          <a:pt x="67" y="11"/>
                          <a:pt x="67" y="11"/>
                        </a:cubicBezTo>
                        <a:cubicBezTo>
                          <a:pt x="67" y="11"/>
                          <a:pt x="67" y="12"/>
                          <a:pt x="67" y="12"/>
                        </a:cubicBezTo>
                        <a:cubicBezTo>
                          <a:pt x="67" y="12"/>
                          <a:pt x="67" y="12"/>
                          <a:pt x="67" y="12"/>
                        </a:cubicBezTo>
                        <a:cubicBezTo>
                          <a:pt x="67" y="13"/>
                          <a:pt x="67" y="13"/>
                          <a:pt x="68" y="14"/>
                        </a:cubicBezTo>
                        <a:cubicBezTo>
                          <a:pt x="68" y="14"/>
                          <a:pt x="68" y="15"/>
                          <a:pt x="68" y="15"/>
                        </a:cubicBezTo>
                        <a:cubicBezTo>
                          <a:pt x="67" y="15"/>
                          <a:pt x="67" y="16"/>
                          <a:pt x="66" y="16"/>
                        </a:cubicBezTo>
                        <a:cubicBezTo>
                          <a:pt x="66" y="16"/>
                          <a:pt x="66" y="16"/>
                          <a:pt x="66" y="16"/>
                        </a:cubicBezTo>
                        <a:cubicBezTo>
                          <a:pt x="66" y="16"/>
                          <a:pt x="66" y="16"/>
                          <a:pt x="66" y="16"/>
                        </a:cubicBezTo>
                        <a:cubicBezTo>
                          <a:pt x="66" y="16"/>
                          <a:pt x="66" y="16"/>
                          <a:pt x="66" y="16"/>
                        </a:cubicBezTo>
                        <a:cubicBezTo>
                          <a:pt x="65" y="16"/>
                          <a:pt x="65" y="16"/>
                          <a:pt x="65" y="16"/>
                        </a:cubicBezTo>
                        <a:cubicBezTo>
                          <a:pt x="65" y="16"/>
                          <a:pt x="64" y="16"/>
                          <a:pt x="64" y="16"/>
                        </a:cubicBezTo>
                        <a:cubicBezTo>
                          <a:pt x="64" y="16"/>
                          <a:pt x="63" y="16"/>
                          <a:pt x="63" y="16"/>
                        </a:cubicBezTo>
                        <a:cubicBezTo>
                          <a:pt x="63" y="16"/>
                          <a:pt x="63" y="16"/>
                          <a:pt x="63" y="16"/>
                        </a:cubicBezTo>
                        <a:cubicBezTo>
                          <a:pt x="63" y="16"/>
                          <a:pt x="63" y="16"/>
                          <a:pt x="63" y="16"/>
                        </a:cubicBezTo>
                        <a:cubicBezTo>
                          <a:pt x="63" y="16"/>
                          <a:pt x="62" y="17"/>
                          <a:pt x="62" y="17"/>
                        </a:cubicBezTo>
                        <a:cubicBezTo>
                          <a:pt x="62" y="17"/>
                          <a:pt x="62" y="17"/>
                          <a:pt x="62" y="17"/>
                        </a:cubicBezTo>
                        <a:cubicBezTo>
                          <a:pt x="62" y="17"/>
                          <a:pt x="62" y="17"/>
                          <a:pt x="62" y="17"/>
                        </a:cubicBezTo>
                        <a:cubicBezTo>
                          <a:pt x="62" y="18"/>
                          <a:pt x="62" y="18"/>
                          <a:pt x="62" y="18"/>
                        </a:cubicBezTo>
                        <a:cubicBezTo>
                          <a:pt x="61" y="17"/>
                          <a:pt x="61" y="17"/>
                          <a:pt x="61" y="17"/>
                        </a:cubicBezTo>
                        <a:cubicBezTo>
                          <a:pt x="61" y="17"/>
                          <a:pt x="61" y="17"/>
                          <a:pt x="61" y="17"/>
                        </a:cubicBezTo>
                        <a:cubicBezTo>
                          <a:pt x="61" y="18"/>
                          <a:pt x="61" y="18"/>
                          <a:pt x="61" y="18"/>
                        </a:cubicBezTo>
                        <a:cubicBezTo>
                          <a:pt x="61" y="18"/>
                          <a:pt x="61" y="18"/>
                          <a:pt x="61" y="18"/>
                        </a:cubicBezTo>
                        <a:cubicBezTo>
                          <a:pt x="54" y="18"/>
                          <a:pt x="54" y="18"/>
                          <a:pt x="54" y="18"/>
                        </a:cubicBezTo>
                        <a:cubicBezTo>
                          <a:pt x="54" y="18"/>
                          <a:pt x="54" y="18"/>
                          <a:pt x="53" y="18"/>
                        </a:cubicBezTo>
                        <a:cubicBezTo>
                          <a:pt x="53" y="18"/>
                          <a:pt x="53" y="18"/>
                          <a:pt x="53" y="18"/>
                        </a:cubicBezTo>
                        <a:cubicBezTo>
                          <a:pt x="53" y="18"/>
                          <a:pt x="53" y="18"/>
                          <a:pt x="53" y="18"/>
                        </a:cubicBezTo>
                        <a:cubicBezTo>
                          <a:pt x="53" y="18"/>
                          <a:pt x="53" y="19"/>
                          <a:pt x="53" y="19"/>
                        </a:cubicBezTo>
                        <a:cubicBezTo>
                          <a:pt x="52" y="19"/>
                          <a:pt x="52" y="19"/>
                          <a:pt x="52" y="19"/>
                        </a:cubicBezTo>
                        <a:cubicBezTo>
                          <a:pt x="52" y="19"/>
                          <a:pt x="52" y="19"/>
                          <a:pt x="52" y="19"/>
                        </a:cubicBezTo>
                        <a:cubicBezTo>
                          <a:pt x="51" y="19"/>
                          <a:pt x="51" y="19"/>
                          <a:pt x="51" y="19"/>
                        </a:cubicBezTo>
                        <a:cubicBezTo>
                          <a:pt x="51" y="19"/>
                          <a:pt x="51" y="19"/>
                          <a:pt x="51" y="19"/>
                        </a:cubicBezTo>
                        <a:cubicBezTo>
                          <a:pt x="51" y="19"/>
                          <a:pt x="51" y="20"/>
                          <a:pt x="51" y="20"/>
                        </a:cubicBezTo>
                        <a:cubicBezTo>
                          <a:pt x="50" y="20"/>
                          <a:pt x="50" y="20"/>
                          <a:pt x="50" y="20"/>
                        </a:cubicBezTo>
                        <a:cubicBezTo>
                          <a:pt x="50" y="20"/>
                          <a:pt x="50" y="20"/>
                          <a:pt x="50" y="20"/>
                        </a:cubicBezTo>
                        <a:cubicBezTo>
                          <a:pt x="50" y="20"/>
                          <a:pt x="50" y="20"/>
                          <a:pt x="50" y="20"/>
                        </a:cubicBezTo>
                        <a:cubicBezTo>
                          <a:pt x="50" y="21"/>
                          <a:pt x="50" y="21"/>
                          <a:pt x="50" y="21"/>
                        </a:cubicBezTo>
                        <a:cubicBezTo>
                          <a:pt x="50" y="21"/>
                          <a:pt x="51" y="21"/>
                          <a:pt x="51" y="21"/>
                        </a:cubicBezTo>
                        <a:cubicBezTo>
                          <a:pt x="51" y="21"/>
                          <a:pt x="51" y="21"/>
                          <a:pt x="51" y="21"/>
                        </a:cubicBezTo>
                        <a:cubicBezTo>
                          <a:pt x="51" y="21"/>
                          <a:pt x="51" y="21"/>
                          <a:pt x="51" y="21"/>
                        </a:cubicBezTo>
                        <a:cubicBezTo>
                          <a:pt x="51" y="20"/>
                          <a:pt x="52" y="20"/>
                          <a:pt x="52" y="20"/>
                        </a:cubicBezTo>
                        <a:cubicBezTo>
                          <a:pt x="54" y="20"/>
                          <a:pt x="54" y="20"/>
                          <a:pt x="54" y="20"/>
                        </a:cubicBezTo>
                        <a:cubicBezTo>
                          <a:pt x="54" y="21"/>
                          <a:pt x="54" y="21"/>
                          <a:pt x="54" y="21"/>
                        </a:cubicBezTo>
                        <a:cubicBezTo>
                          <a:pt x="54" y="21"/>
                          <a:pt x="54" y="22"/>
                          <a:pt x="54" y="22"/>
                        </a:cubicBezTo>
                        <a:cubicBezTo>
                          <a:pt x="54" y="22"/>
                          <a:pt x="54" y="22"/>
                          <a:pt x="54" y="22"/>
                        </a:cubicBezTo>
                        <a:cubicBezTo>
                          <a:pt x="53" y="23"/>
                          <a:pt x="53" y="23"/>
                          <a:pt x="53" y="23"/>
                        </a:cubicBezTo>
                        <a:cubicBezTo>
                          <a:pt x="52" y="23"/>
                          <a:pt x="52" y="23"/>
                          <a:pt x="52"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4"/>
                          <a:pt x="51" y="24"/>
                          <a:pt x="50" y="24"/>
                        </a:cubicBezTo>
                        <a:cubicBezTo>
                          <a:pt x="50" y="24"/>
                          <a:pt x="49" y="24"/>
                          <a:pt x="49" y="24"/>
                        </a:cubicBezTo>
                        <a:cubicBezTo>
                          <a:pt x="49" y="24"/>
                          <a:pt x="49" y="24"/>
                          <a:pt x="49" y="24"/>
                        </a:cubicBezTo>
                        <a:cubicBezTo>
                          <a:pt x="49" y="24"/>
                          <a:pt x="49" y="24"/>
                          <a:pt x="49" y="24"/>
                        </a:cubicBezTo>
                        <a:cubicBezTo>
                          <a:pt x="49" y="24"/>
                          <a:pt x="49" y="25"/>
                          <a:pt x="49" y="25"/>
                        </a:cubicBezTo>
                        <a:cubicBezTo>
                          <a:pt x="48" y="25"/>
                          <a:pt x="48" y="25"/>
                          <a:pt x="48" y="25"/>
                        </a:cubicBezTo>
                        <a:cubicBezTo>
                          <a:pt x="48" y="25"/>
                          <a:pt x="48" y="25"/>
                          <a:pt x="48" y="25"/>
                        </a:cubicBezTo>
                        <a:cubicBezTo>
                          <a:pt x="48" y="25"/>
                          <a:pt x="47" y="25"/>
                          <a:pt x="47" y="25"/>
                        </a:cubicBezTo>
                        <a:cubicBezTo>
                          <a:pt x="47" y="25"/>
                          <a:pt x="47" y="25"/>
                          <a:pt x="47" y="25"/>
                        </a:cubicBezTo>
                        <a:cubicBezTo>
                          <a:pt x="47" y="25"/>
                          <a:pt x="47" y="26"/>
                          <a:pt x="47" y="26"/>
                        </a:cubicBezTo>
                        <a:cubicBezTo>
                          <a:pt x="46" y="26"/>
                          <a:pt x="46"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5" y="27"/>
                          <a:pt x="45" y="27"/>
                          <a:pt x="45" y="27"/>
                        </a:cubicBezTo>
                        <a:cubicBezTo>
                          <a:pt x="45" y="27"/>
                          <a:pt x="45" y="27"/>
                          <a:pt x="45" y="27"/>
                        </a:cubicBezTo>
                        <a:cubicBezTo>
                          <a:pt x="45" y="27"/>
                          <a:pt x="45" y="27"/>
                          <a:pt x="45" y="28"/>
                        </a:cubicBezTo>
                        <a:cubicBezTo>
                          <a:pt x="45" y="28"/>
                          <a:pt x="45" y="29"/>
                          <a:pt x="45" y="29"/>
                        </a:cubicBezTo>
                        <a:cubicBezTo>
                          <a:pt x="45" y="29"/>
                          <a:pt x="45" y="29"/>
                          <a:pt x="45" y="30"/>
                        </a:cubicBezTo>
                        <a:cubicBezTo>
                          <a:pt x="44" y="30"/>
                          <a:pt x="44" y="30"/>
                          <a:pt x="44" y="30"/>
                        </a:cubicBezTo>
                        <a:cubicBezTo>
                          <a:pt x="44" y="30"/>
                          <a:pt x="44" y="30"/>
                          <a:pt x="44" y="30"/>
                        </a:cubicBezTo>
                        <a:cubicBezTo>
                          <a:pt x="44" y="30"/>
                          <a:pt x="44" y="30"/>
                          <a:pt x="43" y="30"/>
                        </a:cubicBezTo>
                        <a:cubicBezTo>
                          <a:pt x="42" y="30"/>
                          <a:pt x="42" y="30"/>
                          <a:pt x="42" y="30"/>
                        </a:cubicBezTo>
                        <a:cubicBezTo>
                          <a:pt x="42" y="30"/>
                          <a:pt x="42" y="30"/>
                          <a:pt x="42" y="30"/>
                        </a:cubicBezTo>
                        <a:cubicBezTo>
                          <a:pt x="42" y="30"/>
                          <a:pt x="42" y="30"/>
                          <a:pt x="41" y="30"/>
                        </a:cubicBezTo>
                        <a:cubicBezTo>
                          <a:pt x="41" y="30"/>
                          <a:pt x="41" y="30"/>
                          <a:pt x="41" y="30"/>
                        </a:cubicBezTo>
                        <a:cubicBezTo>
                          <a:pt x="41" y="31"/>
                          <a:pt x="41" y="31"/>
                          <a:pt x="41" y="31"/>
                        </a:cubicBezTo>
                        <a:cubicBezTo>
                          <a:pt x="41" y="31"/>
                          <a:pt x="41" y="31"/>
                          <a:pt x="40" y="31"/>
                        </a:cubicBezTo>
                        <a:cubicBezTo>
                          <a:pt x="40" y="31"/>
                          <a:pt x="40" y="31"/>
                          <a:pt x="40" y="31"/>
                        </a:cubicBezTo>
                        <a:cubicBezTo>
                          <a:pt x="40" y="31"/>
                          <a:pt x="40" y="31"/>
                          <a:pt x="40" y="31"/>
                        </a:cubicBezTo>
                        <a:cubicBezTo>
                          <a:pt x="39" y="32"/>
                          <a:pt x="38" y="33"/>
                          <a:pt x="37" y="34"/>
                        </a:cubicBezTo>
                        <a:cubicBezTo>
                          <a:pt x="37" y="34"/>
                          <a:pt x="37" y="34"/>
                          <a:pt x="37" y="35"/>
                        </a:cubicBezTo>
                        <a:cubicBezTo>
                          <a:pt x="37" y="36"/>
                          <a:pt x="37" y="36"/>
                          <a:pt x="37" y="36"/>
                        </a:cubicBezTo>
                        <a:cubicBezTo>
                          <a:pt x="37" y="36"/>
                          <a:pt x="37" y="36"/>
                          <a:pt x="37" y="36"/>
                        </a:cubicBezTo>
                        <a:cubicBezTo>
                          <a:pt x="37" y="37"/>
                          <a:pt x="36" y="37"/>
                          <a:pt x="36" y="37"/>
                        </a:cubicBezTo>
                        <a:cubicBezTo>
                          <a:pt x="36" y="37"/>
                          <a:pt x="36" y="37"/>
                          <a:pt x="36" y="37"/>
                        </a:cubicBezTo>
                        <a:cubicBezTo>
                          <a:pt x="36" y="37"/>
                          <a:pt x="36" y="37"/>
                          <a:pt x="35" y="38"/>
                        </a:cubicBezTo>
                        <a:cubicBezTo>
                          <a:pt x="35" y="38"/>
                          <a:pt x="35" y="38"/>
                          <a:pt x="35" y="38"/>
                        </a:cubicBezTo>
                        <a:cubicBezTo>
                          <a:pt x="35" y="38"/>
                          <a:pt x="35" y="38"/>
                          <a:pt x="35" y="38"/>
                        </a:cubicBezTo>
                        <a:cubicBezTo>
                          <a:pt x="35" y="39"/>
                          <a:pt x="34" y="39"/>
                          <a:pt x="34" y="39"/>
                        </a:cubicBezTo>
                        <a:cubicBezTo>
                          <a:pt x="33" y="39"/>
                          <a:pt x="33" y="39"/>
                          <a:pt x="33" y="39"/>
                        </a:cubicBezTo>
                        <a:cubicBezTo>
                          <a:pt x="33" y="39"/>
                          <a:pt x="33" y="39"/>
                          <a:pt x="32" y="40"/>
                        </a:cubicBezTo>
                        <a:cubicBezTo>
                          <a:pt x="32" y="40"/>
                          <a:pt x="31" y="41"/>
                          <a:pt x="31" y="41"/>
                        </a:cubicBezTo>
                        <a:cubicBezTo>
                          <a:pt x="31" y="42"/>
                          <a:pt x="31" y="42"/>
                          <a:pt x="30" y="42"/>
                        </a:cubicBezTo>
                        <a:cubicBezTo>
                          <a:pt x="30" y="42"/>
                          <a:pt x="30" y="42"/>
                          <a:pt x="30" y="42"/>
                        </a:cubicBezTo>
                        <a:cubicBezTo>
                          <a:pt x="30" y="42"/>
                          <a:pt x="29" y="42"/>
                          <a:pt x="29" y="42"/>
                        </a:cubicBezTo>
                        <a:cubicBezTo>
                          <a:pt x="28" y="42"/>
                          <a:pt x="28" y="42"/>
                          <a:pt x="28" y="42"/>
                        </a:cubicBezTo>
                        <a:cubicBezTo>
                          <a:pt x="28" y="42"/>
                          <a:pt x="28" y="42"/>
                          <a:pt x="28" y="42"/>
                        </a:cubicBezTo>
                        <a:cubicBezTo>
                          <a:pt x="28" y="42"/>
                          <a:pt x="28" y="42"/>
                          <a:pt x="29" y="42"/>
                        </a:cubicBezTo>
                        <a:cubicBezTo>
                          <a:pt x="29" y="42"/>
                          <a:pt x="29" y="42"/>
                          <a:pt x="29" y="42"/>
                        </a:cubicBezTo>
                        <a:cubicBezTo>
                          <a:pt x="29" y="43"/>
                          <a:pt x="29" y="43"/>
                          <a:pt x="29" y="44"/>
                        </a:cubicBezTo>
                        <a:cubicBezTo>
                          <a:pt x="29" y="44"/>
                          <a:pt x="29" y="44"/>
                          <a:pt x="29" y="44"/>
                        </a:cubicBezTo>
                        <a:cubicBezTo>
                          <a:pt x="29" y="45"/>
                          <a:pt x="29" y="45"/>
                          <a:pt x="29" y="45"/>
                        </a:cubicBezTo>
                        <a:cubicBezTo>
                          <a:pt x="29" y="44"/>
                          <a:pt x="29" y="44"/>
                          <a:pt x="29" y="44"/>
                        </a:cubicBezTo>
                        <a:cubicBezTo>
                          <a:pt x="29" y="44"/>
                          <a:pt x="28" y="44"/>
                          <a:pt x="28" y="44"/>
                        </a:cubicBezTo>
                        <a:cubicBezTo>
                          <a:pt x="28" y="44"/>
                          <a:pt x="28" y="44"/>
                          <a:pt x="28" y="45"/>
                        </a:cubicBezTo>
                        <a:cubicBezTo>
                          <a:pt x="28" y="45"/>
                          <a:pt x="28" y="45"/>
                          <a:pt x="27" y="45"/>
                        </a:cubicBezTo>
                        <a:cubicBezTo>
                          <a:pt x="27" y="45"/>
                          <a:pt x="27"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6"/>
                          <a:pt x="26" y="47"/>
                        </a:cubicBezTo>
                        <a:cubicBezTo>
                          <a:pt x="26" y="47"/>
                          <a:pt x="26" y="47"/>
                          <a:pt x="26" y="48"/>
                        </a:cubicBezTo>
                        <a:cubicBezTo>
                          <a:pt x="26" y="48"/>
                          <a:pt x="26" y="48"/>
                          <a:pt x="26" y="48"/>
                        </a:cubicBezTo>
                        <a:cubicBezTo>
                          <a:pt x="25" y="48"/>
                          <a:pt x="25" y="48"/>
                          <a:pt x="25" y="48"/>
                        </a:cubicBezTo>
                        <a:cubicBezTo>
                          <a:pt x="25" y="48"/>
                          <a:pt x="25" y="48"/>
                          <a:pt x="25" y="48"/>
                        </a:cubicBezTo>
                        <a:cubicBezTo>
                          <a:pt x="25" y="48"/>
                          <a:pt x="25" y="49"/>
                          <a:pt x="25" y="49"/>
                        </a:cubicBezTo>
                        <a:cubicBezTo>
                          <a:pt x="25" y="49"/>
                          <a:pt x="25" y="49"/>
                          <a:pt x="25" y="49"/>
                        </a:cubicBezTo>
                        <a:cubicBezTo>
                          <a:pt x="25" y="50"/>
                          <a:pt x="25" y="50"/>
                          <a:pt x="25" y="50"/>
                        </a:cubicBezTo>
                        <a:cubicBezTo>
                          <a:pt x="24" y="50"/>
                          <a:pt x="24" y="50"/>
                          <a:pt x="24" y="50"/>
                        </a:cubicBezTo>
                        <a:cubicBezTo>
                          <a:pt x="24" y="50"/>
                          <a:pt x="24" y="50"/>
                          <a:pt x="24" y="50"/>
                        </a:cubicBezTo>
                        <a:cubicBezTo>
                          <a:pt x="24" y="50"/>
                          <a:pt x="24" y="51"/>
                          <a:pt x="24" y="51"/>
                        </a:cubicBezTo>
                        <a:cubicBezTo>
                          <a:pt x="24" y="52"/>
                          <a:pt x="24" y="54"/>
                          <a:pt x="22" y="54"/>
                        </a:cubicBezTo>
                        <a:cubicBezTo>
                          <a:pt x="21" y="54"/>
                          <a:pt x="21" y="54"/>
                          <a:pt x="21" y="54"/>
                        </a:cubicBezTo>
                        <a:cubicBezTo>
                          <a:pt x="22" y="53"/>
                          <a:pt x="22" y="53"/>
                          <a:pt x="22" y="53"/>
                        </a:cubicBezTo>
                        <a:cubicBezTo>
                          <a:pt x="22" y="53"/>
                          <a:pt x="22" y="53"/>
                          <a:pt x="22" y="53"/>
                        </a:cubicBezTo>
                        <a:cubicBezTo>
                          <a:pt x="22" y="53"/>
                          <a:pt x="22" y="53"/>
                          <a:pt x="21" y="53"/>
                        </a:cubicBezTo>
                        <a:cubicBezTo>
                          <a:pt x="21" y="53"/>
                          <a:pt x="21" y="53"/>
                          <a:pt x="21" y="53"/>
                        </a:cubicBezTo>
                        <a:cubicBezTo>
                          <a:pt x="21" y="53"/>
                          <a:pt x="21" y="53"/>
                          <a:pt x="21" y="52"/>
                        </a:cubicBezTo>
                        <a:cubicBezTo>
                          <a:pt x="21" y="51"/>
                          <a:pt x="21" y="51"/>
                          <a:pt x="21" y="51"/>
                        </a:cubicBezTo>
                        <a:cubicBezTo>
                          <a:pt x="21" y="51"/>
                          <a:pt x="21" y="51"/>
                          <a:pt x="21" y="51"/>
                        </a:cubicBezTo>
                        <a:cubicBezTo>
                          <a:pt x="21" y="51"/>
                          <a:pt x="21" y="50"/>
                          <a:pt x="22" y="50"/>
                        </a:cubicBezTo>
                        <a:cubicBezTo>
                          <a:pt x="22" y="50"/>
                          <a:pt x="22" y="49"/>
                          <a:pt x="22" y="48"/>
                        </a:cubicBezTo>
                        <a:cubicBezTo>
                          <a:pt x="22" y="47"/>
                          <a:pt x="21" y="47"/>
                          <a:pt x="21" y="46"/>
                        </a:cubicBezTo>
                        <a:cubicBezTo>
                          <a:pt x="21" y="46"/>
                          <a:pt x="21" y="46"/>
                          <a:pt x="20" y="46"/>
                        </a:cubicBezTo>
                        <a:cubicBezTo>
                          <a:pt x="20" y="46"/>
                          <a:pt x="20" y="46"/>
                          <a:pt x="20" y="46"/>
                        </a:cubicBezTo>
                        <a:cubicBezTo>
                          <a:pt x="20" y="46"/>
                          <a:pt x="20" y="46"/>
                          <a:pt x="20" y="46"/>
                        </a:cubicBezTo>
                        <a:cubicBezTo>
                          <a:pt x="19" y="46"/>
                          <a:pt x="18" y="47"/>
                          <a:pt x="18" y="47"/>
                        </a:cubicBezTo>
                        <a:cubicBezTo>
                          <a:pt x="18" y="47"/>
                          <a:pt x="18" y="47"/>
                          <a:pt x="18" y="47"/>
                        </a:cubicBezTo>
                        <a:cubicBezTo>
                          <a:pt x="17" y="48"/>
                          <a:pt x="17" y="48"/>
                          <a:pt x="16" y="48"/>
                        </a:cubicBezTo>
                        <a:cubicBezTo>
                          <a:pt x="16" y="48"/>
                          <a:pt x="16" y="48"/>
                          <a:pt x="16" y="48"/>
                        </a:cubicBezTo>
                        <a:cubicBezTo>
                          <a:pt x="15" y="48"/>
                          <a:pt x="15" y="48"/>
                          <a:pt x="14" y="48"/>
                        </a:cubicBezTo>
                        <a:cubicBezTo>
                          <a:pt x="14" y="48"/>
                          <a:pt x="14" y="47"/>
                          <a:pt x="14" y="47"/>
                        </a:cubicBezTo>
                        <a:cubicBezTo>
                          <a:pt x="14" y="47"/>
                          <a:pt x="14" y="47"/>
                          <a:pt x="14" y="47"/>
                        </a:cubicBezTo>
                        <a:cubicBezTo>
                          <a:pt x="14" y="47"/>
                          <a:pt x="14" y="47"/>
                          <a:pt x="14" y="48"/>
                        </a:cubicBezTo>
                        <a:cubicBezTo>
                          <a:pt x="14" y="48"/>
                          <a:pt x="13" y="48"/>
                          <a:pt x="13" y="48"/>
                        </a:cubicBezTo>
                        <a:cubicBezTo>
                          <a:pt x="13" y="49"/>
                          <a:pt x="13" y="49"/>
                          <a:pt x="12" y="50"/>
                        </a:cubicBezTo>
                        <a:cubicBezTo>
                          <a:pt x="12" y="50"/>
                          <a:pt x="11" y="50"/>
                          <a:pt x="11" y="51"/>
                        </a:cubicBezTo>
                        <a:cubicBezTo>
                          <a:pt x="11" y="51"/>
                          <a:pt x="11" y="51"/>
                          <a:pt x="11" y="51"/>
                        </a:cubicBezTo>
                        <a:cubicBezTo>
                          <a:pt x="11" y="52"/>
                          <a:pt x="10" y="52"/>
                          <a:pt x="10" y="52"/>
                        </a:cubicBezTo>
                        <a:cubicBezTo>
                          <a:pt x="10" y="52"/>
                          <a:pt x="10" y="52"/>
                          <a:pt x="10" y="52"/>
                        </a:cubicBezTo>
                        <a:cubicBezTo>
                          <a:pt x="10" y="52"/>
                          <a:pt x="10" y="52"/>
                          <a:pt x="10" y="52"/>
                        </a:cubicBezTo>
                        <a:cubicBezTo>
                          <a:pt x="10" y="52"/>
                          <a:pt x="10" y="53"/>
                          <a:pt x="10" y="53"/>
                        </a:cubicBezTo>
                        <a:cubicBezTo>
                          <a:pt x="10" y="53"/>
                          <a:pt x="10" y="53"/>
                          <a:pt x="10" y="53"/>
                        </a:cubicBezTo>
                        <a:cubicBezTo>
                          <a:pt x="10" y="54"/>
                          <a:pt x="10" y="54"/>
                          <a:pt x="10" y="54"/>
                        </a:cubicBezTo>
                        <a:cubicBezTo>
                          <a:pt x="9" y="54"/>
                          <a:pt x="9" y="54"/>
                          <a:pt x="9" y="54"/>
                        </a:cubicBezTo>
                        <a:cubicBezTo>
                          <a:pt x="9" y="54"/>
                          <a:pt x="9" y="54"/>
                          <a:pt x="9" y="54"/>
                        </a:cubicBezTo>
                        <a:cubicBezTo>
                          <a:pt x="9" y="54"/>
                          <a:pt x="9" y="54"/>
                          <a:pt x="9" y="55"/>
                        </a:cubicBezTo>
                        <a:cubicBezTo>
                          <a:pt x="9" y="55"/>
                          <a:pt x="9" y="55"/>
                          <a:pt x="9" y="55"/>
                        </a:cubicBezTo>
                        <a:cubicBezTo>
                          <a:pt x="9" y="56"/>
                          <a:pt x="9" y="56"/>
                          <a:pt x="9" y="56"/>
                        </a:cubicBezTo>
                        <a:cubicBezTo>
                          <a:pt x="8" y="56"/>
                          <a:pt x="8" y="56"/>
                          <a:pt x="8" y="56"/>
                        </a:cubicBezTo>
                        <a:cubicBezTo>
                          <a:pt x="8" y="56"/>
                          <a:pt x="8" y="56"/>
                          <a:pt x="8" y="56"/>
                        </a:cubicBezTo>
                        <a:cubicBezTo>
                          <a:pt x="8" y="56"/>
                          <a:pt x="8" y="56"/>
                          <a:pt x="8" y="57"/>
                        </a:cubicBezTo>
                        <a:cubicBezTo>
                          <a:pt x="8" y="57"/>
                          <a:pt x="8" y="58"/>
                          <a:pt x="8" y="58"/>
                        </a:cubicBezTo>
                        <a:cubicBezTo>
                          <a:pt x="8" y="59"/>
                          <a:pt x="8" y="59"/>
                          <a:pt x="8" y="59"/>
                        </a:cubicBezTo>
                        <a:cubicBezTo>
                          <a:pt x="7" y="58"/>
                          <a:pt x="7" y="58"/>
                          <a:pt x="7" y="58"/>
                        </a:cubicBezTo>
                        <a:cubicBezTo>
                          <a:pt x="7" y="58"/>
                          <a:pt x="7" y="58"/>
                          <a:pt x="7" y="58"/>
                        </a:cubicBezTo>
                        <a:cubicBezTo>
                          <a:pt x="7" y="58"/>
                          <a:pt x="7" y="59"/>
                          <a:pt x="7" y="59"/>
                        </a:cubicBezTo>
                        <a:cubicBezTo>
                          <a:pt x="7" y="59"/>
                          <a:pt x="7" y="60"/>
                          <a:pt x="7" y="60"/>
                        </a:cubicBezTo>
                        <a:cubicBezTo>
                          <a:pt x="7" y="60"/>
                          <a:pt x="7" y="60"/>
                          <a:pt x="7" y="60"/>
                        </a:cubicBezTo>
                        <a:cubicBezTo>
                          <a:pt x="6" y="60"/>
                          <a:pt x="6" y="60"/>
                          <a:pt x="6" y="60"/>
                        </a:cubicBezTo>
                        <a:cubicBezTo>
                          <a:pt x="6" y="60"/>
                          <a:pt x="6" y="60"/>
                          <a:pt x="6" y="60"/>
                        </a:cubicBezTo>
                        <a:cubicBezTo>
                          <a:pt x="6" y="60"/>
                          <a:pt x="6" y="60"/>
                          <a:pt x="6" y="60"/>
                        </a:cubicBezTo>
                        <a:cubicBezTo>
                          <a:pt x="6" y="60"/>
                          <a:pt x="6" y="60"/>
                          <a:pt x="6" y="61"/>
                        </a:cubicBezTo>
                        <a:cubicBezTo>
                          <a:pt x="6" y="61"/>
                          <a:pt x="6" y="61"/>
                          <a:pt x="6" y="61"/>
                        </a:cubicBezTo>
                        <a:cubicBezTo>
                          <a:pt x="5" y="61"/>
                          <a:pt x="5" y="61"/>
                          <a:pt x="5" y="61"/>
                        </a:cubicBezTo>
                        <a:cubicBezTo>
                          <a:pt x="5" y="61"/>
                          <a:pt x="5" y="61"/>
                          <a:pt x="5" y="61"/>
                        </a:cubicBezTo>
                        <a:cubicBezTo>
                          <a:pt x="5" y="61"/>
                          <a:pt x="5" y="61"/>
                          <a:pt x="5" y="61"/>
                        </a:cubicBezTo>
                        <a:cubicBezTo>
                          <a:pt x="5" y="61"/>
                          <a:pt x="5" y="61"/>
                          <a:pt x="5" y="62"/>
                        </a:cubicBezTo>
                        <a:cubicBezTo>
                          <a:pt x="5" y="62"/>
                          <a:pt x="5" y="62"/>
                          <a:pt x="5" y="62"/>
                        </a:cubicBezTo>
                        <a:cubicBezTo>
                          <a:pt x="5" y="62"/>
                          <a:pt x="5" y="63"/>
                          <a:pt x="5" y="63"/>
                        </a:cubicBezTo>
                        <a:cubicBezTo>
                          <a:pt x="5" y="63"/>
                          <a:pt x="5" y="63"/>
                          <a:pt x="5" y="63"/>
                        </a:cubicBezTo>
                        <a:cubicBezTo>
                          <a:pt x="5" y="63"/>
                          <a:pt x="5" y="63"/>
                          <a:pt x="5" y="63"/>
                        </a:cubicBezTo>
                        <a:cubicBezTo>
                          <a:pt x="6" y="63"/>
                          <a:pt x="6" y="63"/>
                          <a:pt x="6" y="64"/>
                        </a:cubicBezTo>
                        <a:cubicBezTo>
                          <a:pt x="6" y="64"/>
                          <a:pt x="6" y="64"/>
                          <a:pt x="6" y="64"/>
                        </a:cubicBezTo>
                        <a:cubicBezTo>
                          <a:pt x="6" y="64"/>
                          <a:pt x="6" y="65"/>
                          <a:pt x="6" y="65"/>
                        </a:cubicBezTo>
                        <a:cubicBezTo>
                          <a:pt x="6" y="65"/>
                          <a:pt x="6" y="65"/>
                          <a:pt x="6" y="65"/>
                        </a:cubicBezTo>
                        <a:cubicBezTo>
                          <a:pt x="7" y="65"/>
                          <a:pt x="7" y="65"/>
                          <a:pt x="8" y="64"/>
                        </a:cubicBezTo>
                        <a:cubicBezTo>
                          <a:pt x="8" y="64"/>
                          <a:pt x="8" y="64"/>
                          <a:pt x="8" y="64"/>
                        </a:cubicBezTo>
                        <a:cubicBezTo>
                          <a:pt x="8" y="64"/>
                          <a:pt x="8" y="64"/>
                          <a:pt x="8" y="64"/>
                        </a:cubicBezTo>
                        <a:cubicBezTo>
                          <a:pt x="8" y="63"/>
                          <a:pt x="9" y="63"/>
                          <a:pt x="9" y="63"/>
                        </a:cubicBezTo>
                        <a:cubicBezTo>
                          <a:pt x="9" y="63"/>
                          <a:pt x="9" y="63"/>
                          <a:pt x="9" y="63"/>
                        </a:cubicBezTo>
                        <a:cubicBezTo>
                          <a:pt x="9" y="63"/>
                          <a:pt x="9" y="63"/>
                          <a:pt x="9" y="63"/>
                        </a:cubicBezTo>
                        <a:cubicBezTo>
                          <a:pt x="9" y="63"/>
                          <a:pt x="9" y="63"/>
                          <a:pt x="9" y="63"/>
                        </a:cubicBezTo>
                        <a:cubicBezTo>
                          <a:pt x="9" y="63"/>
                          <a:pt x="9" y="63"/>
                          <a:pt x="9" y="63"/>
                        </a:cubicBezTo>
                        <a:cubicBezTo>
                          <a:pt x="9" y="63"/>
                          <a:pt x="9" y="63"/>
                          <a:pt x="10" y="62"/>
                        </a:cubicBezTo>
                        <a:cubicBezTo>
                          <a:pt x="10" y="62"/>
                          <a:pt x="10" y="62"/>
                          <a:pt x="10" y="62"/>
                        </a:cubicBezTo>
                        <a:cubicBezTo>
                          <a:pt x="10" y="62"/>
                          <a:pt x="10" y="62"/>
                          <a:pt x="10" y="62"/>
                        </a:cubicBezTo>
                        <a:cubicBezTo>
                          <a:pt x="10" y="62"/>
                          <a:pt x="10" y="62"/>
                          <a:pt x="10" y="62"/>
                        </a:cubicBezTo>
                        <a:cubicBezTo>
                          <a:pt x="10" y="62"/>
                          <a:pt x="10" y="62"/>
                          <a:pt x="10" y="62"/>
                        </a:cubicBezTo>
                        <a:cubicBezTo>
                          <a:pt x="10" y="62"/>
                          <a:pt x="10" y="62"/>
                          <a:pt x="10" y="62"/>
                        </a:cubicBezTo>
                        <a:cubicBezTo>
                          <a:pt x="11" y="61"/>
                          <a:pt x="11" y="60"/>
                          <a:pt x="12" y="60"/>
                        </a:cubicBezTo>
                        <a:cubicBezTo>
                          <a:pt x="12" y="60"/>
                          <a:pt x="12" y="60"/>
                          <a:pt x="13" y="60"/>
                        </a:cubicBezTo>
                        <a:cubicBezTo>
                          <a:pt x="13" y="60"/>
                          <a:pt x="13" y="60"/>
                          <a:pt x="14" y="60"/>
                        </a:cubicBezTo>
                        <a:cubicBezTo>
                          <a:pt x="14" y="60"/>
                          <a:pt x="14" y="60"/>
                          <a:pt x="14" y="60"/>
                        </a:cubicBezTo>
                        <a:cubicBezTo>
                          <a:pt x="14" y="61"/>
                          <a:pt x="14" y="61"/>
                          <a:pt x="14" y="61"/>
                        </a:cubicBezTo>
                        <a:cubicBezTo>
                          <a:pt x="14" y="61"/>
                          <a:pt x="14" y="61"/>
                          <a:pt x="14" y="61"/>
                        </a:cubicBezTo>
                        <a:cubicBezTo>
                          <a:pt x="14" y="62"/>
                          <a:pt x="14" y="62"/>
                          <a:pt x="14" y="63"/>
                        </a:cubicBezTo>
                        <a:cubicBezTo>
                          <a:pt x="14" y="65"/>
                          <a:pt x="13" y="65"/>
                          <a:pt x="12" y="65"/>
                        </a:cubicBezTo>
                        <a:cubicBezTo>
                          <a:pt x="12" y="65"/>
                          <a:pt x="12" y="65"/>
                          <a:pt x="12" y="65"/>
                        </a:cubicBezTo>
                        <a:cubicBezTo>
                          <a:pt x="12" y="65"/>
                          <a:pt x="12" y="65"/>
                          <a:pt x="12" y="65"/>
                        </a:cubicBezTo>
                        <a:cubicBezTo>
                          <a:pt x="12" y="65"/>
                          <a:pt x="12" y="65"/>
                          <a:pt x="12" y="65"/>
                        </a:cubicBezTo>
                        <a:cubicBezTo>
                          <a:pt x="12" y="65"/>
                          <a:pt x="12" y="65"/>
                          <a:pt x="12" y="65"/>
                        </a:cubicBezTo>
                        <a:cubicBezTo>
                          <a:pt x="12" y="65"/>
                          <a:pt x="12" y="66"/>
                          <a:pt x="12" y="66"/>
                        </a:cubicBezTo>
                        <a:cubicBezTo>
                          <a:pt x="12" y="67"/>
                          <a:pt x="12" y="67"/>
                          <a:pt x="12" y="67"/>
                        </a:cubicBezTo>
                        <a:cubicBezTo>
                          <a:pt x="12" y="68"/>
                          <a:pt x="12" y="68"/>
                          <a:pt x="12" y="68"/>
                        </a:cubicBezTo>
                        <a:cubicBezTo>
                          <a:pt x="11" y="68"/>
                          <a:pt x="11" y="68"/>
                          <a:pt x="11" y="68"/>
                        </a:cubicBezTo>
                        <a:cubicBezTo>
                          <a:pt x="11" y="68"/>
                          <a:pt x="11" y="68"/>
                          <a:pt x="11" y="68"/>
                        </a:cubicBezTo>
                        <a:cubicBezTo>
                          <a:pt x="11" y="68"/>
                          <a:pt x="11" y="68"/>
                          <a:pt x="11" y="69"/>
                        </a:cubicBezTo>
                        <a:cubicBezTo>
                          <a:pt x="11" y="69"/>
                          <a:pt x="11" y="69"/>
                          <a:pt x="11" y="69"/>
                        </a:cubicBezTo>
                        <a:cubicBezTo>
                          <a:pt x="11" y="69"/>
                          <a:pt x="11" y="69"/>
                          <a:pt x="12" y="69"/>
                        </a:cubicBezTo>
                        <a:cubicBezTo>
                          <a:pt x="12" y="69"/>
                          <a:pt x="12" y="69"/>
                          <a:pt x="12" y="69"/>
                        </a:cubicBezTo>
                        <a:cubicBezTo>
                          <a:pt x="12" y="69"/>
                          <a:pt x="12" y="69"/>
                          <a:pt x="13" y="69"/>
                        </a:cubicBezTo>
                        <a:cubicBezTo>
                          <a:pt x="13" y="69"/>
                          <a:pt x="13" y="69"/>
                          <a:pt x="13" y="69"/>
                        </a:cubicBezTo>
                        <a:cubicBezTo>
                          <a:pt x="13" y="69"/>
                          <a:pt x="13" y="69"/>
                          <a:pt x="13" y="69"/>
                        </a:cubicBezTo>
                        <a:cubicBezTo>
                          <a:pt x="13" y="69"/>
                          <a:pt x="13" y="69"/>
                          <a:pt x="13" y="69"/>
                        </a:cubicBezTo>
                        <a:cubicBezTo>
                          <a:pt x="14" y="69"/>
                          <a:pt x="14" y="70"/>
                          <a:pt x="14" y="70"/>
                        </a:cubicBezTo>
                        <a:cubicBezTo>
                          <a:pt x="15" y="70"/>
                          <a:pt x="14" y="71"/>
                          <a:pt x="14" y="71"/>
                        </a:cubicBezTo>
                        <a:cubicBezTo>
                          <a:pt x="14" y="72"/>
                          <a:pt x="14" y="72"/>
                          <a:pt x="15" y="72"/>
                        </a:cubicBezTo>
                        <a:cubicBezTo>
                          <a:pt x="15" y="73"/>
                          <a:pt x="15" y="73"/>
                          <a:pt x="15" y="73"/>
                        </a:cubicBezTo>
                        <a:cubicBezTo>
                          <a:pt x="15" y="73"/>
                          <a:pt x="15" y="73"/>
                          <a:pt x="15" y="73"/>
                        </a:cubicBezTo>
                        <a:cubicBezTo>
                          <a:pt x="15" y="73"/>
                          <a:pt x="15" y="73"/>
                          <a:pt x="15" y="73"/>
                        </a:cubicBezTo>
                        <a:cubicBezTo>
                          <a:pt x="15" y="74"/>
                          <a:pt x="16" y="75"/>
                          <a:pt x="15" y="75"/>
                        </a:cubicBezTo>
                        <a:cubicBezTo>
                          <a:pt x="15" y="76"/>
                          <a:pt x="14" y="76"/>
                          <a:pt x="13" y="76"/>
                        </a:cubicBezTo>
                        <a:cubicBezTo>
                          <a:pt x="13" y="76"/>
                          <a:pt x="13" y="77"/>
                          <a:pt x="13" y="77"/>
                        </a:cubicBezTo>
                        <a:cubicBezTo>
                          <a:pt x="13" y="77"/>
                          <a:pt x="13" y="77"/>
                          <a:pt x="13" y="77"/>
                        </a:cubicBezTo>
                        <a:cubicBezTo>
                          <a:pt x="13" y="77"/>
                          <a:pt x="13" y="77"/>
                          <a:pt x="13" y="77"/>
                        </a:cubicBezTo>
                        <a:cubicBezTo>
                          <a:pt x="13" y="78"/>
                          <a:pt x="13" y="78"/>
                          <a:pt x="13" y="78"/>
                        </a:cubicBezTo>
                        <a:cubicBezTo>
                          <a:pt x="13" y="78"/>
                          <a:pt x="13" y="78"/>
                          <a:pt x="13" y="78"/>
                        </a:cubicBezTo>
                        <a:cubicBezTo>
                          <a:pt x="13" y="79"/>
                          <a:pt x="14" y="79"/>
                          <a:pt x="14" y="79"/>
                        </a:cubicBezTo>
                        <a:cubicBezTo>
                          <a:pt x="14" y="79"/>
                          <a:pt x="14" y="79"/>
                          <a:pt x="14" y="79"/>
                        </a:cubicBezTo>
                        <a:cubicBezTo>
                          <a:pt x="14" y="79"/>
                          <a:pt x="14" y="80"/>
                          <a:pt x="14" y="80"/>
                        </a:cubicBezTo>
                        <a:cubicBezTo>
                          <a:pt x="14" y="80"/>
                          <a:pt x="15" y="80"/>
                          <a:pt x="15" y="80"/>
                        </a:cubicBezTo>
                        <a:cubicBezTo>
                          <a:pt x="15" y="80"/>
                          <a:pt x="15" y="80"/>
                          <a:pt x="15" y="80"/>
                        </a:cubicBezTo>
                        <a:cubicBezTo>
                          <a:pt x="15" y="80"/>
                          <a:pt x="15" y="80"/>
                          <a:pt x="15" y="80"/>
                        </a:cubicBezTo>
                        <a:cubicBezTo>
                          <a:pt x="15" y="80"/>
                          <a:pt x="15" y="80"/>
                          <a:pt x="15" y="81"/>
                        </a:cubicBezTo>
                        <a:cubicBezTo>
                          <a:pt x="15" y="80"/>
                          <a:pt x="16" y="80"/>
                          <a:pt x="17" y="80"/>
                        </a:cubicBezTo>
                        <a:cubicBezTo>
                          <a:pt x="17" y="80"/>
                          <a:pt x="17" y="80"/>
                          <a:pt x="17" y="80"/>
                        </a:cubicBezTo>
                        <a:cubicBezTo>
                          <a:pt x="17" y="80"/>
                          <a:pt x="17" y="80"/>
                          <a:pt x="18" y="80"/>
                        </a:cubicBezTo>
                        <a:cubicBezTo>
                          <a:pt x="18" y="80"/>
                          <a:pt x="19" y="80"/>
                          <a:pt x="19" y="81"/>
                        </a:cubicBezTo>
                        <a:cubicBezTo>
                          <a:pt x="19" y="81"/>
                          <a:pt x="19" y="81"/>
                          <a:pt x="19" y="81"/>
                        </a:cubicBezTo>
                        <a:cubicBezTo>
                          <a:pt x="19" y="81"/>
                          <a:pt x="19" y="81"/>
                          <a:pt x="19" y="81"/>
                        </a:cubicBezTo>
                        <a:cubicBezTo>
                          <a:pt x="19" y="81"/>
                          <a:pt x="19" y="81"/>
                          <a:pt x="19" y="81"/>
                        </a:cubicBezTo>
                        <a:cubicBezTo>
                          <a:pt x="20" y="82"/>
                          <a:pt x="20" y="82"/>
                          <a:pt x="20" y="82"/>
                        </a:cubicBezTo>
                        <a:cubicBezTo>
                          <a:pt x="20" y="82"/>
                          <a:pt x="20" y="82"/>
                          <a:pt x="20" y="82"/>
                        </a:cubicBezTo>
                        <a:cubicBezTo>
                          <a:pt x="20" y="82"/>
                          <a:pt x="20" y="82"/>
                          <a:pt x="20" y="82"/>
                        </a:cubicBezTo>
                        <a:cubicBezTo>
                          <a:pt x="20" y="82"/>
                          <a:pt x="20" y="82"/>
                          <a:pt x="21" y="82"/>
                        </a:cubicBezTo>
                        <a:cubicBezTo>
                          <a:pt x="21" y="82"/>
                          <a:pt x="21" y="82"/>
                          <a:pt x="21" y="82"/>
                        </a:cubicBezTo>
                        <a:cubicBezTo>
                          <a:pt x="21" y="82"/>
                          <a:pt x="21" y="82"/>
                          <a:pt x="21" y="82"/>
                        </a:cubicBezTo>
                        <a:cubicBezTo>
                          <a:pt x="22" y="82"/>
                          <a:pt x="22" y="82"/>
                          <a:pt x="22" y="82"/>
                        </a:cubicBezTo>
                        <a:cubicBezTo>
                          <a:pt x="22" y="82"/>
                          <a:pt x="22" y="82"/>
                          <a:pt x="22" y="82"/>
                        </a:cubicBezTo>
                        <a:cubicBezTo>
                          <a:pt x="22" y="81"/>
                          <a:pt x="22" y="81"/>
                          <a:pt x="22" y="81"/>
                        </a:cubicBezTo>
                        <a:cubicBezTo>
                          <a:pt x="22" y="81"/>
                          <a:pt x="22" y="81"/>
                          <a:pt x="22" y="81"/>
                        </a:cubicBezTo>
                        <a:cubicBezTo>
                          <a:pt x="22" y="81"/>
                          <a:pt x="21" y="80"/>
                          <a:pt x="21" y="80"/>
                        </a:cubicBezTo>
                        <a:cubicBezTo>
                          <a:pt x="21" y="80"/>
                          <a:pt x="21" y="80"/>
                          <a:pt x="21" y="79"/>
                        </a:cubicBezTo>
                        <a:cubicBezTo>
                          <a:pt x="21" y="79"/>
                          <a:pt x="21" y="79"/>
                          <a:pt x="21" y="79"/>
                        </a:cubicBezTo>
                        <a:cubicBezTo>
                          <a:pt x="21" y="79"/>
                          <a:pt x="21" y="79"/>
                          <a:pt x="21" y="79"/>
                        </a:cubicBezTo>
                        <a:cubicBezTo>
                          <a:pt x="22" y="79"/>
                          <a:pt x="22" y="79"/>
                          <a:pt x="22" y="79"/>
                        </a:cubicBezTo>
                        <a:cubicBezTo>
                          <a:pt x="22" y="79"/>
                          <a:pt x="22" y="79"/>
                          <a:pt x="22" y="79"/>
                        </a:cubicBezTo>
                        <a:cubicBezTo>
                          <a:pt x="23" y="79"/>
                          <a:pt x="23" y="79"/>
                          <a:pt x="23" y="78"/>
                        </a:cubicBezTo>
                        <a:cubicBezTo>
                          <a:pt x="24" y="78"/>
                          <a:pt x="24" y="78"/>
                          <a:pt x="24" y="78"/>
                        </a:cubicBezTo>
                        <a:cubicBezTo>
                          <a:pt x="25" y="78"/>
                          <a:pt x="25" y="78"/>
                          <a:pt x="25" y="78"/>
                        </a:cubicBezTo>
                        <a:cubicBezTo>
                          <a:pt x="25" y="78"/>
                          <a:pt x="25" y="78"/>
                          <a:pt x="25" y="78"/>
                        </a:cubicBezTo>
                        <a:cubicBezTo>
                          <a:pt x="25" y="78"/>
                          <a:pt x="25" y="78"/>
                          <a:pt x="25" y="78"/>
                        </a:cubicBezTo>
                        <a:cubicBezTo>
                          <a:pt x="25" y="78"/>
                          <a:pt x="25" y="78"/>
                          <a:pt x="25" y="77"/>
                        </a:cubicBezTo>
                        <a:cubicBezTo>
                          <a:pt x="25" y="77"/>
                          <a:pt x="25" y="77"/>
                          <a:pt x="25" y="77"/>
                        </a:cubicBezTo>
                        <a:cubicBezTo>
                          <a:pt x="26" y="77"/>
                          <a:pt x="26" y="77"/>
                          <a:pt x="26" y="77"/>
                        </a:cubicBezTo>
                        <a:cubicBezTo>
                          <a:pt x="27" y="77"/>
                          <a:pt x="28" y="77"/>
                          <a:pt x="28" y="77"/>
                        </a:cubicBezTo>
                        <a:cubicBezTo>
                          <a:pt x="28" y="77"/>
                          <a:pt x="28" y="77"/>
                          <a:pt x="28" y="77"/>
                        </a:cubicBezTo>
                        <a:cubicBezTo>
                          <a:pt x="28" y="77"/>
                          <a:pt x="28" y="77"/>
                          <a:pt x="29" y="77"/>
                        </a:cubicBezTo>
                        <a:cubicBezTo>
                          <a:pt x="29" y="77"/>
                          <a:pt x="29" y="77"/>
                          <a:pt x="29" y="77"/>
                        </a:cubicBezTo>
                        <a:cubicBezTo>
                          <a:pt x="29" y="77"/>
                          <a:pt x="29" y="77"/>
                          <a:pt x="29" y="77"/>
                        </a:cubicBezTo>
                        <a:cubicBezTo>
                          <a:pt x="30" y="77"/>
                          <a:pt x="30" y="77"/>
                          <a:pt x="30" y="77"/>
                        </a:cubicBezTo>
                        <a:cubicBezTo>
                          <a:pt x="30" y="77"/>
                          <a:pt x="31" y="77"/>
                          <a:pt x="31" y="77"/>
                        </a:cubicBezTo>
                        <a:cubicBezTo>
                          <a:pt x="32" y="77"/>
                          <a:pt x="32" y="78"/>
                          <a:pt x="33" y="78"/>
                        </a:cubicBezTo>
                        <a:cubicBezTo>
                          <a:pt x="33" y="78"/>
                          <a:pt x="33" y="78"/>
                          <a:pt x="34" y="79"/>
                        </a:cubicBezTo>
                        <a:cubicBezTo>
                          <a:pt x="34" y="79"/>
                          <a:pt x="35" y="79"/>
                          <a:pt x="35" y="79"/>
                        </a:cubicBezTo>
                        <a:cubicBezTo>
                          <a:pt x="36" y="79"/>
                          <a:pt x="36" y="79"/>
                          <a:pt x="37" y="79"/>
                        </a:cubicBezTo>
                        <a:cubicBezTo>
                          <a:pt x="38" y="78"/>
                          <a:pt x="38" y="78"/>
                          <a:pt x="38" y="78"/>
                        </a:cubicBezTo>
                        <a:cubicBezTo>
                          <a:pt x="38" y="79"/>
                          <a:pt x="38" y="79"/>
                          <a:pt x="38" y="79"/>
                        </a:cubicBezTo>
                        <a:cubicBezTo>
                          <a:pt x="38" y="80"/>
                          <a:pt x="38" y="80"/>
                          <a:pt x="39" y="80"/>
                        </a:cubicBezTo>
                        <a:cubicBezTo>
                          <a:pt x="39" y="80"/>
                          <a:pt x="39" y="81"/>
                          <a:pt x="39" y="81"/>
                        </a:cubicBezTo>
                        <a:cubicBezTo>
                          <a:pt x="39" y="81"/>
                          <a:pt x="39" y="81"/>
                          <a:pt x="39" y="80"/>
                        </a:cubicBezTo>
                        <a:cubicBezTo>
                          <a:pt x="39" y="80"/>
                          <a:pt x="39" y="80"/>
                          <a:pt x="39" y="80"/>
                        </a:cubicBezTo>
                        <a:cubicBezTo>
                          <a:pt x="39" y="80"/>
                          <a:pt x="39" y="80"/>
                          <a:pt x="39" y="80"/>
                        </a:cubicBezTo>
                        <a:cubicBezTo>
                          <a:pt x="39" y="80"/>
                          <a:pt x="40" y="79"/>
                          <a:pt x="40" y="79"/>
                        </a:cubicBezTo>
                        <a:cubicBezTo>
                          <a:pt x="42" y="79"/>
                          <a:pt x="42" y="79"/>
                          <a:pt x="42" y="79"/>
                        </a:cubicBezTo>
                        <a:cubicBezTo>
                          <a:pt x="41" y="80"/>
                          <a:pt x="41" y="80"/>
                          <a:pt x="41" y="80"/>
                        </a:cubicBezTo>
                        <a:cubicBezTo>
                          <a:pt x="41" y="80"/>
                          <a:pt x="41" y="80"/>
                          <a:pt x="41" y="80"/>
                        </a:cubicBezTo>
                        <a:cubicBezTo>
                          <a:pt x="41" y="80"/>
                          <a:pt x="41" y="80"/>
                          <a:pt x="41" y="80"/>
                        </a:cubicBezTo>
                        <a:cubicBezTo>
                          <a:pt x="41" y="80"/>
                          <a:pt x="42" y="80"/>
                          <a:pt x="42" y="80"/>
                        </a:cubicBezTo>
                        <a:cubicBezTo>
                          <a:pt x="43" y="81"/>
                          <a:pt x="43" y="81"/>
                          <a:pt x="43" y="81"/>
                        </a:cubicBezTo>
                        <a:cubicBezTo>
                          <a:pt x="42" y="81"/>
                          <a:pt x="42" y="81"/>
                          <a:pt x="42" y="81"/>
                        </a:cubicBezTo>
                        <a:cubicBezTo>
                          <a:pt x="42" y="82"/>
                          <a:pt x="42" y="82"/>
                          <a:pt x="42" y="82"/>
                        </a:cubicBezTo>
                        <a:cubicBezTo>
                          <a:pt x="42" y="82"/>
                          <a:pt x="42" y="82"/>
                          <a:pt x="42" y="82"/>
                        </a:cubicBezTo>
                        <a:cubicBezTo>
                          <a:pt x="43" y="82"/>
                          <a:pt x="43" y="82"/>
                          <a:pt x="43" y="82"/>
                        </a:cubicBezTo>
                        <a:cubicBezTo>
                          <a:pt x="44" y="82"/>
                          <a:pt x="44" y="82"/>
                          <a:pt x="44" y="82"/>
                        </a:cubicBezTo>
                        <a:cubicBezTo>
                          <a:pt x="45" y="82"/>
                          <a:pt x="45" y="82"/>
                          <a:pt x="46" y="83"/>
                        </a:cubicBezTo>
                        <a:cubicBezTo>
                          <a:pt x="46" y="83"/>
                          <a:pt x="46" y="84"/>
                          <a:pt x="46" y="84"/>
                        </a:cubicBezTo>
                        <a:cubicBezTo>
                          <a:pt x="46" y="84"/>
                          <a:pt x="46" y="84"/>
                          <a:pt x="46" y="84"/>
                        </a:cubicBezTo>
                        <a:cubicBezTo>
                          <a:pt x="46" y="84"/>
                          <a:pt x="46" y="84"/>
                          <a:pt x="46" y="84"/>
                        </a:cubicBezTo>
                        <a:cubicBezTo>
                          <a:pt x="47" y="84"/>
                          <a:pt x="47" y="85"/>
                          <a:pt x="47" y="85"/>
                        </a:cubicBezTo>
                        <a:cubicBezTo>
                          <a:pt x="47" y="85"/>
                          <a:pt x="47" y="85"/>
                          <a:pt x="47" y="85"/>
                        </a:cubicBezTo>
                        <a:cubicBezTo>
                          <a:pt x="47" y="86"/>
                          <a:pt x="48" y="86"/>
                          <a:pt x="48" y="86"/>
                        </a:cubicBezTo>
                        <a:cubicBezTo>
                          <a:pt x="48" y="86"/>
                          <a:pt x="49" y="86"/>
                          <a:pt x="49" y="86"/>
                        </a:cubicBezTo>
                        <a:cubicBezTo>
                          <a:pt x="49" y="86"/>
                          <a:pt x="50" y="86"/>
                          <a:pt x="50" y="86"/>
                        </a:cubicBezTo>
                        <a:cubicBezTo>
                          <a:pt x="51" y="86"/>
                          <a:pt x="51" y="86"/>
                          <a:pt x="51" y="86"/>
                        </a:cubicBezTo>
                        <a:cubicBezTo>
                          <a:pt x="51" y="87"/>
                          <a:pt x="51" y="87"/>
                          <a:pt x="51" y="87"/>
                        </a:cubicBezTo>
                        <a:cubicBezTo>
                          <a:pt x="51" y="87"/>
                          <a:pt x="51" y="87"/>
                          <a:pt x="52" y="87"/>
                        </a:cubicBezTo>
                        <a:cubicBezTo>
                          <a:pt x="53" y="87"/>
                          <a:pt x="53" y="87"/>
                          <a:pt x="53" y="87"/>
                        </a:cubicBezTo>
                        <a:cubicBezTo>
                          <a:pt x="53" y="87"/>
                          <a:pt x="54" y="87"/>
                          <a:pt x="54" y="88"/>
                        </a:cubicBezTo>
                        <a:cubicBezTo>
                          <a:pt x="54" y="88"/>
                          <a:pt x="54" y="88"/>
                          <a:pt x="54" y="88"/>
                        </a:cubicBezTo>
                        <a:cubicBezTo>
                          <a:pt x="55" y="88"/>
                          <a:pt x="55" y="88"/>
                          <a:pt x="55" y="89"/>
                        </a:cubicBezTo>
                        <a:cubicBezTo>
                          <a:pt x="55" y="89"/>
                          <a:pt x="55" y="89"/>
                          <a:pt x="55" y="89"/>
                        </a:cubicBezTo>
                        <a:cubicBezTo>
                          <a:pt x="56" y="89"/>
                          <a:pt x="56" y="90"/>
                          <a:pt x="57" y="90"/>
                        </a:cubicBezTo>
                        <a:cubicBezTo>
                          <a:pt x="57" y="90"/>
                          <a:pt x="57" y="91"/>
                          <a:pt x="57" y="91"/>
                        </a:cubicBezTo>
                        <a:cubicBezTo>
                          <a:pt x="57" y="91"/>
                          <a:pt x="57" y="91"/>
                          <a:pt x="57" y="91"/>
                        </a:cubicBezTo>
                        <a:cubicBezTo>
                          <a:pt x="57" y="91"/>
                          <a:pt x="57" y="91"/>
                          <a:pt x="57" y="91"/>
                        </a:cubicBezTo>
                        <a:cubicBezTo>
                          <a:pt x="57" y="91"/>
                          <a:pt x="57" y="91"/>
                          <a:pt x="57" y="92"/>
                        </a:cubicBezTo>
                        <a:cubicBezTo>
                          <a:pt x="57" y="92"/>
                          <a:pt x="57" y="92"/>
                          <a:pt x="57" y="92"/>
                        </a:cubicBezTo>
                        <a:cubicBezTo>
                          <a:pt x="58" y="92"/>
                          <a:pt x="58" y="92"/>
                          <a:pt x="59" y="93"/>
                        </a:cubicBezTo>
                        <a:cubicBezTo>
                          <a:pt x="59" y="93"/>
                          <a:pt x="59" y="93"/>
                          <a:pt x="59" y="93"/>
                        </a:cubicBezTo>
                        <a:cubicBezTo>
                          <a:pt x="59" y="93"/>
                          <a:pt x="59" y="93"/>
                          <a:pt x="59" y="93"/>
                        </a:cubicBezTo>
                        <a:cubicBezTo>
                          <a:pt x="59" y="93"/>
                          <a:pt x="59" y="93"/>
                          <a:pt x="59" y="93"/>
                        </a:cubicBezTo>
                        <a:cubicBezTo>
                          <a:pt x="59" y="93"/>
                          <a:pt x="59" y="93"/>
                          <a:pt x="59" y="93"/>
                        </a:cubicBezTo>
                        <a:cubicBezTo>
                          <a:pt x="60" y="93"/>
                          <a:pt x="60" y="93"/>
                          <a:pt x="60" y="93"/>
                        </a:cubicBezTo>
                        <a:cubicBezTo>
                          <a:pt x="60" y="94"/>
                          <a:pt x="60" y="94"/>
                          <a:pt x="60" y="94"/>
                        </a:cubicBezTo>
                        <a:cubicBezTo>
                          <a:pt x="60" y="94"/>
                          <a:pt x="60" y="94"/>
                          <a:pt x="60" y="94"/>
                        </a:cubicBezTo>
                        <a:cubicBezTo>
                          <a:pt x="61" y="94"/>
                          <a:pt x="62" y="95"/>
                          <a:pt x="62" y="95"/>
                        </a:cubicBezTo>
                        <a:cubicBezTo>
                          <a:pt x="63" y="96"/>
                          <a:pt x="63" y="96"/>
                          <a:pt x="63" y="97"/>
                        </a:cubicBezTo>
                        <a:cubicBezTo>
                          <a:pt x="63" y="97"/>
                          <a:pt x="63" y="97"/>
                          <a:pt x="63" y="98"/>
                        </a:cubicBezTo>
                        <a:cubicBezTo>
                          <a:pt x="63" y="98"/>
                          <a:pt x="63" y="98"/>
                          <a:pt x="63" y="98"/>
                        </a:cubicBezTo>
                        <a:cubicBezTo>
                          <a:pt x="63" y="98"/>
                          <a:pt x="62" y="98"/>
                          <a:pt x="62" y="98"/>
                        </a:cubicBezTo>
                        <a:cubicBezTo>
                          <a:pt x="62" y="98"/>
                          <a:pt x="62" y="98"/>
                          <a:pt x="62" y="98"/>
                        </a:cubicBezTo>
                        <a:cubicBezTo>
                          <a:pt x="60" y="98"/>
                          <a:pt x="60" y="98"/>
                          <a:pt x="60" y="98"/>
                        </a:cubicBezTo>
                        <a:cubicBezTo>
                          <a:pt x="60" y="98"/>
                          <a:pt x="60" y="99"/>
                          <a:pt x="60" y="99"/>
                        </a:cubicBezTo>
                        <a:cubicBezTo>
                          <a:pt x="60" y="99"/>
                          <a:pt x="59" y="99"/>
                          <a:pt x="59" y="99"/>
                        </a:cubicBezTo>
                        <a:cubicBezTo>
                          <a:pt x="58" y="99"/>
                          <a:pt x="58" y="99"/>
                          <a:pt x="58" y="99"/>
                        </a:cubicBezTo>
                        <a:cubicBezTo>
                          <a:pt x="58" y="99"/>
                          <a:pt x="58" y="99"/>
                          <a:pt x="58" y="99"/>
                        </a:cubicBezTo>
                        <a:cubicBezTo>
                          <a:pt x="58" y="99"/>
                          <a:pt x="58" y="99"/>
                          <a:pt x="58" y="99"/>
                        </a:cubicBezTo>
                        <a:cubicBezTo>
                          <a:pt x="58" y="99"/>
                          <a:pt x="58" y="99"/>
                          <a:pt x="58" y="100"/>
                        </a:cubicBezTo>
                        <a:cubicBezTo>
                          <a:pt x="58" y="100"/>
                          <a:pt x="58" y="100"/>
                          <a:pt x="59" y="100"/>
                        </a:cubicBezTo>
                        <a:cubicBezTo>
                          <a:pt x="59" y="100"/>
                          <a:pt x="59" y="100"/>
                          <a:pt x="59" y="100"/>
                        </a:cubicBezTo>
                        <a:cubicBezTo>
                          <a:pt x="60" y="100"/>
                          <a:pt x="60" y="100"/>
                          <a:pt x="60" y="100"/>
                        </a:cubicBezTo>
                        <a:cubicBezTo>
                          <a:pt x="60" y="100"/>
                          <a:pt x="60" y="100"/>
                          <a:pt x="60" y="100"/>
                        </a:cubicBezTo>
                        <a:cubicBezTo>
                          <a:pt x="61" y="100"/>
                          <a:pt x="61" y="100"/>
                          <a:pt x="61" y="100"/>
                        </a:cubicBezTo>
                        <a:cubicBezTo>
                          <a:pt x="62" y="100"/>
                          <a:pt x="62" y="100"/>
                          <a:pt x="62" y="100"/>
                        </a:cubicBezTo>
                        <a:cubicBezTo>
                          <a:pt x="65" y="100"/>
                          <a:pt x="65" y="100"/>
                          <a:pt x="65" y="100"/>
                        </a:cubicBezTo>
                        <a:cubicBezTo>
                          <a:pt x="65" y="100"/>
                          <a:pt x="66" y="100"/>
                          <a:pt x="66" y="100"/>
                        </a:cubicBezTo>
                        <a:cubicBezTo>
                          <a:pt x="66" y="100"/>
                          <a:pt x="66" y="100"/>
                          <a:pt x="66" y="100"/>
                        </a:cubicBezTo>
                        <a:cubicBezTo>
                          <a:pt x="66" y="100"/>
                          <a:pt x="67" y="100"/>
                          <a:pt x="67" y="101"/>
                        </a:cubicBezTo>
                        <a:cubicBezTo>
                          <a:pt x="67" y="101"/>
                          <a:pt x="67" y="101"/>
                          <a:pt x="67" y="101"/>
                        </a:cubicBezTo>
                        <a:cubicBezTo>
                          <a:pt x="67" y="101"/>
                          <a:pt x="67" y="101"/>
                          <a:pt x="67" y="101"/>
                        </a:cubicBezTo>
                        <a:cubicBezTo>
                          <a:pt x="67" y="101"/>
                          <a:pt x="67" y="101"/>
                          <a:pt x="67" y="101"/>
                        </a:cubicBezTo>
                        <a:cubicBezTo>
                          <a:pt x="67" y="101"/>
                          <a:pt x="67" y="101"/>
                          <a:pt x="67" y="101"/>
                        </a:cubicBezTo>
                        <a:cubicBezTo>
                          <a:pt x="67" y="102"/>
                          <a:pt x="68" y="102"/>
                          <a:pt x="68" y="102"/>
                        </a:cubicBezTo>
                        <a:cubicBezTo>
                          <a:pt x="68" y="102"/>
                          <a:pt x="68" y="102"/>
                          <a:pt x="68" y="102"/>
                        </a:cubicBezTo>
                        <a:cubicBezTo>
                          <a:pt x="68" y="102"/>
                          <a:pt x="68" y="102"/>
                          <a:pt x="69" y="102"/>
                        </a:cubicBezTo>
                        <a:cubicBezTo>
                          <a:pt x="69" y="102"/>
                          <a:pt x="69" y="102"/>
                          <a:pt x="70" y="102"/>
                        </a:cubicBezTo>
                        <a:cubicBezTo>
                          <a:pt x="70" y="102"/>
                          <a:pt x="70" y="102"/>
                          <a:pt x="70" y="103"/>
                        </a:cubicBezTo>
                        <a:cubicBezTo>
                          <a:pt x="70" y="103"/>
                          <a:pt x="71" y="103"/>
                          <a:pt x="71" y="103"/>
                        </a:cubicBezTo>
                        <a:cubicBezTo>
                          <a:pt x="72" y="103"/>
                          <a:pt x="72" y="103"/>
                          <a:pt x="72" y="103"/>
                        </a:cubicBezTo>
                        <a:cubicBezTo>
                          <a:pt x="72" y="103"/>
                          <a:pt x="72" y="103"/>
                          <a:pt x="72" y="103"/>
                        </a:cubicBezTo>
                        <a:cubicBezTo>
                          <a:pt x="72" y="103"/>
                          <a:pt x="73" y="103"/>
                          <a:pt x="73" y="103"/>
                        </a:cubicBezTo>
                        <a:cubicBezTo>
                          <a:pt x="74" y="103"/>
                          <a:pt x="75" y="103"/>
                          <a:pt x="75" y="103"/>
                        </a:cubicBezTo>
                        <a:cubicBezTo>
                          <a:pt x="75" y="103"/>
                          <a:pt x="75" y="104"/>
                          <a:pt x="76" y="104"/>
                        </a:cubicBezTo>
                        <a:cubicBezTo>
                          <a:pt x="76" y="104"/>
                          <a:pt x="76" y="104"/>
                          <a:pt x="76" y="104"/>
                        </a:cubicBezTo>
                        <a:cubicBezTo>
                          <a:pt x="77" y="104"/>
                          <a:pt x="77" y="104"/>
                          <a:pt x="77" y="104"/>
                        </a:cubicBezTo>
                        <a:cubicBezTo>
                          <a:pt x="77" y="104"/>
                          <a:pt x="77" y="104"/>
                          <a:pt x="77" y="104"/>
                        </a:cubicBezTo>
                        <a:cubicBezTo>
                          <a:pt x="78" y="104"/>
                          <a:pt x="78" y="104"/>
                          <a:pt x="78" y="104"/>
                        </a:cubicBezTo>
                        <a:cubicBezTo>
                          <a:pt x="78" y="104"/>
                          <a:pt x="78" y="104"/>
                          <a:pt x="78" y="104"/>
                        </a:cubicBezTo>
                        <a:cubicBezTo>
                          <a:pt x="79" y="104"/>
                          <a:pt x="79" y="104"/>
                          <a:pt x="79" y="104"/>
                        </a:cubicBezTo>
                        <a:cubicBezTo>
                          <a:pt x="79" y="104"/>
                          <a:pt x="79" y="104"/>
                          <a:pt x="79" y="104"/>
                        </a:cubicBezTo>
                        <a:cubicBezTo>
                          <a:pt x="79" y="104"/>
                          <a:pt x="79" y="104"/>
                          <a:pt x="80" y="104"/>
                        </a:cubicBezTo>
                        <a:cubicBezTo>
                          <a:pt x="80" y="104"/>
                          <a:pt x="80" y="105"/>
                          <a:pt x="80" y="105"/>
                        </a:cubicBezTo>
                        <a:cubicBezTo>
                          <a:pt x="80" y="105"/>
                          <a:pt x="80" y="105"/>
                          <a:pt x="81" y="106"/>
                        </a:cubicBezTo>
                        <a:cubicBezTo>
                          <a:pt x="82" y="106"/>
                          <a:pt x="82" y="106"/>
                          <a:pt x="82" y="106"/>
                        </a:cubicBezTo>
                        <a:cubicBezTo>
                          <a:pt x="82" y="106"/>
                          <a:pt x="82" y="106"/>
                          <a:pt x="82" y="106"/>
                        </a:cubicBezTo>
                        <a:cubicBezTo>
                          <a:pt x="82" y="106"/>
                          <a:pt x="82" y="106"/>
                          <a:pt x="82" y="106"/>
                        </a:cubicBezTo>
                        <a:cubicBezTo>
                          <a:pt x="82" y="106"/>
                          <a:pt x="83" y="107"/>
                          <a:pt x="83" y="107"/>
                        </a:cubicBezTo>
                        <a:cubicBezTo>
                          <a:pt x="83" y="107"/>
                          <a:pt x="84" y="107"/>
                          <a:pt x="85" y="107"/>
                        </a:cubicBezTo>
                        <a:cubicBezTo>
                          <a:pt x="85" y="107"/>
                          <a:pt x="85" y="107"/>
                          <a:pt x="86" y="107"/>
                        </a:cubicBezTo>
                        <a:cubicBezTo>
                          <a:pt x="86" y="107"/>
                          <a:pt x="86" y="107"/>
                          <a:pt x="86" y="107"/>
                        </a:cubicBezTo>
                        <a:cubicBezTo>
                          <a:pt x="87" y="107"/>
                          <a:pt x="87" y="107"/>
                          <a:pt x="87" y="107"/>
                        </a:cubicBezTo>
                        <a:cubicBezTo>
                          <a:pt x="87" y="108"/>
                          <a:pt x="87" y="108"/>
                          <a:pt x="87" y="108"/>
                        </a:cubicBezTo>
                        <a:cubicBezTo>
                          <a:pt x="87" y="108"/>
                          <a:pt x="87" y="108"/>
                          <a:pt x="87" y="108"/>
                        </a:cubicBezTo>
                        <a:cubicBezTo>
                          <a:pt x="87" y="108"/>
                          <a:pt x="87" y="108"/>
                          <a:pt x="87" y="108"/>
                        </a:cubicBezTo>
                        <a:cubicBezTo>
                          <a:pt x="87" y="108"/>
                          <a:pt x="87" y="108"/>
                          <a:pt x="87" y="108"/>
                        </a:cubicBezTo>
                        <a:cubicBezTo>
                          <a:pt x="88" y="108"/>
                          <a:pt x="88" y="108"/>
                          <a:pt x="88" y="108"/>
                        </a:cubicBezTo>
                        <a:cubicBezTo>
                          <a:pt x="88" y="112"/>
                          <a:pt x="88" y="112"/>
                          <a:pt x="88" y="112"/>
                        </a:cubicBezTo>
                        <a:cubicBezTo>
                          <a:pt x="87" y="112"/>
                          <a:pt x="87" y="112"/>
                          <a:pt x="87" y="112"/>
                        </a:cubicBezTo>
                        <a:cubicBezTo>
                          <a:pt x="87" y="112"/>
                          <a:pt x="87" y="112"/>
                          <a:pt x="87" y="112"/>
                        </a:cubicBezTo>
                        <a:cubicBezTo>
                          <a:pt x="87" y="112"/>
                          <a:pt x="87" y="112"/>
                          <a:pt x="87" y="112"/>
                        </a:cubicBezTo>
                        <a:cubicBezTo>
                          <a:pt x="87" y="112"/>
                          <a:pt x="87" y="112"/>
                          <a:pt x="87" y="112"/>
                        </a:cubicBezTo>
                        <a:cubicBezTo>
                          <a:pt x="87" y="113"/>
                          <a:pt x="87" y="114"/>
                          <a:pt x="87" y="114"/>
                        </a:cubicBezTo>
                        <a:cubicBezTo>
                          <a:pt x="87" y="114"/>
                          <a:pt x="87" y="114"/>
                          <a:pt x="87" y="114"/>
                        </a:cubicBezTo>
                        <a:cubicBezTo>
                          <a:pt x="88" y="114"/>
                          <a:pt x="88" y="114"/>
                          <a:pt x="88" y="114"/>
                        </a:cubicBezTo>
                        <a:cubicBezTo>
                          <a:pt x="88" y="115"/>
                          <a:pt x="88" y="115"/>
                          <a:pt x="88" y="115"/>
                        </a:cubicBezTo>
                        <a:cubicBezTo>
                          <a:pt x="88" y="115"/>
                          <a:pt x="88" y="115"/>
                          <a:pt x="88" y="115"/>
                        </a:cubicBezTo>
                        <a:cubicBezTo>
                          <a:pt x="88" y="115"/>
                          <a:pt x="88" y="116"/>
                          <a:pt x="87" y="116"/>
                        </a:cubicBezTo>
                        <a:cubicBezTo>
                          <a:pt x="87" y="116"/>
                          <a:pt x="87" y="116"/>
                          <a:pt x="87" y="116"/>
                        </a:cubicBezTo>
                        <a:cubicBezTo>
                          <a:pt x="86" y="117"/>
                          <a:pt x="85" y="118"/>
                          <a:pt x="85" y="119"/>
                        </a:cubicBezTo>
                        <a:cubicBezTo>
                          <a:pt x="85" y="119"/>
                          <a:pt x="84" y="119"/>
                          <a:pt x="84" y="119"/>
                        </a:cubicBezTo>
                        <a:cubicBezTo>
                          <a:pt x="84" y="120"/>
                          <a:pt x="84" y="120"/>
                          <a:pt x="83" y="120"/>
                        </a:cubicBezTo>
                        <a:cubicBezTo>
                          <a:pt x="83" y="120"/>
                          <a:pt x="83" y="120"/>
                          <a:pt x="83" y="120"/>
                        </a:cubicBezTo>
                        <a:cubicBezTo>
                          <a:pt x="83" y="120"/>
                          <a:pt x="83" y="120"/>
                          <a:pt x="83" y="120"/>
                        </a:cubicBezTo>
                        <a:cubicBezTo>
                          <a:pt x="83" y="120"/>
                          <a:pt x="83" y="120"/>
                          <a:pt x="83" y="120"/>
                        </a:cubicBezTo>
                        <a:cubicBezTo>
                          <a:pt x="83" y="120"/>
                          <a:pt x="83" y="120"/>
                          <a:pt x="83" y="120"/>
                        </a:cubicBezTo>
                        <a:cubicBezTo>
                          <a:pt x="83" y="121"/>
                          <a:pt x="83" y="121"/>
                          <a:pt x="83" y="121"/>
                        </a:cubicBezTo>
                        <a:cubicBezTo>
                          <a:pt x="83" y="121"/>
                          <a:pt x="83" y="121"/>
                          <a:pt x="83" y="121"/>
                        </a:cubicBezTo>
                        <a:cubicBezTo>
                          <a:pt x="83" y="121"/>
                          <a:pt x="83" y="121"/>
                          <a:pt x="82" y="121"/>
                        </a:cubicBezTo>
                        <a:cubicBezTo>
                          <a:pt x="82" y="121"/>
                          <a:pt x="82" y="121"/>
                          <a:pt x="82" y="121"/>
                        </a:cubicBezTo>
                        <a:cubicBezTo>
                          <a:pt x="82" y="122"/>
                          <a:pt x="82" y="122"/>
                          <a:pt x="82" y="122"/>
                        </a:cubicBezTo>
                        <a:cubicBezTo>
                          <a:pt x="82" y="122"/>
                          <a:pt x="82" y="123"/>
                          <a:pt x="81" y="123"/>
                        </a:cubicBezTo>
                        <a:cubicBezTo>
                          <a:pt x="81" y="123"/>
                          <a:pt x="81" y="123"/>
                          <a:pt x="81" y="123"/>
                        </a:cubicBezTo>
                        <a:cubicBezTo>
                          <a:pt x="81" y="123"/>
                          <a:pt x="81" y="123"/>
                          <a:pt x="81" y="123"/>
                        </a:cubicBezTo>
                        <a:cubicBezTo>
                          <a:pt x="80" y="123"/>
                          <a:pt x="80" y="123"/>
                          <a:pt x="80" y="123"/>
                        </a:cubicBezTo>
                        <a:cubicBezTo>
                          <a:pt x="80" y="123"/>
                          <a:pt x="80" y="123"/>
                          <a:pt x="80" y="123"/>
                        </a:cubicBezTo>
                        <a:cubicBezTo>
                          <a:pt x="80" y="123"/>
                          <a:pt x="80" y="123"/>
                          <a:pt x="80" y="123"/>
                        </a:cubicBezTo>
                        <a:cubicBezTo>
                          <a:pt x="80" y="123"/>
                          <a:pt x="79" y="124"/>
                          <a:pt x="80" y="124"/>
                        </a:cubicBezTo>
                        <a:cubicBezTo>
                          <a:pt x="80" y="124"/>
                          <a:pt x="80" y="124"/>
                          <a:pt x="80" y="124"/>
                        </a:cubicBezTo>
                        <a:cubicBezTo>
                          <a:pt x="80" y="124"/>
                          <a:pt x="80" y="124"/>
                          <a:pt x="80" y="124"/>
                        </a:cubicBezTo>
                        <a:cubicBezTo>
                          <a:pt x="80" y="125"/>
                          <a:pt x="80" y="125"/>
                          <a:pt x="80" y="125"/>
                        </a:cubicBezTo>
                        <a:cubicBezTo>
                          <a:pt x="80" y="128"/>
                          <a:pt x="80" y="128"/>
                          <a:pt x="80" y="128"/>
                        </a:cubicBezTo>
                        <a:cubicBezTo>
                          <a:pt x="80" y="129"/>
                          <a:pt x="80" y="129"/>
                          <a:pt x="80" y="130"/>
                        </a:cubicBezTo>
                        <a:cubicBezTo>
                          <a:pt x="80" y="131"/>
                          <a:pt x="80" y="132"/>
                          <a:pt x="81" y="133"/>
                        </a:cubicBezTo>
                        <a:cubicBezTo>
                          <a:pt x="81" y="134"/>
                          <a:pt x="80" y="135"/>
                          <a:pt x="79" y="135"/>
                        </a:cubicBezTo>
                        <a:cubicBezTo>
                          <a:pt x="79" y="135"/>
                          <a:pt x="78" y="135"/>
                          <a:pt x="78" y="135"/>
                        </a:cubicBezTo>
                        <a:cubicBezTo>
                          <a:pt x="78" y="136"/>
                          <a:pt x="78" y="136"/>
                          <a:pt x="77" y="137"/>
                        </a:cubicBezTo>
                        <a:cubicBezTo>
                          <a:pt x="77" y="137"/>
                          <a:pt x="77" y="137"/>
                          <a:pt x="77" y="138"/>
                        </a:cubicBezTo>
                        <a:cubicBezTo>
                          <a:pt x="77" y="138"/>
                          <a:pt x="76" y="138"/>
                          <a:pt x="76" y="138"/>
                        </a:cubicBezTo>
                        <a:cubicBezTo>
                          <a:pt x="76" y="138"/>
                          <a:pt x="76" y="138"/>
                          <a:pt x="76" y="138"/>
                        </a:cubicBezTo>
                        <a:cubicBezTo>
                          <a:pt x="76" y="138"/>
                          <a:pt x="75" y="138"/>
                          <a:pt x="75" y="138"/>
                        </a:cubicBezTo>
                        <a:cubicBezTo>
                          <a:pt x="75" y="138"/>
                          <a:pt x="75" y="139"/>
                          <a:pt x="75" y="139"/>
                        </a:cubicBezTo>
                        <a:cubicBezTo>
                          <a:pt x="75" y="139"/>
                          <a:pt x="74" y="139"/>
                          <a:pt x="74" y="139"/>
                        </a:cubicBezTo>
                        <a:cubicBezTo>
                          <a:pt x="74" y="139"/>
                          <a:pt x="74" y="139"/>
                          <a:pt x="73" y="139"/>
                        </a:cubicBezTo>
                        <a:cubicBezTo>
                          <a:pt x="73" y="139"/>
                          <a:pt x="73" y="139"/>
                          <a:pt x="73" y="139"/>
                        </a:cubicBezTo>
                        <a:cubicBezTo>
                          <a:pt x="73" y="139"/>
                          <a:pt x="73" y="140"/>
                          <a:pt x="73" y="140"/>
                        </a:cubicBezTo>
                        <a:cubicBezTo>
                          <a:pt x="73" y="140"/>
                          <a:pt x="73" y="140"/>
                          <a:pt x="73" y="141"/>
                        </a:cubicBezTo>
                        <a:cubicBezTo>
                          <a:pt x="73" y="141"/>
                          <a:pt x="73" y="141"/>
                          <a:pt x="73" y="141"/>
                        </a:cubicBezTo>
                        <a:cubicBezTo>
                          <a:pt x="72" y="141"/>
                          <a:pt x="72" y="141"/>
                          <a:pt x="72" y="141"/>
                        </a:cubicBezTo>
                        <a:cubicBezTo>
                          <a:pt x="72" y="141"/>
                          <a:pt x="72" y="141"/>
                          <a:pt x="72" y="141"/>
                        </a:cubicBezTo>
                        <a:cubicBezTo>
                          <a:pt x="72" y="141"/>
                          <a:pt x="72" y="141"/>
                          <a:pt x="72" y="141"/>
                        </a:cubicBezTo>
                        <a:cubicBezTo>
                          <a:pt x="72" y="141"/>
                          <a:pt x="72" y="141"/>
                          <a:pt x="72" y="141"/>
                        </a:cubicBezTo>
                        <a:cubicBezTo>
                          <a:pt x="72" y="141"/>
                          <a:pt x="72" y="141"/>
                          <a:pt x="72" y="141"/>
                        </a:cubicBezTo>
                        <a:cubicBezTo>
                          <a:pt x="72" y="142"/>
                          <a:pt x="72" y="142"/>
                          <a:pt x="71" y="142"/>
                        </a:cubicBezTo>
                        <a:cubicBezTo>
                          <a:pt x="70" y="142"/>
                          <a:pt x="70" y="142"/>
                          <a:pt x="70" y="142"/>
                        </a:cubicBezTo>
                        <a:cubicBezTo>
                          <a:pt x="70" y="142"/>
                          <a:pt x="70" y="142"/>
                          <a:pt x="69" y="142"/>
                        </a:cubicBezTo>
                        <a:cubicBezTo>
                          <a:pt x="69" y="142"/>
                          <a:pt x="69" y="142"/>
                          <a:pt x="68" y="142"/>
                        </a:cubicBezTo>
                        <a:cubicBezTo>
                          <a:pt x="68" y="142"/>
                          <a:pt x="67" y="142"/>
                          <a:pt x="67" y="142"/>
                        </a:cubicBezTo>
                        <a:cubicBezTo>
                          <a:pt x="66" y="142"/>
                          <a:pt x="66" y="143"/>
                          <a:pt x="66" y="143"/>
                        </a:cubicBezTo>
                        <a:cubicBezTo>
                          <a:pt x="66" y="143"/>
                          <a:pt x="66" y="143"/>
                          <a:pt x="66" y="143"/>
                        </a:cubicBezTo>
                        <a:cubicBezTo>
                          <a:pt x="65" y="144"/>
                          <a:pt x="65" y="144"/>
                          <a:pt x="65" y="145"/>
                        </a:cubicBezTo>
                        <a:cubicBezTo>
                          <a:pt x="65" y="145"/>
                          <a:pt x="65" y="145"/>
                          <a:pt x="65" y="145"/>
                        </a:cubicBezTo>
                        <a:cubicBezTo>
                          <a:pt x="65" y="146"/>
                          <a:pt x="65" y="146"/>
                          <a:pt x="65" y="146"/>
                        </a:cubicBezTo>
                        <a:cubicBezTo>
                          <a:pt x="64" y="146"/>
                          <a:pt x="64" y="146"/>
                          <a:pt x="64" y="146"/>
                        </a:cubicBezTo>
                        <a:cubicBezTo>
                          <a:pt x="64" y="146"/>
                          <a:pt x="64" y="146"/>
                          <a:pt x="64" y="146"/>
                        </a:cubicBezTo>
                        <a:cubicBezTo>
                          <a:pt x="64" y="146"/>
                          <a:pt x="64" y="146"/>
                          <a:pt x="64" y="146"/>
                        </a:cubicBezTo>
                        <a:cubicBezTo>
                          <a:pt x="64" y="152"/>
                          <a:pt x="64" y="152"/>
                          <a:pt x="64" y="152"/>
                        </a:cubicBezTo>
                        <a:cubicBezTo>
                          <a:pt x="64" y="152"/>
                          <a:pt x="64" y="153"/>
                          <a:pt x="63" y="154"/>
                        </a:cubicBezTo>
                        <a:cubicBezTo>
                          <a:pt x="63" y="155"/>
                          <a:pt x="62" y="155"/>
                          <a:pt x="61" y="156"/>
                        </a:cubicBezTo>
                        <a:cubicBezTo>
                          <a:pt x="61" y="156"/>
                          <a:pt x="61" y="156"/>
                          <a:pt x="61" y="156"/>
                        </a:cubicBezTo>
                        <a:cubicBezTo>
                          <a:pt x="61" y="156"/>
                          <a:pt x="60" y="156"/>
                          <a:pt x="60" y="156"/>
                        </a:cubicBezTo>
                        <a:cubicBezTo>
                          <a:pt x="60" y="156"/>
                          <a:pt x="60" y="156"/>
                          <a:pt x="60" y="156"/>
                        </a:cubicBezTo>
                        <a:cubicBezTo>
                          <a:pt x="60" y="156"/>
                          <a:pt x="60" y="156"/>
                          <a:pt x="60" y="156"/>
                        </a:cubicBezTo>
                        <a:cubicBezTo>
                          <a:pt x="60" y="157"/>
                          <a:pt x="60" y="157"/>
                          <a:pt x="60" y="158"/>
                        </a:cubicBezTo>
                        <a:cubicBezTo>
                          <a:pt x="60" y="158"/>
                          <a:pt x="60" y="158"/>
                          <a:pt x="60" y="158"/>
                        </a:cubicBezTo>
                        <a:cubicBezTo>
                          <a:pt x="60" y="159"/>
                          <a:pt x="60" y="159"/>
                          <a:pt x="60" y="159"/>
                        </a:cubicBezTo>
                        <a:cubicBezTo>
                          <a:pt x="59" y="159"/>
                          <a:pt x="59" y="159"/>
                          <a:pt x="59" y="159"/>
                        </a:cubicBezTo>
                        <a:cubicBezTo>
                          <a:pt x="59" y="159"/>
                          <a:pt x="59" y="159"/>
                          <a:pt x="59" y="159"/>
                        </a:cubicBezTo>
                        <a:cubicBezTo>
                          <a:pt x="59" y="159"/>
                          <a:pt x="59" y="159"/>
                          <a:pt x="59" y="159"/>
                        </a:cubicBezTo>
                        <a:cubicBezTo>
                          <a:pt x="59" y="159"/>
                          <a:pt x="59" y="159"/>
                          <a:pt x="59" y="159"/>
                        </a:cubicBezTo>
                        <a:cubicBezTo>
                          <a:pt x="59" y="160"/>
                          <a:pt x="59" y="160"/>
                          <a:pt x="59" y="160"/>
                        </a:cubicBezTo>
                        <a:cubicBezTo>
                          <a:pt x="55" y="160"/>
                          <a:pt x="55" y="160"/>
                          <a:pt x="55" y="160"/>
                        </a:cubicBezTo>
                        <a:cubicBezTo>
                          <a:pt x="55" y="160"/>
                          <a:pt x="55" y="160"/>
                          <a:pt x="55" y="160"/>
                        </a:cubicBezTo>
                        <a:cubicBezTo>
                          <a:pt x="56" y="160"/>
                          <a:pt x="56" y="160"/>
                          <a:pt x="56" y="160"/>
                        </a:cubicBezTo>
                        <a:cubicBezTo>
                          <a:pt x="56" y="160"/>
                          <a:pt x="56" y="160"/>
                          <a:pt x="57" y="160"/>
                        </a:cubicBezTo>
                        <a:cubicBezTo>
                          <a:pt x="57" y="160"/>
                          <a:pt x="57" y="160"/>
                          <a:pt x="57" y="160"/>
                        </a:cubicBezTo>
                        <a:cubicBezTo>
                          <a:pt x="57" y="161"/>
                          <a:pt x="57" y="161"/>
                          <a:pt x="57" y="161"/>
                        </a:cubicBezTo>
                        <a:cubicBezTo>
                          <a:pt x="57" y="161"/>
                          <a:pt x="57" y="162"/>
                          <a:pt x="58" y="162"/>
                        </a:cubicBezTo>
                        <a:cubicBezTo>
                          <a:pt x="58" y="162"/>
                          <a:pt x="59" y="163"/>
                          <a:pt x="58" y="164"/>
                        </a:cubicBezTo>
                        <a:cubicBezTo>
                          <a:pt x="58" y="165"/>
                          <a:pt x="57" y="165"/>
                          <a:pt x="56" y="165"/>
                        </a:cubicBezTo>
                        <a:cubicBezTo>
                          <a:pt x="56" y="165"/>
                          <a:pt x="56" y="165"/>
                          <a:pt x="56" y="165"/>
                        </a:cubicBezTo>
                        <a:cubicBezTo>
                          <a:pt x="56" y="165"/>
                          <a:pt x="56" y="165"/>
                          <a:pt x="56" y="165"/>
                        </a:cubicBezTo>
                        <a:cubicBezTo>
                          <a:pt x="55" y="165"/>
                          <a:pt x="55" y="165"/>
                          <a:pt x="55" y="165"/>
                        </a:cubicBezTo>
                        <a:cubicBezTo>
                          <a:pt x="55" y="165"/>
                          <a:pt x="55" y="165"/>
                          <a:pt x="55" y="166"/>
                        </a:cubicBezTo>
                        <a:cubicBezTo>
                          <a:pt x="55" y="167"/>
                          <a:pt x="55" y="167"/>
                          <a:pt x="55" y="167"/>
                        </a:cubicBezTo>
                        <a:cubicBezTo>
                          <a:pt x="55" y="166"/>
                          <a:pt x="55" y="166"/>
                          <a:pt x="55" y="166"/>
                        </a:cubicBezTo>
                        <a:cubicBezTo>
                          <a:pt x="54" y="166"/>
                          <a:pt x="54" y="166"/>
                          <a:pt x="53" y="166"/>
                        </a:cubicBezTo>
                        <a:cubicBezTo>
                          <a:pt x="53" y="166"/>
                          <a:pt x="53" y="166"/>
                          <a:pt x="53" y="166"/>
                        </a:cubicBezTo>
                        <a:cubicBezTo>
                          <a:pt x="53" y="166"/>
                          <a:pt x="53" y="167"/>
                          <a:pt x="53" y="167"/>
                        </a:cubicBezTo>
                        <a:cubicBezTo>
                          <a:pt x="53" y="167"/>
                          <a:pt x="53" y="167"/>
                          <a:pt x="53" y="167"/>
                        </a:cubicBezTo>
                        <a:cubicBezTo>
                          <a:pt x="53" y="168"/>
                          <a:pt x="52" y="169"/>
                          <a:pt x="51" y="169"/>
                        </a:cubicBezTo>
                        <a:cubicBezTo>
                          <a:pt x="51" y="169"/>
                          <a:pt x="51" y="169"/>
                          <a:pt x="51" y="169"/>
                        </a:cubicBezTo>
                        <a:cubicBezTo>
                          <a:pt x="51" y="169"/>
                          <a:pt x="51" y="169"/>
                          <a:pt x="51" y="169"/>
                        </a:cubicBezTo>
                        <a:cubicBezTo>
                          <a:pt x="51" y="169"/>
                          <a:pt x="51" y="169"/>
                          <a:pt x="51" y="169"/>
                        </a:cubicBezTo>
                        <a:cubicBezTo>
                          <a:pt x="51" y="169"/>
                          <a:pt x="51" y="170"/>
                          <a:pt x="51" y="170"/>
                        </a:cubicBezTo>
                        <a:cubicBezTo>
                          <a:pt x="51" y="170"/>
                          <a:pt x="51" y="170"/>
                          <a:pt x="51" y="170"/>
                        </a:cubicBezTo>
                        <a:cubicBezTo>
                          <a:pt x="52" y="170"/>
                          <a:pt x="52" y="170"/>
                          <a:pt x="52" y="170"/>
                        </a:cubicBezTo>
                        <a:cubicBezTo>
                          <a:pt x="52" y="170"/>
                          <a:pt x="52" y="170"/>
                          <a:pt x="52" y="170"/>
                        </a:cubicBezTo>
                        <a:cubicBezTo>
                          <a:pt x="52" y="170"/>
                          <a:pt x="52" y="171"/>
                          <a:pt x="52" y="171"/>
                        </a:cubicBezTo>
                        <a:cubicBezTo>
                          <a:pt x="52" y="171"/>
                          <a:pt x="52" y="171"/>
                          <a:pt x="52" y="171"/>
                        </a:cubicBezTo>
                        <a:cubicBezTo>
                          <a:pt x="52" y="171"/>
                          <a:pt x="53" y="172"/>
                          <a:pt x="53" y="172"/>
                        </a:cubicBezTo>
                        <a:cubicBezTo>
                          <a:pt x="53" y="173"/>
                          <a:pt x="53" y="173"/>
                          <a:pt x="53" y="173"/>
                        </a:cubicBezTo>
                        <a:cubicBezTo>
                          <a:pt x="53" y="174"/>
                          <a:pt x="53" y="175"/>
                          <a:pt x="53" y="175"/>
                        </a:cubicBezTo>
                        <a:cubicBezTo>
                          <a:pt x="53" y="175"/>
                          <a:pt x="53" y="175"/>
                          <a:pt x="53" y="175"/>
                        </a:cubicBezTo>
                        <a:cubicBezTo>
                          <a:pt x="53" y="175"/>
                          <a:pt x="53" y="175"/>
                          <a:pt x="53" y="176"/>
                        </a:cubicBezTo>
                        <a:cubicBezTo>
                          <a:pt x="54" y="176"/>
                          <a:pt x="54" y="176"/>
                          <a:pt x="54" y="176"/>
                        </a:cubicBezTo>
                        <a:cubicBezTo>
                          <a:pt x="54" y="176"/>
                          <a:pt x="54" y="176"/>
                          <a:pt x="54" y="176"/>
                        </a:cubicBezTo>
                        <a:cubicBezTo>
                          <a:pt x="54" y="178"/>
                          <a:pt x="54" y="178"/>
                          <a:pt x="54" y="178"/>
                        </a:cubicBezTo>
                        <a:cubicBezTo>
                          <a:pt x="54" y="178"/>
                          <a:pt x="54" y="178"/>
                          <a:pt x="54" y="178"/>
                        </a:cubicBezTo>
                        <a:cubicBezTo>
                          <a:pt x="53" y="178"/>
                          <a:pt x="53" y="178"/>
                          <a:pt x="53" y="178"/>
                        </a:cubicBezTo>
                        <a:cubicBezTo>
                          <a:pt x="54" y="178"/>
                          <a:pt x="54" y="178"/>
                          <a:pt x="54" y="178"/>
                        </a:cubicBezTo>
                        <a:cubicBezTo>
                          <a:pt x="54" y="178"/>
                          <a:pt x="55" y="178"/>
                          <a:pt x="55" y="179"/>
                        </a:cubicBezTo>
                        <a:cubicBezTo>
                          <a:pt x="55" y="179"/>
                          <a:pt x="55" y="180"/>
                          <a:pt x="55" y="180"/>
                        </a:cubicBezTo>
                        <a:cubicBezTo>
                          <a:pt x="55" y="180"/>
                          <a:pt x="55" y="180"/>
                          <a:pt x="55" y="181"/>
                        </a:cubicBezTo>
                        <a:cubicBezTo>
                          <a:pt x="55" y="181"/>
                          <a:pt x="55" y="181"/>
                          <a:pt x="55" y="181"/>
                        </a:cubicBezTo>
                        <a:cubicBezTo>
                          <a:pt x="55" y="181"/>
                          <a:pt x="55" y="181"/>
                          <a:pt x="55" y="181"/>
                        </a:cubicBezTo>
                        <a:cubicBezTo>
                          <a:pt x="55" y="181"/>
                          <a:pt x="55" y="181"/>
                          <a:pt x="54" y="181"/>
                        </a:cubicBezTo>
                        <a:cubicBezTo>
                          <a:pt x="54" y="181"/>
                          <a:pt x="54" y="181"/>
                          <a:pt x="54" y="181"/>
                        </a:cubicBezTo>
                        <a:cubicBezTo>
                          <a:pt x="54" y="181"/>
                          <a:pt x="54" y="181"/>
                          <a:pt x="54" y="181"/>
                        </a:cubicBezTo>
                        <a:cubicBezTo>
                          <a:pt x="54" y="181"/>
                          <a:pt x="55" y="182"/>
                          <a:pt x="55" y="182"/>
                        </a:cubicBezTo>
                        <a:cubicBezTo>
                          <a:pt x="55" y="182"/>
                          <a:pt x="55" y="182"/>
                          <a:pt x="55" y="183"/>
                        </a:cubicBezTo>
                        <a:cubicBezTo>
                          <a:pt x="55" y="183"/>
                          <a:pt x="55" y="183"/>
                          <a:pt x="55" y="184"/>
                        </a:cubicBezTo>
                        <a:cubicBezTo>
                          <a:pt x="55" y="184"/>
                          <a:pt x="54" y="184"/>
                          <a:pt x="54" y="18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04" name="Freeform 16"/>
                  <p:cNvSpPr/>
                  <p:nvPr/>
                </p:nvSpPr>
                <p:spPr bwMode="auto">
                  <a:xfrm>
                    <a:off x="4260" y="2053"/>
                    <a:ext cx="40" cy="66"/>
                  </a:xfrm>
                  <a:custGeom>
                    <a:avLst/>
                    <a:gdLst>
                      <a:gd name="T0" fmla="*/ 2 w 9"/>
                      <a:gd name="T1" fmla="*/ 15 h 15"/>
                      <a:gd name="T2" fmla="*/ 1 w 9"/>
                      <a:gd name="T3" fmla="*/ 15 h 15"/>
                      <a:gd name="T4" fmla="*/ 0 w 9"/>
                      <a:gd name="T5" fmla="*/ 15 h 15"/>
                      <a:gd name="T6" fmla="*/ 1 w 9"/>
                      <a:gd name="T7" fmla="*/ 14 h 15"/>
                      <a:gd name="T8" fmla="*/ 1 w 9"/>
                      <a:gd name="T9" fmla="*/ 13 h 15"/>
                      <a:gd name="T10" fmla="*/ 1 w 9"/>
                      <a:gd name="T11" fmla="*/ 10 h 15"/>
                      <a:gd name="T12" fmla="*/ 1 w 9"/>
                      <a:gd name="T13" fmla="*/ 9 h 15"/>
                      <a:gd name="T14" fmla="*/ 1 w 9"/>
                      <a:gd name="T15" fmla="*/ 9 h 15"/>
                      <a:gd name="T16" fmla="*/ 2 w 9"/>
                      <a:gd name="T17" fmla="*/ 7 h 15"/>
                      <a:gd name="T18" fmla="*/ 2 w 9"/>
                      <a:gd name="T19" fmla="*/ 6 h 15"/>
                      <a:gd name="T20" fmla="*/ 2 w 9"/>
                      <a:gd name="T21" fmla="*/ 6 h 15"/>
                      <a:gd name="T22" fmla="*/ 3 w 9"/>
                      <a:gd name="T23" fmla="*/ 5 h 15"/>
                      <a:gd name="T24" fmla="*/ 3 w 9"/>
                      <a:gd name="T25" fmla="*/ 5 h 15"/>
                      <a:gd name="T26" fmla="*/ 3 w 9"/>
                      <a:gd name="T27" fmla="*/ 4 h 15"/>
                      <a:gd name="T28" fmla="*/ 4 w 9"/>
                      <a:gd name="T29" fmla="*/ 3 h 15"/>
                      <a:gd name="T30" fmla="*/ 5 w 9"/>
                      <a:gd name="T31" fmla="*/ 2 h 15"/>
                      <a:gd name="T32" fmla="*/ 6 w 9"/>
                      <a:gd name="T33" fmla="*/ 0 h 15"/>
                      <a:gd name="T34" fmla="*/ 7 w 9"/>
                      <a:gd name="T35" fmla="*/ 1 h 15"/>
                      <a:gd name="T36" fmla="*/ 7 w 9"/>
                      <a:gd name="T37" fmla="*/ 1 h 15"/>
                      <a:gd name="T38" fmla="*/ 8 w 9"/>
                      <a:gd name="T39" fmla="*/ 1 h 15"/>
                      <a:gd name="T40" fmla="*/ 8 w 9"/>
                      <a:gd name="T41" fmla="*/ 2 h 15"/>
                      <a:gd name="T42" fmla="*/ 6 w 9"/>
                      <a:gd name="T43" fmla="*/ 6 h 15"/>
                      <a:gd name="T44" fmla="*/ 6 w 9"/>
                      <a:gd name="T45" fmla="*/ 6 h 15"/>
                      <a:gd name="T46" fmla="*/ 5 w 9"/>
                      <a:gd name="T47" fmla="*/ 6 h 15"/>
                      <a:gd name="T48" fmla="*/ 6 w 9"/>
                      <a:gd name="T49" fmla="*/ 7 h 15"/>
                      <a:gd name="T50" fmla="*/ 6 w 9"/>
                      <a:gd name="T51" fmla="*/ 7 h 15"/>
                      <a:gd name="T52" fmla="*/ 5 w 9"/>
                      <a:gd name="T53" fmla="*/ 8 h 15"/>
                      <a:gd name="T54" fmla="*/ 5 w 9"/>
                      <a:gd name="T55" fmla="*/ 8 h 15"/>
                      <a:gd name="T56" fmla="*/ 5 w 9"/>
                      <a:gd name="T57" fmla="*/ 9 h 15"/>
                      <a:gd name="T58" fmla="*/ 5 w 9"/>
                      <a:gd name="T59" fmla="*/ 9 h 15"/>
                      <a:gd name="T60" fmla="*/ 5 w 9"/>
                      <a:gd name="T61" fmla="*/ 10 h 15"/>
                      <a:gd name="T62" fmla="*/ 5 w 9"/>
                      <a:gd name="T63" fmla="*/ 11 h 15"/>
                      <a:gd name="T64" fmla="*/ 4 w 9"/>
                      <a:gd name="T65" fmla="*/ 12 h 15"/>
                      <a:gd name="T66" fmla="*/ 4 w 9"/>
                      <a:gd name="T67" fmla="*/ 12 h 15"/>
                      <a:gd name="T68" fmla="*/ 4 w 9"/>
                      <a:gd name="T69" fmla="*/ 13 h 15"/>
                      <a:gd name="T70" fmla="*/ 2 w 9"/>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5">
                        <a:moveTo>
                          <a:pt x="2" y="15"/>
                        </a:moveTo>
                        <a:cubicBezTo>
                          <a:pt x="1" y="15"/>
                          <a:pt x="1" y="15"/>
                          <a:pt x="1" y="15"/>
                        </a:cubicBezTo>
                        <a:cubicBezTo>
                          <a:pt x="0" y="15"/>
                          <a:pt x="0" y="15"/>
                          <a:pt x="0" y="15"/>
                        </a:cubicBezTo>
                        <a:cubicBezTo>
                          <a:pt x="1" y="14"/>
                          <a:pt x="1" y="14"/>
                          <a:pt x="1" y="14"/>
                        </a:cubicBezTo>
                        <a:cubicBezTo>
                          <a:pt x="1" y="14"/>
                          <a:pt x="1" y="13"/>
                          <a:pt x="1" y="13"/>
                        </a:cubicBezTo>
                        <a:cubicBezTo>
                          <a:pt x="0" y="12"/>
                          <a:pt x="0" y="10"/>
                          <a:pt x="1" y="10"/>
                        </a:cubicBezTo>
                        <a:cubicBezTo>
                          <a:pt x="1" y="10"/>
                          <a:pt x="1" y="9"/>
                          <a:pt x="1" y="9"/>
                        </a:cubicBezTo>
                        <a:cubicBezTo>
                          <a:pt x="1" y="9"/>
                          <a:pt x="1" y="9"/>
                          <a:pt x="1" y="9"/>
                        </a:cubicBezTo>
                        <a:cubicBezTo>
                          <a:pt x="1" y="8"/>
                          <a:pt x="1" y="7"/>
                          <a:pt x="2" y="7"/>
                        </a:cubicBezTo>
                        <a:cubicBezTo>
                          <a:pt x="2" y="7"/>
                          <a:pt x="2" y="7"/>
                          <a:pt x="2" y="6"/>
                        </a:cubicBezTo>
                        <a:cubicBezTo>
                          <a:pt x="2" y="6"/>
                          <a:pt x="2" y="6"/>
                          <a:pt x="2" y="6"/>
                        </a:cubicBezTo>
                        <a:cubicBezTo>
                          <a:pt x="2" y="6"/>
                          <a:pt x="2" y="5"/>
                          <a:pt x="3" y="5"/>
                        </a:cubicBezTo>
                        <a:cubicBezTo>
                          <a:pt x="3" y="5"/>
                          <a:pt x="3" y="5"/>
                          <a:pt x="3" y="5"/>
                        </a:cubicBezTo>
                        <a:cubicBezTo>
                          <a:pt x="3" y="5"/>
                          <a:pt x="3" y="5"/>
                          <a:pt x="3" y="4"/>
                        </a:cubicBezTo>
                        <a:cubicBezTo>
                          <a:pt x="3" y="4"/>
                          <a:pt x="4" y="3"/>
                          <a:pt x="4" y="3"/>
                        </a:cubicBezTo>
                        <a:cubicBezTo>
                          <a:pt x="4" y="2"/>
                          <a:pt x="5" y="2"/>
                          <a:pt x="5" y="2"/>
                        </a:cubicBezTo>
                        <a:cubicBezTo>
                          <a:pt x="6" y="1"/>
                          <a:pt x="6" y="1"/>
                          <a:pt x="6" y="0"/>
                        </a:cubicBezTo>
                        <a:cubicBezTo>
                          <a:pt x="7" y="1"/>
                          <a:pt x="7" y="1"/>
                          <a:pt x="7" y="1"/>
                        </a:cubicBezTo>
                        <a:cubicBezTo>
                          <a:pt x="7" y="1"/>
                          <a:pt x="7" y="1"/>
                          <a:pt x="7" y="1"/>
                        </a:cubicBezTo>
                        <a:cubicBezTo>
                          <a:pt x="8" y="1"/>
                          <a:pt x="8" y="1"/>
                          <a:pt x="8" y="1"/>
                        </a:cubicBezTo>
                        <a:cubicBezTo>
                          <a:pt x="8" y="2"/>
                          <a:pt x="8" y="2"/>
                          <a:pt x="8" y="2"/>
                        </a:cubicBezTo>
                        <a:cubicBezTo>
                          <a:pt x="9" y="3"/>
                          <a:pt x="7" y="5"/>
                          <a:pt x="6" y="6"/>
                        </a:cubicBezTo>
                        <a:cubicBezTo>
                          <a:pt x="6" y="6"/>
                          <a:pt x="6" y="6"/>
                          <a:pt x="6" y="6"/>
                        </a:cubicBezTo>
                        <a:cubicBezTo>
                          <a:pt x="6" y="6"/>
                          <a:pt x="6" y="6"/>
                          <a:pt x="5" y="6"/>
                        </a:cubicBezTo>
                        <a:cubicBezTo>
                          <a:pt x="5" y="7"/>
                          <a:pt x="5" y="7"/>
                          <a:pt x="6" y="7"/>
                        </a:cubicBezTo>
                        <a:cubicBezTo>
                          <a:pt x="6" y="7"/>
                          <a:pt x="6" y="7"/>
                          <a:pt x="6" y="7"/>
                        </a:cubicBezTo>
                        <a:cubicBezTo>
                          <a:pt x="6" y="8"/>
                          <a:pt x="5" y="8"/>
                          <a:pt x="5" y="8"/>
                        </a:cubicBezTo>
                        <a:cubicBezTo>
                          <a:pt x="5" y="8"/>
                          <a:pt x="5" y="8"/>
                          <a:pt x="5" y="8"/>
                        </a:cubicBezTo>
                        <a:cubicBezTo>
                          <a:pt x="5" y="9"/>
                          <a:pt x="5" y="9"/>
                          <a:pt x="5" y="9"/>
                        </a:cubicBezTo>
                        <a:cubicBezTo>
                          <a:pt x="5" y="9"/>
                          <a:pt x="5" y="9"/>
                          <a:pt x="5" y="9"/>
                        </a:cubicBezTo>
                        <a:cubicBezTo>
                          <a:pt x="5" y="10"/>
                          <a:pt x="5" y="10"/>
                          <a:pt x="5" y="10"/>
                        </a:cubicBezTo>
                        <a:cubicBezTo>
                          <a:pt x="5" y="10"/>
                          <a:pt x="5" y="10"/>
                          <a:pt x="5" y="11"/>
                        </a:cubicBezTo>
                        <a:cubicBezTo>
                          <a:pt x="5" y="11"/>
                          <a:pt x="5" y="12"/>
                          <a:pt x="4" y="12"/>
                        </a:cubicBezTo>
                        <a:cubicBezTo>
                          <a:pt x="4" y="12"/>
                          <a:pt x="4" y="12"/>
                          <a:pt x="4" y="12"/>
                        </a:cubicBezTo>
                        <a:cubicBezTo>
                          <a:pt x="4" y="13"/>
                          <a:pt x="4" y="13"/>
                          <a:pt x="4" y="13"/>
                        </a:cubicBezTo>
                        <a:cubicBezTo>
                          <a:pt x="4" y="14"/>
                          <a:pt x="3" y="15"/>
                          <a:pt x="2" y="1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05" name="Freeform 17"/>
                  <p:cNvSpPr/>
                  <p:nvPr/>
                </p:nvSpPr>
                <p:spPr bwMode="auto">
                  <a:xfrm>
                    <a:off x="4286" y="2053"/>
                    <a:ext cx="9" cy="13"/>
                  </a:xfrm>
                  <a:custGeom>
                    <a:avLst/>
                    <a:gdLst>
                      <a:gd name="T0" fmla="*/ 1 w 2"/>
                      <a:gd name="T1" fmla="*/ 2 h 3"/>
                      <a:gd name="T2" fmla="*/ 0 w 2"/>
                      <a:gd name="T3" fmla="*/ 1 h 3"/>
                      <a:gd name="T4" fmla="*/ 1 w 2"/>
                      <a:gd name="T5" fmla="*/ 0 h 3"/>
                      <a:gd name="T6" fmla="*/ 2 w 2"/>
                      <a:gd name="T7" fmla="*/ 1 h 3"/>
                      <a:gd name="T8" fmla="*/ 2 w 2"/>
                      <a:gd name="T9" fmla="*/ 2 h 3"/>
                      <a:gd name="T10" fmla="*/ 1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1"/>
                          <a:pt x="1" y="1"/>
                          <a:pt x="0" y="1"/>
                        </a:cubicBezTo>
                        <a:cubicBezTo>
                          <a:pt x="1" y="0"/>
                          <a:pt x="1" y="0"/>
                          <a:pt x="1" y="0"/>
                        </a:cubicBezTo>
                        <a:cubicBezTo>
                          <a:pt x="2" y="0"/>
                          <a:pt x="2" y="1"/>
                          <a:pt x="2" y="1"/>
                        </a:cubicBezTo>
                        <a:cubicBezTo>
                          <a:pt x="2" y="2"/>
                          <a:pt x="2" y="2"/>
                          <a:pt x="2" y="2"/>
                        </a:cubicBezTo>
                        <a:cubicBezTo>
                          <a:pt x="1" y="3"/>
                          <a:pt x="1" y="3"/>
                          <a:pt x="1" y="3"/>
                        </a:cubicBezTo>
                        <a:lnTo>
                          <a:pt x="1" y="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06" name="Freeform 18"/>
                  <p:cNvSpPr/>
                  <p:nvPr/>
                </p:nvSpPr>
                <p:spPr bwMode="auto">
                  <a:xfrm>
                    <a:off x="3978" y="1498"/>
                    <a:ext cx="13" cy="9"/>
                  </a:xfrm>
                  <a:custGeom>
                    <a:avLst/>
                    <a:gdLst>
                      <a:gd name="T0" fmla="*/ 3 w 3"/>
                      <a:gd name="T1" fmla="*/ 2 h 2"/>
                      <a:gd name="T2" fmla="*/ 3 w 3"/>
                      <a:gd name="T3" fmla="*/ 1 h 2"/>
                      <a:gd name="T4" fmla="*/ 2 w 3"/>
                      <a:gd name="T5" fmla="*/ 0 h 2"/>
                      <a:gd name="T6" fmla="*/ 1 w 3"/>
                      <a:gd name="T7" fmla="*/ 0 h 2"/>
                      <a:gd name="T8" fmla="*/ 1 w 3"/>
                      <a:gd name="T9" fmla="*/ 0 h 2"/>
                      <a:gd name="T10" fmla="*/ 1 w 3"/>
                      <a:gd name="T11" fmla="*/ 1 h 2"/>
                      <a:gd name="T12" fmla="*/ 1 w 3"/>
                      <a:gd name="T13" fmla="*/ 2 h 2"/>
                      <a:gd name="T14" fmla="*/ 1 w 3"/>
                      <a:gd name="T15" fmla="*/ 2 h 2"/>
                      <a:gd name="T16" fmla="*/ 3 w 3"/>
                      <a:gd name="T17" fmla="*/ 2 h 2"/>
                      <a:gd name="T18" fmla="*/ 3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2"/>
                        </a:moveTo>
                        <a:cubicBezTo>
                          <a:pt x="3" y="2"/>
                          <a:pt x="3" y="1"/>
                          <a:pt x="3" y="1"/>
                        </a:cubicBezTo>
                        <a:cubicBezTo>
                          <a:pt x="3" y="1"/>
                          <a:pt x="2" y="0"/>
                          <a:pt x="2" y="0"/>
                        </a:cubicBezTo>
                        <a:cubicBezTo>
                          <a:pt x="2" y="0"/>
                          <a:pt x="2" y="0"/>
                          <a:pt x="1" y="0"/>
                        </a:cubicBezTo>
                        <a:cubicBezTo>
                          <a:pt x="1" y="0"/>
                          <a:pt x="1" y="0"/>
                          <a:pt x="1" y="0"/>
                        </a:cubicBezTo>
                        <a:cubicBezTo>
                          <a:pt x="1" y="0"/>
                          <a:pt x="1" y="1"/>
                          <a:pt x="1" y="1"/>
                        </a:cubicBezTo>
                        <a:cubicBezTo>
                          <a:pt x="1" y="1"/>
                          <a:pt x="1" y="1"/>
                          <a:pt x="1" y="2"/>
                        </a:cubicBezTo>
                        <a:cubicBezTo>
                          <a:pt x="1" y="2"/>
                          <a:pt x="0" y="2"/>
                          <a:pt x="1" y="2"/>
                        </a:cubicBezTo>
                        <a:cubicBezTo>
                          <a:pt x="2" y="2"/>
                          <a:pt x="3" y="2"/>
                          <a:pt x="3" y="2"/>
                        </a:cubicBezTo>
                        <a:cubicBezTo>
                          <a:pt x="3" y="1"/>
                          <a:pt x="3" y="2"/>
                          <a:pt x="3" y="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07" name="Freeform 19"/>
                  <p:cNvSpPr/>
                  <p:nvPr/>
                </p:nvSpPr>
                <p:spPr bwMode="auto">
                  <a:xfrm>
                    <a:off x="3978" y="1507"/>
                    <a:ext cx="35" cy="36"/>
                  </a:xfrm>
                  <a:custGeom>
                    <a:avLst/>
                    <a:gdLst>
                      <a:gd name="T0" fmla="*/ 2 w 8"/>
                      <a:gd name="T1" fmla="*/ 6 h 8"/>
                      <a:gd name="T2" fmla="*/ 2 w 8"/>
                      <a:gd name="T3" fmla="*/ 6 h 8"/>
                      <a:gd name="T4" fmla="*/ 3 w 8"/>
                      <a:gd name="T5" fmla="*/ 7 h 8"/>
                      <a:gd name="T6" fmla="*/ 6 w 8"/>
                      <a:gd name="T7" fmla="*/ 7 h 8"/>
                      <a:gd name="T8" fmla="*/ 6 w 8"/>
                      <a:gd name="T9" fmla="*/ 7 h 8"/>
                      <a:gd name="T10" fmla="*/ 7 w 8"/>
                      <a:gd name="T11" fmla="*/ 6 h 8"/>
                      <a:gd name="T12" fmla="*/ 8 w 8"/>
                      <a:gd name="T13" fmla="*/ 4 h 8"/>
                      <a:gd name="T14" fmla="*/ 7 w 8"/>
                      <a:gd name="T15" fmla="*/ 2 h 8"/>
                      <a:gd name="T16" fmla="*/ 8 w 8"/>
                      <a:gd name="T17" fmla="*/ 2 h 8"/>
                      <a:gd name="T18" fmla="*/ 8 w 8"/>
                      <a:gd name="T19" fmla="*/ 2 h 8"/>
                      <a:gd name="T20" fmla="*/ 8 w 8"/>
                      <a:gd name="T21" fmla="*/ 1 h 8"/>
                      <a:gd name="T22" fmla="*/ 8 w 8"/>
                      <a:gd name="T23" fmla="*/ 1 h 8"/>
                      <a:gd name="T24" fmla="*/ 7 w 8"/>
                      <a:gd name="T25" fmla="*/ 0 h 8"/>
                      <a:gd name="T26" fmla="*/ 5 w 8"/>
                      <a:gd name="T27" fmla="*/ 0 h 8"/>
                      <a:gd name="T28" fmla="*/ 4 w 8"/>
                      <a:gd name="T29" fmla="*/ 0 h 8"/>
                      <a:gd name="T30" fmla="*/ 4 w 8"/>
                      <a:gd name="T31" fmla="*/ 1 h 8"/>
                      <a:gd name="T32" fmla="*/ 4 w 8"/>
                      <a:gd name="T33" fmla="*/ 1 h 8"/>
                      <a:gd name="T34" fmla="*/ 2 w 8"/>
                      <a:gd name="T35" fmla="*/ 2 h 8"/>
                      <a:gd name="T36" fmla="*/ 2 w 8"/>
                      <a:gd name="T37" fmla="*/ 3 h 8"/>
                      <a:gd name="T38" fmla="*/ 1 w 8"/>
                      <a:gd name="T39" fmla="*/ 3 h 8"/>
                      <a:gd name="T40" fmla="*/ 1 w 8"/>
                      <a:gd name="T41" fmla="*/ 3 h 8"/>
                      <a:gd name="T42" fmla="*/ 1 w 8"/>
                      <a:gd name="T43" fmla="*/ 5 h 8"/>
                      <a:gd name="T44" fmla="*/ 2 w 8"/>
                      <a:gd name="T45" fmla="*/ 6 h 8"/>
                      <a:gd name="T46" fmla="*/ 2 w 8"/>
                      <a:gd name="T4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8">
                        <a:moveTo>
                          <a:pt x="2" y="6"/>
                        </a:moveTo>
                        <a:cubicBezTo>
                          <a:pt x="2" y="6"/>
                          <a:pt x="3" y="6"/>
                          <a:pt x="2" y="6"/>
                        </a:cubicBezTo>
                        <a:cubicBezTo>
                          <a:pt x="2" y="7"/>
                          <a:pt x="3" y="7"/>
                          <a:pt x="3" y="7"/>
                        </a:cubicBezTo>
                        <a:cubicBezTo>
                          <a:pt x="4" y="7"/>
                          <a:pt x="5" y="8"/>
                          <a:pt x="6" y="7"/>
                        </a:cubicBezTo>
                        <a:cubicBezTo>
                          <a:pt x="6" y="7"/>
                          <a:pt x="6" y="7"/>
                          <a:pt x="6" y="7"/>
                        </a:cubicBezTo>
                        <a:cubicBezTo>
                          <a:pt x="7" y="7"/>
                          <a:pt x="7" y="7"/>
                          <a:pt x="7" y="6"/>
                        </a:cubicBezTo>
                        <a:cubicBezTo>
                          <a:pt x="8" y="6"/>
                          <a:pt x="8" y="5"/>
                          <a:pt x="8" y="4"/>
                        </a:cubicBezTo>
                        <a:cubicBezTo>
                          <a:pt x="8" y="4"/>
                          <a:pt x="7" y="3"/>
                          <a:pt x="7" y="2"/>
                        </a:cubicBezTo>
                        <a:cubicBezTo>
                          <a:pt x="7" y="2"/>
                          <a:pt x="7" y="2"/>
                          <a:pt x="8" y="2"/>
                        </a:cubicBezTo>
                        <a:cubicBezTo>
                          <a:pt x="8" y="2"/>
                          <a:pt x="8" y="2"/>
                          <a:pt x="8" y="2"/>
                        </a:cubicBezTo>
                        <a:cubicBezTo>
                          <a:pt x="8" y="1"/>
                          <a:pt x="8" y="1"/>
                          <a:pt x="8" y="1"/>
                        </a:cubicBezTo>
                        <a:cubicBezTo>
                          <a:pt x="8" y="1"/>
                          <a:pt x="8" y="1"/>
                          <a:pt x="8" y="1"/>
                        </a:cubicBezTo>
                        <a:cubicBezTo>
                          <a:pt x="7" y="1"/>
                          <a:pt x="7" y="1"/>
                          <a:pt x="7" y="0"/>
                        </a:cubicBezTo>
                        <a:cubicBezTo>
                          <a:pt x="6" y="0"/>
                          <a:pt x="6" y="0"/>
                          <a:pt x="5" y="0"/>
                        </a:cubicBezTo>
                        <a:cubicBezTo>
                          <a:pt x="5" y="0"/>
                          <a:pt x="4" y="0"/>
                          <a:pt x="4" y="0"/>
                        </a:cubicBezTo>
                        <a:cubicBezTo>
                          <a:pt x="4" y="0"/>
                          <a:pt x="4" y="0"/>
                          <a:pt x="4" y="1"/>
                        </a:cubicBezTo>
                        <a:cubicBezTo>
                          <a:pt x="4" y="1"/>
                          <a:pt x="4" y="1"/>
                          <a:pt x="4" y="1"/>
                        </a:cubicBezTo>
                        <a:cubicBezTo>
                          <a:pt x="4" y="2"/>
                          <a:pt x="3" y="2"/>
                          <a:pt x="2" y="2"/>
                        </a:cubicBezTo>
                        <a:cubicBezTo>
                          <a:pt x="2" y="2"/>
                          <a:pt x="2" y="3"/>
                          <a:pt x="2" y="3"/>
                        </a:cubicBezTo>
                        <a:cubicBezTo>
                          <a:pt x="1" y="3"/>
                          <a:pt x="1" y="3"/>
                          <a:pt x="1" y="3"/>
                        </a:cubicBezTo>
                        <a:cubicBezTo>
                          <a:pt x="0" y="3"/>
                          <a:pt x="1" y="3"/>
                          <a:pt x="1" y="3"/>
                        </a:cubicBezTo>
                        <a:cubicBezTo>
                          <a:pt x="1" y="4"/>
                          <a:pt x="1" y="4"/>
                          <a:pt x="1" y="5"/>
                        </a:cubicBezTo>
                        <a:cubicBezTo>
                          <a:pt x="1" y="5"/>
                          <a:pt x="2" y="5"/>
                          <a:pt x="2" y="6"/>
                        </a:cubicBezTo>
                        <a:cubicBezTo>
                          <a:pt x="2" y="6"/>
                          <a:pt x="2" y="5"/>
                          <a:pt x="2" y="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08" name="Freeform 20"/>
                  <p:cNvSpPr/>
                  <p:nvPr/>
                </p:nvSpPr>
                <p:spPr bwMode="auto">
                  <a:xfrm>
                    <a:off x="4018" y="1512"/>
                    <a:ext cx="22" cy="22"/>
                  </a:xfrm>
                  <a:custGeom>
                    <a:avLst/>
                    <a:gdLst>
                      <a:gd name="T0" fmla="*/ 2 w 5"/>
                      <a:gd name="T1" fmla="*/ 4 h 5"/>
                      <a:gd name="T2" fmla="*/ 3 w 5"/>
                      <a:gd name="T3" fmla="*/ 5 h 5"/>
                      <a:gd name="T4" fmla="*/ 4 w 5"/>
                      <a:gd name="T5" fmla="*/ 4 h 5"/>
                      <a:gd name="T6" fmla="*/ 5 w 5"/>
                      <a:gd name="T7" fmla="*/ 2 h 5"/>
                      <a:gd name="T8" fmla="*/ 4 w 5"/>
                      <a:gd name="T9" fmla="*/ 1 h 5"/>
                      <a:gd name="T10" fmla="*/ 0 w 5"/>
                      <a:gd name="T11" fmla="*/ 1 h 5"/>
                      <a:gd name="T12" fmla="*/ 0 w 5"/>
                      <a:gd name="T13" fmla="*/ 2 h 5"/>
                      <a:gd name="T14" fmla="*/ 1 w 5"/>
                      <a:gd name="T15" fmla="*/ 2 h 5"/>
                      <a:gd name="T16" fmla="*/ 2 w 5"/>
                      <a:gd name="T17" fmla="*/ 4 h 5"/>
                      <a:gd name="T18" fmla="*/ 2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4"/>
                        </a:moveTo>
                        <a:cubicBezTo>
                          <a:pt x="3" y="3"/>
                          <a:pt x="3" y="4"/>
                          <a:pt x="3" y="5"/>
                        </a:cubicBezTo>
                        <a:cubicBezTo>
                          <a:pt x="3" y="5"/>
                          <a:pt x="4" y="5"/>
                          <a:pt x="4" y="4"/>
                        </a:cubicBezTo>
                        <a:cubicBezTo>
                          <a:pt x="5" y="3"/>
                          <a:pt x="5" y="2"/>
                          <a:pt x="5" y="2"/>
                        </a:cubicBezTo>
                        <a:cubicBezTo>
                          <a:pt x="4" y="2"/>
                          <a:pt x="4" y="2"/>
                          <a:pt x="4" y="1"/>
                        </a:cubicBezTo>
                        <a:cubicBezTo>
                          <a:pt x="3" y="1"/>
                          <a:pt x="1" y="0"/>
                          <a:pt x="0" y="1"/>
                        </a:cubicBezTo>
                        <a:cubicBezTo>
                          <a:pt x="0" y="1"/>
                          <a:pt x="0" y="2"/>
                          <a:pt x="0" y="2"/>
                        </a:cubicBezTo>
                        <a:cubicBezTo>
                          <a:pt x="0" y="2"/>
                          <a:pt x="1" y="2"/>
                          <a:pt x="1" y="2"/>
                        </a:cubicBezTo>
                        <a:cubicBezTo>
                          <a:pt x="1" y="3"/>
                          <a:pt x="2" y="3"/>
                          <a:pt x="2" y="4"/>
                        </a:cubicBezTo>
                        <a:cubicBezTo>
                          <a:pt x="3" y="3"/>
                          <a:pt x="2" y="3"/>
                          <a:pt x="2" y="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09" name="Freeform 21"/>
                  <p:cNvSpPr/>
                  <p:nvPr/>
                </p:nvSpPr>
                <p:spPr bwMode="auto">
                  <a:xfrm>
                    <a:off x="4018" y="1534"/>
                    <a:ext cx="22" cy="13"/>
                  </a:xfrm>
                  <a:custGeom>
                    <a:avLst/>
                    <a:gdLst>
                      <a:gd name="T0" fmla="*/ 2 w 5"/>
                      <a:gd name="T1" fmla="*/ 3 h 3"/>
                      <a:gd name="T2" fmla="*/ 4 w 5"/>
                      <a:gd name="T3" fmla="*/ 3 h 3"/>
                      <a:gd name="T4" fmla="*/ 4 w 5"/>
                      <a:gd name="T5" fmla="*/ 3 h 3"/>
                      <a:gd name="T6" fmla="*/ 5 w 5"/>
                      <a:gd name="T7" fmla="*/ 3 h 3"/>
                      <a:gd name="T8" fmla="*/ 5 w 5"/>
                      <a:gd name="T9" fmla="*/ 2 h 3"/>
                      <a:gd name="T10" fmla="*/ 4 w 5"/>
                      <a:gd name="T11" fmla="*/ 1 h 3"/>
                      <a:gd name="T12" fmla="*/ 3 w 5"/>
                      <a:gd name="T13" fmla="*/ 1 h 3"/>
                      <a:gd name="T14" fmla="*/ 3 w 5"/>
                      <a:gd name="T15" fmla="*/ 0 h 3"/>
                      <a:gd name="T16" fmla="*/ 2 w 5"/>
                      <a:gd name="T17" fmla="*/ 0 h 3"/>
                      <a:gd name="T18" fmla="*/ 1 w 5"/>
                      <a:gd name="T19" fmla="*/ 0 h 3"/>
                      <a:gd name="T20" fmla="*/ 0 w 5"/>
                      <a:gd name="T21" fmla="*/ 0 h 3"/>
                      <a:gd name="T22" fmla="*/ 0 w 5"/>
                      <a:gd name="T23" fmla="*/ 1 h 3"/>
                      <a:gd name="T24" fmla="*/ 0 w 5"/>
                      <a:gd name="T25" fmla="*/ 2 h 3"/>
                      <a:gd name="T26" fmla="*/ 0 w 5"/>
                      <a:gd name="T27" fmla="*/ 2 h 3"/>
                      <a:gd name="T28" fmla="*/ 1 w 5"/>
                      <a:gd name="T29" fmla="*/ 2 h 3"/>
                      <a:gd name="T30" fmla="*/ 2 w 5"/>
                      <a:gd name="T31" fmla="*/ 2 h 3"/>
                      <a:gd name="T32" fmla="*/ 2 w 5"/>
                      <a:gd name="T33" fmla="*/ 3 h 3"/>
                      <a:gd name="T34" fmla="*/ 2 w 5"/>
                      <a:gd name="T35" fmla="*/ 3 h 3"/>
                      <a:gd name="T36" fmla="*/ 2 w 5"/>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3">
                        <a:moveTo>
                          <a:pt x="2" y="3"/>
                        </a:moveTo>
                        <a:cubicBezTo>
                          <a:pt x="3" y="3"/>
                          <a:pt x="3" y="3"/>
                          <a:pt x="4" y="3"/>
                        </a:cubicBezTo>
                        <a:cubicBezTo>
                          <a:pt x="4" y="3"/>
                          <a:pt x="4" y="3"/>
                          <a:pt x="4" y="3"/>
                        </a:cubicBezTo>
                        <a:cubicBezTo>
                          <a:pt x="5" y="3"/>
                          <a:pt x="5" y="3"/>
                          <a:pt x="5" y="3"/>
                        </a:cubicBezTo>
                        <a:cubicBezTo>
                          <a:pt x="5" y="3"/>
                          <a:pt x="5" y="2"/>
                          <a:pt x="5" y="2"/>
                        </a:cubicBezTo>
                        <a:cubicBezTo>
                          <a:pt x="5" y="2"/>
                          <a:pt x="4" y="1"/>
                          <a:pt x="4" y="1"/>
                        </a:cubicBezTo>
                        <a:cubicBezTo>
                          <a:pt x="3" y="1"/>
                          <a:pt x="3" y="2"/>
                          <a:pt x="3" y="1"/>
                        </a:cubicBezTo>
                        <a:cubicBezTo>
                          <a:pt x="3" y="1"/>
                          <a:pt x="3" y="1"/>
                          <a:pt x="3" y="0"/>
                        </a:cubicBezTo>
                        <a:cubicBezTo>
                          <a:pt x="2" y="0"/>
                          <a:pt x="2" y="0"/>
                          <a:pt x="2" y="0"/>
                        </a:cubicBezTo>
                        <a:cubicBezTo>
                          <a:pt x="1" y="0"/>
                          <a:pt x="1" y="0"/>
                          <a:pt x="1" y="0"/>
                        </a:cubicBezTo>
                        <a:cubicBezTo>
                          <a:pt x="0" y="0"/>
                          <a:pt x="0" y="0"/>
                          <a:pt x="0" y="0"/>
                        </a:cubicBezTo>
                        <a:cubicBezTo>
                          <a:pt x="0" y="0"/>
                          <a:pt x="0" y="1"/>
                          <a:pt x="0" y="1"/>
                        </a:cubicBezTo>
                        <a:cubicBezTo>
                          <a:pt x="0" y="1"/>
                          <a:pt x="0" y="2"/>
                          <a:pt x="0" y="2"/>
                        </a:cubicBezTo>
                        <a:cubicBezTo>
                          <a:pt x="0" y="2"/>
                          <a:pt x="0" y="2"/>
                          <a:pt x="0" y="2"/>
                        </a:cubicBezTo>
                        <a:cubicBezTo>
                          <a:pt x="0" y="2"/>
                          <a:pt x="0" y="2"/>
                          <a:pt x="1" y="2"/>
                        </a:cubicBezTo>
                        <a:cubicBezTo>
                          <a:pt x="1" y="2"/>
                          <a:pt x="1" y="2"/>
                          <a:pt x="2" y="2"/>
                        </a:cubicBezTo>
                        <a:cubicBezTo>
                          <a:pt x="2" y="2"/>
                          <a:pt x="2" y="2"/>
                          <a:pt x="2" y="3"/>
                        </a:cubicBezTo>
                        <a:cubicBezTo>
                          <a:pt x="2" y="3"/>
                          <a:pt x="2" y="3"/>
                          <a:pt x="2" y="3"/>
                        </a:cubicBezTo>
                        <a:cubicBezTo>
                          <a:pt x="2" y="3"/>
                          <a:pt x="2" y="3"/>
                          <a:pt x="2" y="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10" name="Freeform 22"/>
                  <p:cNvSpPr/>
                  <p:nvPr/>
                </p:nvSpPr>
                <p:spPr bwMode="auto">
                  <a:xfrm>
                    <a:off x="3784" y="1468"/>
                    <a:ext cx="93" cy="66"/>
                  </a:xfrm>
                  <a:custGeom>
                    <a:avLst/>
                    <a:gdLst>
                      <a:gd name="T0" fmla="*/ 1 w 21"/>
                      <a:gd name="T1" fmla="*/ 2 h 15"/>
                      <a:gd name="T2" fmla="*/ 1 w 21"/>
                      <a:gd name="T3" fmla="*/ 2 h 15"/>
                      <a:gd name="T4" fmla="*/ 1 w 21"/>
                      <a:gd name="T5" fmla="*/ 3 h 15"/>
                      <a:gd name="T6" fmla="*/ 2 w 21"/>
                      <a:gd name="T7" fmla="*/ 3 h 15"/>
                      <a:gd name="T8" fmla="*/ 3 w 21"/>
                      <a:gd name="T9" fmla="*/ 5 h 15"/>
                      <a:gd name="T10" fmla="*/ 3 w 21"/>
                      <a:gd name="T11" fmla="*/ 8 h 15"/>
                      <a:gd name="T12" fmla="*/ 2 w 21"/>
                      <a:gd name="T13" fmla="*/ 8 h 15"/>
                      <a:gd name="T14" fmla="*/ 2 w 21"/>
                      <a:gd name="T15" fmla="*/ 8 h 15"/>
                      <a:gd name="T16" fmla="*/ 1 w 21"/>
                      <a:gd name="T17" fmla="*/ 9 h 15"/>
                      <a:gd name="T18" fmla="*/ 0 w 21"/>
                      <a:gd name="T19" fmla="*/ 10 h 15"/>
                      <a:gd name="T20" fmla="*/ 0 w 21"/>
                      <a:gd name="T21" fmla="*/ 11 h 15"/>
                      <a:gd name="T22" fmla="*/ 0 w 21"/>
                      <a:gd name="T23" fmla="*/ 12 h 15"/>
                      <a:gd name="T24" fmla="*/ 1 w 21"/>
                      <a:gd name="T25" fmla="*/ 13 h 15"/>
                      <a:gd name="T26" fmla="*/ 3 w 21"/>
                      <a:gd name="T27" fmla="*/ 15 h 15"/>
                      <a:gd name="T28" fmla="*/ 6 w 21"/>
                      <a:gd name="T29" fmla="*/ 15 h 15"/>
                      <a:gd name="T30" fmla="*/ 7 w 21"/>
                      <a:gd name="T31" fmla="*/ 14 h 15"/>
                      <a:gd name="T32" fmla="*/ 8 w 21"/>
                      <a:gd name="T33" fmla="*/ 12 h 15"/>
                      <a:gd name="T34" fmla="*/ 8 w 21"/>
                      <a:gd name="T35" fmla="*/ 12 h 15"/>
                      <a:gd name="T36" fmla="*/ 8 w 21"/>
                      <a:gd name="T37" fmla="*/ 12 h 15"/>
                      <a:gd name="T38" fmla="*/ 8 w 21"/>
                      <a:gd name="T39" fmla="*/ 11 h 15"/>
                      <a:gd name="T40" fmla="*/ 10 w 21"/>
                      <a:gd name="T41" fmla="*/ 11 h 15"/>
                      <a:gd name="T42" fmla="*/ 12 w 21"/>
                      <a:gd name="T43" fmla="*/ 11 h 15"/>
                      <a:gd name="T44" fmla="*/ 12 w 21"/>
                      <a:gd name="T45" fmla="*/ 10 h 15"/>
                      <a:gd name="T46" fmla="*/ 13 w 21"/>
                      <a:gd name="T47" fmla="*/ 10 h 15"/>
                      <a:gd name="T48" fmla="*/ 13 w 21"/>
                      <a:gd name="T49" fmla="*/ 10 h 15"/>
                      <a:gd name="T50" fmla="*/ 14 w 21"/>
                      <a:gd name="T51" fmla="*/ 10 h 15"/>
                      <a:gd name="T52" fmla="*/ 15 w 21"/>
                      <a:gd name="T53" fmla="*/ 8 h 15"/>
                      <a:gd name="T54" fmla="*/ 16 w 21"/>
                      <a:gd name="T55" fmla="*/ 8 h 15"/>
                      <a:gd name="T56" fmla="*/ 17 w 21"/>
                      <a:gd name="T57" fmla="*/ 8 h 15"/>
                      <a:gd name="T58" fmla="*/ 18 w 21"/>
                      <a:gd name="T59" fmla="*/ 8 h 15"/>
                      <a:gd name="T60" fmla="*/ 18 w 21"/>
                      <a:gd name="T61" fmla="*/ 7 h 15"/>
                      <a:gd name="T62" fmla="*/ 19 w 21"/>
                      <a:gd name="T63" fmla="*/ 7 h 15"/>
                      <a:gd name="T64" fmla="*/ 19 w 21"/>
                      <a:gd name="T65" fmla="*/ 6 h 15"/>
                      <a:gd name="T66" fmla="*/ 19 w 21"/>
                      <a:gd name="T67" fmla="*/ 4 h 15"/>
                      <a:gd name="T68" fmla="*/ 20 w 21"/>
                      <a:gd name="T69" fmla="*/ 3 h 15"/>
                      <a:gd name="T70" fmla="*/ 20 w 21"/>
                      <a:gd name="T71" fmla="*/ 3 h 15"/>
                      <a:gd name="T72" fmla="*/ 20 w 21"/>
                      <a:gd name="T73" fmla="*/ 2 h 15"/>
                      <a:gd name="T74" fmla="*/ 20 w 21"/>
                      <a:gd name="T75" fmla="*/ 1 h 15"/>
                      <a:gd name="T76" fmla="*/ 20 w 21"/>
                      <a:gd name="T77" fmla="*/ 1 h 15"/>
                      <a:gd name="T78" fmla="*/ 19 w 21"/>
                      <a:gd name="T79" fmla="*/ 1 h 15"/>
                      <a:gd name="T80" fmla="*/ 17 w 21"/>
                      <a:gd name="T81" fmla="*/ 0 h 15"/>
                      <a:gd name="T82" fmla="*/ 1 w 21"/>
                      <a:gd name="T83" fmla="*/ 2 h 15"/>
                      <a:gd name="T84" fmla="*/ 1 w 21"/>
                      <a:gd name="T8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15">
                        <a:moveTo>
                          <a:pt x="1" y="2"/>
                        </a:moveTo>
                        <a:cubicBezTo>
                          <a:pt x="1" y="2"/>
                          <a:pt x="1" y="2"/>
                          <a:pt x="1" y="2"/>
                        </a:cubicBezTo>
                        <a:cubicBezTo>
                          <a:pt x="1" y="3"/>
                          <a:pt x="1" y="2"/>
                          <a:pt x="1" y="3"/>
                        </a:cubicBezTo>
                        <a:cubicBezTo>
                          <a:pt x="1" y="3"/>
                          <a:pt x="2" y="3"/>
                          <a:pt x="2" y="3"/>
                        </a:cubicBezTo>
                        <a:cubicBezTo>
                          <a:pt x="3" y="4"/>
                          <a:pt x="3" y="4"/>
                          <a:pt x="3" y="5"/>
                        </a:cubicBezTo>
                        <a:cubicBezTo>
                          <a:pt x="3" y="6"/>
                          <a:pt x="3" y="7"/>
                          <a:pt x="3" y="8"/>
                        </a:cubicBezTo>
                        <a:cubicBezTo>
                          <a:pt x="3" y="8"/>
                          <a:pt x="2" y="8"/>
                          <a:pt x="2" y="8"/>
                        </a:cubicBezTo>
                        <a:cubicBezTo>
                          <a:pt x="2" y="8"/>
                          <a:pt x="2" y="8"/>
                          <a:pt x="2" y="8"/>
                        </a:cubicBezTo>
                        <a:cubicBezTo>
                          <a:pt x="2" y="8"/>
                          <a:pt x="2" y="9"/>
                          <a:pt x="1" y="9"/>
                        </a:cubicBezTo>
                        <a:cubicBezTo>
                          <a:pt x="1" y="9"/>
                          <a:pt x="1" y="10"/>
                          <a:pt x="0" y="10"/>
                        </a:cubicBezTo>
                        <a:cubicBezTo>
                          <a:pt x="0" y="10"/>
                          <a:pt x="0" y="11"/>
                          <a:pt x="0" y="11"/>
                        </a:cubicBezTo>
                        <a:cubicBezTo>
                          <a:pt x="0" y="12"/>
                          <a:pt x="0" y="12"/>
                          <a:pt x="0" y="12"/>
                        </a:cubicBezTo>
                        <a:cubicBezTo>
                          <a:pt x="0" y="12"/>
                          <a:pt x="1" y="12"/>
                          <a:pt x="1" y="13"/>
                        </a:cubicBezTo>
                        <a:cubicBezTo>
                          <a:pt x="1" y="13"/>
                          <a:pt x="2" y="14"/>
                          <a:pt x="3" y="15"/>
                        </a:cubicBezTo>
                        <a:cubicBezTo>
                          <a:pt x="4" y="15"/>
                          <a:pt x="5" y="15"/>
                          <a:pt x="6" y="15"/>
                        </a:cubicBezTo>
                        <a:cubicBezTo>
                          <a:pt x="6" y="15"/>
                          <a:pt x="7" y="15"/>
                          <a:pt x="7" y="14"/>
                        </a:cubicBezTo>
                        <a:cubicBezTo>
                          <a:pt x="7" y="13"/>
                          <a:pt x="7" y="13"/>
                          <a:pt x="8" y="12"/>
                        </a:cubicBezTo>
                        <a:cubicBezTo>
                          <a:pt x="8" y="12"/>
                          <a:pt x="8" y="12"/>
                          <a:pt x="8" y="12"/>
                        </a:cubicBezTo>
                        <a:cubicBezTo>
                          <a:pt x="8" y="12"/>
                          <a:pt x="8" y="12"/>
                          <a:pt x="8" y="12"/>
                        </a:cubicBezTo>
                        <a:cubicBezTo>
                          <a:pt x="8" y="12"/>
                          <a:pt x="8" y="11"/>
                          <a:pt x="8" y="11"/>
                        </a:cubicBezTo>
                        <a:cubicBezTo>
                          <a:pt x="9" y="11"/>
                          <a:pt x="10" y="11"/>
                          <a:pt x="10" y="11"/>
                        </a:cubicBezTo>
                        <a:cubicBezTo>
                          <a:pt x="11" y="11"/>
                          <a:pt x="11" y="11"/>
                          <a:pt x="12" y="11"/>
                        </a:cubicBezTo>
                        <a:cubicBezTo>
                          <a:pt x="12" y="11"/>
                          <a:pt x="12" y="11"/>
                          <a:pt x="12" y="10"/>
                        </a:cubicBezTo>
                        <a:cubicBezTo>
                          <a:pt x="12" y="10"/>
                          <a:pt x="13" y="10"/>
                          <a:pt x="13" y="10"/>
                        </a:cubicBezTo>
                        <a:cubicBezTo>
                          <a:pt x="13" y="10"/>
                          <a:pt x="13" y="10"/>
                          <a:pt x="13" y="10"/>
                        </a:cubicBezTo>
                        <a:cubicBezTo>
                          <a:pt x="14" y="10"/>
                          <a:pt x="14" y="10"/>
                          <a:pt x="14" y="10"/>
                        </a:cubicBezTo>
                        <a:cubicBezTo>
                          <a:pt x="14" y="9"/>
                          <a:pt x="15" y="8"/>
                          <a:pt x="15" y="8"/>
                        </a:cubicBezTo>
                        <a:cubicBezTo>
                          <a:pt x="16" y="8"/>
                          <a:pt x="16" y="8"/>
                          <a:pt x="16" y="8"/>
                        </a:cubicBezTo>
                        <a:cubicBezTo>
                          <a:pt x="17" y="8"/>
                          <a:pt x="17" y="8"/>
                          <a:pt x="17" y="8"/>
                        </a:cubicBezTo>
                        <a:cubicBezTo>
                          <a:pt x="18" y="8"/>
                          <a:pt x="18" y="8"/>
                          <a:pt x="18" y="8"/>
                        </a:cubicBezTo>
                        <a:cubicBezTo>
                          <a:pt x="18" y="7"/>
                          <a:pt x="18" y="7"/>
                          <a:pt x="18" y="7"/>
                        </a:cubicBezTo>
                        <a:cubicBezTo>
                          <a:pt x="19" y="7"/>
                          <a:pt x="19" y="7"/>
                          <a:pt x="19" y="7"/>
                        </a:cubicBezTo>
                        <a:cubicBezTo>
                          <a:pt x="19" y="6"/>
                          <a:pt x="19" y="6"/>
                          <a:pt x="19" y="6"/>
                        </a:cubicBezTo>
                        <a:cubicBezTo>
                          <a:pt x="18" y="5"/>
                          <a:pt x="18" y="4"/>
                          <a:pt x="19" y="4"/>
                        </a:cubicBezTo>
                        <a:cubicBezTo>
                          <a:pt x="19" y="4"/>
                          <a:pt x="19" y="3"/>
                          <a:pt x="20" y="3"/>
                        </a:cubicBezTo>
                        <a:cubicBezTo>
                          <a:pt x="20" y="3"/>
                          <a:pt x="20" y="3"/>
                          <a:pt x="20" y="3"/>
                        </a:cubicBezTo>
                        <a:cubicBezTo>
                          <a:pt x="21" y="2"/>
                          <a:pt x="20" y="2"/>
                          <a:pt x="20" y="2"/>
                        </a:cubicBezTo>
                        <a:cubicBezTo>
                          <a:pt x="20" y="1"/>
                          <a:pt x="20" y="1"/>
                          <a:pt x="20" y="1"/>
                        </a:cubicBezTo>
                        <a:cubicBezTo>
                          <a:pt x="20" y="1"/>
                          <a:pt x="21" y="1"/>
                          <a:pt x="20" y="1"/>
                        </a:cubicBezTo>
                        <a:cubicBezTo>
                          <a:pt x="20" y="1"/>
                          <a:pt x="19" y="1"/>
                          <a:pt x="19" y="1"/>
                        </a:cubicBezTo>
                        <a:cubicBezTo>
                          <a:pt x="18" y="0"/>
                          <a:pt x="17" y="0"/>
                          <a:pt x="17" y="0"/>
                        </a:cubicBezTo>
                        <a:cubicBezTo>
                          <a:pt x="11" y="0"/>
                          <a:pt x="6" y="1"/>
                          <a:pt x="1" y="2"/>
                        </a:cubicBezTo>
                        <a:cubicBezTo>
                          <a:pt x="1" y="2"/>
                          <a:pt x="8" y="1"/>
                          <a:pt x="1" y="2"/>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11" name="Freeform 23"/>
                  <p:cNvSpPr/>
                  <p:nvPr/>
                </p:nvSpPr>
                <p:spPr bwMode="auto">
                  <a:xfrm>
                    <a:off x="3947" y="1507"/>
                    <a:ext cx="357" cy="691"/>
                  </a:xfrm>
                  <a:custGeom>
                    <a:avLst/>
                    <a:gdLst>
                      <a:gd name="T0" fmla="*/ 75 w 81"/>
                      <a:gd name="T1" fmla="*/ 71 h 157"/>
                      <a:gd name="T2" fmla="*/ 71 w 81"/>
                      <a:gd name="T3" fmla="*/ 62 h 157"/>
                      <a:gd name="T4" fmla="*/ 63 w 81"/>
                      <a:gd name="T5" fmla="*/ 51 h 157"/>
                      <a:gd name="T6" fmla="*/ 64 w 81"/>
                      <a:gd name="T7" fmla="*/ 47 h 157"/>
                      <a:gd name="T8" fmla="*/ 70 w 81"/>
                      <a:gd name="T9" fmla="*/ 54 h 157"/>
                      <a:gd name="T10" fmla="*/ 73 w 81"/>
                      <a:gd name="T11" fmla="*/ 61 h 157"/>
                      <a:gd name="T12" fmla="*/ 76 w 81"/>
                      <a:gd name="T13" fmla="*/ 68 h 157"/>
                      <a:gd name="T14" fmla="*/ 76 w 81"/>
                      <a:gd name="T15" fmla="*/ 54 h 157"/>
                      <a:gd name="T16" fmla="*/ 73 w 81"/>
                      <a:gd name="T17" fmla="*/ 47 h 157"/>
                      <a:gd name="T18" fmla="*/ 70 w 81"/>
                      <a:gd name="T19" fmla="*/ 43 h 157"/>
                      <a:gd name="T20" fmla="*/ 66 w 81"/>
                      <a:gd name="T21" fmla="*/ 36 h 157"/>
                      <a:gd name="T22" fmla="*/ 60 w 81"/>
                      <a:gd name="T23" fmla="*/ 29 h 157"/>
                      <a:gd name="T24" fmla="*/ 45 w 81"/>
                      <a:gd name="T25" fmla="*/ 15 h 157"/>
                      <a:gd name="T26" fmla="*/ 37 w 81"/>
                      <a:gd name="T27" fmla="*/ 9 h 157"/>
                      <a:gd name="T28" fmla="*/ 23 w 81"/>
                      <a:gd name="T29" fmla="*/ 1 h 157"/>
                      <a:gd name="T30" fmla="*/ 24 w 81"/>
                      <a:gd name="T31" fmla="*/ 7 h 157"/>
                      <a:gd name="T32" fmla="*/ 22 w 81"/>
                      <a:gd name="T33" fmla="*/ 11 h 157"/>
                      <a:gd name="T34" fmla="*/ 15 w 81"/>
                      <a:gd name="T35" fmla="*/ 15 h 157"/>
                      <a:gd name="T36" fmla="*/ 25 w 81"/>
                      <a:gd name="T37" fmla="*/ 25 h 157"/>
                      <a:gd name="T38" fmla="*/ 31 w 81"/>
                      <a:gd name="T39" fmla="*/ 27 h 157"/>
                      <a:gd name="T40" fmla="*/ 38 w 81"/>
                      <a:gd name="T41" fmla="*/ 33 h 157"/>
                      <a:gd name="T42" fmla="*/ 29 w 81"/>
                      <a:gd name="T43" fmla="*/ 22 h 157"/>
                      <a:gd name="T44" fmla="*/ 35 w 81"/>
                      <a:gd name="T45" fmla="*/ 24 h 157"/>
                      <a:gd name="T46" fmla="*/ 43 w 81"/>
                      <a:gd name="T47" fmla="*/ 30 h 157"/>
                      <a:gd name="T48" fmla="*/ 42 w 81"/>
                      <a:gd name="T49" fmla="*/ 22 h 157"/>
                      <a:gd name="T50" fmla="*/ 49 w 81"/>
                      <a:gd name="T51" fmla="*/ 23 h 157"/>
                      <a:gd name="T52" fmla="*/ 50 w 81"/>
                      <a:gd name="T53" fmla="*/ 27 h 157"/>
                      <a:gd name="T54" fmla="*/ 51 w 81"/>
                      <a:gd name="T55" fmla="*/ 33 h 157"/>
                      <a:gd name="T56" fmla="*/ 57 w 81"/>
                      <a:gd name="T57" fmla="*/ 37 h 157"/>
                      <a:gd name="T58" fmla="*/ 53 w 81"/>
                      <a:gd name="T59" fmla="*/ 42 h 157"/>
                      <a:gd name="T60" fmla="*/ 40 w 81"/>
                      <a:gd name="T61" fmla="*/ 39 h 157"/>
                      <a:gd name="T62" fmla="*/ 35 w 81"/>
                      <a:gd name="T63" fmla="*/ 34 h 157"/>
                      <a:gd name="T64" fmla="*/ 17 w 81"/>
                      <a:gd name="T65" fmla="*/ 35 h 157"/>
                      <a:gd name="T66" fmla="*/ 11 w 81"/>
                      <a:gd name="T67" fmla="*/ 41 h 157"/>
                      <a:gd name="T68" fmla="*/ 5 w 81"/>
                      <a:gd name="T69" fmla="*/ 47 h 157"/>
                      <a:gd name="T70" fmla="*/ 1 w 81"/>
                      <a:gd name="T71" fmla="*/ 57 h 157"/>
                      <a:gd name="T72" fmla="*/ 3 w 81"/>
                      <a:gd name="T73" fmla="*/ 63 h 157"/>
                      <a:gd name="T74" fmla="*/ 3 w 81"/>
                      <a:gd name="T75" fmla="*/ 72 h 157"/>
                      <a:gd name="T76" fmla="*/ 12 w 81"/>
                      <a:gd name="T77" fmla="*/ 84 h 157"/>
                      <a:gd name="T78" fmla="*/ 18 w 81"/>
                      <a:gd name="T79" fmla="*/ 88 h 157"/>
                      <a:gd name="T80" fmla="*/ 24 w 81"/>
                      <a:gd name="T81" fmla="*/ 87 h 157"/>
                      <a:gd name="T82" fmla="*/ 30 w 81"/>
                      <a:gd name="T83" fmla="*/ 86 h 157"/>
                      <a:gd name="T84" fmla="*/ 42 w 81"/>
                      <a:gd name="T85" fmla="*/ 88 h 157"/>
                      <a:gd name="T86" fmla="*/ 45 w 81"/>
                      <a:gd name="T87" fmla="*/ 98 h 157"/>
                      <a:gd name="T88" fmla="*/ 50 w 81"/>
                      <a:gd name="T89" fmla="*/ 106 h 157"/>
                      <a:gd name="T90" fmla="*/ 50 w 81"/>
                      <a:gd name="T91" fmla="*/ 116 h 157"/>
                      <a:gd name="T92" fmla="*/ 47 w 81"/>
                      <a:gd name="T93" fmla="*/ 125 h 157"/>
                      <a:gd name="T94" fmla="*/ 46 w 81"/>
                      <a:gd name="T95" fmla="*/ 136 h 157"/>
                      <a:gd name="T96" fmla="*/ 47 w 81"/>
                      <a:gd name="T97" fmla="*/ 150 h 157"/>
                      <a:gd name="T98" fmla="*/ 49 w 81"/>
                      <a:gd name="T99" fmla="*/ 156 h 157"/>
                      <a:gd name="T100" fmla="*/ 63 w 81"/>
                      <a:gd name="T101" fmla="*/ 149 h 157"/>
                      <a:gd name="T102" fmla="*/ 63 w 81"/>
                      <a:gd name="T103" fmla="*/ 142 h 157"/>
                      <a:gd name="T104" fmla="*/ 69 w 81"/>
                      <a:gd name="T105" fmla="*/ 131 h 157"/>
                      <a:gd name="T106" fmla="*/ 75 w 81"/>
                      <a:gd name="T107" fmla="*/ 122 h 157"/>
                      <a:gd name="T108" fmla="*/ 78 w 81"/>
                      <a:gd name="T109" fmla="*/ 101 h 157"/>
                      <a:gd name="T110" fmla="*/ 80 w 81"/>
                      <a:gd name="T111" fmla="*/ 90 h 157"/>
                      <a:gd name="T112" fmla="*/ 78 w 81"/>
                      <a:gd name="T113" fmla="*/ 7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 h="157">
                        <a:moveTo>
                          <a:pt x="78" y="77"/>
                        </a:moveTo>
                        <a:cubicBezTo>
                          <a:pt x="78" y="77"/>
                          <a:pt x="78" y="76"/>
                          <a:pt x="78" y="75"/>
                        </a:cubicBezTo>
                        <a:cubicBezTo>
                          <a:pt x="78" y="75"/>
                          <a:pt x="78" y="75"/>
                          <a:pt x="78" y="74"/>
                        </a:cubicBezTo>
                        <a:cubicBezTo>
                          <a:pt x="78" y="74"/>
                          <a:pt x="78" y="74"/>
                          <a:pt x="78" y="74"/>
                        </a:cubicBezTo>
                        <a:cubicBezTo>
                          <a:pt x="77" y="74"/>
                          <a:pt x="77" y="74"/>
                          <a:pt x="77" y="73"/>
                        </a:cubicBezTo>
                        <a:cubicBezTo>
                          <a:pt x="77" y="73"/>
                          <a:pt x="77" y="73"/>
                          <a:pt x="77" y="72"/>
                        </a:cubicBezTo>
                        <a:cubicBezTo>
                          <a:pt x="77" y="72"/>
                          <a:pt x="76" y="72"/>
                          <a:pt x="76" y="72"/>
                        </a:cubicBezTo>
                        <a:cubicBezTo>
                          <a:pt x="76" y="72"/>
                          <a:pt x="76" y="71"/>
                          <a:pt x="75" y="71"/>
                        </a:cubicBezTo>
                        <a:cubicBezTo>
                          <a:pt x="75" y="71"/>
                          <a:pt x="76" y="70"/>
                          <a:pt x="75" y="70"/>
                        </a:cubicBezTo>
                        <a:cubicBezTo>
                          <a:pt x="75" y="70"/>
                          <a:pt x="75" y="70"/>
                          <a:pt x="75" y="69"/>
                        </a:cubicBezTo>
                        <a:cubicBezTo>
                          <a:pt x="74" y="69"/>
                          <a:pt x="75" y="69"/>
                          <a:pt x="74" y="69"/>
                        </a:cubicBezTo>
                        <a:cubicBezTo>
                          <a:pt x="74" y="69"/>
                          <a:pt x="74" y="68"/>
                          <a:pt x="74" y="68"/>
                        </a:cubicBezTo>
                        <a:cubicBezTo>
                          <a:pt x="74" y="68"/>
                          <a:pt x="74" y="68"/>
                          <a:pt x="74" y="68"/>
                        </a:cubicBezTo>
                        <a:cubicBezTo>
                          <a:pt x="73" y="67"/>
                          <a:pt x="73" y="67"/>
                          <a:pt x="73" y="66"/>
                        </a:cubicBezTo>
                        <a:cubicBezTo>
                          <a:pt x="72" y="65"/>
                          <a:pt x="71" y="64"/>
                          <a:pt x="72" y="62"/>
                        </a:cubicBezTo>
                        <a:cubicBezTo>
                          <a:pt x="71" y="62"/>
                          <a:pt x="71" y="62"/>
                          <a:pt x="71" y="62"/>
                        </a:cubicBezTo>
                        <a:cubicBezTo>
                          <a:pt x="71" y="61"/>
                          <a:pt x="70" y="60"/>
                          <a:pt x="70" y="60"/>
                        </a:cubicBezTo>
                        <a:cubicBezTo>
                          <a:pt x="70" y="60"/>
                          <a:pt x="69" y="59"/>
                          <a:pt x="69" y="59"/>
                        </a:cubicBezTo>
                        <a:cubicBezTo>
                          <a:pt x="69" y="58"/>
                          <a:pt x="68" y="59"/>
                          <a:pt x="68" y="58"/>
                        </a:cubicBezTo>
                        <a:cubicBezTo>
                          <a:pt x="68" y="57"/>
                          <a:pt x="68" y="57"/>
                          <a:pt x="68" y="57"/>
                        </a:cubicBezTo>
                        <a:cubicBezTo>
                          <a:pt x="68" y="57"/>
                          <a:pt x="68" y="57"/>
                          <a:pt x="67" y="57"/>
                        </a:cubicBezTo>
                        <a:cubicBezTo>
                          <a:pt x="67" y="56"/>
                          <a:pt x="67" y="56"/>
                          <a:pt x="67" y="56"/>
                        </a:cubicBezTo>
                        <a:cubicBezTo>
                          <a:pt x="67" y="55"/>
                          <a:pt x="67" y="55"/>
                          <a:pt x="66" y="55"/>
                        </a:cubicBezTo>
                        <a:cubicBezTo>
                          <a:pt x="65" y="53"/>
                          <a:pt x="64" y="52"/>
                          <a:pt x="63" y="51"/>
                        </a:cubicBezTo>
                        <a:cubicBezTo>
                          <a:pt x="63" y="49"/>
                          <a:pt x="62" y="48"/>
                          <a:pt x="61" y="47"/>
                        </a:cubicBezTo>
                        <a:cubicBezTo>
                          <a:pt x="60" y="46"/>
                          <a:pt x="59" y="45"/>
                          <a:pt x="60" y="45"/>
                        </a:cubicBezTo>
                        <a:cubicBezTo>
                          <a:pt x="60" y="45"/>
                          <a:pt x="61" y="45"/>
                          <a:pt x="61" y="46"/>
                        </a:cubicBezTo>
                        <a:cubicBezTo>
                          <a:pt x="61" y="46"/>
                          <a:pt x="61" y="46"/>
                          <a:pt x="61" y="46"/>
                        </a:cubicBezTo>
                        <a:cubicBezTo>
                          <a:pt x="62" y="46"/>
                          <a:pt x="61" y="46"/>
                          <a:pt x="62" y="46"/>
                        </a:cubicBezTo>
                        <a:cubicBezTo>
                          <a:pt x="62" y="46"/>
                          <a:pt x="62" y="46"/>
                          <a:pt x="62" y="46"/>
                        </a:cubicBezTo>
                        <a:cubicBezTo>
                          <a:pt x="63" y="46"/>
                          <a:pt x="63" y="46"/>
                          <a:pt x="63" y="46"/>
                        </a:cubicBezTo>
                        <a:cubicBezTo>
                          <a:pt x="64" y="46"/>
                          <a:pt x="64" y="47"/>
                          <a:pt x="64" y="47"/>
                        </a:cubicBezTo>
                        <a:cubicBezTo>
                          <a:pt x="65" y="47"/>
                          <a:pt x="65" y="48"/>
                          <a:pt x="65" y="48"/>
                        </a:cubicBezTo>
                        <a:cubicBezTo>
                          <a:pt x="66" y="48"/>
                          <a:pt x="66" y="48"/>
                          <a:pt x="66" y="49"/>
                        </a:cubicBezTo>
                        <a:cubicBezTo>
                          <a:pt x="66" y="50"/>
                          <a:pt x="66" y="50"/>
                          <a:pt x="66" y="50"/>
                        </a:cubicBezTo>
                        <a:cubicBezTo>
                          <a:pt x="66" y="51"/>
                          <a:pt x="66" y="51"/>
                          <a:pt x="66" y="51"/>
                        </a:cubicBezTo>
                        <a:cubicBezTo>
                          <a:pt x="66" y="51"/>
                          <a:pt x="66" y="51"/>
                          <a:pt x="67" y="51"/>
                        </a:cubicBezTo>
                        <a:cubicBezTo>
                          <a:pt x="67" y="51"/>
                          <a:pt x="67" y="52"/>
                          <a:pt x="67" y="52"/>
                        </a:cubicBezTo>
                        <a:cubicBezTo>
                          <a:pt x="67" y="53"/>
                          <a:pt x="68" y="53"/>
                          <a:pt x="69" y="53"/>
                        </a:cubicBezTo>
                        <a:cubicBezTo>
                          <a:pt x="69" y="53"/>
                          <a:pt x="69" y="54"/>
                          <a:pt x="70" y="54"/>
                        </a:cubicBezTo>
                        <a:cubicBezTo>
                          <a:pt x="70" y="55"/>
                          <a:pt x="70" y="55"/>
                          <a:pt x="70" y="56"/>
                        </a:cubicBezTo>
                        <a:cubicBezTo>
                          <a:pt x="70" y="56"/>
                          <a:pt x="70" y="56"/>
                          <a:pt x="71" y="56"/>
                        </a:cubicBezTo>
                        <a:cubicBezTo>
                          <a:pt x="71" y="56"/>
                          <a:pt x="71" y="58"/>
                          <a:pt x="71" y="58"/>
                        </a:cubicBezTo>
                        <a:cubicBezTo>
                          <a:pt x="72" y="58"/>
                          <a:pt x="72" y="58"/>
                          <a:pt x="72" y="59"/>
                        </a:cubicBezTo>
                        <a:cubicBezTo>
                          <a:pt x="72" y="59"/>
                          <a:pt x="72" y="59"/>
                          <a:pt x="72" y="59"/>
                        </a:cubicBezTo>
                        <a:cubicBezTo>
                          <a:pt x="72" y="60"/>
                          <a:pt x="72" y="59"/>
                          <a:pt x="72" y="60"/>
                        </a:cubicBezTo>
                        <a:cubicBezTo>
                          <a:pt x="72" y="60"/>
                          <a:pt x="73" y="60"/>
                          <a:pt x="73" y="60"/>
                        </a:cubicBezTo>
                        <a:cubicBezTo>
                          <a:pt x="73" y="60"/>
                          <a:pt x="73" y="60"/>
                          <a:pt x="73" y="61"/>
                        </a:cubicBezTo>
                        <a:cubicBezTo>
                          <a:pt x="73" y="61"/>
                          <a:pt x="73" y="61"/>
                          <a:pt x="73" y="61"/>
                        </a:cubicBezTo>
                        <a:cubicBezTo>
                          <a:pt x="73" y="62"/>
                          <a:pt x="73" y="62"/>
                          <a:pt x="74" y="62"/>
                        </a:cubicBezTo>
                        <a:cubicBezTo>
                          <a:pt x="74" y="62"/>
                          <a:pt x="74" y="62"/>
                          <a:pt x="74" y="62"/>
                        </a:cubicBezTo>
                        <a:cubicBezTo>
                          <a:pt x="75" y="63"/>
                          <a:pt x="74" y="64"/>
                          <a:pt x="75" y="64"/>
                        </a:cubicBezTo>
                        <a:cubicBezTo>
                          <a:pt x="75" y="64"/>
                          <a:pt x="75" y="65"/>
                          <a:pt x="75" y="65"/>
                        </a:cubicBezTo>
                        <a:cubicBezTo>
                          <a:pt x="75" y="66"/>
                          <a:pt x="75" y="66"/>
                          <a:pt x="75" y="67"/>
                        </a:cubicBezTo>
                        <a:cubicBezTo>
                          <a:pt x="75" y="67"/>
                          <a:pt x="76" y="67"/>
                          <a:pt x="76" y="67"/>
                        </a:cubicBezTo>
                        <a:cubicBezTo>
                          <a:pt x="76" y="67"/>
                          <a:pt x="76" y="67"/>
                          <a:pt x="76" y="68"/>
                        </a:cubicBezTo>
                        <a:cubicBezTo>
                          <a:pt x="76" y="68"/>
                          <a:pt x="77" y="68"/>
                          <a:pt x="77" y="69"/>
                        </a:cubicBezTo>
                        <a:cubicBezTo>
                          <a:pt x="77" y="69"/>
                          <a:pt x="78" y="69"/>
                          <a:pt x="78" y="70"/>
                        </a:cubicBezTo>
                        <a:cubicBezTo>
                          <a:pt x="77" y="67"/>
                          <a:pt x="77" y="65"/>
                          <a:pt x="76" y="62"/>
                        </a:cubicBezTo>
                        <a:cubicBezTo>
                          <a:pt x="76" y="61"/>
                          <a:pt x="76" y="59"/>
                          <a:pt x="76" y="58"/>
                        </a:cubicBezTo>
                        <a:cubicBezTo>
                          <a:pt x="76" y="57"/>
                          <a:pt x="76" y="57"/>
                          <a:pt x="76" y="56"/>
                        </a:cubicBezTo>
                        <a:cubicBezTo>
                          <a:pt x="76" y="56"/>
                          <a:pt x="76" y="55"/>
                          <a:pt x="76" y="54"/>
                        </a:cubicBezTo>
                        <a:cubicBezTo>
                          <a:pt x="76" y="54"/>
                          <a:pt x="77" y="54"/>
                          <a:pt x="76" y="54"/>
                        </a:cubicBezTo>
                        <a:cubicBezTo>
                          <a:pt x="76" y="54"/>
                          <a:pt x="76" y="54"/>
                          <a:pt x="76" y="54"/>
                        </a:cubicBezTo>
                        <a:cubicBezTo>
                          <a:pt x="76" y="54"/>
                          <a:pt x="75" y="54"/>
                          <a:pt x="75" y="53"/>
                        </a:cubicBezTo>
                        <a:cubicBezTo>
                          <a:pt x="75" y="53"/>
                          <a:pt x="75" y="52"/>
                          <a:pt x="75" y="52"/>
                        </a:cubicBezTo>
                        <a:cubicBezTo>
                          <a:pt x="75" y="52"/>
                          <a:pt x="75" y="52"/>
                          <a:pt x="75" y="52"/>
                        </a:cubicBezTo>
                        <a:cubicBezTo>
                          <a:pt x="74" y="52"/>
                          <a:pt x="75" y="51"/>
                          <a:pt x="75" y="51"/>
                        </a:cubicBezTo>
                        <a:cubicBezTo>
                          <a:pt x="75" y="51"/>
                          <a:pt x="75" y="50"/>
                          <a:pt x="75" y="50"/>
                        </a:cubicBezTo>
                        <a:cubicBezTo>
                          <a:pt x="74" y="50"/>
                          <a:pt x="74" y="50"/>
                          <a:pt x="74" y="50"/>
                        </a:cubicBezTo>
                        <a:cubicBezTo>
                          <a:pt x="73" y="50"/>
                          <a:pt x="74" y="49"/>
                          <a:pt x="74" y="48"/>
                        </a:cubicBezTo>
                        <a:cubicBezTo>
                          <a:pt x="73" y="48"/>
                          <a:pt x="73" y="48"/>
                          <a:pt x="73" y="47"/>
                        </a:cubicBezTo>
                        <a:cubicBezTo>
                          <a:pt x="73" y="47"/>
                          <a:pt x="73" y="47"/>
                          <a:pt x="73" y="47"/>
                        </a:cubicBezTo>
                        <a:cubicBezTo>
                          <a:pt x="73" y="46"/>
                          <a:pt x="73" y="46"/>
                          <a:pt x="72" y="46"/>
                        </a:cubicBezTo>
                        <a:cubicBezTo>
                          <a:pt x="72" y="46"/>
                          <a:pt x="72" y="46"/>
                          <a:pt x="72" y="46"/>
                        </a:cubicBezTo>
                        <a:cubicBezTo>
                          <a:pt x="72" y="46"/>
                          <a:pt x="72" y="45"/>
                          <a:pt x="72" y="45"/>
                        </a:cubicBezTo>
                        <a:cubicBezTo>
                          <a:pt x="72" y="45"/>
                          <a:pt x="71" y="45"/>
                          <a:pt x="71" y="44"/>
                        </a:cubicBezTo>
                        <a:cubicBezTo>
                          <a:pt x="71" y="44"/>
                          <a:pt x="71" y="44"/>
                          <a:pt x="71" y="44"/>
                        </a:cubicBezTo>
                        <a:cubicBezTo>
                          <a:pt x="71" y="44"/>
                          <a:pt x="70" y="44"/>
                          <a:pt x="70" y="43"/>
                        </a:cubicBezTo>
                        <a:cubicBezTo>
                          <a:pt x="70" y="43"/>
                          <a:pt x="70" y="43"/>
                          <a:pt x="70" y="43"/>
                        </a:cubicBezTo>
                        <a:cubicBezTo>
                          <a:pt x="70" y="42"/>
                          <a:pt x="70" y="42"/>
                          <a:pt x="70" y="42"/>
                        </a:cubicBezTo>
                        <a:cubicBezTo>
                          <a:pt x="70" y="42"/>
                          <a:pt x="70" y="42"/>
                          <a:pt x="69" y="42"/>
                        </a:cubicBezTo>
                        <a:cubicBezTo>
                          <a:pt x="69" y="42"/>
                          <a:pt x="69" y="41"/>
                          <a:pt x="69" y="40"/>
                        </a:cubicBezTo>
                        <a:cubicBezTo>
                          <a:pt x="69" y="40"/>
                          <a:pt x="69" y="40"/>
                          <a:pt x="68" y="40"/>
                        </a:cubicBezTo>
                        <a:cubicBezTo>
                          <a:pt x="68" y="39"/>
                          <a:pt x="68" y="39"/>
                          <a:pt x="68" y="39"/>
                        </a:cubicBezTo>
                        <a:cubicBezTo>
                          <a:pt x="68" y="39"/>
                          <a:pt x="67" y="39"/>
                          <a:pt x="67" y="39"/>
                        </a:cubicBezTo>
                        <a:cubicBezTo>
                          <a:pt x="67" y="39"/>
                          <a:pt x="67" y="38"/>
                          <a:pt x="67" y="38"/>
                        </a:cubicBezTo>
                        <a:cubicBezTo>
                          <a:pt x="67" y="37"/>
                          <a:pt x="66" y="37"/>
                          <a:pt x="66" y="36"/>
                        </a:cubicBezTo>
                        <a:cubicBezTo>
                          <a:pt x="66" y="36"/>
                          <a:pt x="66" y="36"/>
                          <a:pt x="65" y="36"/>
                        </a:cubicBezTo>
                        <a:cubicBezTo>
                          <a:pt x="65" y="36"/>
                          <a:pt x="65" y="35"/>
                          <a:pt x="65" y="35"/>
                        </a:cubicBezTo>
                        <a:cubicBezTo>
                          <a:pt x="64" y="35"/>
                          <a:pt x="64" y="34"/>
                          <a:pt x="64" y="33"/>
                        </a:cubicBezTo>
                        <a:cubicBezTo>
                          <a:pt x="64" y="33"/>
                          <a:pt x="64" y="33"/>
                          <a:pt x="63" y="33"/>
                        </a:cubicBezTo>
                        <a:cubicBezTo>
                          <a:pt x="63" y="33"/>
                          <a:pt x="63" y="33"/>
                          <a:pt x="63" y="32"/>
                        </a:cubicBezTo>
                        <a:cubicBezTo>
                          <a:pt x="63" y="32"/>
                          <a:pt x="63" y="32"/>
                          <a:pt x="63" y="32"/>
                        </a:cubicBezTo>
                        <a:cubicBezTo>
                          <a:pt x="62" y="32"/>
                          <a:pt x="62" y="31"/>
                          <a:pt x="61" y="31"/>
                        </a:cubicBezTo>
                        <a:cubicBezTo>
                          <a:pt x="61" y="30"/>
                          <a:pt x="61" y="30"/>
                          <a:pt x="60" y="29"/>
                        </a:cubicBezTo>
                        <a:cubicBezTo>
                          <a:pt x="60" y="28"/>
                          <a:pt x="59" y="28"/>
                          <a:pt x="58" y="27"/>
                        </a:cubicBezTo>
                        <a:cubicBezTo>
                          <a:pt x="58" y="26"/>
                          <a:pt x="58" y="26"/>
                          <a:pt x="58" y="26"/>
                        </a:cubicBezTo>
                        <a:cubicBezTo>
                          <a:pt x="57" y="26"/>
                          <a:pt x="57" y="25"/>
                          <a:pt x="57" y="25"/>
                        </a:cubicBezTo>
                        <a:cubicBezTo>
                          <a:pt x="56" y="25"/>
                          <a:pt x="55" y="24"/>
                          <a:pt x="55" y="23"/>
                        </a:cubicBezTo>
                        <a:cubicBezTo>
                          <a:pt x="53" y="22"/>
                          <a:pt x="52" y="21"/>
                          <a:pt x="51" y="20"/>
                        </a:cubicBezTo>
                        <a:cubicBezTo>
                          <a:pt x="50" y="19"/>
                          <a:pt x="49" y="18"/>
                          <a:pt x="49" y="17"/>
                        </a:cubicBezTo>
                        <a:cubicBezTo>
                          <a:pt x="48" y="17"/>
                          <a:pt x="48" y="16"/>
                          <a:pt x="47" y="16"/>
                        </a:cubicBezTo>
                        <a:cubicBezTo>
                          <a:pt x="47" y="16"/>
                          <a:pt x="46" y="16"/>
                          <a:pt x="45" y="15"/>
                        </a:cubicBezTo>
                        <a:cubicBezTo>
                          <a:pt x="45" y="15"/>
                          <a:pt x="44" y="14"/>
                          <a:pt x="44" y="13"/>
                        </a:cubicBezTo>
                        <a:cubicBezTo>
                          <a:pt x="44" y="13"/>
                          <a:pt x="44" y="13"/>
                          <a:pt x="44" y="13"/>
                        </a:cubicBezTo>
                        <a:cubicBezTo>
                          <a:pt x="44" y="13"/>
                          <a:pt x="43" y="13"/>
                          <a:pt x="43" y="13"/>
                        </a:cubicBezTo>
                        <a:cubicBezTo>
                          <a:pt x="43" y="13"/>
                          <a:pt x="42" y="13"/>
                          <a:pt x="42" y="13"/>
                        </a:cubicBezTo>
                        <a:cubicBezTo>
                          <a:pt x="41" y="12"/>
                          <a:pt x="41" y="12"/>
                          <a:pt x="41" y="11"/>
                        </a:cubicBezTo>
                        <a:cubicBezTo>
                          <a:pt x="40" y="11"/>
                          <a:pt x="40" y="11"/>
                          <a:pt x="40" y="10"/>
                        </a:cubicBezTo>
                        <a:cubicBezTo>
                          <a:pt x="40" y="10"/>
                          <a:pt x="39" y="10"/>
                          <a:pt x="39" y="10"/>
                        </a:cubicBezTo>
                        <a:cubicBezTo>
                          <a:pt x="38" y="10"/>
                          <a:pt x="38" y="9"/>
                          <a:pt x="37" y="9"/>
                        </a:cubicBezTo>
                        <a:cubicBezTo>
                          <a:pt x="37" y="8"/>
                          <a:pt x="37" y="8"/>
                          <a:pt x="37" y="8"/>
                        </a:cubicBezTo>
                        <a:cubicBezTo>
                          <a:pt x="37" y="8"/>
                          <a:pt x="37" y="8"/>
                          <a:pt x="36" y="8"/>
                        </a:cubicBezTo>
                        <a:cubicBezTo>
                          <a:pt x="36" y="8"/>
                          <a:pt x="36" y="8"/>
                          <a:pt x="35" y="7"/>
                        </a:cubicBezTo>
                        <a:cubicBezTo>
                          <a:pt x="34" y="6"/>
                          <a:pt x="33" y="5"/>
                          <a:pt x="32" y="5"/>
                        </a:cubicBezTo>
                        <a:cubicBezTo>
                          <a:pt x="29" y="3"/>
                          <a:pt x="26" y="2"/>
                          <a:pt x="23" y="0"/>
                        </a:cubicBezTo>
                        <a:cubicBezTo>
                          <a:pt x="23" y="0"/>
                          <a:pt x="23" y="0"/>
                          <a:pt x="22" y="0"/>
                        </a:cubicBezTo>
                        <a:cubicBezTo>
                          <a:pt x="22" y="0"/>
                          <a:pt x="22" y="0"/>
                          <a:pt x="22" y="1"/>
                        </a:cubicBezTo>
                        <a:cubicBezTo>
                          <a:pt x="22" y="1"/>
                          <a:pt x="22" y="1"/>
                          <a:pt x="23" y="1"/>
                        </a:cubicBezTo>
                        <a:cubicBezTo>
                          <a:pt x="23" y="1"/>
                          <a:pt x="23" y="1"/>
                          <a:pt x="23" y="1"/>
                        </a:cubicBezTo>
                        <a:cubicBezTo>
                          <a:pt x="24" y="2"/>
                          <a:pt x="23" y="2"/>
                          <a:pt x="23" y="2"/>
                        </a:cubicBezTo>
                        <a:cubicBezTo>
                          <a:pt x="23" y="3"/>
                          <a:pt x="23" y="3"/>
                          <a:pt x="24" y="3"/>
                        </a:cubicBezTo>
                        <a:cubicBezTo>
                          <a:pt x="24" y="3"/>
                          <a:pt x="24" y="3"/>
                          <a:pt x="24" y="3"/>
                        </a:cubicBezTo>
                        <a:cubicBezTo>
                          <a:pt x="25" y="3"/>
                          <a:pt x="24" y="4"/>
                          <a:pt x="24" y="5"/>
                        </a:cubicBezTo>
                        <a:cubicBezTo>
                          <a:pt x="24" y="5"/>
                          <a:pt x="24" y="6"/>
                          <a:pt x="23" y="6"/>
                        </a:cubicBezTo>
                        <a:cubicBezTo>
                          <a:pt x="23" y="6"/>
                          <a:pt x="23" y="6"/>
                          <a:pt x="23" y="6"/>
                        </a:cubicBezTo>
                        <a:cubicBezTo>
                          <a:pt x="23" y="7"/>
                          <a:pt x="23" y="7"/>
                          <a:pt x="24" y="7"/>
                        </a:cubicBezTo>
                        <a:cubicBezTo>
                          <a:pt x="24" y="8"/>
                          <a:pt x="24" y="8"/>
                          <a:pt x="25" y="8"/>
                        </a:cubicBezTo>
                        <a:cubicBezTo>
                          <a:pt x="25" y="9"/>
                          <a:pt x="25" y="9"/>
                          <a:pt x="26" y="9"/>
                        </a:cubicBezTo>
                        <a:cubicBezTo>
                          <a:pt x="26" y="10"/>
                          <a:pt x="26" y="10"/>
                          <a:pt x="26" y="10"/>
                        </a:cubicBezTo>
                        <a:cubicBezTo>
                          <a:pt x="26" y="10"/>
                          <a:pt x="26" y="11"/>
                          <a:pt x="26" y="11"/>
                        </a:cubicBezTo>
                        <a:cubicBezTo>
                          <a:pt x="26" y="11"/>
                          <a:pt x="26" y="11"/>
                          <a:pt x="26" y="11"/>
                        </a:cubicBezTo>
                        <a:cubicBezTo>
                          <a:pt x="25" y="11"/>
                          <a:pt x="25" y="12"/>
                          <a:pt x="25" y="12"/>
                        </a:cubicBezTo>
                        <a:cubicBezTo>
                          <a:pt x="25" y="12"/>
                          <a:pt x="24" y="11"/>
                          <a:pt x="24" y="11"/>
                        </a:cubicBezTo>
                        <a:cubicBezTo>
                          <a:pt x="24" y="11"/>
                          <a:pt x="23" y="11"/>
                          <a:pt x="22" y="11"/>
                        </a:cubicBezTo>
                        <a:cubicBezTo>
                          <a:pt x="22" y="11"/>
                          <a:pt x="22" y="11"/>
                          <a:pt x="22" y="11"/>
                        </a:cubicBezTo>
                        <a:cubicBezTo>
                          <a:pt x="21" y="11"/>
                          <a:pt x="21" y="12"/>
                          <a:pt x="21" y="12"/>
                        </a:cubicBezTo>
                        <a:cubicBezTo>
                          <a:pt x="21" y="12"/>
                          <a:pt x="20" y="12"/>
                          <a:pt x="20" y="12"/>
                        </a:cubicBezTo>
                        <a:cubicBezTo>
                          <a:pt x="20" y="12"/>
                          <a:pt x="19" y="12"/>
                          <a:pt x="19" y="12"/>
                        </a:cubicBezTo>
                        <a:cubicBezTo>
                          <a:pt x="19" y="12"/>
                          <a:pt x="19" y="12"/>
                          <a:pt x="19" y="13"/>
                        </a:cubicBezTo>
                        <a:cubicBezTo>
                          <a:pt x="18" y="13"/>
                          <a:pt x="18" y="13"/>
                          <a:pt x="17" y="13"/>
                        </a:cubicBezTo>
                        <a:cubicBezTo>
                          <a:pt x="17" y="13"/>
                          <a:pt x="16" y="13"/>
                          <a:pt x="16" y="13"/>
                        </a:cubicBezTo>
                        <a:cubicBezTo>
                          <a:pt x="16" y="14"/>
                          <a:pt x="15" y="14"/>
                          <a:pt x="15" y="15"/>
                        </a:cubicBezTo>
                        <a:cubicBezTo>
                          <a:pt x="15" y="15"/>
                          <a:pt x="15" y="15"/>
                          <a:pt x="15" y="16"/>
                        </a:cubicBezTo>
                        <a:cubicBezTo>
                          <a:pt x="14" y="16"/>
                          <a:pt x="14" y="16"/>
                          <a:pt x="13" y="17"/>
                        </a:cubicBezTo>
                        <a:cubicBezTo>
                          <a:pt x="14" y="19"/>
                          <a:pt x="16" y="20"/>
                          <a:pt x="17" y="22"/>
                        </a:cubicBezTo>
                        <a:cubicBezTo>
                          <a:pt x="19" y="23"/>
                          <a:pt x="20" y="25"/>
                          <a:pt x="21" y="28"/>
                        </a:cubicBezTo>
                        <a:cubicBezTo>
                          <a:pt x="21" y="28"/>
                          <a:pt x="22" y="27"/>
                          <a:pt x="22" y="26"/>
                        </a:cubicBezTo>
                        <a:cubicBezTo>
                          <a:pt x="22" y="26"/>
                          <a:pt x="22" y="25"/>
                          <a:pt x="22" y="25"/>
                        </a:cubicBezTo>
                        <a:cubicBezTo>
                          <a:pt x="23" y="25"/>
                          <a:pt x="24" y="25"/>
                          <a:pt x="24" y="25"/>
                        </a:cubicBezTo>
                        <a:cubicBezTo>
                          <a:pt x="24" y="25"/>
                          <a:pt x="25" y="25"/>
                          <a:pt x="25" y="25"/>
                        </a:cubicBezTo>
                        <a:cubicBezTo>
                          <a:pt x="25" y="25"/>
                          <a:pt x="25" y="25"/>
                          <a:pt x="25" y="25"/>
                        </a:cubicBezTo>
                        <a:cubicBezTo>
                          <a:pt x="25" y="24"/>
                          <a:pt x="26" y="24"/>
                          <a:pt x="26" y="24"/>
                        </a:cubicBezTo>
                        <a:cubicBezTo>
                          <a:pt x="27" y="24"/>
                          <a:pt x="27" y="24"/>
                          <a:pt x="28" y="25"/>
                        </a:cubicBezTo>
                        <a:cubicBezTo>
                          <a:pt x="28" y="25"/>
                          <a:pt x="28" y="25"/>
                          <a:pt x="28" y="25"/>
                        </a:cubicBezTo>
                        <a:cubicBezTo>
                          <a:pt x="28" y="25"/>
                          <a:pt x="28" y="25"/>
                          <a:pt x="29" y="25"/>
                        </a:cubicBezTo>
                        <a:cubicBezTo>
                          <a:pt x="29" y="25"/>
                          <a:pt x="29" y="25"/>
                          <a:pt x="30" y="25"/>
                        </a:cubicBezTo>
                        <a:cubicBezTo>
                          <a:pt x="30" y="26"/>
                          <a:pt x="30" y="26"/>
                          <a:pt x="30" y="26"/>
                        </a:cubicBezTo>
                        <a:cubicBezTo>
                          <a:pt x="31" y="26"/>
                          <a:pt x="31" y="27"/>
                          <a:pt x="31" y="27"/>
                        </a:cubicBezTo>
                        <a:cubicBezTo>
                          <a:pt x="31" y="27"/>
                          <a:pt x="31" y="27"/>
                          <a:pt x="31" y="27"/>
                        </a:cubicBezTo>
                        <a:cubicBezTo>
                          <a:pt x="32" y="27"/>
                          <a:pt x="33" y="27"/>
                          <a:pt x="33" y="28"/>
                        </a:cubicBezTo>
                        <a:cubicBezTo>
                          <a:pt x="33" y="28"/>
                          <a:pt x="34" y="28"/>
                          <a:pt x="35" y="28"/>
                        </a:cubicBezTo>
                        <a:cubicBezTo>
                          <a:pt x="35" y="29"/>
                          <a:pt x="35" y="29"/>
                          <a:pt x="35" y="30"/>
                        </a:cubicBezTo>
                        <a:cubicBezTo>
                          <a:pt x="35" y="31"/>
                          <a:pt x="35" y="32"/>
                          <a:pt x="35" y="33"/>
                        </a:cubicBezTo>
                        <a:cubicBezTo>
                          <a:pt x="36" y="33"/>
                          <a:pt x="37" y="33"/>
                          <a:pt x="36" y="33"/>
                        </a:cubicBezTo>
                        <a:cubicBezTo>
                          <a:pt x="37" y="33"/>
                          <a:pt x="37" y="33"/>
                          <a:pt x="37" y="33"/>
                        </a:cubicBezTo>
                        <a:cubicBezTo>
                          <a:pt x="37" y="33"/>
                          <a:pt x="37" y="33"/>
                          <a:pt x="38" y="33"/>
                        </a:cubicBezTo>
                        <a:cubicBezTo>
                          <a:pt x="38" y="32"/>
                          <a:pt x="38" y="32"/>
                          <a:pt x="38" y="32"/>
                        </a:cubicBezTo>
                        <a:cubicBezTo>
                          <a:pt x="38" y="31"/>
                          <a:pt x="38" y="30"/>
                          <a:pt x="38" y="29"/>
                        </a:cubicBezTo>
                        <a:cubicBezTo>
                          <a:pt x="38" y="29"/>
                          <a:pt x="38" y="29"/>
                          <a:pt x="38" y="28"/>
                        </a:cubicBezTo>
                        <a:cubicBezTo>
                          <a:pt x="38" y="28"/>
                          <a:pt x="38" y="28"/>
                          <a:pt x="38" y="28"/>
                        </a:cubicBezTo>
                        <a:cubicBezTo>
                          <a:pt x="37" y="27"/>
                          <a:pt x="36" y="26"/>
                          <a:pt x="35" y="25"/>
                        </a:cubicBezTo>
                        <a:cubicBezTo>
                          <a:pt x="35" y="25"/>
                          <a:pt x="32" y="26"/>
                          <a:pt x="33" y="24"/>
                        </a:cubicBezTo>
                        <a:cubicBezTo>
                          <a:pt x="32" y="24"/>
                          <a:pt x="31" y="24"/>
                          <a:pt x="31" y="23"/>
                        </a:cubicBezTo>
                        <a:cubicBezTo>
                          <a:pt x="30" y="23"/>
                          <a:pt x="29" y="22"/>
                          <a:pt x="29" y="22"/>
                        </a:cubicBezTo>
                        <a:cubicBezTo>
                          <a:pt x="29" y="21"/>
                          <a:pt x="29" y="21"/>
                          <a:pt x="28" y="21"/>
                        </a:cubicBezTo>
                        <a:cubicBezTo>
                          <a:pt x="28" y="21"/>
                          <a:pt x="29" y="21"/>
                          <a:pt x="29" y="20"/>
                        </a:cubicBezTo>
                        <a:cubicBezTo>
                          <a:pt x="29" y="20"/>
                          <a:pt x="31" y="20"/>
                          <a:pt x="31" y="21"/>
                        </a:cubicBezTo>
                        <a:cubicBezTo>
                          <a:pt x="31" y="21"/>
                          <a:pt x="32" y="22"/>
                          <a:pt x="32" y="22"/>
                        </a:cubicBezTo>
                        <a:cubicBezTo>
                          <a:pt x="33" y="22"/>
                          <a:pt x="33" y="22"/>
                          <a:pt x="34" y="23"/>
                        </a:cubicBezTo>
                        <a:cubicBezTo>
                          <a:pt x="34" y="23"/>
                          <a:pt x="34" y="24"/>
                          <a:pt x="34" y="24"/>
                        </a:cubicBezTo>
                        <a:cubicBezTo>
                          <a:pt x="35" y="24"/>
                          <a:pt x="34" y="24"/>
                          <a:pt x="35" y="24"/>
                        </a:cubicBezTo>
                        <a:cubicBezTo>
                          <a:pt x="35" y="24"/>
                          <a:pt x="35" y="24"/>
                          <a:pt x="35" y="24"/>
                        </a:cubicBezTo>
                        <a:cubicBezTo>
                          <a:pt x="36" y="24"/>
                          <a:pt x="37" y="24"/>
                          <a:pt x="36" y="25"/>
                        </a:cubicBezTo>
                        <a:cubicBezTo>
                          <a:pt x="37" y="25"/>
                          <a:pt x="39" y="25"/>
                          <a:pt x="38" y="26"/>
                        </a:cubicBezTo>
                        <a:cubicBezTo>
                          <a:pt x="39" y="26"/>
                          <a:pt x="40" y="26"/>
                          <a:pt x="40" y="26"/>
                        </a:cubicBezTo>
                        <a:cubicBezTo>
                          <a:pt x="40" y="27"/>
                          <a:pt x="40" y="27"/>
                          <a:pt x="40" y="27"/>
                        </a:cubicBezTo>
                        <a:cubicBezTo>
                          <a:pt x="40" y="28"/>
                          <a:pt x="40" y="28"/>
                          <a:pt x="41" y="28"/>
                        </a:cubicBezTo>
                        <a:cubicBezTo>
                          <a:pt x="41" y="28"/>
                          <a:pt x="41" y="29"/>
                          <a:pt x="41" y="29"/>
                        </a:cubicBezTo>
                        <a:cubicBezTo>
                          <a:pt x="41" y="29"/>
                          <a:pt x="42" y="29"/>
                          <a:pt x="42" y="29"/>
                        </a:cubicBezTo>
                        <a:cubicBezTo>
                          <a:pt x="42" y="29"/>
                          <a:pt x="42" y="30"/>
                          <a:pt x="43" y="30"/>
                        </a:cubicBezTo>
                        <a:cubicBezTo>
                          <a:pt x="43" y="30"/>
                          <a:pt x="43" y="30"/>
                          <a:pt x="43" y="30"/>
                        </a:cubicBezTo>
                        <a:cubicBezTo>
                          <a:pt x="43" y="31"/>
                          <a:pt x="43" y="31"/>
                          <a:pt x="43" y="31"/>
                        </a:cubicBezTo>
                        <a:cubicBezTo>
                          <a:pt x="43" y="31"/>
                          <a:pt x="44" y="31"/>
                          <a:pt x="44" y="30"/>
                        </a:cubicBezTo>
                        <a:cubicBezTo>
                          <a:pt x="44" y="30"/>
                          <a:pt x="44" y="30"/>
                          <a:pt x="44" y="30"/>
                        </a:cubicBezTo>
                        <a:cubicBezTo>
                          <a:pt x="44" y="30"/>
                          <a:pt x="44" y="30"/>
                          <a:pt x="44" y="29"/>
                        </a:cubicBezTo>
                        <a:cubicBezTo>
                          <a:pt x="45" y="29"/>
                          <a:pt x="45" y="28"/>
                          <a:pt x="45" y="27"/>
                        </a:cubicBezTo>
                        <a:cubicBezTo>
                          <a:pt x="45" y="26"/>
                          <a:pt x="44" y="25"/>
                          <a:pt x="43" y="24"/>
                        </a:cubicBezTo>
                        <a:cubicBezTo>
                          <a:pt x="43" y="23"/>
                          <a:pt x="42" y="23"/>
                          <a:pt x="42" y="22"/>
                        </a:cubicBezTo>
                        <a:cubicBezTo>
                          <a:pt x="42" y="22"/>
                          <a:pt x="42" y="21"/>
                          <a:pt x="42" y="21"/>
                        </a:cubicBezTo>
                        <a:cubicBezTo>
                          <a:pt x="42" y="21"/>
                          <a:pt x="43" y="21"/>
                          <a:pt x="43" y="20"/>
                        </a:cubicBezTo>
                        <a:cubicBezTo>
                          <a:pt x="44" y="20"/>
                          <a:pt x="45" y="20"/>
                          <a:pt x="46" y="21"/>
                        </a:cubicBezTo>
                        <a:cubicBezTo>
                          <a:pt x="46" y="21"/>
                          <a:pt x="47" y="22"/>
                          <a:pt x="47" y="22"/>
                        </a:cubicBezTo>
                        <a:cubicBezTo>
                          <a:pt x="47" y="22"/>
                          <a:pt x="47" y="22"/>
                          <a:pt x="47" y="22"/>
                        </a:cubicBezTo>
                        <a:cubicBezTo>
                          <a:pt x="48" y="22"/>
                          <a:pt x="48" y="22"/>
                          <a:pt x="48" y="22"/>
                        </a:cubicBezTo>
                        <a:cubicBezTo>
                          <a:pt x="48" y="22"/>
                          <a:pt x="49" y="23"/>
                          <a:pt x="49" y="23"/>
                        </a:cubicBezTo>
                        <a:cubicBezTo>
                          <a:pt x="49" y="23"/>
                          <a:pt x="48" y="23"/>
                          <a:pt x="49" y="23"/>
                        </a:cubicBezTo>
                        <a:cubicBezTo>
                          <a:pt x="49" y="23"/>
                          <a:pt x="49" y="23"/>
                          <a:pt x="49" y="24"/>
                        </a:cubicBezTo>
                        <a:cubicBezTo>
                          <a:pt x="50" y="24"/>
                          <a:pt x="50" y="24"/>
                          <a:pt x="51" y="25"/>
                        </a:cubicBezTo>
                        <a:cubicBezTo>
                          <a:pt x="51" y="25"/>
                          <a:pt x="51" y="26"/>
                          <a:pt x="51" y="26"/>
                        </a:cubicBezTo>
                        <a:cubicBezTo>
                          <a:pt x="52" y="26"/>
                          <a:pt x="52" y="26"/>
                          <a:pt x="52" y="26"/>
                        </a:cubicBezTo>
                        <a:cubicBezTo>
                          <a:pt x="52" y="27"/>
                          <a:pt x="52" y="27"/>
                          <a:pt x="52" y="28"/>
                        </a:cubicBezTo>
                        <a:cubicBezTo>
                          <a:pt x="52" y="28"/>
                          <a:pt x="52" y="27"/>
                          <a:pt x="51" y="27"/>
                        </a:cubicBezTo>
                        <a:cubicBezTo>
                          <a:pt x="51" y="27"/>
                          <a:pt x="51" y="27"/>
                          <a:pt x="51" y="27"/>
                        </a:cubicBezTo>
                        <a:cubicBezTo>
                          <a:pt x="51" y="27"/>
                          <a:pt x="50" y="27"/>
                          <a:pt x="50" y="27"/>
                        </a:cubicBezTo>
                        <a:cubicBezTo>
                          <a:pt x="50" y="27"/>
                          <a:pt x="49" y="27"/>
                          <a:pt x="49" y="27"/>
                        </a:cubicBezTo>
                        <a:cubicBezTo>
                          <a:pt x="48" y="27"/>
                          <a:pt x="49" y="27"/>
                          <a:pt x="48" y="27"/>
                        </a:cubicBezTo>
                        <a:cubicBezTo>
                          <a:pt x="48" y="28"/>
                          <a:pt x="48" y="28"/>
                          <a:pt x="48" y="28"/>
                        </a:cubicBezTo>
                        <a:cubicBezTo>
                          <a:pt x="48" y="29"/>
                          <a:pt x="48" y="29"/>
                          <a:pt x="48" y="30"/>
                        </a:cubicBezTo>
                        <a:cubicBezTo>
                          <a:pt x="48" y="30"/>
                          <a:pt x="48" y="31"/>
                          <a:pt x="49" y="31"/>
                        </a:cubicBezTo>
                        <a:cubicBezTo>
                          <a:pt x="49" y="31"/>
                          <a:pt x="49" y="31"/>
                          <a:pt x="49" y="31"/>
                        </a:cubicBezTo>
                        <a:cubicBezTo>
                          <a:pt x="50" y="32"/>
                          <a:pt x="49" y="33"/>
                          <a:pt x="50" y="33"/>
                        </a:cubicBezTo>
                        <a:cubicBezTo>
                          <a:pt x="51" y="33"/>
                          <a:pt x="51" y="33"/>
                          <a:pt x="51" y="33"/>
                        </a:cubicBezTo>
                        <a:cubicBezTo>
                          <a:pt x="52" y="33"/>
                          <a:pt x="52" y="34"/>
                          <a:pt x="53" y="34"/>
                        </a:cubicBezTo>
                        <a:cubicBezTo>
                          <a:pt x="53" y="34"/>
                          <a:pt x="54" y="34"/>
                          <a:pt x="54" y="34"/>
                        </a:cubicBezTo>
                        <a:cubicBezTo>
                          <a:pt x="54" y="34"/>
                          <a:pt x="54" y="33"/>
                          <a:pt x="55" y="33"/>
                        </a:cubicBezTo>
                        <a:cubicBezTo>
                          <a:pt x="56" y="34"/>
                          <a:pt x="56" y="34"/>
                          <a:pt x="56" y="34"/>
                        </a:cubicBezTo>
                        <a:cubicBezTo>
                          <a:pt x="56" y="34"/>
                          <a:pt x="57" y="34"/>
                          <a:pt x="57" y="35"/>
                        </a:cubicBezTo>
                        <a:cubicBezTo>
                          <a:pt x="57" y="35"/>
                          <a:pt x="57" y="35"/>
                          <a:pt x="57" y="36"/>
                        </a:cubicBezTo>
                        <a:cubicBezTo>
                          <a:pt x="57" y="36"/>
                          <a:pt x="57" y="36"/>
                          <a:pt x="57" y="37"/>
                        </a:cubicBezTo>
                        <a:cubicBezTo>
                          <a:pt x="57" y="37"/>
                          <a:pt x="57" y="37"/>
                          <a:pt x="57" y="37"/>
                        </a:cubicBezTo>
                        <a:cubicBezTo>
                          <a:pt x="57" y="37"/>
                          <a:pt x="58" y="37"/>
                          <a:pt x="58" y="37"/>
                        </a:cubicBezTo>
                        <a:cubicBezTo>
                          <a:pt x="58" y="38"/>
                          <a:pt x="58" y="39"/>
                          <a:pt x="58" y="39"/>
                        </a:cubicBezTo>
                        <a:cubicBezTo>
                          <a:pt x="58" y="39"/>
                          <a:pt x="59" y="39"/>
                          <a:pt x="59" y="40"/>
                        </a:cubicBezTo>
                        <a:cubicBezTo>
                          <a:pt x="59" y="40"/>
                          <a:pt x="59" y="40"/>
                          <a:pt x="59" y="41"/>
                        </a:cubicBezTo>
                        <a:cubicBezTo>
                          <a:pt x="58" y="42"/>
                          <a:pt x="58" y="42"/>
                          <a:pt x="57" y="42"/>
                        </a:cubicBezTo>
                        <a:cubicBezTo>
                          <a:pt x="57" y="43"/>
                          <a:pt x="55" y="43"/>
                          <a:pt x="55" y="42"/>
                        </a:cubicBezTo>
                        <a:cubicBezTo>
                          <a:pt x="54" y="42"/>
                          <a:pt x="54" y="42"/>
                          <a:pt x="54" y="42"/>
                        </a:cubicBezTo>
                        <a:cubicBezTo>
                          <a:pt x="54" y="42"/>
                          <a:pt x="53" y="42"/>
                          <a:pt x="53" y="42"/>
                        </a:cubicBezTo>
                        <a:cubicBezTo>
                          <a:pt x="52" y="42"/>
                          <a:pt x="51" y="42"/>
                          <a:pt x="51" y="41"/>
                        </a:cubicBezTo>
                        <a:cubicBezTo>
                          <a:pt x="50" y="41"/>
                          <a:pt x="50" y="40"/>
                          <a:pt x="49" y="40"/>
                        </a:cubicBezTo>
                        <a:cubicBezTo>
                          <a:pt x="49" y="41"/>
                          <a:pt x="50" y="42"/>
                          <a:pt x="49" y="42"/>
                        </a:cubicBezTo>
                        <a:cubicBezTo>
                          <a:pt x="49" y="43"/>
                          <a:pt x="48" y="43"/>
                          <a:pt x="47" y="43"/>
                        </a:cubicBezTo>
                        <a:cubicBezTo>
                          <a:pt x="47" y="43"/>
                          <a:pt x="46" y="43"/>
                          <a:pt x="46" y="42"/>
                        </a:cubicBezTo>
                        <a:cubicBezTo>
                          <a:pt x="45" y="42"/>
                          <a:pt x="44" y="42"/>
                          <a:pt x="44" y="41"/>
                        </a:cubicBezTo>
                        <a:cubicBezTo>
                          <a:pt x="43" y="41"/>
                          <a:pt x="43" y="41"/>
                          <a:pt x="43" y="40"/>
                        </a:cubicBezTo>
                        <a:cubicBezTo>
                          <a:pt x="42" y="40"/>
                          <a:pt x="40" y="40"/>
                          <a:pt x="40" y="39"/>
                        </a:cubicBezTo>
                        <a:cubicBezTo>
                          <a:pt x="39" y="39"/>
                          <a:pt x="38" y="39"/>
                          <a:pt x="37" y="39"/>
                        </a:cubicBezTo>
                        <a:cubicBezTo>
                          <a:pt x="36" y="39"/>
                          <a:pt x="36" y="38"/>
                          <a:pt x="36" y="37"/>
                        </a:cubicBezTo>
                        <a:cubicBezTo>
                          <a:pt x="36" y="37"/>
                          <a:pt x="36" y="37"/>
                          <a:pt x="36" y="37"/>
                        </a:cubicBezTo>
                        <a:cubicBezTo>
                          <a:pt x="35" y="37"/>
                          <a:pt x="35" y="36"/>
                          <a:pt x="35" y="36"/>
                        </a:cubicBezTo>
                        <a:cubicBezTo>
                          <a:pt x="35" y="36"/>
                          <a:pt x="35" y="36"/>
                          <a:pt x="35" y="35"/>
                        </a:cubicBezTo>
                        <a:cubicBezTo>
                          <a:pt x="35" y="35"/>
                          <a:pt x="35" y="35"/>
                          <a:pt x="35" y="35"/>
                        </a:cubicBezTo>
                        <a:cubicBezTo>
                          <a:pt x="35" y="35"/>
                          <a:pt x="35" y="35"/>
                          <a:pt x="35" y="35"/>
                        </a:cubicBezTo>
                        <a:cubicBezTo>
                          <a:pt x="34" y="34"/>
                          <a:pt x="35" y="34"/>
                          <a:pt x="35" y="34"/>
                        </a:cubicBezTo>
                        <a:cubicBezTo>
                          <a:pt x="34" y="34"/>
                          <a:pt x="34" y="34"/>
                          <a:pt x="34" y="33"/>
                        </a:cubicBezTo>
                        <a:cubicBezTo>
                          <a:pt x="33" y="33"/>
                          <a:pt x="33" y="33"/>
                          <a:pt x="33" y="33"/>
                        </a:cubicBezTo>
                        <a:cubicBezTo>
                          <a:pt x="31" y="33"/>
                          <a:pt x="31" y="34"/>
                          <a:pt x="30" y="35"/>
                        </a:cubicBezTo>
                        <a:cubicBezTo>
                          <a:pt x="29" y="35"/>
                          <a:pt x="28" y="34"/>
                          <a:pt x="27" y="34"/>
                        </a:cubicBezTo>
                        <a:cubicBezTo>
                          <a:pt x="26" y="33"/>
                          <a:pt x="25" y="33"/>
                          <a:pt x="23" y="33"/>
                        </a:cubicBezTo>
                        <a:cubicBezTo>
                          <a:pt x="24" y="35"/>
                          <a:pt x="22" y="34"/>
                          <a:pt x="22" y="34"/>
                        </a:cubicBezTo>
                        <a:cubicBezTo>
                          <a:pt x="22" y="36"/>
                          <a:pt x="20" y="35"/>
                          <a:pt x="19" y="35"/>
                        </a:cubicBezTo>
                        <a:cubicBezTo>
                          <a:pt x="18" y="35"/>
                          <a:pt x="18" y="35"/>
                          <a:pt x="17" y="35"/>
                        </a:cubicBezTo>
                        <a:cubicBezTo>
                          <a:pt x="17" y="35"/>
                          <a:pt x="16" y="35"/>
                          <a:pt x="16" y="36"/>
                        </a:cubicBezTo>
                        <a:cubicBezTo>
                          <a:pt x="16" y="36"/>
                          <a:pt x="16" y="36"/>
                          <a:pt x="16" y="36"/>
                        </a:cubicBezTo>
                        <a:cubicBezTo>
                          <a:pt x="16" y="36"/>
                          <a:pt x="16" y="37"/>
                          <a:pt x="16" y="37"/>
                        </a:cubicBezTo>
                        <a:cubicBezTo>
                          <a:pt x="15" y="38"/>
                          <a:pt x="14" y="38"/>
                          <a:pt x="13" y="38"/>
                        </a:cubicBezTo>
                        <a:cubicBezTo>
                          <a:pt x="13" y="38"/>
                          <a:pt x="13" y="38"/>
                          <a:pt x="13" y="39"/>
                        </a:cubicBezTo>
                        <a:cubicBezTo>
                          <a:pt x="13" y="39"/>
                          <a:pt x="13" y="39"/>
                          <a:pt x="13" y="39"/>
                        </a:cubicBezTo>
                        <a:cubicBezTo>
                          <a:pt x="13" y="39"/>
                          <a:pt x="12" y="39"/>
                          <a:pt x="12" y="39"/>
                        </a:cubicBezTo>
                        <a:cubicBezTo>
                          <a:pt x="11" y="39"/>
                          <a:pt x="11" y="41"/>
                          <a:pt x="11" y="41"/>
                        </a:cubicBezTo>
                        <a:cubicBezTo>
                          <a:pt x="11" y="42"/>
                          <a:pt x="11" y="43"/>
                          <a:pt x="10" y="43"/>
                        </a:cubicBezTo>
                        <a:cubicBezTo>
                          <a:pt x="11" y="44"/>
                          <a:pt x="11" y="45"/>
                          <a:pt x="10" y="46"/>
                        </a:cubicBezTo>
                        <a:cubicBezTo>
                          <a:pt x="9" y="46"/>
                          <a:pt x="9" y="46"/>
                          <a:pt x="8" y="46"/>
                        </a:cubicBezTo>
                        <a:cubicBezTo>
                          <a:pt x="8" y="46"/>
                          <a:pt x="8" y="45"/>
                          <a:pt x="8" y="46"/>
                        </a:cubicBezTo>
                        <a:cubicBezTo>
                          <a:pt x="7" y="46"/>
                          <a:pt x="7" y="46"/>
                          <a:pt x="7" y="46"/>
                        </a:cubicBezTo>
                        <a:cubicBezTo>
                          <a:pt x="7" y="46"/>
                          <a:pt x="6" y="47"/>
                          <a:pt x="6" y="47"/>
                        </a:cubicBezTo>
                        <a:cubicBezTo>
                          <a:pt x="6" y="47"/>
                          <a:pt x="6" y="46"/>
                          <a:pt x="6" y="47"/>
                        </a:cubicBezTo>
                        <a:cubicBezTo>
                          <a:pt x="6" y="47"/>
                          <a:pt x="5" y="47"/>
                          <a:pt x="5" y="47"/>
                        </a:cubicBezTo>
                        <a:cubicBezTo>
                          <a:pt x="5" y="48"/>
                          <a:pt x="5" y="48"/>
                          <a:pt x="5" y="49"/>
                        </a:cubicBezTo>
                        <a:cubicBezTo>
                          <a:pt x="5" y="50"/>
                          <a:pt x="5" y="50"/>
                          <a:pt x="4" y="51"/>
                        </a:cubicBezTo>
                        <a:cubicBezTo>
                          <a:pt x="4" y="51"/>
                          <a:pt x="4" y="51"/>
                          <a:pt x="4" y="51"/>
                        </a:cubicBezTo>
                        <a:cubicBezTo>
                          <a:pt x="4" y="52"/>
                          <a:pt x="4" y="52"/>
                          <a:pt x="4" y="53"/>
                        </a:cubicBezTo>
                        <a:cubicBezTo>
                          <a:pt x="4" y="53"/>
                          <a:pt x="3" y="54"/>
                          <a:pt x="3" y="54"/>
                        </a:cubicBezTo>
                        <a:cubicBezTo>
                          <a:pt x="3" y="55"/>
                          <a:pt x="2" y="55"/>
                          <a:pt x="2" y="55"/>
                        </a:cubicBezTo>
                        <a:cubicBezTo>
                          <a:pt x="2" y="55"/>
                          <a:pt x="2" y="56"/>
                          <a:pt x="2" y="56"/>
                        </a:cubicBezTo>
                        <a:cubicBezTo>
                          <a:pt x="2" y="57"/>
                          <a:pt x="1" y="57"/>
                          <a:pt x="1" y="57"/>
                        </a:cubicBezTo>
                        <a:cubicBezTo>
                          <a:pt x="1" y="57"/>
                          <a:pt x="0" y="58"/>
                          <a:pt x="0" y="58"/>
                        </a:cubicBezTo>
                        <a:cubicBezTo>
                          <a:pt x="0" y="58"/>
                          <a:pt x="0" y="59"/>
                          <a:pt x="0" y="59"/>
                        </a:cubicBezTo>
                        <a:cubicBezTo>
                          <a:pt x="0" y="60"/>
                          <a:pt x="1" y="60"/>
                          <a:pt x="1" y="61"/>
                        </a:cubicBezTo>
                        <a:cubicBezTo>
                          <a:pt x="1" y="61"/>
                          <a:pt x="1" y="61"/>
                          <a:pt x="1" y="61"/>
                        </a:cubicBezTo>
                        <a:cubicBezTo>
                          <a:pt x="1" y="61"/>
                          <a:pt x="1" y="61"/>
                          <a:pt x="1" y="61"/>
                        </a:cubicBezTo>
                        <a:cubicBezTo>
                          <a:pt x="2" y="61"/>
                          <a:pt x="2" y="62"/>
                          <a:pt x="2" y="62"/>
                        </a:cubicBezTo>
                        <a:cubicBezTo>
                          <a:pt x="2" y="62"/>
                          <a:pt x="2" y="63"/>
                          <a:pt x="2" y="63"/>
                        </a:cubicBezTo>
                        <a:cubicBezTo>
                          <a:pt x="2" y="63"/>
                          <a:pt x="2" y="63"/>
                          <a:pt x="3" y="63"/>
                        </a:cubicBezTo>
                        <a:cubicBezTo>
                          <a:pt x="3" y="63"/>
                          <a:pt x="3" y="64"/>
                          <a:pt x="3" y="64"/>
                        </a:cubicBezTo>
                        <a:cubicBezTo>
                          <a:pt x="3" y="64"/>
                          <a:pt x="3" y="65"/>
                          <a:pt x="3" y="65"/>
                        </a:cubicBezTo>
                        <a:cubicBezTo>
                          <a:pt x="3" y="66"/>
                          <a:pt x="3" y="67"/>
                          <a:pt x="2" y="68"/>
                        </a:cubicBezTo>
                        <a:cubicBezTo>
                          <a:pt x="2" y="68"/>
                          <a:pt x="1" y="69"/>
                          <a:pt x="1" y="70"/>
                        </a:cubicBezTo>
                        <a:cubicBezTo>
                          <a:pt x="1" y="70"/>
                          <a:pt x="2" y="70"/>
                          <a:pt x="2" y="70"/>
                        </a:cubicBezTo>
                        <a:cubicBezTo>
                          <a:pt x="2" y="70"/>
                          <a:pt x="2" y="71"/>
                          <a:pt x="2" y="71"/>
                        </a:cubicBezTo>
                        <a:cubicBezTo>
                          <a:pt x="2" y="71"/>
                          <a:pt x="2" y="72"/>
                          <a:pt x="2" y="72"/>
                        </a:cubicBezTo>
                        <a:cubicBezTo>
                          <a:pt x="2" y="72"/>
                          <a:pt x="3" y="72"/>
                          <a:pt x="3" y="72"/>
                        </a:cubicBezTo>
                        <a:cubicBezTo>
                          <a:pt x="3" y="73"/>
                          <a:pt x="3" y="73"/>
                          <a:pt x="3" y="73"/>
                        </a:cubicBezTo>
                        <a:cubicBezTo>
                          <a:pt x="4" y="74"/>
                          <a:pt x="4" y="74"/>
                          <a:pt x="4" y="74"/>
                        </a:cubicBezTo>
                        <a:cubicBezTo>
                          <a:pt x="4" y="75"/>
                          <a:pt x="4" y="75"/>
                          <a:pt x="5" y="75"/>
                        </a:cubicBezTo>
                        <a:cubicBezTo>
                          <a:pt x="5" y="75"/>
                          <a:pt x="6" y="76"/>
                          <a:pt x="6" y="76"/>
                        </a:cubicBezTo>
                        <a:cubicBezTo>
                          <a:pt x="7" y="77"/>
                          <a:pt x="8" y="78"/>
                          <a:pt x="8" y="80"/>
                        </a:cubicBezTo>
                        <a:cubicBezTo>
                          <a:pt x="8" y="80"/>
                          <a:pt x="7" y="82"/>
                          <a:pt x="8" y="82"/>
                        </a:cubicBezTo>
                        <a:cubicBezTo>
                          <a:pt x="9" y="82"/>
                          <a:pt x="10" y="82"/>
                          <a:pt x="9" y="83"/>
                        </a:cubicBezTo>
                        <a:cubicBezTo>
                          <a:pt x="10" y="83"/>
                          <a:pt x="12" y="83"/>
                          <a:pt x="12" y="84"/>
                        </a:cubicBezTo>
                        <a:cubicBezTo>
                          <a:pt x="12" y="84"/>
                          <a:pt x="13" y="84"/>
                          <a:pt x="13" y="84"/>
                        </a:cubicBezTo>
                        <a:cubicBezTo>
                          <a:pt x="13" y="84"/>
                          <a:pt x="14" y="84"/>
                          <a:pt x="14" y="84"/>
                        </a:cubicBezTo>
                        <a:cubicBezTo>
                          <a:pt x="14" y="84"/>
                          <a:pt x="14" y="84"/>
                          <a:pt x="14" y="84"/>
                        </a:cubicBezTo>
                        <a:cubicBezTo>
                          <a:pt x="14" y="85"/>
                          <a:pt x="14" y="85"/>
                          <a:pt x="14" y="85"/>
                        </a:cubicBezTo>
                        <a:cubicBezTo>
                          <a:pt x="15" y="86"/>
                          <a:pt x="15" y="86"/>
                          <a:pt x="16" y="86"/>
                        </a:cubicBezTo>
                        <a:cubicBezTo>
                          <a:pt x="16" y="87"/>
                          <a:pt x="17" y="87"/>
                          <a:pt x="17" y="87"/>
                        </a:cubicBezTo>
                        <a:cubicBezTo>
                          <a:pt x="17" y="88"/>
                          <a:pt x="18" y="88"/>
                          <a:pt x="18" y="88"/>
                        </a:cubicBezTo>
                        <a:cubicBezTo>
                          <a:pt x="18" y="88"/>
                          <a:pt x="18" y="88"/>
                          <a:pt x="18" y="88"/>
                        </a:cubicBezTo>
                        <a:cubicBezTo>
                          <a:pt x="18" y="88"/>
                          <a:pt x="19" y="88"/>
                          <a:pt x="19" y="88"/>
                        </a:cubicBezTo>
                        <a:cubicBezTo>
                          <a:pt x="19" y="88"/>
                          <a:pt x="19" y="87"/>
                          <a:pt x="19" y="87"/>
                        </a:cubicBezTo>
                        <a:cubicBezTo>
                          <a:pt x="20" y="87"/>
                          <a:pt x="20" y="87"/>
                          <a:pt x="21" y="87"/>
                        </a:cubicBezTo>
                        <a:cubicBezTo>
                          <a:pt x="21" y="87"/>
                          <a:pt x="21" y="87"/>
                          <a:pt x="21" y="87"/>
                        </a:cubicBezTo>
                        <a:cubicBezTo>
                          <a:pt x="21" y="87"/>
                          <a:pt x="21" y="87"/>
                          <a:pt x="22" y="87"/>
                        </a:cubicBezTo>
                        <a:cubicBezTo>
                          <a:pt x="22" y="86"/>
                          <a:pt x="23" y="87"/>
                          <a:pt x="23" y="87"/>
                        </a:cubicBezTo>
                        <a:cubicBezTo>
                          <a:pt x="23" y="87"/>
                          <a:pt x="23" y="87"/>
                          <a:pt x="23" y="87"/>
                        </a:cubicBezTo>
                        <a:cubicBezTo>
                          <a:pt x="23" y="87"/>
                          <a:pt x="23" y="87"/>
                          <a:pt x="24" y="87"/>
                        </a:cubicBezTo>
                        <a:cubicBezTo>
                          <a:pt x="24" y="87"/>
                          <a:pt x="24" y="87"/>
                          <a:pt x="24" y="87"/>
                        </a:cubicBezTo>
                        <a:cubicBezTo>
                          <a:pt x="25" y="87"/>
                          <a:pt x="25" y="87"/>
                          <a:pt x="25" y="88"/>
                        </a:cubicBezTo>
                        <a:cubicBezTo>
                          <a:pt x="25" y="88"/>
                          <a:pt x="25" y="88"/>
                          <a:pt x="26" y="88"/>
                        </a:cubicBezTo>
                        <a:cubicBezTo>
                          <a:pt x="26" y="88"/>
                          <a:pt x="27" y="88"/>
                          <a:pt x="27" y="88"/>
                        </a:cubicBezTo>
                        <a:cubicBezTo>
                          <a:pt x="27" y="88"/>
                          <a:pt x="28" y="88"/>
                          <a:pt x="28" y="88"/>
                        </a:cubicBezTo>
                        <a:cubicBezTo>
                          <a:pt x="28" y="88"/>
                          <a:pt x="29" y="88"/>
                          <a:pt x="29" y="88"/>
                        </a:cubicBezTo>
                        <a:cubicBezTo>
                          <a:pt x="29" y="88"/>
                          <a:pt x="29" y="87"/>
                          <a:pt x="30" y="87"/>
                        </a:cubicBezTo>
                        <a:cubicBezTo>
                          <a:pt x="30" y="87"/>
                          <a:pt x="30" y="86"/>
                          <a:pt x="30" y="86"/>
                        </a:cubicBezTo>
                        <a:cubicBezTo>
                          <a:pt x="30" y="85"/>
                          <a:pt x="31" y="85"/>
                          <a:pt x="31" y="85"/>
                        </a:cubicBezTo>
                        <a:cubicBezTo>
                          <a:pt x="32" y="85"/>
                          <a:pt x="32" y="85"/>
                          <a:pt x="33" y="85"/>
                        </a:cubicBezTo>
                        <a:cubicBezTo>
                          <a:pt x="34" y="85"/>
                          <a:pt x="34" y="85"/>
                          <a:pt x="35" y="85"/>
                        </a:cubicBezTo>
                        <a:cubicBezTo>
                          <a:pt x="36" y="85"/>
                          <a:pt x="37" y="85"/>
                          <a:pt x="37" y="86"/>
                        </a:cubicBezTo>
                        <a:cubicBezTo>
                          <a:pt x="37" y="87"/>
                          <a:pt x="37" y="86"/>
                          <a:pt x="38" y="86"/>
                        </a:cubicBezTo>
                        <a:cubicBezTo>
                          <a:pt x="38" y="86"/>
                          <a:pt x="38" y="86"/>
                          <a:pt x="39" y="87"/>
                        </a:cubicBezTo>
                        <a:cubicBezTo>
                          <a:pt x="39" y="87"/>
                          <a:pt x="39" y="87"/>
                          <a:pt x="39" y="87"/>
                        </a:cubicBezTo>
                        <a:cubicBezTo>
                          <a:pt x="40" y="87"/>
                          <a:pt x="42" y="87"/>
                          <a:pt x="42" y="88"/>
                        </a:cubicBezTo>
                        <a:cubicBezTo>
                          <a:pt x="43" y="88"/>
                          <a:pt x="43" y="88"/>
                          <a:pt x="44" y="89"/>
                        </a:cubicBezTo>
                        <a:cubicBezTo>
                          <a:pt x="44" y="89"/>
                          <a:pt x="44" y="89"/>
                          <a:pt x="45" y="89"/>
                        </a:cubicBezTo>
                        <a:cubicBezTo>
                          <a:pt x="45" y="90"/>
                          <a:pt x="46" y="91"/>
                          <a:pt x="46" y="92"/>
                        </a:cubicBezTo>
                        <a:cubicBezTo>
                          <a:pt x="46" y="93"/>
                          <a:pt x="45" y="93"/>
                          <a:pt x="45" y="94"/>
                        </a:cubicBezTo>
                        <a:cubicBezTo>
                          <a:pt x="45" y="95"/>
                          <a:pt x="45" y="96"/>
                          <a:pt x="44" y="96"/>
                        </a:cubicBezTo>
                        <a:cubicBezTo>
                          <a:pt x="44" y="96"/>
                          <a:pt x="44" y="96"/>
                          <a:pt x="44" y="97"/>
                        </a:cubicBezTo>
                        <a:cubicBezTo>
                          <a:pt x="44" y="97"/>
                          <a:pt x="44" y="97"/>
                          <a:pt x="44" y="97"/>
                        </a:cubicBezTo>
                        <a:cubicBezTo>
                          <a:pt x="45" y="97"/>
                          <a:pt x="45" y="98"/>
                          <a:pt x="45" y="98"/>
                        </a:cubicBezTo>
                        <a:cubicBezTo>
                          <a:pt x="45" y="98"/>
                          <a:pt x="45" y="99"/>
                          <a:pt x="45" y="99"/>
                        </a:cubicBezTo>
                        <a:cubicBezTo>
                          <a:pt x="45" y="99"/>
                          <a:pt x="46" y="99"/>
                          <a:pt x="46" y="99"/>
                        </a:cubicBezTo>
                        <a:cubicBezTo>
                          <a:pt x="46" y="99"/>
                          <a:pt x="46" y="100"/>
                          <a:pt x="46" y="100"/>
                        </a:cubicBezTo>
                        <a:cubicBezTo>
                          <a:pt x="47" y="101"/>
                          <a:pt x="47" y="101"/>
                          <a:pt x="47" y="102"/>
                        </a:cubicBezTo>
                        <a:cubicBezTo>
                          <a:pt x="48" y="103"/>
                          <a:pt x="48" y="103"/>
                          <a:pt x="48" y="104"/>
                        </a:cubicBezTo>
                        <a:cubicBezTo>
                          <a:pt x="48" y="104"/>
                          <a:pt x="48" y="104"/>
                          <a:pt x="48" y="104"/>
                        </a:cubicBezTo>
                        <a:cubicBezTo>
                          <a:pt x="49" y="105"/>
                          <a:pt x="49" y="105"/>
                          <a:pt x="49" y="105"/>
                        </a:cubicBezTo>
                        <a:cubicBezTo>
                          <a:pt x="50" y="106"/>
                          <a:pt x="50" y="106"/>
                          <a:pt x="50" y="106"/>
                        </a:cubicBezTo>
                        <a:cubicBezTo>
                          <a:pt x="49" y="107"/>
                          <a:pt x="49" y="107"/>
                          <a:pt x="49" y="107"/>
                        </a:cubicBezTo>
                        <a:cubicBezTo>
                          <a:pt x="49" y="108"/>
                          <a:pt x="49" y="108"/>
                          <a:pt x="49" y="108"/>
                        </a:cubicBezTo>
                        <a:cubicBezTo>
                          <a:pt x="50" y="108"/>
                          <a:pt x="50" y="108"/>
                          <a:pt x="50" y="108"/>
                        </a:cubicBezTo>
                        <a:cubicBezTo>
                          <a:pt x="50" y="108"/>
                          <a:pt x="50" y="108"/>
                          <a:pt x="50" y="109"/>
                        </a:cubicBezTo>
                        <a:cubicBezTo>
                          <a:pt x="50" y="109"/>
                          <a:pt x="50" y="110"/>
                          <a:pt x="50" y="111"/>
                        </a:cubicBezTo>
                        <a:cubicBezTo>
                          <a:pt x="50" y="112"/>
                          <a:pt x="51" y="114"/>
                          <a:pt x="49" y="113"/>
                        </a:cubicBezTo>
                        <a:cubicBezTo>
                          <a:pt x="49" y="114"/>
                          <a:pt x="49" y="115"/>
                          <a:pt x="49" y="115"/>
                        </a:cubicBezTo>
                        <a:cubicBezTo>
                          <a:pt x="50" y="115"/>
                          <a:pt x="50" y="116"/>
                          <a:pt x="50" y="116"/>
                        </a:cubicBezTo>
                        <a:cubicBezTo>
                          <a:pt x="51" y="116"/>
                          <a:pt x="51" y="116"/>
                          <a:pt x="51" y="117"/>
                        </a:cubicBezTo>
                        <a:cubicBezTo>
                          <a:pt x="51" y="117"/>
                          <a:pt x="51" y="117"/>
                          <a:pt x="51" y="117"/>
                        </a:cubicBezTo>
                        <a:cubicBezTo>
                          <a:pt x="51" y="117"/>
                          <a:pt x="51" y="117"/>
                          <a:pt x="51" y="117"/>
                        </a:cubicBezTo>
                        <a:cubicBezTo>
                          <a:pt x="50" y="117"/>
                          <a:pt x="50" y="117"/>
                          <a:pt x="50" y="117"/>
                        </a:cubicBezTo>
                        <a:cubicBezTo>
                          <a:pt x="50" y="118"/>
                          <a:pt x="49" y="119"/>
                          <a:pt x="49" y="119"/>
                        </a:cubicBezTo>
                        <a:cubicBezTo>
                          <a:pt x="48" y="120"/>
                          <a:pt x="49" y="121"/>
                          <a:pt x="48" y="121"/>
                        </a:cubicBezTo>
                        <a:cubicBezTo>
                          <a:pt x="48" y="122"/>
                          <a:pt x="48" y="123"/>
                          <a:pt x="48" y="124"/>
                        </a:cubicBezTo>
                        <a:cubicBezTo>
                          <a:pt x="48" y="124"/>
                          <a:pt x="47" y="125"/>
                          <a:pt x="47" y="125"/>
                        </a:cubicBezTo>
                        <a:cubicBezTo>
                          <a:pt x="47" y="125"/>
                          <a:pt x="46" y="126"/>
                          <a:pt x="46" y="126"/>
                        </a:cubicBezTo>
                        <a:cubicBezTo>
                          <a:pt x="46" y="127"/>
                          <a:pt x="46" y="128"/>
                          <a:pt x="45" y="127"/>
                        </a:cubicBezTo>
                        <a:cubicBezTo>
                          <a:pt x="45" y="129"/>
                          <a:pt x="45" y="130"/>
                          <a:pt x="45" y="132"/>
                        </a:cubicBezTo>
                        <a:cubicBezTo>
                          <a:pt x="45" y="133"/>
                          <a:pt x="45" y="134"/>
                          <a:pt x="45" y="134"/>
                        </a:cubicBezTo>
                        <a:cubicBezTo>
                          <a:pt x="45" y="135"/>
                          <a:pt x="45" y="135"/>
                          <a:pt x="45" y="135"/>
                        </a:cubicBezTo>
                        <a:cubicBezTo>
                          <a:pt x="45" y="135"/>
                          <a:pt x="45" y="135"/>
                          <a:pt x="45" y="135"/>
                        </a:cubicBezTo>
                        <a:cubicBezTo>
                          <a:pt x="45" y="135"/>
                          <a:pt x="46" y="135"/>
                          <a:pt x="46" y="135"/>
                        </a:cubicBezTo>
                        <a:cubicBezTo>
                          <a:pt x="46" y="135"/>
                          <a:pt x="46" y="136"/>
                          <a:pt x="46" y="136"/>
                        </a:cubicBezTo>
                        <a:cubicBezTo>
                          <a:pt x="46" y="136"/>
                          <a:pt x="46" y="136"/>
                          <a:pt x="46" y="136"/>
                        </a:cubicBezTo>
                        <a:cubicBezTo>
                          <a:pt x="46" y="137"/>
                          <a:pt x="46" y="137"/>
                          <a:pt x="46" y="137"/>
                        </a:cubicBezTo>
                        <a:cubicBezTo>
                          <a:pt x="47" y="137"/>
                          <a:pt x="47" y="137"/>
                          <a:pt x="47" y="138"/>
                        </a:cubicBezTo>
                        <a:cubicBezTo>
                          <a:pt x="47" y="138"/>
                          <a:pt x="47" y="141"/>
                          <a:pt x="46" y="140"/>
                        </a:cubicBezTo>
                        <a:cubicBezTo>
                          <a:pt x="46" y="142"/>
                          <a:pt x="46" y="144"/>
                          <a:pt x="46" y="146"/>
                        </a:cubicBezTo>
                        <a:cubicBezTo>
                          <a:pt x="46" y="147"/>
                          <a:pt x="46" y="147"/>
                          <a:pt x="46" y="148"/>
                        </a:cubicBezTo>
                        <a:cubicBezTo>
                          <a:pt x="46" y="148"/>
                          <a:pt x="46" y="148"/>
                          <a:pt x="46" y="148"/>
                        </a:cubicBezTo>
                        <a:cubicBezTo>
                          <a:pt x="47" y="149"/>
                          <a:pt x="47" y="149"/>
                          <a:pt x="47" y="150"/>
                        </a:cubicBezTo>
                        <a:cubicBezTo>
                          <a:pt x="48" y="151"/>
                          <a:pt x="48" y="152"/>
                          <a:pt x="47" y="152"/>
                        </a:cubicBezTo>
                        <a:cubicBezTo>
                          <a:pt x="47" y="153"/>
                          <a:pt x="47" y="153"/>
                          <a:pt x="46" y="153"/>
                        </a:cubicBezTo>
                        <a:cubicBezTo>
                          <a:pt x="46" y="154"/>
                          <a:pt x="45" y="154"/>
                          <a:pt x="45" y="154"/>
                        </a:cubicBezTo>
                        <a:cubicBezTo>
                          <a:pt x="44" y="154"/>
                          <a:pt x="44" y="154"/>
                          <a:pt x="44" y="154"/>
                        </a:cubicBezTo>
                        <a:cubicBezTo>
                          <a:pt x="44" y="154"/>
                          <a:pt x="44" y="155"/>
                          <a:pt x="44" y="156"/>
                        </a:cubicBezTo>
                        <a:cubicBezTo>
                          <a:pt x="44" y="156"/>
                          <a:pt x="44" y="157"/>
                          <a:pt x="44" y="157"/>
                        </a:cubicBezTo>
                        <a:cubicBezTo>
                          <a:pt x="45" y="157"/>
                          <a:pt x="45" y="157"/>
                          <a:pt x="46" y="157"/>
                        </a:cubicBezTo>
                        <a:cubicBezTo>
                          <a:pt x="47" y="156"/>
                          <a:pt x="48" y="156"/>
                          <a:pt x="49" y="156"/>
                        </a:cubicBezTo>
                        <a:cubicBezTo>
                          <a:pt x="50" y="156"/>
                          <a:pt x="51" y="156"/>
                          <a:pt x="52" y="155"/>
                        </a:cubicBezTo>
                        <a:cubicBezTo>
                          <a:pt x="53" y="155"/>
                          <a:pt x="53" y="155"/>
                          <a:pt x="54" y="155"/>
                        </a:cubicBezTo>
                        <a:cubicBezTo>
                          <a:pt x="54" y="155"/>
                          <a:pt x="54" y="155"/>
                          <a:pt x="54" y="155"/>
                        </a:cubicBezTo>
                        <a:cubicBezTo>
                          <a:pt x="54" y="155"/>
                          <a:pt x="54" y="155"/>
                          <a:pt x="54" y="155"/>
                        </a:cubicBezTo>
                        <a:cubicBezTo>
                          <a:pt x="55" y="154"/>
                          <a:pt x="55" y="154"/>
                          <a:pt x="56" y="153"/>
                        </a:cubicBezTo>
                        <a:cubicBezTo>
                          <a:pt x="56" y="152"/>
                          <a:pt x="56" y="150"/>
                          <a:pt x="58" y="149"/>
                        </a:cubicBezTo>
                        <a:cubicBezTo>
                          <a:pt x="58" y="149"/>
                          <a:pt x="59" y="149"/>
                          <a:pt x="60" y="149"/>
                        </a:cubicBezTo>
                        <a:cubicBezTo>
                          <a:pt x="61" y="149"/>
                          <a:pt x="62" y="149"/>
                          <a:pt x="63" y="149"/>
                        </a:cubicBezTo>
                        <a:cubicBezTo>
                          <a:pt x="63" y="149"/>
                          <a:pt x="63" y="149"/>
                          <a:pt x="63" y="148"/>
                        </a:cubicBezTo>
                        <a:cubicBezTo>
                          <a:pt x="63" y="148"/>
                          <a:pt x="63" y="147"/>
                          <a:pt x="63" y="146"/>
                        </a:cubicBezTo>
                        <a:cubicBezTo>
                          <a:pt x="63" y="146"/>
                          <a:pt x="63" y="146"/>
                          <a:pt x="63" y="145"/>
                        </a:cubicBezTo>
                        <a:cubicBezTo>
                          <a:pt x="63" y="145"/>
                          <a:pt x="63" y="145"/>
                          <a:pt x="63" y="145"/>
                        </a:cubicBezTo>
                        <a:cubicBezTo>
                          <a:pt x="63" y="145"/>
                          <a:pt x="63" y="145"/>
                          <a:pt x="63" y="144"/>
                        </a:cubicBezTo>
                        <a:cubicBezTo>
                          <a:pt x="62" y="144"/>
                          <a:pt x="62" y="143"/>
                          <a:pt x="63" y="143"/>
                        </a:cubicBezTo>
                        <a:cubicBezTo>
                          <a:pt x="63" y="142"/>
                          <a:pt x="63" y="142"/>
                          <a:pt x="63" y="142"/>
                        </a:cubicBezTo>
                        <a:cubicBezTo>
                          <a:pt x="63" y="142"/>
                          <a:pt x="63" y="142"/>
                          <a:pt x="63" y="142"/>
                        </a:cubicBezTo>
                        <a:cubicBezTo>
                          <a:pt x="64" y="141"/>
                          <a:pt x="64" y="141"/>
                          <a:pt x="64" y="141"/>
                        </a:cubicBezTo>
                        <a:cubicBezTo>
                          <a:pt x="64" y="141"/>
                          <a:pt x="64" y="141"/>
                          <a:pt x="65" y="140"/>
                        </a:cubicBezTo>
                        <a:cubicBezTo>
                          <a:pt x="65" y="140"/>
                          <a:pt x="66" y="140"/>
                          <a:pt x="66" y="140"/>
                        </a:cubicBezTo>
                        <a:cubicBezTo>
                          <a:pt x="67" y="140"/>
                          <a:pt x="67" y="139"/>
                          <a:pt x="67" y="139"/>
                        </a:cubicBezTo>
                        <a:cubicBezTo>
                          <a:pt x="67" y="138"/>
                          <a:pt x="67" y="137"/>
                          <a:pt x="67" y="136"/>
                        </a:cubicBezTo>
                        <a:cubicBezTo>
                          <a:pt x="67" y="135"/>
                          <a:pt x="67" y="134"/>
                          <a:pt x="68" y="134"/>
                        </a:cubicBezTo>
                        <a:cubicBezTo>
                          <a:pt x="68" y="133"/>
                          <a:pt x="68" y="133"/>
                          <a:pt x="68" y="132"/>
                        </a:cubicBezTo>
                        <a:cubicBezTo>
                          <a:pt x="69" y="132"/>
                          <a:pt x="69" y="132"/>
                          <a:pt x="69" y="131"/>
                        </a:cubicBezTo>
                        <a:cubicBezTo>
                          <a:pt x="70" y="131"/>
                          <a:pt x="70" y="131"/>
                          <a:pt x="70" y="131"/>
                        </a:cubicBezTo>
                        <a:cubicBezTo>
                          <a:pt x="71" y="130"/>
                          <a:pt x="71" y="130"/>
                          <a:pt x="71" y="130"/>
                        </a:cubicBezTo>
                        <a:cubicBezTo>
                          <a:pt x="71" y="129"/>
                          <a:pt x="71" y="129"/>
                          <a:pt x="71" y="128"/>
                        </a:cubicBezTo>
                        <a:cubicBezTo>
                          <a:pt x="71" y="128"/>
                          <a:pt x="72" y="127"/>
                          <a:pt x="72" y="127"/>
                        </a:cubicBezTo>
                        <a:cubicBezTo>
                          <a:pt x="73" y="126"/>
                          <a:pt x="74" y="125"/>
                          <a:pt x="74" y="124"/>
                        </a:cubicBezTo>
                        <a:cubicBezTo>
                          <a:pt x="75" y="124"/>
                          <a:pt x="75" y="124"/>
                          <a:pt x="75" y="124"/>
                        </a:cubicBezTo>
                        <a:cubicBezTo>
                          <a:pt x="75" y="124"/>
                          <a:pt x="75" y="124"/>
                          <a:pt x="75" y="123"/>
                        </a:cubicBezTo>
                        <a:cubicBezTo>
                          <a:pt x="76" y="123"/>
                          <a:pt x="76" y="122"/>
                          <a:pt x="75" y="122"/>
                        </a:cubicBezTo>
                        <a:cubicBezTo>
                          <a:pt x="75" y="121"/>
                          <a:pt x="75" y="120"/>
                          <a:pt x="75" y="118"/>
                        </a:cubicBezTo>
                        <a:cubicBezTo>
                          <a:pt x="75" y="118"/>
                          <a:pt x="76" y="117"/>
                          <a:pt x="76" y="116"/>
                        </a:cubicBezTo>
                        <a:cubicBezTo>
                          <a:pt x="76" y="116"/>
                          <a:pt x="76" y="116"/>
                          <a:pt x="76" y="115"/>
                        </a:cubicBezTo>
                        <a:cubicBezTo>
                          <a:pt x="76" y="115"/>
                          <a:pt x="76" y="115"/>
                          <a:pt x="76" y="115"/>
                        </a:cubicBezTo>
                        <a:cubicBezTo>
                          <a:pt x="77" y="114"/>
                          <a:pt x="77" y="114"/>
                          <a:pt x="77" y="114"/>
                        </a:cubicBezTo>
                        <a:cubicBezTo>
                          <a:pt x="78" y="112"/>
                          <a:pt x="77" y="109"/>
                          <a:pt x="77" y="106"/>
                        </a:cubicBezTo>
                        <a:cubicBezTo>
                          <a:pt x="77" y="105"/>
                          <a:pt x="77" y="104"/>
                          <a:pt x="78" y="103"/>
                        </a:cubicBezTo>
                        <a:cubicBezTo>
                          <a:pt x="78" y="102"/>
                          <a:pt x="78" y="102"/>
                          <a:pt x="78" y="101"/>
                        </a:cubicBezTo>
                        <a:cubicBezTo>
                          <a:pt x="78" y="101"/>
                          <a:pt x="78" y="100"/>
                          <a:pt x="79" y="100"/>
                        </a:cubicBezTo>
                        <a:cubicBezTo>
                          <a:pt x="79" y="100"/>
                          <a:pt x="79" y="98"/>
                          <a:pt x="80" y="99"/>
                        </a:cubicBezTo>
                        <a:cubicBezTo>
                          <a:pt x="80" y="98"/>
                          <a:pt x="80" y="97"/>
                          <a:pt x="80" y="97"/>
                        </a:cubicBezTo>
                        <a:cubicBezTo>
                          <a:pt x="80" y="97"/>
                          <a:pt x="80" y="96"/>
                          <a:pt x="80" y="96"/>
                        </a:cubicBezTo>
                        <a:cubicBezTo>
                          <a:pt x="80" y="96"/>
                          <a:pt x="80" y="96"/>
                          <a:pt x="80" y="96"/>
                        </a:cubicBezTo>
                        <a:cubicBezTo>
                          <a:pt x="79" y="95"/>
                          <a:pt x="79" y="94"/>
                          <a:pt x="79" y="93"/>
                        </a:cubicBezTo>
                        <a:cubicBezTo>
                          <a:pt x="79" y="92"/>
                          <a:pt x="79" y="91"/>
                          <a:pt x="79" y="91"/>
                        </a:cubicBezTo>
                        <a:cubicBezTo>
                          <a:pt x="80" y="90"/>
                          <a:pt x="80" y="90"/>
                          <a:pt x="80" y="90"/>
                        </a:cubicBezTo>
                        <a:cubicBezTo>
                          <a:pt x="80" y="90"/>
                          <a:pt x="80" y="90"/>
                          <a:pt x="80" y="90"/>
                        </a:cubicBezTo>
                        <a:cubicBezTo>
                          <a:pt x="80" y="89"/>
                          <a:pt x="80" y="89"/>
                          <a:pt x="80" y="88"/>
                        </a:cubicBezTo>
                        <a:cubicBezTo>
                          <a:pt x="80" y="88"/>
                          <a:pt x="80" y="87"/>
                          <a:pt x="80" y="86"/>
                        </a:cubicBezTo>
                        <a:cubicBezTo>
                          <a:pt x="80" y="86"/>
                          <a:pt x="81" y="86"/>
                          <a:pt x="81" y="86"/>
                        </a:cubicBezTo>
                        <a:cubicBezTo>
                          <a:pt x="81" y="85"/>
                          <a:pt x="81" y="84"/>
                          <a:pt x="81" y="84"/>
                        </a:cubicBezTo>
                        <a:cubicBezTo>
                          <a:pt x="81" y="83"/>
                          <a:pt x="81" y="82"/>
                          <a:pt x="81" y="82"/>
                        </a:cubicBezTo>
                        <a:cubicBezTo>
                          <a:pt x="81" y="81"/>
                          <a:pt x="81" y="80"/>
                          <a:pt x="81" y="80"/>
                        </a:cubicBezTo>
                        <a:cubicBezTo>
                          <a:pt x="80" y="79"/>
                          <a:pt x="79" y="78"/>
                          <a:pt x="78" y="77"/>
                        </a:cubicBezTo>
                        <a:cubicBezTo>
                          <a:pt x="78" y="76"/>
                          <a:pt x="79" y="78"/>
                          <a:pt x="78" y="7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12" name="Freeform 24"/>
                  <p:cNvSpPr/>
                  <p:nvPr/>
                </p:nvSpPr>
                <p:spPr bwMode="auto">
                  <a:xfrm>
                    <a:off x="3441" y="1503"/>
                    <a:ext cx="379" cy="805"/>
                  </a:xfrm>
                  <a:custGeom>
                    <a:avLst/>
                    <a:gdLst>
                      <a:gd name="T0" fmla="*/ 77 w 86"/>
                      <a:gd name="T1" fmla="*/ 103 h 183"/>
                      <a:gd name="T2" fmla="*/ 69 w 86"/>
                      <a:gd name="T3" fmla="*/ 103 h 183"/>
                      <a:gd name="T4" fmla="*/ 64 w 86"/>
                      <a:gd name="T5" fmla="*/ 100 h 183"/>
                      <a:gd name="T6" fmla="*/ 61 w 86"/>
                      <a:gd name="T7" fmla="*/ 97 h 183"/>
                      <a:gd name="T8" fmla="*/ 56 w 86"/>
                      <a:gd name="T9" fmla="*/ 90 h 183"/>
                      <a:gd name="T10" fmla="*/ 45 w 86"/>
                      <a:gd name="T11" fmla="*/ 84 h 183"/>
                      <a:gd name="T12" fmla="*/ 39 w 86"/>
                      <a:gd name="T13" fmla="*/ 79 h 183"/>
                      <a:gd name="T14" fmla="*/ 28 w 86"/>
                      <a:gd name="T15" fmla="*/ 76 h 183"/>
                      <a:gd name="T16" fmla="*/ 23 w 86"/>
                      <a:gd name="T17" fmla="*/ 78 h 183"/>
                      <a:gd name="T18" fmla="*/ 18 w 86"/>
                      <a:gd name="T19" fmla="*/ 82 h 183"/>
                      <a:gd name="T20" fmla="*/ 13 w 86"/>
                      <a:gd name="T21" fmla="*/ 80 h 183"/>
                      <a:gd name="T22" fmla="*/ 14 w 86"/>
                      <a:gd name="T23" fmla="*/ 74 h 183"/>
                      <a:gd name="T24" fmla="*/ 10 w 86"/>
                      <a:gd name="T25" fmla="*/ 64 h 183"/>
                      <a:gd name="T26" fmla="*/ 7 w 86"/>
                      <a:gd name="T27" fmla="*/ 63 h 183"/>
                      <a:gd name="T28" fmla="*/ 5 w 86"/>
                      <a:gd name="T29" fmla="*/ 59 h 183"/>
                      <a:gd name="T30" fmla="*/ 12 w 86"/>
                      <a:gd name="T31" fmla="*/ 47 h 183"/>
                      <a:gd name="T32" fmla="*/ 21 w 86"/>
                      <a:gd name="T33" fmla="*/ 50 h 183"/>
                      <a:gd name="T34" fmla="*/ 25 w 86"/>
                      <a:gd name="T35" fmla="*/ 44 h 183"/>
                      <a:gd name="T36" fmla="*/ 27 w 86"/>
                      <a:gd name="T37" fmla="*/ 40 h 183"/>
                      <a:gd name="T38" fmla="*/ 35 w 86"/>
                      <a:gd name="T39" fmla="*/ 36 h 183"/>
                      <a:gd name="T40" fmla="*/ 41 w 86"/>
                      <a:gd name="T41" fmla="*/ 29 h 183"/>
                      <a:gd name="T42" fmla="*/ 47 w 86"/>
                      <a:gd name="T43" fmla="*/ 23 h 183"/>
                      <a:gd name="T44" fmla="*/ 53 w 86"/>
                      <a:gd name="T45" fmla="*/ 20 h 183"/>
                      <a:gd name="T46" fmla="*/ 51 w 86"/>
                      <a:gd name="T47" fmla="*/ 18 h 183"/>
                      <a:gd name="T48" fmla="*/ 61 w 86"/>
                      <a:gd name="T49" fmla="*/ 15 h 183"/>
                      <a:gd name="T50" fmla="*/ 65 w 86"/>
                      <a:gd name="T51" fmla="*/ 7 h 183"/>
                      <a:gd name="T52" fmla="*/ 59 w 86"/>
                      <a:gd name="T53" fmla="*/ 6 h 183"/>
                      <a:gd name="T54" fmla="*/ 52 w 86"/>
                      <a:gd name="T55" fmla="*/ 11 h 183"/>
                      <a:gd name="T56" fmla="*/ 46 w 86"/>
                      <a:gd name="T57" fmla="*/ 13 h 183"/>
                      <a:gd name="T58" fmla="*/ 48 w 86"/>
                      <a:gd name="T59" fmla="*/ 6 h 183"/>
                      <a:gd name="T60" fmla="*/ 55 w 86"/>
                      <a:gd name="T61" fmla="*/ 3 h 183"/>
                      <a:gd name="T62" fmla="*/ 9 w 86"/>
                      <a:gd name="T63" fmla="*/ 37 h 183"/>
                      <a:gd name="T64" fmla="*/ 0 w 86"/>
                      <a:gd name="T65" fmla="*/ 63 h 183"/>
                      <a:gd name="T66" fmla="*/ 4 w 86"/>
                      <a:gd name="T67" fmla="*/ 71 h 183"/>
                      <a:gd name="T68" fmla="*/ 11 w 86"/>
                      <a:gd name="T69" fmla="*/ 81 h 183"/>
                      <a:gd name="T70" fmla="*/ 16 w 86"/>
                      <a:gd name="T71" fmla="*/ 83 h 183"/>
                      <a:gd name="T72" fmla="*/ 14 w 86"/>
                      <a:gd name="T73" fmla="*/ 98 h 183"/>
                      <a:gd name="T74" fmla="*/ 13 w 86"/>
                      <a:gd name="T75" fmla="*/ 107 h 183"/>
                      <a:gd name="T76" fmla="*/ 18 w 86"/>
                      <a:gd name="T77" fmla="*/ 116 h 183"/>
                      <a:gd name="T78" fmla="*/ 22 w 86"/>
                      <a:gd name="T79" fmla="*/ 125 h 183"/>
                      <a:gd name="T80" fmla="*/ 27 w 86"/>
                      <a:gd name="T81" fmla="*/ 131 h 183"/>
                      <a:gd name="T82" fmla="*/ 31 w 86"/>
                      <a:gd name="T83" fmla="*/ 136 h 183"/>
                      <a:gd name="T84" fmla="*/ 34 w 86"/>
                      <a:gd name="T85" fmla="*/ 142 h 183"/>
                      <a:gd name="T86" fmla="*/ 36 w 86"/>
                      <a:gd name="T87" fmla="*/ 155 h 183"/>
                      <a:gd name="T88" fmla="*/ 41 w 86"/>
                      <a:gd name="T89" fmla="*/ 169 h 183"/>
                      <a:gd name="T90" fmla="*/ 46 w 86"/>
                      <a:gd name="T91" fmla="*/ 177 h 183"/>
                      <a:gd name="T92" fmla="*/ 50 w 86"/>
                      <a:gd name="T93" fmla="*/ 181 h 183"/>
                      <a:gd name="T94" fmla="*/ 52 w 86"/>
                      <a:gd name="T95" fmla="*/ 177 h 183"/>
                      <a:gd name="T96" fmla="*/ 50 w 86"/>
                      <a:gd name="T97" fmla="*/ 169 h 183"/>
                      <a:gd name="T98" fmla="*/ 55 w 86"/>
                      <a:gd name="T99" fmla="*/ 164 h 183"/>
                      <a:gd name="T100" fmla="*/ 58 w 86"/>
                      <a:gd name="T101" fmla="*/ 157 h 183"/>
                      <a:gd name="T102" fmla="*/ 64 w 86"/>
                      <a:gd name="T103" fmla="*/ 143 h 183"/>
                      <a:gd name="T104" fmla="*/ 73 w 86"/>
                      <a:gd name="T105" fmla="*/ 138 h 183"/>
                      <a:gd name="T106" fmla="*/ 79 w 86"/>
                      <a:gd name="T107" fmla="*/ 125 h 183"/>
                      <a:gd name="T108" fmla="*/ 81 w 86"/>
                      <a:gd name="T109" fmla="*/ 120 h 183"/>
                      <a:gd name="T110" fmla="*/ 85 w 86"/>
                      <a:gd name="T111"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 h="183">
                        <a:moveTo>
                          <a:pt x="85" y="107"/>
                        </a:moveTo>
                        <a:cubicBezTo>
                          <a:pt x="84" y="107"/>
                          <a:pt x="82" y="107"/>
                          <a:pt x="81" y="106"/>
                        </a:cubicBezTo>
                        <a:cubicBezTo>
                          <a:pt x="81" y="106"/>
                          <a:pt x="81" y="106"/>
                          <a:pt x="81" y="105"/>
                        </a:cubicBezTo>
                        <a:cubicBezTo>
                          <a:pt x="81" y="105"/>
                          <a:pt x="81" y="105"/>
                          <a:pt x="81" y="105"/>
                        </a:cubicBezTo>
                        <a:cubicBezTo>
                          <a:pt x="80" y="105"/>
                          <a:pt x="80" y="105"/>
                          <a:pt x="80" y="105"/>
                        </a:cubicBezTo>
                        <a:cubicBezTo>
                          <a:pt x="79" y="105"/>
                          <a:pt x="79" y="105"/>
                          <a:pt x="78" y="104"/>
                        </a:cubicBezTo>
                        <a:cubicBezTo>
                          <a:pt x="78" y="104"/>
                          <a:pt x="78" y="104"/>
                          <a:pt x="78" y="103"/>
                        </a:cubicBezTo>
                        <a:cubicBezTo>
                          <a:pt x="78" y="103"/>
                          <a:pt x="78" y="103"/>
                          <a:pt x="77" y="103"/>
                        </a:cubicBezTo>
                        <a:cubicBezTo>
                          <a:pt x="77" y="103"/>
                          <a:pt x="77" y="103"/>
                          <a:pt x="76" y="103"/>
                        </a:cubicBezTo>
                        <a:cubicBezTo>
                          <a:pt x="76" y="103"/>
                          <a:pt x="75" y="103"/>
                          <a:pt x="74" y="103"/>
                        </a:cubicBezTo>
                        <a:cubicBezTo>
                          <a:pt x="74" y="103"/>
                          <a:pt x="73" y="103"/>
                          <a:pt x="73" y="102"/>
                        </a:cubicBezTo>
                        <a:cubicBezTo>
                          <a:pt x="73" y="102"/>
                          <a:pt x="71" y="102"/>
                          <a:pt x="71" y="102"/>
                        </a:cubicBezTo>
                        <a:cubicBezTo>
                          <a:pt x="70" y="102"/>
                          <a:pt x="70" y="102"/>
                          <a:pt x="70" y="102"/>
                        </a:cubicBezTo>
                        <a:cubicBezTo>
                          <a:pt x="69" y="102"/>
                          <a:pt x="70" y="102"/>
                          <a:pt x="70" y="103"/>
                        </a:cubicBezTo>
                        <a:cubicBezTo>
                          <a:pt x="69" y="103"/>
                          <a:pt x="69" y="103"/>
                          <a:pt x="69" y="103"/>
                        </a:cubicBezTo>
                        <a:cubicBezTo>
                          <a:pt x="69" y="103"/>
                          <a:pt x="69" y="103"/>
                          <a:pt x="69" y="103"/>
                        </a:cubicBezTo>
                        <a:cubicBezTo>
                          <a:pt x="69" y="102"/>
                          <a:pt x="69" y="101"/>
                          <a:pt x="69" y="101"/>
                        </a:cubicBezTo>
                        <a:cubicBezTo>
                          <a:pt x="68" y="101"/>
                          <a:pt x="67" y="101"/>
                          <a:pt x="67" y="101"/>
                        </a:cubicBezTo>
                        <a:cubicBezTo>
                          <a:pt x="67" y="101"/>
                          <a:pt x="66" y="101"/>
                          <a:pt x="66" y="101"/>
                        </a:cubicBezTo>
                        <a:cubicBezTo>
                          <a:pt x="66" y="101"/>
                          <a:pt x="66" y="101"/>
                          <a:pt x="66" y="101"/>
                        </a:cubicBezTo>
                        <a:cubicBezTo>
                          <a:pt x="66" y="100"/>
                          <a:pt x="66" y="101"/>
                          <a:pt x="66" y="101"/>
                        </a:cubicBezTo>
                        <a:cubicBezTo>
                          <a:pt x="65" y="101"/>
                          <a:pt x="65" y="100"/>
                          <a:pt x="65" y="100"/>
                        </a:cubicBezTo>
                        <a:cubicBezTo>
                          <a:pt x="65" y="100"/>
                          <a:pt x="65" y="100"/>
                          <a:pt x="65" y="100"/>
                        </a:cubicBezTo>
                        <a:cubicBezTo>
                          <a:pt x="65" y="99"/>
                          <a:pt x="65" y="100"/>
                          <a:pt x="64" y="100"/>
                        </a:cubicBezTo>
                        <a:cubicBezTo>
                          <a:pt x="63" y="100"/>
                          <a:pt x="62" y="100"/>
                          <a:pt x="61" y="100"/>
                        </a:cubicBezTo>
                        <a:cubicBezTo>
                          <a:pt x="61" y="100"/>
                          <a:pt x="60" y="100"/>
                          <a:pt x="59" y="100"/>
                        </a:cubicBezTo>
                        <a:cubicBezTo>
                          <a:pt x="59" y="100"/>
                          <a:pt x="58" y="100"/>
                          <a:pt x="57" y="99"/>
                        </a:cubicBezTo>
                        <a:cubicBezTo>
                          <a:pt x="57" y="99"/>
                          <a:pt x="56" y="98"/>
                          <a:pt x="57" y="98"/>
                        </a:cubicBezTo>
                        <a:cubicBezTo>
                          <a:pt x="57" y="98"/>
                          <a:pt x="58" y="98"/>
                          <a:pt x="58" y="97"/>
                        </a:cubicBezTo>
                        <a:cubicBezTo>
                          <a:pt x="58" y="97"/>
                          <a:pt x="58" y="97"/>
                          <a:pt x="58" y="97"/>
                        </a:cubicBezTo>
                        <a:cubicBezTo>
                          <a:pt x="59" y="97"/>
                          <a:pt x="59" y="97"/>
                          <a:pt x="60" y="97"/>
                        </a:cubicBezTo>
                        <a:cubicBezTo>
                          <a:pt x="60" y="97"/>
                          <a:pt x="61" y="97"/>
                          <a:pt x="61" y="97"/>
                        </a:cubicBezTo>
                        <a:cubicBezTo>
                          <a:pt x="61" y="97"/>
                          <a:pt x="61" y="97"/>
                          <a:pt x="61" y="97"/>
                        </a:cubicBezTo>
                        <a:cubicBezTo>
                          <a:pt x="61" y="96"/>
                          <a:pt x="61" y="96"/>
                          <a:pt x="61" y="96"/>
                        </a:cubicBezTo>
                        <a:cubicBezTo>
                          <a:pt x="61" y="96"/>
                          <a:pt x="61" y="95"/>
                          <a:pt x="61" y="95"/>
                        </a:cubicBezTo>
                        <a:cubicBezTo>
                          <a:pt x="60" y="94"/>
                          <a:pt x="59" y="94"/>
                          <a:pt x="58" y="93"/>
                        </a:cubicBezTo>
                        <a:cubicBezTo>
                          <a:pt x="58" y="93"/>
                          <a:pt x="58" y="93"/>
                          <a:pt x="57" y="93"/>
                        </a:cubicBezTo>
                        <a:cubicBezTo>
                          <a:pt x="57" y="93"/>
                          <a:pt x="57" y="92"/>
                          <a:pt x="57" y="92"/>
                        </a:cubicBezTo>
                        <a:cubicBezTo>
                          <a:pt x="57" y="92"/>
                          <a:pt x="56" y="91"/>
                          <a:pt x="56" y="91"/>
                        </a:cubicBezTo>
                        <a:cubicBezTo>
                          <a:pt x="55" y="91"/>
                          <a:pt x="56" y="91"/>
                          <a:pt x="56" y="90"/>
                        </a:cubicBezTo>
                        <a:cubicBezTo>
                          <a:pt x="56" y="90"/>
                          <a:pt x="55" y="90"/>
                          <a:pt x="55" y="90"/>
                        </a:cubicBezTo>
                        <a:cubicBezTo>
                          <a:pt x="55" y="89"/>
                          <a:pt x="55" y="89"/>
                          <a:pt x="54" y="88"/>
                        </a:cubicBezTo>
                        <a:cubicBezTo>
                          <a:pt x="54" y="88"/>
                          <a:pt x="53" y="88"/>
                          <a:pt x="53" y="88"/>
                        </a:cubicBezTo>
                        <a:cubicBezTo>
                          <a:pt x="53" y="87"/>
                          <a:pt x="52" y="87"/>
                          <a:pt x="52" y="87"/>
                        </a:cubicBezTo>
                        <a:cubicBezTo>
                          <a:pt x="51" y="87"/>
                          <a:pt x="49" y="87"/>
                          <a:pt x="49" y="86"/>
                        </a:cubicBezTo>
                        <a:cubicBezTo>
                          <a:pt x="48" y="86"/>
                          <a:pt x="47" y="86"/>
                          <a:pt x="46" y="85"/>
                        </a:cubicBezTo>
                        <a:cubicBezTo>
                          <a:pt x="46" y="85"/>
                          <a:pt x="46" y="85"/>
                          <a:pt x="46" y="85"/>
                        </a:cubicBezTo>
                        <a:cubicBezTo>
                          <a:pt x="46" y="85"/>
                          <a:pt x="45" y="84"/>
                          <a:pt x="45" y="84"/>
                        </a:cubicBezTo>
                        <a:cubicBezTo>
                          <a:pt x="45" y="84"/>
                          <a:pt x="45" y="84"/>
                          <a:pt x="44" y="83"/>
                        </a:cubicBezTo>
                        <a:cubicBezTo>
                          <a:pt x="44" y="83"/>
                          <a:pt x="45" y="83"/>
                          <a:pt x="44" y="82"/>
                        </a:cubicBezTo>
                        <a:cubicBezTo>
                          <a:pt x="44" y="82"/>
                          <a:pt x="44" y="82"/>
                          <a:pt x="43" y="82"/>
                        </a:cubicBezTo>
                        <a:cubicBezTo>
                          <a:pt x="42" y="82"/>
                          <a:pt x="41" y="82"/>
                          <a:pt x="40" y="82"/>
                        </a:cubicBezTo>
                        <a:cubicBezTo>
                          <a:pt x="39" y="82"/>
                          <a:pt x="40" y="80"/>
                          <a:pt x="41" y="80"/>
                        </a:cubicBezTo>
                        <a:cubicBezTo>
                          <a:pt x="40" y="80"/>
                          <a:pt x="40" y="80"/>
                          <a:pt x="40" y="79"/>
                        </a:cubicBezTo>
                        <a:cubicBezTo>
                          <a:pt x="40" y="79"/>
                          <a:pt x="39" y="79"/>
                          <a:pt x="39" y="79"/>
                        </a:cubicBezTo>
                        <a:cubicBezTo>
                          <a:pt x="39" y="79"/>
                          <a:pt x="39" y="79"/>
                          <a:pt x="39" y="79"/>
                        </a:cubicBezTo>
                        <a:cubicBezTo>
                          <a:pt x="39" y="80"/>
                          <a:pt x="39" y="80"/>
                          <a:pt x="39" y="80"/>
                        </a:cubicBezTo>
                        <a:cubicBezTo>
                          <a:pt x="38" y="80"/>
                          <a:pt x="38" y="80"/>
                          <a:pt x="38" y="80"/>
                        </a:cubicBezTo>
                        <a:cubicBezTo>
                          <a:pt x="37" y="80"/>
                          <a:pt x="36" y="79"/>
                          <a:pt x="36" y="78"/>
                        </a:cubicBezTo>
                        <a:cubicBezTo>
                          <a:pt x="35" y="78"/>
                          <a:pt x="34" y="79"/>
                          <a:pt x="33" y="78"/>
                        </a:cubicBezTo>
                        <a:cubicBezTo>
                          <a:pt x="32" y="78"/>
                          <a:pt x="31" y="77"/>
                          <a:pt x="30" y="77"/>
                        </a:cubicBezTo>
                        <a:cubicBezTo>
                          <a:pt x="30" y="77"/>
                          <a:pt x="29" y="76"/>
                          <a:pt x="29" y="76"/>
                        </a:cubicBezTo>
                        <a:cubicBezTo>
                          <a:pt x="29" y="76"/>
                          <a:pt x="28" y="76"/>
                          <a:pt x="28" y="76"/>
                        </a:cubicBezTo>
                        <a:cubicBezTo>
                          <a:pt x="28" y="76"/>
                          <a:pt x="28" y="76"/>
                          <a:pt x="28" y="76"/>
                        </a:cubicBezTo>
                        <a:cubicBezTo>
                          <a:pt x="28" y="77"/>
                          <a:pt x="28" y="77"/>
                          <a:pt x="28" y="77"/>
                        </a:cubicBezTo>
                        <a:cubicBezTo>
                          <a:pt x="28" y="78"/>
                          <a:pt x="28" y="80"/>
                          <a:pt x="27" y="80"/>
                        </a:cubicBezTo>
                        <a:cubicBezTo>
                          <a:pt x="27" y="79"/>
                          <a:pt x="27" y="78"/>
                          <a:pt x="27" y="77"/>
                        </a:cubicBezTo>
                        <a:cubicBezTo>
                          <a:pt x="27" y="76"/>
                          <a:pt x="26" y="76"/>
                          <a:pt x="25" y="76"/>
                        </a:cubicBezTo>
                        <a:cubicBezTo>
                          <a:pt x="25" y="77"/>
                          <a:pt x="25" y="77"/>
                          <a:pt x="24" y="77"/>
                        </a:cubicBezTo>
                        <a:cubicBezTo>
                          <a:pt x="24" y="77"/>
                          <a:pt x="24" y="77"/>
                          <a:pt x="24" y="77"/>
                        </a:cubicBezTo>
                        <a:cubicBezTo>
                          <a:pt x="24" y="77"/>
                          <a:pt x="23" y="77"/>
                          <a:pt x="23" y="77"/>
                        </a:cubicBezTo>
                        <a:cubicBezTo>
                          <a:pt x="23" y="77"/>
                          <a:pt x="23" y="77"/>
                          <a:pt x="23" y="78"/>
                        </a:cubicBezTo>
                        <a:cubicBezTo>
                          <a:pt x="23" y="78"/>
                          <a:pt x="21" y="78"/>
                          <a:pt x="20" y="78"/>
                        </a:cubicBezTo>
                        <a:cubicBezTo>
                          <a:pt x="20" y="79"/>
                          <a:pt x="21" y="79"/>
                          <a:pt x="21" y="80"/>
                        </a:cubicBezTo>
                        <a:cubicBezTo>
                          <a:pt x="21" y="80"/>
                          <a:pt x="21" y="80"/>
                          <a:pt x="21" y="80"/>
                        </a:cubicBezTo>
                        <a:cubicBezTo>
                          <a:pt x="21" y="80"/>
                          <a:pt x="21" y="80"/>
                          <a:pt x="22" y="80"/>
                        </a:cubicBezTo>
                        <a:cubicBezTo>
                          <a:pt x="22" y="80"/>
                          <a:pt x="22" y="81"/>
                          <a:pt x="22" y="81"/>
                        </a:cubicBezTo>
                        <a:cubicBezTo>
                          <a:pt x="21" y="81"/>
                          <a:pt x="21" y="82"/>
                          <a:pt x="20" y="82"/>
                        </a:cubicBezTo>
                        <a:cubicBezTo>
                          <a:pt x="20" y="82"/>
                          <a:pt x="20" y="82"/>
                          <a:pt x="19" y="82"/>
                        </a:cubicBezTo>
                        <a:cubicBezTo>
                          <a:pt x="19" y="82"/>
                          <a:pt x="19" y="82"/>
                          <a:pt x="18" y="82"/>
                        </a:cubicBezTo>
                        <a:cubicBezTo>
                          <a:pt x="18" y="82"/>
                          <a:pt x="18" y="81"/>
                          <a:pt x="18" y="81"/>
                        </a:cubicBezTo>
                        <a:cubicBezTo>
                          <a:pt x="18" y="81"/>
                          <a:pt x="18" y="81"/>
                          <a:pt x="18" y="81"/>
                        </a:cubicBezTo>
                        <a:cubicBezTo>
                          <a:pt x="18" y="80"/>
                          <a:pt x="18" y="80"/>
                          <a:pt x="17" y="80"/>
                        </a:cubicBezTo>
                        <a:cubicBezTo>
                          <a:pt x="17" y="79"/>
                          <a:pt x="17" y="79"/>
                          <a:pt x="16" y="79"/>
                        </a:cubicBezTo>
                        <a:cubicBezTo>
                          <a:pt x="16" y="80"/>
                          <a:pt x="15" y="80"/>
                          <a:pt x="15" y="80"/>
                        </a:cubicBezTo>
                        <a:cubicBezTo>
                          <a:pt x="15" y="81"/>
                          <a:pt x="14" y="81"/>
                          <a:pt x="14" y="80"/>
                        </a:cubicBezTo>
                        <a:cubicBezTo>
                          <a:pt x="14" y="80"/>
                          <a:pt x="14" y="80"/>
                          <a:pt x="14" y="80"/>
                        </a:cubicBezTo>
                        <a:cubicBezTo>
                          <a:pt x="13" y="80"/>
                          <a:pt x="13" y="80"/>
                          <a:pt x="13" y="80"/>
                        </a:cubicBezTo>
                        <a:cubicBezTo>
                          <a:pt x="13" y="80"/>
                          <a:pt x="13" y="80"/>
                          <a:pt x="13" y="79"/>
                        </a:cubicBezTo>
                        <a:cubicBezTo>
                          <a:pt x="13" y="79"/>
                          <a:pt x="13" y="79"/>
                          <a:pt x="12" y="79"/>
                        </a:cubicBezTo>
                        <a:cubicBezTo>
                          <a:pt x="12" y="79"/>
                          <a:pt x="12" y="79"/>
                          <a:pt x="12" y="78"/>
                        </a:cubicBezTo>
                        <a:cubicBezTo>
                          <a:pt x="12" y="78"/>
                          <a:pt x="12" y="78"/>
                          <a:pt x="12" y="77"/>
                        </a:cubicBezTo>
                        <a:cubicBezTo>
                          <a:pt x="11" y="77"/>
                          <a:pt x="11" y="77"/>
                          <a:pt x="11" y="77"/>
                        </a:cubicBezTo>
                        <a:cubicBezTo>
                          <a:pt x="11" y="76"/>
                          <a:pt x="11" y="76"/>
                          <a:pt x="11" y="75"/>
                        </a:cubicBezTo>
                        <a:cubicBezTo>
                          <a:pt x="11" y="75"/>
                          <a:pt x="11" y="75"/>
                          <a:pt x="12" y="75"/>
                        </a:cubicBezTo>
                        <a:cubicBezTo>
                          <a:pt x="12" y="75"/>
                          <a:pt x="13" y="75"/>
                          <a:pt x="14" y="74"/>
                        </a:cubicBezTo>
                        <a:cubicBezTo>
                          <a:pt x="14" y="74"/>
                          <a:pt x="14" y="73"/>
                          <a:pt x="14" y="73"/>
                        </a:cubicBezTo>
                        <a:cubicBezTo>
                          <a:pt x="13" y="72"/>
                          <a:pt x="13" y="72"/>
                          <a:pt x="13" y="71"/>
                        </a:cubicBezTo>
                        <a:cubicBezTo>
                          <a:pt x="13" y="71"/>
                          <a:pt x="13" y="70"/>
                          <a:pt x="13" y="69"/>
                        </a:cubicBezTo>
                        <a:cubicBezTo>
                          <a:pt x="13" y="69"/>
                          <a:pt x="12" y="69"/>
                          <a:pt x="12" y="69"/>
                        </a:cubicBezTo>
                        <a:cubicBezTo>
                          <a:pt x="11" y="69"/>
                          <a:pt x="11" y="69"/>
                          <a:pt x="11" y="69"/>
                        </a:cubicBezTo>
                        <a:cubicBezTo>
                          <a:pt x="10" y="69"/>
                          <a:pt x="9" y="69"/>
                          <a:pt x="9" y="68"/>
                        </a:cubicBezTo>
                        <a:cubicBezTo>
                          <a:pt x="9" y="67"/>
                          <a:pt x="9" y="66"/>
                          <a:pt x="10" y="66"/>
                        </a:cubicBezTo>
                        <a:cubicBezTo>
                          <a:pt x="10" y="65"/>
                          <a:pt x="10" y="65"/>
                          <a:pt x="10" y="64"/>
                        </a:cubicBezTo>
                        <a:cubicBezTo>
                          <a:pt x="10" y="63"/>
                          <a:pt x="11" y="63"/>
                          <a:pt x="11" y="63"/>
                        </a:cubicBezTo>
                        <a:cubicBezTo>
                          <a:pt x="12" y="64"/>
                          <a:pt x="13" y="63"/>
                          <a:pt x="13" y="62"/>
                        </a:cubicBezTo>
                        <a:cubicBezTo>
                          <a:pt x="13" y="61"/>
                          <a:pt x="13" y="60"/>
                          <a:pt x="13" y="60"/>
                        </a:cubicBezTo>
                        <a:cubicBezTo>
                          <a:pt x="12" y="60"/>
                          <a:pt x="12" y="59"/>
                          <a:pt x="11" y="60"/>
                        </a:cubicBezTo>
                        <a:cubicBezTo>
                          <a:pt x="10" y="60"/>
                          <a:pt x="10" y="60"/>
                          <a:pt x="10" y="61"/>
                        </a:cubicBezTo>
                        <a:cubicBezTo>
                          <a:pt x="10" y="61"/>
                          <a:pt x="10" y="62"/>
                          <a:pt x="9" y="61"/>
                        </a:cubicBezTo>
                        <a:cubicBezTo>
                          <a:pt x="9" y="62"/>
                          <a:pt x="9" y="63"/>
                          <a:pt x="8" y="62"/>
                        </a:cubicBezTo>
                        <a:cubicBezTo>
                          <a:pt x="8" y="63"/>
                          <a:pt x="8" y="63"/>
                          <a:pt x="7" y="63"/>
                        </a:cubicBezTo>
                        <a:cubicBezTo>
                          <a:pt x="7" y="64"/>
                          <a:pt x="6" y="65"/>
                          <a:pt x="5" y="65"/>
                        </a:cubicBezTo>
                        <a:cubicBezTo>
                          <a:pt x="5" y="65"/>
                          <a:pt x="5" y="65"/>
                          <a:pt x="5" y="64"/>
                        </a:cubicBezTo>
                        <a:cubicBezTo>
                          <a:pt x="4" y="64"/>
                          <a:pt x="4" y="64"/>
                          <a:pt x="4" y="63"/>
                        </a:cubicBezTo>
                        <a:cubicBezTo>
                          <a:pt x="4" y="63"/>
                          <a:pt x="4" y="63"/>
                          <a:pt x="4" y="63"/>
                        </a:cubicBezTo>
                        <a:cubicBezTo>
                          <a:pt x="4" y="62"/>
                          <a:pt x="4" y="62"/>
                          <a:pt x="4" y="62"/>
                        </a:cubicBezTo>
                        <a:cubicBezTo>
                          <a:pt x="3" y="62"/>
                          <a:pt x="4" y="61"/>
                          <a:pt x="4" y="61"/>
                        </a:cubicBezTo>
                        <a:cubicBezTo>
                          <a:pt x="4" y="60"/>
                          <a:pt x="4" y="59"/>
                          <a:pt x="4" y="60"/>
                        </a:cubicBezTo>
                        <a:cubicBezTo>
                          <a:pt x="5" y="59"/>
                          <a:pt x="5" y="58"/>
                          <a:pt x="5" y="59"/>
                        </a:cubicBezTo>
                        <a:cubicBezTo>
                          <a:pt x="5" y="58"/>
                          <a:pt x="5" y="57"/>
                          <a:pt x="6" y="57"/>
                        </a:cubicBezTo>
                        <a:cubicBezTo>
                          <a:pt x="6" y="56"/>
                          <a:pt x="6" y="54"/>
                          <a:pt x="7" y="54"/>
                        </a:cubicBezTo>
                        <a:cubicBezTo>
                          <a:pt x="7" y="53"/>
                          <a:pt x="7" y="52"/>
                          <a:pt x="8" y="52"/>
                        </a:cubicBezTo>
                        <a:cubicBezTo>
                          <a:pt x="8" y="52"/>
                          <a:pt x="8" y="51"/>
                          <a:pt x="9" y="50"/>
                        </a:cubicBezTo>
                        <a:cubicBezTo>
                          <a:pt x="9" y="50"/>
                          <a:pt x="9" y="50"/>
                          <a:pt x="9" y="50"/>
                        </a:cubicBezTo>
                        <a:cubicBezTo>
                          <a:pt x="9" y="50"/>
                          <a:pt x="9" y="50"/>
                          <a:pt x="9" y="50"/>
                        </a:cubicBezTo>
                        <a:cubicBezTo>
                          <a:pt x="9" y="50"/>
                          <a:pt x="9" y="49"/>
                          <a:pt x="10" y="49"/>
                        </a:cubicBezTo>
                        <a:cubicBezTo>
                          <a:pt x="10" y="48"/>
                          <a:pt x="12" y="48"/>
                          <a:pt x="12" y="47"/>
                        </a:cubicBezTo>
                        <a:cubicBezTo>
                          <a:pt x="12" y="46"/>
                          <a:pt x="12" y="46"/>
                          <a:pt x="13" y="46"/>
                        </a:cubicBezTo>
                        <a:cubicBezTo>
                          <a:pt x="13" y="46"/>
                          <a:pt x="13" y="46"/>
                          <a:pt x="14" y="46"/>
                        </a:cubicBezTo>
                        <a:cubicBezTo>
                          <a:pt x="14" y="46"/>
                          <a:pt x="14" y="46"/>
                          <a:pt x="15" y="46"/>
                        </a:cubicBezTo>
                        <a:cubicBezTo>
                          <a:pt x="16" y="46"/>
                          <a:pt x="16" y="46"/>
                          <a:pt x="17" y="45"/>
                        </a:cubicBezTo>
                        <a:cubicBezTo>
                          <a:pt x="17" y="45"/>
                          <a:pt x="18" y="45"/>
                          <a:pt x="19" y="45"/>
                        </a:cubicBezTo>
                        <a:cubicBezTo>
                          <a:pt x="19" y="45"/>
                          <a:pt x="20" y="45"/>
                          <a:pt x="20" y="45"/>
                        </a:cubicBezTo>
                        <a:cubicBezTo>
                          <a:pt x="21" y="45"/>
                          <a:pt x="21" y="46"/>
                          <a:pt x="21" y="47"/>
                        </a:cubicBezTo>
                        <a:cubicBezTo>
                          <a:pt x="21" y="48"/>
                          <a:pt x="21" y="49"/>
                          <a:pt x="21" y="50"/>
                        </a:cubicBezTo>
                        <a:cubicBezTo>
                          <a:pt x="21" y="50"/>
                          <a:pt x="21" y="50"/>
                          <a:pt x="20" y="50"/>
                        </a:cubicBezTo>
                        <a:cubicBezTo>
                          <a:pt x="20" y="51"/>
                          <a:pt x="20" y="51"/>
                          <a:pt x="20" y="51"/>
                        </a:cubicBezTo>
                        <a:cubicBezTo>
                          <a:pt x="20" y="51"/>
                          <a:pt x="20" y="51"/>
                          <a:pt x="21" y="51"/>
                        </a:cubicBezTo>
                        <a:cubicBezTo>
                          <a:pt x="21" y="51"/>
                          <a:pt x="21" y="51"/>
                          <a:pt x="21" y="52"/>
                        </a:cubicBezTo>
                        <a:cubicBezTo>
                          <a:pt x="21" y="52"/>
                          <a:pt x="21" y="52"/>
                          <a:pt x="21" y="52"/>
                        </a:cubicBezTo>
                        <a:cubicBezTo>
                          <a:pt x="23" y="52"/>
                          <a:pt x="21" y="48"/>
                          <a:pt x="23" y="48"/>
                        </a:cubicBezTo>
                        <a:cubicBezTo>
                          <a:pt x="23" y="48"/>
                          <a:pt x="23" y="46"/>
                          <a:pt x="24" y="47"/>
                        </a:cubicBezTo>
                        <a:cubicBezTo>
                          <a:pt x="24" y="46"/>
                          <a:pt x="24" y="43"/>
                          <a:pt x="25" y="44"/>
                        </a:cubicBezTo>
                        <a:cubicBezTo>
                          <a:pt x="25" y="44"/>
                          <a:pt x="26" y="44"/>
                          <a:pt x="26" y="44"/>
                        </a:cubicBezTo>
                        <a:cubicBezTo>
                          <a:pt x="26" y="43"/>
                          <a:pt x="26" y="43"/>
                          <a:pt x="26" y="43"/>
                        </a:cubicBezTo>
                        <a:cubicBezTo>
                          <a:pt x="27" y="43"/>
                          <a:pt x="27" y="43"/>
                          <a:pt x="28" y="43"/>
                        </a:cubicBezTo>
                        <a:cubicBezTo>
                          <a:pt x="28" y="43"/>
                          <a:pt x="28" y="42"/>
                          <a:pt x="28" y="42"/>
                        </a:cubicBezTo>
                        <a:cubicBezTo>
                          <a:pt x="27" y="42"/>
                          <a:pt x="27" y="42"/>
                          <a:pt x="27" y="41"/>
                        </a:cubicBezTo>
                        <a:cubicBezTo>
                          <a:pt x="27" y="41"/>
                          <a:pt x="27" y="41"/>
                          <a:pt x="27" y="41"/>
                        </a:cubicBezTo>
                        <a:cubicBezTo>
                          <a:pt x="27" y="41"/>
                          <a:pt x="27" y="40"/>
                          <a:pt x="27" y="40"/>
                        </a:cubicBezTo>
                        <a:cubicBezTo>
                          <a:pt x="27" y="40"/>
                          <a:pt x="27" y="40"/>
                          <a:pt x="27" y="40"/>
                        </a:cubicBezTo>
                        <a:cubicBezTo>
                          <a:pt x="28" y="40"/>
                          <a:pt x="28" y="40"/>
                          <a:pt x="28" y="40"/>
                        </a:cubicBezTo>
                        <a:cubicBezTo>
                          <a:pt x="29" y="40"/>
                          <a:pt x="30" y="40"/>
                          <a:pt x="30" y="40"/>
                        </a:cubicBezTo>
                        <a:cubicBezTo>
                          <a:pt x="30" y="39"/>
                          <a:pt x="30" y="39"/>
                          <a:pt x="31" y="38"/>
                        </a:cubicBezTo>
                        <a:cubicBezTo>
                          <a:pt x="31" y="38"/>
                          <a:pt x="32" y="37"/>
                          <a:pt x="32" y="37"/>
                        </a:cubicBezTo>
                        <a:cubicBezTo>
                          <a:pt x="33" y="37"/>
                          <a:pt x="33" y="37"/>
                          <a:pt x="33" y="37"/>
                        </a:cubicBezTo>
                        <a:cubicBezTo>
                          <a:pt x="33" y="37"/>
                          <a:pt x="33" y="37"/>
                          <a:pt x="33" y="37"/>
                        </a:cubicBezTo>
                        <a:cubicBezTo>
                          <a:pt x="34" y="37"/>
                          <a:pt x="34" y="36"/>
                          <a:pt x="34" y="36"/>
                        </a:cubicBezTo>
                        <a:cubicBezTo>
                          <a:pt x="34" y="36"/>
                          <a:pt x="34" y="36"/>
                          <a:pt x="35" y="36"/>
                        </a:cubicBezTo>
                        <a:cubicBezTo>
                          <a:pt x="35" y="36"/>
                          <a:pt x="35" y="35"/>
                          <a:pt x="35" y="35"/>
                        </a:cubicBezTo>
                        <a:cubicBezTo>
                          <a:pt x="35" y="35"/>
                          <a:pt x="35" y="35"/>
                          <a:pt x="35" y="35"/>
                        </a:cubicBezTo>
                        <a:cubicBezTo>
                          <a:pt x="35" y="34"/>
                          <a:pt x="35" y="34"/>
                          <a:pt x="35" y="34"/>
                        </a:cubicBezTo>
                        <a:cubicBezTo>
                          <a:pt x="35" y="33"/>
                          <a:pt x="36" y="33"/>
                          <a:pt x="36" y="33"/>
                        </a:cubicBezTo>
                        <a:cubicBezTo>
                          <a:pt x="37" y="31"/>
                          <a:pt x="38" y="30"/>
                          <a:pt x="39" y="30"/>
                        </a:cubicBezTo>
                        <a:cubicBezTo>
                          <a:pt x="39" y="30"/>
                          <a:pt x="40" y="30"/>
                          <a:pt x="40" y="30"/>
                        </a:cubicBezTo>
                        <a:cubicBezTo>
                          <a:pt x="40" y="29"/>
                          <a:pt x="40" y="29"/>
                          <a:pt x="40" y="29"/>
                        </a:cubicBezTo>
                        <a:cubicBezTo>
                          <a:pt x="40" y="29"/>
                          <a:pt x="41" y="29"/>
                          <a:pt x="41" y="29"/>
                        </a:cubicBezTo>
                        <a:cubicBezTo>
                          <a:pt x="41" y="29"/>
                          <a:pt x="42" y="29"/>
                          <a:pt x="42" y="29"/>
                        </a:cubicBezTo>
                        <a:cubicBezTo>
                          <a:pt x="43" y="29"/>
                          <a:pt x="43" y="29"/>
                          <a:pt x="43" y="28"/>
                        </a:cubicBezTo>
                        <a:cubicBezTo>
                          <a:pt x="43" y="28"/>
                          <a:pt x="43" y="28"/>
                          <a:pt x="43" y="28"/>
                        </a:cubicBezTo>
                        <a:cubicBezTo>
                          <a:pt x="44" y="27"/>
                          <a:pt x="44" y="27"/>
                          <a:pt x="44" y="26"/>
                        </a:cubicBezTo>
                        <a:cubicBezTo>
                          <a:pt x="44" y="26"/>
                          <a:pt x="44" y="25"/>
                          <a:pt x="44" y="25"/>
                        </a:cubicBezTo>
                        <a:cubicBezTo>
                          <a:pt x="45" y="25"/>
                          <a:pt x="45" y="24"/>
                          <a:pt x="45" y="24"/>
                        </a:cubicBezTo>
                        <a:cubicBezTo>
                          <a:pt x="45" y="24"/>
                          <a:pt x="45" y="24"/>
                          <a:pt x="46" y="23"/>
                        </a:cubicBezTo>
                        <a:cubicBezTo>
                          <a:pt x="46" y="23"/>
                          <a:pt x="47" y="23"/>
                          <a:pt x="47" y="23"/>
                        </a:cubicBezTo>
                        <a:cubicBezTo>
                          <a:pt x="47" y="23"/>
                          <a:pt x="47" y="23"/>
                          <a:pt x="48" y="22"/>
                        </a:cubicBezTo>
                        <a:cubicBezTo>
                          <a:pt x="48" y="22"/>
                          <a:pt x="49" y="23"/>
                          <a:pt x="49" y="22"/>
                        </a:cubicBezTo>
                        <a:cubicBezTo>
                          <a:pt x="49" y="22"/>
                          <a:pt x="49" y="22"/>
                          <a:pt x="50" y="21"/>
                        </a:cubicBezTo>
                        <a:cubicBezTo>
                          <a:pt x="50" y="21"/>
                          <a:pt x="50" y="21"/>
                          <a:pt x="50" y="21"/>
                        </a:cubicBezTo>
                        <a:cubicBezTo>
                          <a:pt x="51" y="21"/>
                          <a:pt x="51" y="21"/>
                          <a:pt x="51" y="21"/>
                        </a:cubicBezTo>
                        <a:cubicBezTo>
                          <a:pt x="52" y="21"/>
                          <a:pt x="52" y="21"/>
                          <a:pt x="52" y="21"/>
                        </a:cubicBezTo>
                        <a:cubicBezTo>
                          <a:pt x="52" y="21"/>
                          <a:pt x="52" y="21"/>
                          <a:pt x="52" y="21"/>
                        </a:cubicBezTo>
                        <a:cubicBezTo>
                          <a:pt x="53" y="20"/>
                          <a:pt x="53" y="20"/>
                          <a:pt x="53" y="20"/>
                        </a:cubicBezTo>
                        <a:cubicBezTo>
                          <a:pt x="52" y="20"/>
                          <a:pt x="52" y="20"/>
                          <a:pt x="51" y="20"/>
                        </a:cubicBezTo>
                        <a:cubicBezTo>
                          <a:pt x="51" y="20"/>
                          <a:pt x="51" y="20"/>
                          <a:pt x="51" y="20"/>
                        </a:cubicBezTo>
                        <a:cubicBezTo>
                          <a:pt x="51" y="20"/>
                          <a:pt x="51" y="20"/>
                          <a:pt x="51" y="20"/>
                        </a:cubicBezTo>
                        <a:cubicBezTo>
                          <a:pt x="50" y="21"/>
                          <a:pt x="50" y="21"/>
                          <a:pt x="49" y="20"/>
                        </a:cubicBezTo>
                        <a:cubicBezTo>
                          <a:pt x="49" y="20"/>
                          <a:pt x="48" y="20"/>
                          <a:pt x="48" y="19"/>
                        </a:cubicBezTo>
                        <a:cubicBezTo>
                          <a:pt x="48" y="19"/>
                          <a:pt x="49" y="19"/>
                          <a:pt x="49" y="19"/>
                        </a:cubicBezTo>
                        <a:cubicBezTo>
                          <a:pt x="49" y="18"/>
                          <a:pt x="49" y="18"/>
                          <a:pt x="49" y="18"/>
                        </a:cubicBezTo>
                        <a:cubicBezTo>
                          <a:pt x="50" y="18"/>
                          <a:pt x="51" y="18"/>
                          <a:pt x="51" y="18"/>
                        </a:cubicBezTo>
                        <a:cubicBezTo>
                          <a:pt x="51" y="17"/>
                          <a:pt x="51" y="17"/>
                          <a:pt x="51" y="17"/>
                        </a:cubicBezTo>
                        <a:cubicBezTo>
                          <a:pt x="52" y="17"/>
                          <a:pt x="52" y="17"/>
                          <a:pt x="53" y="17"/>
                        </a:cubicBezTo>
                        <a:cubicBezTo>
                          <a:pt x="53" y="17"/>
                          <a:pt x="54" y="17"/>
                          <a:pt x="55" y="17"/>
                        </a:cubicBezTo>
                        <a:cubicBezTo>
                          <a:pt x="56" y="17"/>
                          <a:pt x="57" y="17"/>
                          <a:pt x="58" y="17"/>
                        </a:cubicBezTo>
                        <a:cubicBezTo>
                          <a:pt x="59" y="17"/>
                          <a:pt x="59" y="17"/>
                          <a:pt x="59" y="17"/>
                        </a:cubicBezTo>
                        <a:cubicBezTo>
                          <a:pt x="59" y="17"/>
                          <a:pt x="59" y="16"/>
                          <a:pt x="59" y="16"/>
                        </a:cubicBezTo>
                        <a:cubicBezTo>
                          <a:pt x="60" y="16"/>
                          <a:pt x="60" y="16"/>
                          <a:pt x="60" y="16"/>
                        </a:cubicBezTo>
                        <a:cubicBezTo>
                          <a:pt x="60" y="15"/>
                          <a:pt x="60" y="15"/>
                          <a:pt x="61" y="15"/>
                        </a:cubicBezTo>
                        <a:cubicBezTo>
                          <a:pt x="61" y="15"/>
                          <a:pt x="61" y="15"/>
                          <a:pt x="61" y="15"/>
                        </a:cubicBezTo>
                        <a:cubicBezTo>
                          <a:pt x="61" y="14"/>
                          <a:pt x="62" y="14"/>
                          <a:pt x="62" y="14"/>
                        </a:cubicBezTo>
                        <a:cubicBezTo>
                          <a:pt x="63" y="14"/>
                          <a:pt x="64" y="14"/>
                          <a:pt x="65" y="14"/>
                        </a:cubicBezTo>
                        <a:cubicBezTo>
                          <a:pt x="65" y="14"/>
                          <a:pt x="66" y="14"/>
                          <a:pt x="66" y="14"/>
                        </a:cubicBezTo>
                        <a:cubicBezTo>
                          <a:pt x="66" y="13"/>
                          <a:pt x="66" y="13"/>
                          <a:pt x="66" y="13"/>
                        </a:cubicBezTo>
                        <a:cubicBezTo>
                          <a:pt x="66" y="12"/>
                          <a:pt x="66" y="12"/>
                          <a:pt x="65" y="11"/>
                        </a:cubicBezTo>
                        <a:cubicBezTo>
                          <a:pt x="65" y="11"/>
                          <a:pt x="65" y="11"/>
                          <a:pt x="65" y="10"/>
                        </a:cubicBezTo>
                        <a:cubicBezTo>
                          <a:pt x="65" y="9"/>
                          <a:pt x="65" y="8"/>
                          <a:pt x="65" y="7"/>
                        </a:cubicBezTo>
                        <a:cubicBezTo>
                          <a:pt x="64" y="8"/>
                          <a:pt x="64" y="8"/>
                          <a:pt x="64" y="8"/>
                        </a:cubicBezTo>
                        <a:cubicBezTo>
                          <a:pt x="63" y="9"/>
                          <a:pt x="63" y="8"/>
                          <a:pt x="62" y="8"/>
                        </a:cubicBezTo>
                        <a:cubicBezTo>
                          <a:pt x="62" y="8"/>
                          <a:pt x="61" y="8"/>
                          <a:pt x="61" y="7"/>
                        </a:cubicBezTo>
                        <a:cubicBezTo>
                          <a:pt x="61" y="7"/>
                          <a:pt x="61" y="6"/>
                          <a:pt x="62" y="7"/>
                        </a:cubicBezTo>
                        <a:cubicBezTo>
                          <a:pt x="62" y="6"/>
                          <a:pt x="62" y="6"/>
                          <a:pt x="62" y="6"/>
                        </a:cubicBezTo>
                        <a:cubicBezTo>
                          <a:pt x="62" y="6"/>
                          <a:pt x="62" y="6"/>
                          <a:pt x="62" y="6"/>
                        </a:cubicBezTo>
                        <a:cubicBezTo>
                          <a:pt x="61" y="6"/>
                          <a:pt x="61" y="6"/>
                          <a:pt x="60" y="6"/>
                        </a:cubicBezTo>
                        <a:cubicBezTo>
                          <a:pt x="60" y="6"/>
                          <a:pt x="59" y="6"/>
                          <a:pt x="59" y="6"/>
                        </a:cubicBezTo>
                        <a:cubicBezTo>
                          <a:pt x="58" y="6"/>
                          <a:pt x="58" y="6"/>
                          <a:pt x="58" y="6"/>
                        </a:cubicBezTo>
                        <a:cubicBezTo>
                          <a:pt x="58" y="6"/>
                          <a:pt x="58" y="6"/>
                          <a:pt x="57" y="6"/>
                        </a:cubicBezTo>
                        <a:cubicBezTo>
                          <a:pt x="57" y="7"/>
                          <a:pt x="57" y="7"/>
                          <a:pt x="56" y="7"/>
                        </a:cubicBezTo>
                        <a:cubicBezTo>
                          <a:pt x="56" y="8"/>
                          <a:pt x="55" y="7"/>
                          <a:pt x="54" y="7"/>
                        </a:cubicBezTo>
                        <a:cubicBezTo>
                          <a:pt x="54" y="7"/>
                          <a:pt x="53" y="7"/>
                          <a:pt x="53" y="7"/>
                        </a:cubicBezTo>
                        <a:cubicBezTo>
                          <a:pt x="53" y="8"/>
                          <a:pt x="53" y="9"/>
                          <a:pt x="53" y="10"/>
                        </a:cubicBezTo>
                        <a:cubicBezTo>
                          <a:pt x="52" y="10"/>
                          <a:pt x="52" y="10"/>
                          <a:pt x="52" y="10"/>
                        </a:cubicBezTo>
                        <a:cubicBezTo>
                          <a:pt x="52" y="10"/>
                          <a:pt x="52" y="10"/>
                          <a:pt x="52" y="11"/>
                        </a:cubicBezTo>
                        <a:cubicBezTo>
                          <a:pt x="52" y="11"/>
                          <a:pt x="52" y="12"/>
                          <a:pt x="52" y="12"/>
                        </a:cubicBezTo>
                        <a:cubicBezTo>
                          <a:pt x="51" y="12"/>
                          <a:pt x="51" y="12"/>
                          <a:pt x="50" y="12"/>
                        </a:cubicBezTo>
                        <a:cubicBezTo>
                          <a:pt x="50" y="12"/>
                          <a:pt x="50" y="12"/>
                          <a:pt x="49" y="13"/>
                        </a:cubicBezTo>
                        <a:cubicBezTo>
                          <a:pt x="49" y="13"/>
                          <a:pt x="48" y="14"/>
                          <a:pt x="47" y="14"/>
                        </a:cubicBezTo>
                        <a:cubicBezTo>
                          <a:pt x="47" y="14"/>
                          <a:pt x="47" y="15"/>
                          <a:pt x="47" y="15"/>
                        </a:cubicBezTo>
                        <a:cubicBezTo>
                          <a:pt x="47" y="15"/>
                          <a:pt x="46" y="15"/>
                          <a:pt x="46" y="15"/>
                        </a:cubicBezTo>
                        <a:cubicBezTo>
                          <a:pt x="46" y="15"/>
                          <a:pt x="45" y="15"/>
                          <a:pt x="45" y="14"/>
                        </a:cubicBezTo>
                        <a:cubicBezTo>
                          <a:pt x="45" y="14"/>
                          <a:pt x="46" y="14"/>
                          <a:pt x="46" y="13"/>
                        </a:cubicBezTo>
                        <a:cubicBezTo>
                          <a:pt x="46" y="13"/>
                          <a:pt x="46" y="12"/>
                          <a:pt x="45" y="11"/>
                        </a:cubicBezTo>
                        <a:cubicBezTo>
                          <a:pt x="45" y="11"/>
                          <a:pt x="45" y="9"/>
                          <a:pt x="46" y="9"/>
                        </a:cubicBezTo>
                        <a:cubicBezTo>
                          <a:pt x="46" y="9"/>
                          <a:pt x="46" y="9"/>
                          <a:pt x="46" y="9"/>
                        </a:cubicBezTo>
                        <a:cubicBezTo>
                          <a:pt x="46" y="8"/>
                          <a:pt x="46" y="8"/>
                          <a:pt x="47" y="8"/>
                        </a:cubicBezTo>
                        <a:cubicBezTo>
                          <a:pt x="47" y="8"/>
                          <a:pt x="47" y="8"/>
                          <a:pt x="47" y="8"/>
                        </a:cubicBezTo>
                        <a:cubicBezTo>
                          <a:pt x="47" y="8"/>
                          <a:pt x="47" y="8"/>
                          <a:pt x="47" y="8"/>
                        </a:cubicBezTo>
                        <a:cubicBezTo>
                          <a:pt x="47" y="8"/>
                          <a:pt x="47" y="7"/>
                          <a:pt x="47" y="7"/>
                        </a:cubicBezTo>
                        <a:cubicBezTo>
                          <a:pt x="47" y="6"/>
                          <a:pt x="47" y="5"/>
                          <a:pt x="48" y="6"/>
                        </a:cubicBezTo>
                        <a:cubicBezTo>
                          <a:pt x="48" y="5"/>
                          <a:pt x="48" y="5"/>
                          <a:pt x="49" y="5"/>
                        </a:cubicBezTo>
                        <a:cubicBezTo>
                          <a:pt x="50" y="5"/>
                          <a:pt x="50" y="5"/>
                          <a:pt x="51" y="5"/>
                        </a:cubicBezTo>
                        <a:cubicBezTo>
                          <a:pt x="51" y="5"/>
                          <a:pt x="51" y="5"/>
                          <a:pt x="51" y="5"/>
                        </a:cubicBezTo>
                        <a:cubicBezTo>
                          <a:pt x="51" y="5"/>
                          <a:pt x="52" y="5"/>
                          <a:pt x="52" y="5"/>
                        </a:cubicBezTo>
                        <a:cubicBezTo>
                          <a:pt x="52" y="4"/>
                          <a:pt x="52" y="4"/>
                          <a:pt x="53" y="4"/>
                        </a:cubicBezTo>
                        <a:cubicBezTo>
                          <a:pt x="54" y="4"/>
                          <a:pt x="54" y="4"/>
                          <a:pt x="54" y="4"/>
                        </a:cubicBezTo>
                        <a:cubicBezTo>
                          <a:pt x="55" y="4"/>
                          <a:pt x="55" y="4"/>
                          <a:pt x="55" y="3"/>
                        </a:cubicBezTo>
                        <a:cubicBezTo>
                          <a:pt x="55" y="3"/>
                          <a:pt x="55" y="3"/>
                          <a:pt x="55" y="3"/>
                        </a:cubicBezTo>
                        <a:cubicBezTo>
                          <a:pt x="55" y="3"/>
                          <a:pt x="55" y="3"/>
                          <a:pt x="56" y="3"/>
                        </a:cubicBezTo>
                        <a:cubicBezTo>
                          <a:pt x="56" y="3"/>
                          <a:pt x="56" y="2"/>
                          <a:pt x="56" y="2"/>
                        </a:cubicBezTo>
                        <a:cubicBezTo>
                          <a:pt x="56" y="2"/>
                          <a:pt x="57" y="1"/>
                          <a:pt x="56" y="1"/>
                        </a:cubicBezTo>
                        <a:cubicBezTo>
                          <a:pt x="56" y="0"/>
                          <a:pt x="56" y="0"/>
                          <a:pt x="55" y="0"/>
                        </a:cubicBezTo>
                        <a:cubicBezTo>
                          <a:pt x="55" y="0"/>
                          <a:pt x="54" y="0"/>
                          <a:pt x="54" y="0"/>
                        </a:cubicBezTo>
                        <a:cubicBezTo>
                          <a:pt x="53" y="0"/>
                          <a:pt x="53" y="0"/>
                          <a:pt x="52" y="0"/>
                        </a:cubicBezTo>
                        <a:cubicBezTo>
                          <a:pt x="47" y="3"/>
                          <a:pt x="41" y="7"/>
                          <a:pt x="36" y="10"/>
                        </a:cubicBezTo>
                        <a:cubicBezTo>
                          <a:pt x="26" y="18"/>
                          <a:pt x="16" y="27"/>
                          <a:pt x="9" y="37"/>
                        </a:cubicBezTo>
                        <a:cubicBezTo>
                          <a:pt x="6" y="41"/>
                          <a:pt x="3" y="45"/>
                          <a:pt x="1" y="49"/>
                        </a:cubicBezTo>
                        <a:cubicBezTo>
                          <a:pt x="1" y="49"/>
                          <a:pt x="2" y="49"/>
                          <a:pt x="2" y="50"/>
                        </a:cubicBezTo>
                        <a:cubicBezTo>
                          <a:pt x="3" y="50"/>
                          <a:pt x="3" y="51"/>
                          <a:pt x="2" y="51"/>
                        </a:cubicBezTo>
                        <a:cubicBezTo>
                          <a:pt x="2" y="51"/>
                          <a:pt x="2" y="51"/>
                          <a:pt x="2" y="51"/>
                        </a:cubicBezTo>
                        <a:cubicBezTo>
                          <a:pt x="2" y="52"/>
                          <a:pt x="2" y="52"/>
                          <a:pt x="2" y="53"/>
                        </a:cubicBezTo>
                        <a:cubicBezTo>
                          <a:pt x="2" y="53"/>
                          <a:pt x="2" y="54"/>
                          <a:pt x="1" y="54"/>
                        </a:cubicBezTo>
                        <a:cubicBezTo>
                          <a:pt x="1" y="55"/>
                          <a:pt x="1" y="56"/>
                          <a:pt x="0" y="56"/>
                        </a:cubicBezTo>
                        <a:cubicBezTo>
                          <a:pt x="0" y="58"/>
                          <a:pt x="0" y="61"/>
                          <a:pt x="0" y="63"/>
                        </a:cubicBezTo>
                        <a:cubicBezTo>
                          <a:pt x="0" y="64"/>
                          <a:pt x="0" y="66"/>
                          <a:pt x="0" y="67"/>
                        </a:cubicBezTo>
                        <a:cubicBezTo>
                          <a:pt x="0" y="67"/>
                          <a:pt x="0" y="67"/>
                          <a:pt x="0" y="68"/>
                        </a:cubicBezTo>
                        <a:cubicBezTo>
                          <a:pt x="0" y="68"/>
                          <a:pt x="0" y="68"/>
                          <a:pt x="0" y="68"/>
                        </a:cubicBezTo>
                        <a:cubicBezTo>
                          <a:pt x="1" y="68"/>
                          <a:pt x="1" y="68"/>
                          <a:pt x="1" y="69"/>
                        </a:cubicBezTo>
                        <a:cubicBezTo>
                          <a:pt x="2" y="69"/>
                          <a:pt x="2" y="69"/>
                          <a:pt x="3" y="69"/>
                        </a:cubicBezTo>
                        <a:cubicBezTo>
                          <a:pt x="3" y="69"/>
                          <a:pt x="3" y="70"/>
                          <a:pt x="4" y="70"/>
                        </a:cubicBezTo>
                        <a:cubicBezTo>
                          <a:pt x="4" y="70"/>
                          <a:pt x="4" y="70"/>
                          <a:pt x="4" y="70"/>
                        </a:cubicBezTo>
                        <a:cubicBezTo>
                          <a:pt x="4" y="71"/>
                          <a:pt x="4" y="71"/>
                          <a:pt x="4" y="71"/>
                        </a:cubicBezTo>
                        <a:cubicBezTo>
                          <a:pt x="5" y="71"/>
                          <a:pt x="5" y="72"/>
                          <a:pt x="5" y="73"/>
                        </a:cubicBezTo>
                        <a:cubicBezTo>
                          <a:pt x="6" y="73"/>
                          <a:pt x="8" y="72"/>
                          <a:pt x="7" y="74"/>
                        </a:cubicBezTo>
                        <a:cubicBezTo>
                          <a:pt x="8" y="74"/>
                          <a:pt x="8" y="74"/>
                          <a:pt x="8" y="74"/>
                        </a:cubicBezTo>
                        <a:cubicBezTo>
                          <a:pt x="9" y="74"/>
                          <a:pt x="9" y="75"/>
                          <a:pt x="9" y="75"/>
                        </a:cubicBezTo>
                        <a:cubicBezTo>
                          <a:pt x="9" y="75"/>
                          <a:pt x="9" y="76"/>
                          <a:pt x="9" y="76"/>
                        </a:cubicBezTo>
                        <a:cubicBezTo>
                          <a:pt x="10" y="77"/>
                          <a:pt x="10" y="77"/>
                          <a:pt x="10" y="77"/>
                        </a:cubicBezTo>
                        <a:cubicBezTo>
                          <a:pt x="10" y="77"/>
                          <a:pt x="11" y="78"/>
                          <a:pt x="11" y="78"/>
                        </a:cubicBezTo>
                        <a:cubicBezTo>
                          <a:pt x="11" y="79"/>
                          <a:pt x="11" y="80"/>
                          <a:pt x="11" y="81"/>
                        </a:cubicBezTo>
                        <a:cubicBezTo>
                          <a:pt x="11" y="81"/>
                          <a:pt x="11" y="81"/>
                          <a:pt x="11" y="81"/>
                        </a:cubicBezTo>
                        <a:cubicBezTo>
                          <a:pt x="11" y="81"/>
                          <a:pt x="11" y="82"/>
                          <a:pt x="11" y="82"/>
                        </a:cubicBezTo>
                        <a:cubicBezTo>
                          <a:pt x="11" y="82"/>
                          <a:pt x="11" y="82"/>
                          <a:pt x="11" y="82"/>
                        </a:cubicBezTo>
                        <a:cubicBezTo>
                          <a:pt x="12" y="82"/>
                          <a:pt x="12" y="82"/>
                          <a:pt x="12" y="83"/>
                        </a:cubicBezTo>
                        <a:cubicBezTo>
                          <a:pt x="12" y="83"/>
                          <a:pt x="13" y="83"/>
                          <a:pt x="14" y="83"/>
                        </a:cubicBezTo>
                        <a:cubicBezTo>
                          <a:pt x="14" y="83"/>
                          <a:pt x="14" y="83"/>
                          <a:pt x="14" y="83"/>
                        </a:cubicBezTo>
                        <a:cubicBezTo>
                          <a:pt x="15" y="83"/>
                          <a:pt x="15" y="83"/>
                          <a:pt x="15" y="83"/>
                        </a:cubicBezTo>
                        <a:cubicBezTo>
                          <a:pt x="15" y="82"/>
                          <a:pt x="16" y="82"/>
                          <a:pt x="16" y="83"/>
                        </a:cubicBezTo>
                        <a:cubicBezTo>
                          <a:pt x="16" y="83"/>
                          <a:pt x="16" y="84"/>
                          <a:pt x="16" y="84"/>
                        </a:cubicBezTo>
                        <a:cubicBezTo>
                          <a:pt x="16" y="85"/>
                          <a:pt x="16" y="85"/>
                          <a:pt x="16" y="85"/>
                        </a:cubicBezTo>
                        <a:cubicBezTo>
                          <a:pt x="17" y="86"/>
                          <a:pt x="17" y="87"/>
                          <a:pt x="17" y="87"/>
                        </a:cubicBezTo>
                        <a:cubicBezTo>
                          <a:pt x="18" y="87"/>
                          <a:pt x="18" y="92"/>
                          <a:pt x="17" y="91"/>
                        </a:cubicBezTo>
                        <a:cubicBezTo>
                          <a:pt x="17" y="92"/>
                          <a:pt x="17" y="93"/>
                          <a:pt x="17" y="94"/>
                        </a:cubicBezTo>
                        <a:cubicBezTo>
                          <a:pt x="17" y="95"/>
                          <a:pt x="16" y="95"/>
                          <a:pt x="16" y="95"/>
                        </a:cubicBezTo>
                        <a:cubicBezTo>
                          <a:pt x="16" y="96"/>
                          <a:pt x="15" y="96"/>
                          <a:pt x="15" y="97"/>
                        </a:cubicBezTo>
                        <a:cubicBezTo>
                          <a:pt x="15" y="97"/>
                          <a:pt x="15" y="98"/>
                          <a:pt x="14" y="98"/>
                        </a:cubicBezTo>
                        <a:cubicBezTo>
                          <a:pt x="14" y="98"/>
                          <a:pt x="14" y="99"/>
                          <a:pt x="14" y="99"/>
                        </a:cubicBezTo>
                        <a:cubicBezTo>
                          <a:pt x="14" y="99"/>
                          <a:pt x="14" y="100"/>
                          <a:pt x="14" y="101"/>
                        </a:cubicBezTo>
                        <a:cubicBezTo>
                          <a:pt x="14" y="101"/>
                          <a:pt x="15" y="101"/>
                          <a:pt x="15" y="102"/>
                        </a:cubicBezTo>
                        <a:cubicBezTo>
                          <a:pt x="15" y="102"/>
                          <a:pt x="14" y="102"/>
                          <a:pt x="14" y="102"/>
                        </a:cubicBezTo>
                        <a:cubicBezTo>
                          <a:pt x="14" y="102"/>
                          <a:pt x="14" y="102"/>
                          <a:pt x="14" y="102"/>
                        </a:cubicBezTo>
                        <a:cubicBezTo>
                          <a:pt x="14" y="102"/>
                          <a:pt x="14" y="102"/>
                          <a:pt x="14" y="103"/>
                        </a:cubicBezTo>
                        <a:cubicBezTo>
                          <a:pt x="14" y="103"/>
                          <a:pt x="14" y="104"/>
                          <a:pt x="13" y="104"/>
                        </a:cubicBezTo>
                        <a:cubicBezTo>
                          <a:pt x="13" y="105"/>
                          <a:pt x="13" y="106"/>
                          <a:pt x="13" y="107"/>
                        </a:cubicBezTo>
                        <a:cubicBezTo>
                          <a:pt x="13" y="107"/>
                          <a:pt x="13" y="108"/>
                          <a:pt x="13" y="108"/>
                        </a:cubicBezTo>
                        <a:cubicBezTo>
                          <a:pt x="13" y="108"/>
                          <a:pt x="14" y="108"/>
                          <a:pt x="14" y="108"/>
                        </a:cubicBezTo>
                        <a:cubicBezTo>
                          <a:pt x="15" y="109"/>
                          <a:pt x="15" y="111"/>
                          <a:pt x="16" y="112"/>
                        </a:cubicBezTo>
                        <a:cubicBezTo>
                          <a:pt x="16" y="112"/>
                          <a:pt x="17" y="113"/>
                          <a:pt x="17" y="114"/>
                        </a:cubicBezTo>
                        <a:cubicBezTo>
                          <a:pt x="17" y="114"/>
                          <a:pt x="17" y="114"/>
                          <a:pt x="17" y="114"/>
                        </a:cubicBezTo>
                        <a:cubicBezTo>
                          <a:pt x="18" y="115"/>
                          <a:pt x="18" y="114"/>
                          <a:pt x="18" y="114"/>
                        </a:cubicBezTo>
                        <a:cubicBezTo>
                          <a:pt x="18" y="115"/>
                          <a:pt x="18" y="115"/>
                          <a:pt x="18" y="115"/>
                        </a:cubicBezTo>
                        <a:cubicBezTo>
                          <a:pt x="19" y="115"/>
                          <a:pt x="18" y="116"/>
                          <a:pt x="18" y="116"/>
                        </a:cubicBezTo>
                        <a:cubicBezTo>
                          <a:pt x="18" y="116"/>
                          <a:pt x="18" y="116"/>
                          <a:pt x="19" y="116"/>
                        </a:cubicBezTo>
                        <a:cubicBezTo>
                          <a:pt x="19" y="116"/>
                          <a:pt x="19" y="116"/>
                          <a:pt x="19" y="116"/>
                        </a:cubicBezTo>
                        <a:cubicBezTo>
                          <a:pt x="20" y="117"/>
                          <a:pt x="19" y="118"/>
                          <a:pt x="19" y="118"/>
                        </a:cubicBezTo>
                        <a:cubicBezTo>
                          <a:pt x="21" y="118"/>
                          <a:pt x="20" y="121"/>
                          <a:pt x="20" y="122"/>
                        </a:cubicBezTo>
                        <a:cubicBezTo>
                          <a:pt x="20" y="123"/>
                          <a:pt x="20" y="123"/>
                          <a:pt x="20" y="123"/>
                        </a:cubicBezTo>
                        <a:cubicBezTo>
                          <a:pt x="20" y="123"/>
                          <a:pt x="20" y="124"/>
                          <a:pt x="20" y="124"/>
                        </a:cubicBezTo>
                        <a:cubicBezTo>
                          <a:pt x="20" y="124"/>
                          <a:pt x="21" y="124"/>
                          <a:pt x="21" y="124"/>
                        </a:cubicBezTo>
                        <a:cubicBezTo>
                          <a:pt x="21" y="124"/>
                          <a:pt x="22" y="125"/>
                          <a:pt x="22" y="125"/>
                        </a:cubicBezTo>
                        <a:cubicBezTo>
                          <a:pt x="22" y="125"/>
                          <a:pt x="22" y="126"/>
                          <a:pt x="22" y="126"/>
                        </a:cubicBezTo>
                        <a:cubicBezTo>
                          <a:pt x="22" y="126"/>
                          <a:pt x="22" y="126"/>
                          <a:pt x="22" y="127"/>
                        </a:cubicBezTo>
                        <a:cubicBezTo>
                          <a:pt x="22" y="127"/>
                          <a:pt x="23" y="127"/>
                          <a:pt x="23" y="127"/>
                        </a:cubicBezTo>
                        <a:cubicBezTo>
                          <a:pt x="23" y="127"/>
                          <a:pt x="23" y="128"/>
                          <a:pt x="23" y="128"/>
                        </a:cubicBezTo>
                        <a:cubicBezTo>
                          <a:pt x="24" y="128"/>
                          <a:pt x="25" y="128"/>
                          <a:pt x="26" y="128"/>
                        </a:cubicBezTo>
                        <a:cubicBezTo>
                          <a:pt x="26" y="128"/>
                          <a:pt x="26" y="128"/>
                          <a:pt x="27" y="129"/>
                        </a:cubicBezTo>
                        <a:cubicBezTo>
                          <a:pt x="27" y="129"/>
                          <a:pt x="27" y="129"/>
                          <a:pt x="27" y="130"/>
                        </a:cubicBezTo>
                        <a:cubicBezTo>
                          <a:pt x="27" y="130"/>
                          <a:pt x="27" y="130"/>
                          <a:pt x="27" y="131"/>
                        </a:cubicBezTo>
                        <a:cubicBezTo>
                          <a:pt x="27" y="131"/>
                          <a:pt x="27" y="131"/>
                          <a:pt x="27" y="131"/>
                        </a:cubicBezTo>
                        <a:cubicBezTo>
                          <a:pt x="27" y="131"/>
                          <a:pt x="28" y="131"/>
                          <a:pt x="28" y="131"/>
                        </a:cubicBezTo>
                        <a:cubicBezTo>
                          <a:pt x="28" y="131"/>
                          <a:pt x="29" y="131"/>
                          <a:pt x="29" y="132"/>
                        </a:cubicBezTo>
                        <a:cubicBezTo>
                          <a:pt x="30" y="132"/>
                          <a:pt x="30" y="132"/>
                          <a:pt x="30" y="132"/>
                        </a:cubicBezTo>
                        <a:cubicBezTo>
                          <a:pt x="30" y="132"/>
                          <a:pt x="30" y="132"/>
                          <a:pt x="30" y="132"/>
                        </a:cubicBezTo>
                        <a:cubicBezTo>
                          <a:pt x="30" y="132"/>
                          <a:pt x="31" y="132"/>
                          <a:pt x="31" y="132"/>
                        </a:cubicBezTo>
                        <a:cubicBezTo>
                          <a:pt x="31" y="132"/>
                          <a:pt x="32" y="133"/>
                          <a:pt x="32" y="133"/>
                        </a:cubicBezTo>
                        <a:cubicBezTo>
                          <a:pt x="32" y="134"/>
                          <a:pt x="31" y="135"/>
                          <a:pt x="31" y="136"/>
                        </a:cubicBezTo>
                        <a:cubicBezTo>
                          <a:pt x="31" y="136"/>
                          <a:pt x="31" y="136"/>
                          <a:pt x="31" y="137"/>
                        </a:cubicBezTo>
                        <a:cubicBezTo>
                          <a:pt x="31" y="137"/>
                          <a:pt x="31" y="138"/>
                          <a:pt x="32" y="138"/>
                        </a:cubicBezTo>
                        <a:cubicBezTo>
                          <a:pt x="32" y="138"/>
                          <a:pt x="32" y="138"/>
                          <a:pt x="32" y="139"/>
                        </a:cubicBezTo>
                        <a:cubicBezTo>
                          <a:pt x="32" y="139"/>
                          <a:pt x="32" y="140"/>
                          <a:pt x="33" y="140"/>
                        </a:cubicBezTo>
                        <a:cubicBezTo>
                          <a:pt x="33" y="140"/>
                          <a:pt x="33" y="140"/>
                          <a:pt x="33" y="140"/>
                        </a:cubicBezTo>
                        <a:cubicBezTo>
                          <a:pt x="33" y="140"/>
                          <a:pt x="33" y="140"/>
                          <a:pt x="33" y="140"/>
                        </a:cubicBezTo>
                        <a:cubicBezTo>
                          <a:pt x="33" y="141"/>
                          <a:pt x="33" y="141"/>
                          <a:pt x="33" y="141"/>
                        </a:cubicBezTo>
                        <a:cubicBezTo>
                          <a:pt x="34" y="141"/>
                          <a:pt x="34" y="142"/>
                          <a:pt x="34" y="142"/>
                        </a:cubicBezTo>
                        <a:cubicBezTo>
                          <a:pt x="34" y="142"/>
                          <a:pt x="34" y="143"/>
                          <a:pt x="34" y="143"/>
                        </a:cubicBezTo>
                        <a:cubicBezTo>
                          <a:pt x="34" y="144"/>
                          <a:pt x="34" y="145"/>
                          <a:pt x="34" y="145"/>
                        </a:cubicBezTo>
                        <a:cubicBezTo>
                          <a:pt x="34" y="147"/>
                          <a:pt x="34" y="149"/>
                          <a:pt x="34" y="151"/>
                        </a:cubicBezTo>
                        <a:cubicBezTo>
                          <a:pt x="34" y="152"/>
                          <a:pt x="34" y="152"/>
                          <a:pt x="34" y="153"/>
                        </a:cubicBezTo>
                        <a:cubicBezTo>
                          <a:pt x="34" y="153"/>
                          <a:pt x="35" y="153"/>
                          <a:pt x="35" y="153"/>
                        </a:cubicBezTo>
                        <a:cubicBezTo>
                          <a:pt x="35" y="153"/>
                          <a:pt x="35" y="153"/>
                          <a:pt x="35" y="154"/>
                        </a:cubicBezTo>
                        <a:cubicBezTo>
                          <a:pt x="35" y="154"/>
                          <a:pt x="35" y="154"/>
                          <a:pt x="35" y="154"/>
                        </a:cubicBezTo>
                        <a:cubicBezTo>
                          <a:pt x="35" y="155"/>
                          <a:pt x="35" y="154"/>
                          <a:pt x="36" y="155"/>
                        </a:cubicBezTo>
                        <a:cubicBezTo>
                          <a:pt x="36" y="155"/>
                          <a:pt x="36" y="156"/>
                          <a:pt x="36" y="156"/>
                        </a:cubicBezTo>
                        <a:cubicBezTo>
                          <a:pt x="36" y="157"/>
                          <a:pt x="36" y="158"/>
                          <a:pt x="36" y="159"/>
                        </a:cubicBezTo>
                        <a:cubicBezTo>
                          <a:pt x="37" y="159"/>
                          <a:pt x="37" y="160"/>
                          <a:pt x="37" y="161"/>
                        </a:cubicBezTo>
                        <a:cubicBezTo>
                          <a:pt x="37" y="161"/>
                          <a:pt x="37" y="162"/>
                          <a:pt x="37" y="162"/>
                        </a:cubicBezTo>
                        <a:cubicBezTo>
                          <a:pt x="37" y="163"/>
                          <a:pt x="37" y="163"/>
                          <a:pt x="37" y="164"/>
                        </a:cubicBezTo>
                        <a:cubicBezTo>
                          <a:pt x="37" y="165"/>
                          <a:pt x="37" y="166"/>
                          <a:pt x="38" y="166"/>
                        </a:cubicBezTo>
                        <a:cubicBezTo>
                          <a:pt x="39" y="167"/>
                          <a:pt x="40" y="167"/>
                          <a:pt x="40" y="168"/>
                        </a:cubicBezTo>
                        <a:cubicBezTo>
                          <a:pt x="40" y="168"/>
                          <a:pt x="41" y="169"/>
                          <a:pt x="41" y="169"/>
                        </a:cubicBezTo>
                        <a:cubicBezTo>
                          <a:pt x="41" y="170"/>
                          <a:pt x="42" y="170"/>
                          <a:pt x="42" y="171"/>
                        </a:cubicBezTo>
                        <a:cubicBezTo>
                          <a:pt x="42" y="171"/>
                          <a:pt x="42" y="171"/>
                          <a:pt x="42" y="171"/>
                        </a:cubicBezTo>
                        <a:cubicBezTo>
                          <a:pt x="42" y="171"/>
                          <a:pt x="42" y="171"/>
                          <a:pt x="42" y="171"/>
                        </a:cubicBezTo>
                        <a:cubicBezTo>
                          <a:pt x="42" y="171"/>
                          <a:pt x="43" y="172"/>
                          <a:pt x="43" y="172"/>
                        </a:cubicBezTo>
                        <a:cubicBezTo>
                          <a:pt x="43" y="172"/>
                          <a:pt x="43" y="173"/>
                          <a:pt x="43" y="173"/>
                        </a:cubicBezTo>
                        <a:cubicBezTo>
                          <a:pt x="44" y="174"/>
                          <a:pt x="45" y="175"/>
                          <a:pt x="45" y="176"/>
                        </a:cubicBezTo>
                        <a:cubicBezTo>
                          <a:pt x="46" y="176"/>
                          <a:pt x="46" y="176"/>
                          <a:pt x="46" y="177"/>
                        </a:cubicBezTo>
                        <a:cubicBezTo>
                          <a:pt x="46" y="177"/>
                          <a:pt x="46" y="177"/>
                          <a:pt x="46" y="177"/>
                        </a:cubicBezTo>
                        <a:cubicBezTo>
                          <a:pt x="45" y="177"/>
                          <a:pt x="45" y="177"/>
                          <a:pt x="45" y="177"/>
                        </a:cubicBezTo>
                        <a:cubicBezTo>
                          <a:pt x="45" y="177"/>
                          <a:pt x="45" y="178"/>
                          <a:pt x="46" y="178"/>
                        </a:cubicBezTo>
                        <a:cubicBezTo>
                          <a:pt x="46" y="178"/>
                          <a:pt x="46" y="178"/>
                          <a:pt x="46" y="178"/>
                        </a:cubicBezTo>
                        <a:cubicBezTo>
                          <a:pt x="47" y="178"/>
                          <a:pt x="47" y="179"/>
                          <a:pt x="47" y="179"/>
                        </a:cubicBezTo>
                        <a:cubicBezTo>
                          <a:pt x="47" y="179"/>
                          <a:pt x="47" y="179"/>
                          <a:pt x="48" y="180"/>
                        </a:cubicBezTo>
                        <a:cubicBezTo>
                          <a:pt x="48" y="180"/>
                          <a:pt x="48" y="180"/>
                          <a:pt x="48" y="180"/>
                        </a:cubicBezTo>
                        <a:cubicBezTo>
                          <a:pt x="48" y="180"/>
                          <a:pt x="49" y="180"/>
                          <a:pt x="49" y="181"/>
                        </a:cubicBezTo>
                        <a:cubicBezTo>
                          <a:pt x="50" y="181"/>
                          <a:pt x="50" y="181"/>
                          <a:pt x="50" y="181"/>
                        </a:cubicBezTo>
                        <a:cubicBezTo>
                          <a:pt x="51" y="181"/>
                          <a:pt x="52" y="181"/>
                          <a:pt x="52" y="182"/>
                        </a:cubicBezTo>
                        <a:cubicBezTo>
                          <a:pt x="52" y="182"/>
                          <a:pt x="54" y="183"/>
                          <a:pt x="54" y="182"/>
                        </a:cubicBezTo>
                        <a:cubicBezTo>
                          <a:pt x="54" y="181"/>
                          <a:pt x="53" y="181"/>
                          <a:pt x="53" y="181"/>
                        </a:cubicBezTo>
                        <a:cubicBezTo>
                          <a:pt x="52" y="180"/>
                          <a:pt x="53" y="180"/>
                          <a:pt x="53" y="180"/>
                        </a:cubicBezTo>
                        <a:cubicBezTo>
                          <a:pt x="54" y="180"/>
                          <a:pt x="54" y="180"/>
                          <a:pt x="54" y="180"/>
                        </a:cubicBezTo>
                        <a:cubicBezTo>
                          <a:pt x="54" y="179"/>
                          <a:pt x="54" y="179"/>
                          <a:pt x="54" y="179"/>
                        </a:cubicBezTo>
                        <a:cubicBezTo>
                          <a:pt x="54" y="179"/>
                          <a:pt x="54" y="178"/>
                          <a:pt x="54" y="178"/>
                        </a:cubicBezTo>
                        <a:cubicBezTo>
                          <a:pt x="53" y="178"/>
                          <a:pt x="53" y="178"/>
                          <a:pt x="52" y="177"/>
                        </a:cubicBezTo>
                        <a:cubicBezTo>
                          <a:pt x="52" y="177"/>
                          <a:pt x="52" y="177"/>
                          <a:pt x="52" y="177"/>
                        </a:cubicBezTo>
                        <a:cubicBezTo>
                          <a:pt x="52" y="176"/>
                          <a:pt x="52" y="176"/>
                          <a:pt x="52" y="175"/>
                        </a:cubicBezTo>
                        <a:cubicBezTo>
                          <a:pt x="52" y="175"/>
                          <a:pt x="52" y="175"/>
                          <a:pt x="52" y="175"/>
                        </a:cubicBezTo>
                        <a:cubicBezTo>
                          <a:pt x="52" y="175"/>
                          <a:pt x="52" y="175"/>
                          <a:pt x="51" y="175"/>
                        </a:cubicBezTo>
                        <a:cubicBezTo>
                          <a:pt x="51" y="175"/>
                          <a:pt x="51" y="174"/>
                          <a:pt x="51" y="174"/>
                        </a:cubicBezTo>
                        <a:cubicBezTo>
                          <a:pt x="51" y="173"/>
                          <a:pt x="51" y="172"/>
                          <a:pt x="51" y="171"/>
                        </a:cubicBezTo>
                        <a:cubicBezTo>
                          <a:pt x="51" y="171"/>
                          <a:pt x="50" y="170"/>
                          <a:pt x="50" y="170"/>
                        </a:cubicBezTo>
                        <a:cubicBezTo>
                          <a:pt x="50" y="170"/>
                          <a:pt x="50" y="169"/>
                          <a:pt x="50" y="169"/>
                        </a:cubicBezTo>
                        <a:cubicBezTo>
                          <a:pt x="50" y="169"/>
                          <a:pt x="50" y="169"/>
                          <a:pt x="50" y="169"/>
                        </a:cubicBezTo>
                        <a:cubicBezTo>
                          <a:pt x="49" y="169"/>
                          <a:pt x="49" y="169"/>
                          <a:pt x="49" y="169"/>
                        </a:cubicBezTo>
                        <a:cubicBezTo>
                          <a:pt x="49" y="168"/>
                          <a:pt x="49" y="168"/>
                          <a:pt x="49" y="168"/>
                        </a:cubicBezTo>
                        <a:cubicBezTo>
                          <a:pt x="49" y="167"/>
                          <a:pt x="50" y="168"/>
                          <a:pt x="50" y="167"/>
                        </a:cubicBezTo>
                        <a:cubicBezTo>
                          <a:pt x="51" y="167"/>
                          <a:pt x="51" y="166"/>
                          <a:pt x="51" y="166"/>
                        </a:cubicBezTo>
                        <a:cubicBezTo>
                          <a:pt x="51" y="165"/>
                          <a:pt x="51" y="165"/>
                          <a:pt x="52" y="165"/>
                        </a:cubicBezTo>
                        <a:cubicBezTo>
                          <a:pt x="52" y="164"/>
                          <a:pt x="53" y="164"/>
                          <a:pt x="54" y="165"/>
                        </a:cubicBezTo>
                        <a:cubicBezTo>
                          <a:pt x="54" y="164"/>
                          <a:pt x="54" y="164"/>
                          <a:pt x="55" y="164"/>
                        </a:cubicBezTo>
                        <a:cubicBezTo>
                          <a:pt x="56" y="164"/>
                          <a:pt x="56" y="164"/>
                          <a:pt x="56" y="163"/>
                        </a:cubicBezTo>
                        <a:cubicBezTo>
                          <a:pt x="57" y="162"/>
                          <a:pt x="56" y="161"/>
                          <a:pt x="56" y="160"/>
                        </a:cubicBezTo>
                        <a:cubicBezTo>
                          <a:pt x="55" y="160"/>
                          <a:pt x="54" y="160"/>
                          <a:pt x="54" y="160"/>
                        </a:cubicBezTo>
                        <a:cubicBezTo>
                          <a:pt x="54" y="159"/>
                          <a:pt x="54" y="159"/>
                          <a:pt x="54" y="159"/>
                        </a:cubicBezTo>
                        <a:cubicBezTo>
                          <a:pt x="54" y="158"/>
                          <a:pt x="54" y="158"/>
                          <a:pt x="54" y="158"/>
                        </a:cubicBezTo>
                        <a:cubicBezTo>
                          <a:pt x="54" y="158"/>
                          <a:pt x="54" y="158"/>
                          <a:pt x="55" y="158"/>
                        </a:cubicBezTo>
                        <a:cubicBezTo>
                          <a:pt x="56" y="158"/>
                          <a:pt x="57" y="158"/>
                          <a:pt x="57" y="158"/>
                        </a:cubicBezTo>
                        <a:cubicBezTo>
                          <a:pt x="58" y="158"/>
                          <a:pt x="58" y="157"/>
                          <a:pt x="58" y="157"/>
                        </a:cubicBezTo>
                        <a:cubicBezTo>
                          <a:pt x="58" y="156"/>
                          <a:pt x="58" y="156"/>
                          <a:pt x="58" y="155"/>
                        </a:cubicBezTo>
                        <a:cubicBezTo>
                          <a:pt x="59" y="154"/>
                          <a:pt x="59" y="155"/>
                          <a:pt x="60" y="154"/>
                        </a:cubicBezTo>
                        <a:cubicBezTo>
                          <a:pt x="60" y="154"/>
                          <a:pt x="61" y="153"/>
                          <a:pt x="62" y="152"/>
                        </a:cubicBezTo>
                        <a:cubicBezTo>
                          <a:pt x="62" y="152"/>
                          <a:pt x="62" y="151"/>
                          <a:pt x="62" y="150"/>
                        </a:cubicBezTo>
                        <a:cubicBezTo>
                          <a:pt x="62" y="150"/>
                          <a:pt x="62" y="149"/>
                          <a:pt x="62" y="148"/>
                        </a:cubicBezTo>
                        <a:cubicBezTo>
                          <a:pt x="62" y="147"/>
                          <a:pt x="62" y="146"/>
                          <a:pt x="62" y="145"/>
                        </a:cubicBezTo>
                        <a:cubicBezTo>
                          <a:pt x="62" y="145"/>
                          <a:pt x="62" y="144"/>
                          <a:pt x="63" y="144"/>
                        </a:cubicBezTo>
                        <a:cubicBezTo>
                          <a:pt x="63" y="144"/>
                          <a:pt x="63" y="143"/>
                          <a:pt x="64" y="143"/>
                        </a:cubicBezTo>
                        <a:cubicBezTo>
                          <a:pt x="64" y="143"/>
                          <a:pt x="64" y="142"/>
                          <a:pt x="64" y="142"/>
                        </a:cubicBezTo>
                        <a:cubicBezTo>
                          <a:pt x="64" y="141"/>
                          <a:pt x="65" y="141"/>
                          <a:pt x="66" y="141"/>
                        </a:cubicBezTo>
                        <a:cubicBezTo>
                          <a:pt x="67" y="140"/>
                          <a:pt x="68" y="140"/>
                          <a:pt x="69" y="140"/>
                        </a:cubicBezTo>
                        <a:cubicBezTo>
                          <a:pt x="70" y="140"/>
                          <a:pt x="70" y="140"/>
                          <a:pt x="70" y="140"/>
                        </a:cubicBezTo>
                        <a:cubicBezTo>
                          <a:pt x="71" y="140"/>
                          <a:pt x="71" y="140"/>
                          <a:pt x="71" y="140"/>
                        </a:cubicBezTo>
                        <a:cubicBezTo>
                          <a:pt x="71" y="140"/>
                          <a:pt x="71" y="139"/>
                          <a:pt x="71" y="140"/>
                        </a:cubicBezTo>
                        <a:cubicBezTo>
                          <a:pt x="71" y="139"/>
                          <a:pt x="71" y="138"/>
                          <a:pt x="72" y="138"/>
                        </a:cubicBezTo>
                        <a:cubicBezTo>
                          <a:pt x="72" y="137"/>
                          <a:pt x="73" y="138"/>
                          <a:pt x="73" y="138"/>
                        </a:cubicBezTo>
                        <a:cubicBezTo>
                          <a:pt x="73" y="137"/>
                          <a:pt x="74" y="137"/>
                          <a:pt x="74" y="137"/>
                        </a:cubicBezTo>
                        <a:cubicBezTo>
                          <a:pt x="74" y="137"/>
                          <a:pt x="74" y="137"/>
                          <a:pt x="75" y="137"/>
                        </a:cubicBezTo>
                        <a:cubicBezTo>
                          <a:pt x="75" y="137"/>
                          <a:pt x="75" y="137"/>
                          <a:pt x="75" y="136"/>
                        </a:cubicBezTo>
                        <a:cubicBezTo>
                          <a:pt x="76" y="136"/>
                          <a:pt x="76" y="135"/>
                          <a:pt x="77" y="134"/>
                        </a:cubicBezTo>
                        <a:cubicBezTo>
                          <a:pt x="77" y="133"/>
                          <a:pt x="77" y="133"/>
                          <a:pt x="78" y="133"/>
                        </a:cubicBezTo>
                        <a:cubicBezTo>
                          <a:pt x="78" y="133"/>
                          <a:pt x="79" y="133"/>
                          <a:pt x="79" y="132"/>
                        </a:cubicBezTo>
                        <a:cubicBezTo>
                          <a:pt x="79" y="131"/>
                          <a:pt x="79" y="129"/>
                          <a:pt x="79" y="127"/>
                        </a:cubicBezTo>
                        <a:cubicBezTo>
                          <a:pt x="79" y="127"/>
                          <a:pt x="79" y="126"/>
                          <a:pt x="79" y="125"/>
                        </a:cubicBezTo>
                        <a:cubicBezTo>
                          <a:pt x="79" y="125"/>
                          <a:pt x="79" y="124"/>
                          <a:pt x="79" y="124"/>
                        </a:cubicBezTo>
                        <a:cubicBezTo>
                          <a:pt x="79" y="124"/>
                          <a:pt x="78" y="124"/>
                          <a:pt x="78" y="124"/>
                        </a:cubicBezTo>
                        <a:cubicBezTo>
                          <a:pt x="78" y="123"/>
                          <a:pt x="78" y="122"/>
                          <a:pt x="78" y="122"/>
                        </a:cubicBezTo>
                        <a:cubicBezTo>
                          <a:pt x="78" y="121"/>
                          <a:pt x="78" y="121"/>
                          <a:pt x="78" y="121"/>
                        </a:cubicBezTo>
                        <a:cubicBezTo>
                          <a:pt x="78" y="121"/>
                          <a:pt x="78" y="121"/>
                          <a:pt x="78" y="121"/>
                        </a:cubicBezTo>
                        <a:cubicBezTo>
                          <a:pt x="79" y="121"/>
                          <a:pt x="79" y="121"/>
                          <a:pt x="80" y="121"/>
                        </a:cubicBezTo>
                        <a:cubicBezTo>
                          <a:pt x="80" y="121"/>
                          <a:pt x="81" y="121"/>
                          <a:pt x="81" y="121"/>
                        </a:cubicBezTo>
                        <a:cubicBezTo>
                          <a:pt x="81" y="121"/>
                          <a:pt x="81" y="120"/>
                          <a:pt x="81" y="120"/>
                        </a:cubicBezTo>
                        <a:cubicBezTo>
                          <a:pt x="81" y="120"/>
                          <a:pt x="81" y="119"/>
                          <a:pt x="82" y="119"/>
                        </a:cubicBezTo>
                        <a:cubicBezTo>
                          <a:pt x="82" y="119"/>
                          <a:pt x="82" y="118"/>
                          <a:pt x="82" y="118"/>
                        </a:cubicBezTo>
                        <a:cubicBezTo>
                          <a:pt x="82" y="118"/>
                          <a:pt x="83" y="118"/>
                          <a:pt x="83" y="118"/>
                        </a:cubicBezTo>
                        <a:cubicBezTo>
                          <a:pt x="83" y="118"/>
                          <a:pt x="83" y="117"/>
                          <a:pt x="83" y="117"/>
                        </a:cubicBezTo>
                        <a:cubicBezTo>
                          <a:pt x="84" y="116"/>
                          <a:pt x="85" y="116"/>
                          <a:pt x="86" y="115"/>
                        </a:cubicBezTo>
                        <a:cubicBezTo>
                          <a:pt x="86" y="115"/>
                          <a:pt x="86" y="115"/>
                          <a:pt x="86" y="115"/>
                        </a:cubicBezTo>
                        <a:cubicBezTo>
                          <a:pt x="86" y="114"/>
                          <a:pt x="86" y="114"/>
                          <a:pt x="86" y="114"/>
                        </a:cubicBezTo>
                        <a:cubicBezTo>
                          <a:pt x="86" y="113"/>
                          <a:pt x="85" y="113"/>
                          <a:pt x="85" y="113"/>
                        </a:cubicBezTo>
                        <a:cubicBezTo>
                          <a:pt x="85" y="113"/>
                          <a:pt x="85" y="112"/>
                          <a:pt x="85" y="111"/>
                        </a:cubicBezTo>
                        <a:cubicBezTo>
                          <a:pt x="85" y="111"/>
                          <a:pt x="86" y="111"/>
                          <a:pt x="86" y="111"/>
                        </a:cubicBezTo>
                        <a:cubicBezTo>
                          <a:pt x="86" y="110"/>
                          <a:pt x="86" y="109"/>
                          <a:pt x="86" y="108"/>
                        </a:cubicBezTo>
                        <a:cubicBezTo>
                          <a:pt x="86" y="108"/>
                          <a:pt x="85" y="108"/>
                          <a:pt x="85" y="107"/>
                        </a:cubicBezTo>
                        <a:cubicBezTo>
                          <a:pt x="85" y="107"/>
                          <a:pt x="85" y="108"/>
                          <a:pt x="85" y="10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13" name="Freeform 25"/>
                  <p:cNvSpPr/>
                  <p:nvPr/>
                </p:nvSpPr>
                <p:spPr bwMode="auto">
                  <a:xfrm>
                    <a:off x="4260" y="2057"/>
                    <a:ext cx="35" cy="62"/>
                  </a:xfrm>
                  <a:custGeom>
                    <a:avLst/>
                    <a:gdLst>
                      <a:gd name="T0" fmla="*/ 7 w 8"/>
                      <a:gd name="T1" fmla="*/ 0 h 14"/>
                      <a:gd name="T2" fmla="*/ 4 w 8"/>
                      <a:gd name="T3" fmla="*/ 2 h 14"/>
                      <a:gd name="T4" fmla="*/ 4 w 8"/>
                      <a:gd name="T5" fmla="*/ 4 h 14"/>
                      <a:gd name="T6" fmla="*/ 4 w 8"/>
                      <a:gd name="T7" fmla="*/ 4 h 14"/>
                      <a:gd name="T8" fmla="*/ 3 w 8"/>
                      <a:gd name="T9" fmla="*/ 4 h 14"/>
                      <a:gd name="T10" fmla="*/ 3 w 8"/>
                      <a:gd name="T11" fmla="*/ 6 h 14"/>
                      <a:gd name="T12" fmla="*/ 2 w 8"/>
                      <a:gd name="T13" fmla="*/ 6 h 14"/>
                      <a:gd name="T14" fmla="*/ 2 w 8"/>
                      <a:gd name="T15" fmla="*/ 9 h 14"/>
                      <a:gd name="T16" fmla="*/ 1 w 8"/>
                      <a:gd name="T17" fmla="*/ 13 h 14"/>
                      <a:gd name="T18" fmla="*/ 3 w 8"/>
                      <a:gd name="T19" fmla="*/ 12 h 14"/>
                      <a:gd name="T20" fmla="*/ 4 w 8"/>
                      <a:gd name="T21" fmla="*/ 11 h 14"/>
                      <a:gd name="T22" fmla="*/ 4 w 8"/>
                      <a:gd name="T23" fmla="*/ 10 h 14"/>
                      <a:gd name="T24" fmla="*/ 4 w 8"/>
                      <a:gd name="T25" fmla="*/ 8 h 14"/>
                      <a:gd name="T26" fmla="*/ 4 w 8"/>
                      <a:gd name="T27" fmla="*/ 7 h 14"/>
                      <a:gd name="T28" fmla="*/ 5 w 8"/>
                      <a:gd name="T29" fmla="*/ 7 h 14"/>
                      <a:gd name="T30" fmla="*/ 5 w 8"/>
                      <a:gd name="T31" fmla="*/ 6 h 14"/>
                      <a:gd name="T32" fmla="*/ 5 w 8"/>
                      <a:gd name="T33" fmla="*/ 5 h 14"/>
                      <a:gd name="T34" fmla="*/ 6 w 8"/>
                      <a:gd name="T35" fmla="*/ 5 h 14"/>
                      <a:gd name="T36" fmla="*/ 8 w 8"/>
                      <a:gd name="T37" fmla="*/ 1 h 14"/>
                      <a:gd name="T38" fmla="*/ 7 w 8"/>
                      <a:gd name="T39" fmla="*/ 0 h 14"/>
                      <a:gd name="T40" fmla="*/ 7 w 8"/>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4">
                        <a:moveTo>
                          <a:pt x="7" y="0"/>
                        </a:moveTo>
                        <a:cubicBezTo>
                          <a:pt x="7" y="1"/>
                          <a:pt x="5" y="1"/>
                          <a:pt x="4" y="2"/>
                        </a:cubicBezTo>
                        <a:cubicBezTo>
                          <a:pt x="4" y="3"/>
                          <a:pt x="4" y="3"/>
                          <a:pt x="4" y="4"/>
                        </a:cubicBezTo>
                        <a:cubicBezTo>
                          <a:pt x="4" y="4"/>
                          <a:pt x="4" y="4"/>
                          <a:pt x="4" y="4"/>
                        </a:cubicBezTo>
                        <a:cubicBezTo>
                          <a:pt x="4" y="4"/>
                          <a:pt x="3" y="4"/>
                          <a:pt x="3" y="4"/>
                        </a:cubicBezTo>
                        <a:cubicBezTo>
                          <a:pt x="3" y="5"/>
                          <a:pt x="3" y="5"/>
                          <a:pt x="3" y="6"/>
                        </a:cubicBezTo>
                        <a:cubicBezTo>
                          <a:pt x="3" y="6"/>
                          <a:pt x="3" y="6"/>
                          <a:pt x="2" y="6"/>
                        </a:cubicBezTo>
                        <a:cubicBezTo>
                          <a:pt x="2" y="7"/>
                          <a:pt x="2" y="8"/>
                          <a:pt x="2" y="9"/>
                        </a:cubicBezTo>
                        <a:cubicBezTo>
                          <a:pt x="0" y="9"/>
                          <a:pt x="2" y="12"/>
                          <a:pt x="1" y="13"/>
                        </a:cubicBezTo>
                        <a:cubicBezTo>
                          <a:pt x="3" y="14"/>
                          <a:pt x="3" y="13"/>
                          <a:pt x="3" y="12"/>
                        </a:cubicBezTo>
                        <a:cubicBezTo>
                          <a:pt x="4" y="11"/>
                          <a:pt x="4" y="11"/>
                          <a:pt x="4" y="11"/>
                        </a:cubicBezTo>
                        <a:cubicBezTo>
                          <a:pt x="4" y="10"/>
                          <a:pt x="4" y="10"/>
                          <a:pt x="4" y="10"/>
                        </a:cubicBezTo>
                        <a:cubicBezTo>
                          <a:pt x="4" y="9"/>
                          <a:pt x="4" y="9"/>
                          <a:pt x="4" y="8"/>
                        </a:cubicBezTo>
                        <a:cubicBezTo>
                          <a:pt x="4" y="8"/>
                          <a:pt x="4" y="7"/>
                          <a:pt x="4" y="7"/>
                        </a:cubicBezTo>
                        <a:cubicBezTo>
                          <a:pt x="4" y="7"/>
                          <a:pt x="4" y="7"/>
                          <a:pt x="5" y="7"/>
                        </a:cubicBezTo>
                        <a:cubicBezTo>
                          <a:pt x="5" y="7"/>
                          <a:pt x="5" y="7"/>
                          <a:pt x="5" y="6"/>
                        </a:cubicBezTo>
                        <a:cubicBezTo>
                          <a:pt x="5" y="6"/>
                          <a:pt x="5" y="6"/>
                          <a:pt x="5" y="5"/>
                        </a:cubicBezTo>
                        <a:cubicBezTo>
                          <a:pt x="5" y="5"/>
                          <a:pt x="5" y="5"/>
                          <a:pt x="6" y="5"/>
                        </a:cubicBezTo>
                        <a:cubicBezTo>
                          <a:pt x="7" y="4"/>
                          <a:pt x="8" y="2"/>
                          <a:pt x="8" y="1"/>
                        </a:cubicBezTo>
                        <a:cubicBezTo>
                          <a:pt x="7" y="1"/>
                          <a:pt x="7" y="0"/>
                          <a:pt x="7" y="0"/>
                        </a:cubicBezTo>
                        <a:cubicBezTo>
                          <a:pt x="7" y="0"/>
                          <a:pt x="7" y="1"/>
                          <a:pt x="7"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sp>
                <p:nvSpPr>
                  <p:cNvPr id="114" name="Freeform 26"/>
                  <p:cNvSpPr/>
                  <p:nvPr/>
                </p:nvSpPr>
                <p:spPr bwMode="auto">
                  <a:xfrm>
                    <a:off x="4291" y="2057"/>
                    <a:ext cx="4" cy="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Calibri" panose="020F0502020204030204"/>
                      <a:cs typeface="+mn-ea"/>
                    </a:endParaRPr>
                  </a:p>
                </p:txBody>
              </p:sp>
            </p:grpSp>
            <p:sp>
              <p:nvSpPr>
                <p:cNvPr id="96" name="椭圆 95"/>
                <p:cNvSpPr/>
                <p:nvPr/>
              </p:nvSpPr>
              <p:spPr>
                <a:xfrm>
                  <a:off x="5541940" y="2513746"/>
                  <a:ext cx="1803535" cy="1803535"/>
                </a:xfrm>
                <a:prstGeom prst="ellipse">
                  <a:avLst/>
                </a:prstGeom>
                <a:solidFill>
                  <a:schemeClr val="tx1">
                    <a:lumMod val="50000"/>
                    <a:lumOff val="5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2"/>
                    </a:solidFill>
                    <a:latin typeface="Calibri" panose="020F0502020204030204"/>
                    <a:cs typeface="+mn-ea"/>
                  </a:endParaRPr>
                </a:p>
              </p:txBody>
            </p:sp>
          </p:grpSp>
        </p:grpSp>
        <p:sp>
          <p:nvSpPr>
            <p:cNvPr id="87" name="文本框 86"/>
            <p:cNvSpPr txBox="1"/>
            <p:nvPr/>
          </p:nvSpPr>
          <p:spPr>
            <a:xfrm>
              <a:off x="4156018" y="3885277"/>
              <a:ext cx="829139" cy="577081"/>
            </a:xfrm>
            <a:prstGeom prst="rect">
              <a:avLst/>
            </a:prstGeom>
            <a:noFill/>
          </p:spPr>
          <p:txBody>
            <a:bodyPr wrap="square" rtlCol="0">
              <a:spAutoFit/>
            </a:bodyPr>
            <a:lstStyle/>
            <a:p>
              <a:pPr algn="ctr">
                <a:defRPr/>
              </a:pPr>
              <a:r>
                <a:rPr lang="en-US" altLang="zh-CN" sz="1050" dirty="0">
                  <a:solidFill>
                    <a:srgbClr val="0070C0"/>
                  </a:solidFill>
                  <a:latin typeface="+mn-ea"/>
                  <a:cs typeface="+mn-ea"/>
                </a:rPr>
                <a:t>YOUR TITLE HERE</a:t>
              </a:r>
              <a:endParaRPr lang="zh-CN" altLang="en-US" sz="1050" dirty="0">
                <a:solidFill>
                  <a:srgbClr val="0070C0"/>
                </a:solidFill>
                <a:latin typeface="+mn-ea"/>
                <a:cs typeface="+mn-ea"/>
              </a:endParaRPr>
            </a:p>
          </p:txBody>
        </p:sp>
        <p:grpSp>
          <p:nvGrpSpPr>
            <p:cNvPr id="88" name="Group 195"/>
            <p:cNvGrpSpPr>
              <a:grpSpLocks noChangeAspect="1"/>
            </p:cNvGrpSpPr>
            <p:nvPr/>
          </p:nvGrpSpPr>
          <p:grpSpPr bwMode="auto">
            <a:xfrm>
              <a:off x="4429555" y="3543987"/>
              <a:ext cx="279411" cy="351424"/>
              <a:chOff x="2980" y="105"/>
              <a:chExt cx="1649" cy="2074"/>
            </a:xfrm>
            <a:gradFill>
              <a:gsLst>
                <a:gs pos="50000">
                  <a:srgbClr val="01AFC0"/>
                </a:gs>
                <a:gs pos="50000">
                  <a:srgbClr val="01C2D6"/>
                </a:gs>
              </a:gsLst>
              <a:lin ang="0" scaled="0"/>
            </a:gradFill>
            <a:effectLst/>
            <a:scene3d>
              <a:camera prst="orthographicFront"/>
              <a:lightRig rig="threePt" dir="t">
                <a:rot lat="0" lon="0" rev="9000000"/>
              </a:lightRig>
            </a:scene3d>
          </p:grpSpPr>
          <p:sp>
            <p:nvSpPr>
              <p:cNvPr id="89" name="Freeform 196"/>
              <p:cNvSpPr/>
              <p:nvPr/>
            </p:nvSpPr>
            <p:spPr bwMode="auto">
              <a:xfrm>
                <a:off x="3549" y="105"/>
                <a:ext cx="470" cy="469"/>
              </a:xfrm>
              <a:custGeom>
                <a:avLst/>
                <a:gdLst>
                  <a:gd name="T0" fmla="*/ 79 w 198"/>
                  <a:gd name="T1" fmla="*/ 187 h 198"/>
                  <a:gd name="T2" fmla="*/ 187 w 198"/>
                  <a:gd name="T3" fmla="*/ 120 h 198"/>
                  <a:gd name="T4" fmla="*/ 120 w 198"/>
                  <a:gd name="T5" fmla="*/ 12 h 198"/>
                  <a:gd name="T6" fmla="*/ 12 w 198"/>
                  <a:gd name="T7" fmla="*/ 79 h 198"/>
                  <a:gd name="T8" fmla="*/ 79 w 198"/>
                  <a:gd name="T9" fmla="*/ 187 h 198"/>
                </a:gdLst>
                <a:ah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solidFill>
                <a:srgbClr val="0070C0"/>
              </a:solidFill>
              <a:ln>
                <a:noFill/>
              </a:ln>
              <a:sp3d>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Arial" panose="020B0604020202020204" pitchFamily="34" charset="0"/>
                  <a:cs typeface="+mn-ea"/>
                  <a:sym typeface="Arial" panose="020B0604020202020204" pitchFamily="34" charset="0"/>
                </a:endParaRPr>
              </a:p>
            </p:txBody>
          </p:sp>
          <p:sp>
            <p:nvSpPr>
              <p:cNvPr id="90" name="Freeform 197"/>
              <p:cNvSpPr>
                <a:spLocks noEditPoints="1"/>
              </p:cNvSpPr>
              <p:nvPr/>
            </p:nvSpPr>
            <p:spPr bwMode="auto">
              <a:xfrm>
                <a:off x="2980" y="558"/>
                <a:ext cx="1649" cy="1621"/>
              </a:xfrm>
              <a:custGeom>
                <a:avLst/>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solidFill>
                <a:srgbClr val="0070C0"/>
              </a:solidFill>
              <a:ln>
                <a:noFill/>
              </a:ln>
              <a:sp3d>
                <a:extrusionClr>
                  <a:schemeClr val="bg1">
                    <a:lumMod val="85000"/>
                  </a:schemeClr>
                </a:extrusionClr>
              </a:sp3d>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chemeClr val="tx2"/>
                  </a:solidFill>
                  <a:latin typeface="Arial" panose="020B0604020202020204" pitchFamily="34" charset="0"/>
                  <a:cs typeface="+mn-ea"/>
                  <a:sym typeface="Arial" panose="020B0604020202020204" pitchFamily="34" charset="0"/>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14:ripple dir="l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85"/>
                                        </p:tgtEl>
                                        <p:attrNameLst>
                                          <p:attrName>style.visibility</p:attrName>
                                        </p:attrNameLst>
                                      </p:cBhvr>
                                      <p:to>
                                        <p:strVal val="visible"/>
                                      </p:to>
                                    </p:set>
                                    <p:anim calcmode="lin" valueType="num">
                                      <p:cBhvr>
                                        <p:cTn id="28" dur="500" fill="hold"/>
                                        <p:tgtEl>
                                          <p:spTgt spid="85"/>
                                        </p:tgtEl>
                                        <p:attrNameLst>
                                          <p:attrName>ppt_w</p:attrName>
                                        </p:attrNameLst>
                                      </p:cBhvr>
                                      <p:tavLst>
                                        <p:tav tm="0">
                                          <p:val>
                                            <p:fltVal val="0"/>
                                          </p:val>
                                        </p:tav>
                                        <p:tav tm="100000">
                                          <p:val>
                                            <p:strVal val="#ppt_w"/>
                                          </p:val>
                                        </p:tav>
                                      </p:tavLst>
                                    </p:anim>
                                    <p:anim calcmode="lin" valueType="num">
                                      <p:cBhvr>
                                        <p:cTn id="29" dur="500" fill="hold"/>
                                        <p:tgtEl>
                                          <p:spTgt spid="85"/>
                                        </p:tgtEl>
                                        <p:attrNameLst>
                                          <p:attrName>ppt_h</p:attrName>
                                        </p:attrNameLst>
                                      </p:cBhvr>
                                      <p:tavLst>
                                        <p:tav tm="0">
                                          <p:val>
                                            <p:fltVal val="0"/>
                                          </p:val>
                                        </p:tav>
                                        <p:tav tm="100000">
                                          <p:val>
                                            <p:strVal val="#ppt_h"/>
                                          </p:val>
                                        </p:tav>
                                      </p:tavLst>
                                    </p:anim>
                                    <p:animEffect transition="in" filter="fade">
                                      <p:cBhvr>
                                        <p:cTn id="30" dur="500"/>
                                        <p:tgtEl>
                                          <p:spTgt spid="8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50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nodeType="withEffect">
                                  <p:stCondLst>
                                    <p:cond delay="50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nodeType="withEffect">
                                  <p:stCondLst>
                                    <p:cond delay="50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500"/>
                                        <p:tgtEl>
                                          <p:spTgt spid="74"/>
                                        </p:tgtEl>
                                      </p:cBhvr>
                                    </p:animEffect>
                                  </p:childTnLst>
                                </p:cTn>
                              </p:par>
                              <p:par>
                                <p:cTn id="46" presetID="10" presetClass="entr" presetSubtype="0" fill="hold" nodeType="withEffect">
                                  <p:stCondLst>
                                    <p:cond delay="50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par>
                                <p:cTn id="49" presetID="10" presetClass="entr" presetSubtype="0" fill="hold" nodeType="withEffect">
                                  <p:stCondLst>
                                    <p:cond delay="50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par>
                                <p:cTn id="52" presetID="0" presetClass="path" presetSubtype="0" accel="50000" decel="50000" fill="hold" nodeType="withEffect">
                                  <p:stCondLst>
                                    <p:cond delay="0"/>
                                  </p:stCondLst>
                                  <p:childTnLst>
                                    <p:animMotion origin="layout" path="M 0.17362 -0.10155 L 0.17362 -0.10155 C 0.16806 -0.09846 0.16251 -0.09507 0.15695 -0.09167 C 0.15504 -0.09075 0.15296 -0.09075 0.15139 -0.0892 C 0.13733 -0.07686 0.15608 -0.08457 0.13612 -0.07933 C 0.13369 -0.07778 0.13143 -0.07624 0.12917 -0.07439 C 0.12778 -0.07377 0.12622 -0.07285 0.12501 -0.07192 C 0.12258 -0.07038 0.12032 -0.06852 0.11806 -0.06698 C 0.11563 -0.06606 0.11337 -0.06544 0.11112 -0.06451 C 0.10921 -0.06297 0.1073 -0.06143 0.10556 -0.05957 C 0.10313 -0.05741 0.10105 -0.05402 0.09862 -0.05217 C 0.09497 -0.05001 0.0908 -0.05032 0.08751 -0.04723 C 0.0856 -0.04569 0.08386 -0.04352 0.08195 -0.04229 C 0.07622 -0.03951 0.07049 -0.04136 0.06528 -0.03488 C 0.06251 -0.0318 0.06008 -0.02686 0.05695 -0.02501 C 0.04688 -0.01914 0.05938 -0.02655 0.04723 -0.02007 C 0.04567 -0.01945 0.04445 -0.01852 0.04306 -0.0176 C 0.04115 -0.01667 0.03924 -0.01606 0.03751 -0.01513 C 0.03455 -0.0139 0.0283 -0.00957 0.02639 -0.00772 C 0.02101 -0.00309 0.02327 -0.00124 0.01667 -0.00032 C 0.01112 0.0003 0.00556 -0.00032 7.77778E-6 -0.00032 L 7.77778E-6 -0.00032 " pathEditMode="relative" ptsTypes="AAAAAAAAAAAAAAAAAAAAAA">
                                      <p:cBhvr>
                                        <p:cTn id="53" dur="2000" fill="hold"/>
                                        <p:tgtEl>
                                          <p:spTgt spid="43"/>
                                        </p:tgtEl>
                                        <p:attrNameLst>
                                          <p:attrName>ppt_x</p:attrName>
                                          <p:attrName>ppt_y</p:attrName>
                                        </p:attrNameLst>
                                      </p:cBhvr>
                                    </p:animMotion>
                                  </p:childTnLst>
                                </p:cTn>
                              </p:par>
                              <p:par>
                                <p:cTn id="54" presetID="0" presetClass="path" presetSubtype="0" accel="50000" decel="50000" fill="hold" nodeType="withEffect">
                                  <p:stCondLst>
                                    <p:cond delay="250"/>
                                  </p:stCondLst>
                                  <p:childTnLst>
                                    <p:animMotion origin="layout" path="M 0.11528 0.13087 L 0.11528 0.13087 C 0.07917 0.08149 0.10834 0.11821 0.09167 0.10124 C 0.09011 0.09969 0.08889 0.09723 0.0875 0.0963 C 0.08472 0.09414 0.08177 0.09321 0.07917 0.09136 C 0.07761 0.09013 0.07639 0.08766 0.075 0.08642 C 0.07309 0.08457 0.07101 0.08334 0.06945 0.08149 C 0.06771 0.07932 0.06684 0.07562 0.06528 0.07408 C 0.06354 0.07223 0.06146 0.07223 0.05972 0.07161 C 0.04636 0.04784 0.06025 0.06976 0.05 0.05926 C 0.03768 0.04661 0.05209 0.05618 0.03611 0.04198 C 0.01927 0.02686 0.04011 0.04599 0.02639 0.0321 C 0.02448 0.03025 0.02257 0.02902 0.02084 0.02716 C 0.01875 0.02469 0.01702 0.02192 0.01528 0.01976 C 0.01389 0.0179 0.0125 0.01636 0.01111 0.01482 C 0.00834 0.00741 0.00868 0.00649 0.00417 0.00247 C 0.00278 0.00124 1.38889E-6 -2.83951E-6 1.38889E-6 -2.83951E-6 L 1.38889E-6 -2.83951E-6 " pathEditMode="relative" ptsTypes="AAAAAAAAAAAAAAAAAA">
                                      <p:cBhvr>
                                        <p:cTn id="55" dur="2000" fill="hold"/>
                                        <p:tgtEl>
                                          <p:spTgt spid="61"/>
                                        </p:tgtEl>
                                        <p:attrNameLst>
                                          <p:attrName>ppt_x</p:attrName>
                                          <p:attrName>ppt_y</p:attrName>
                                        </p:attrNameLst>
                                      </p:cBhvr>
                                    </p:animMotion>
                                  </p:childTnLst>
                                </p:cTn>
                              </p:par>
                              <p:par>
                                <p:cTn id="56" presetID="0" presetClass="path" presetSubtype="0" accel="50000" decel="50000" fill="hold" nodeType="withEffect">
                                  <p:stCondLst>
                                    <p:cond delay="0"/>
                                  </p:stCondLst>
                                  <p:childTnLst>
                                    <p:animMotion origin="layout" path="M -0.00261 0.23673 L -0.00261 0.23673 C -0.00226 0.22747 -0.00191 0.21852 -0.00139 0.20957 C -0.00087 0.20278 4.72222E-6 0.19629 4.72222E-6 0.18981 C 0.00052 0.12623 4.72222E-6 0.06296 4.72222E-6 -0.00031 L 4.72222E-6 -0.00031 " pathEditMode="relative" ptsTypes="AAAAAA">
                                      <p:cBhvr>
                                        <p:cTn id="57" dur="2000" fill="hold"/>
                                        <p:tgtEl>
                                          <p:spTgt spid="74"/>
                                        </p:tgtEl>
                                        <p:attrNameLst>
                                          <p:attrName>ppt_x</p:attrName>
                                          <p:attrName>ppt_y</p:attrName>
                                        </p:attrNameLst>
                                      </p:cBhvr>
                                    </p:animMotion>
                                  </p:childTnLst>
                                </p:cTn>
                              </p:par>
                              <p:par>
                                <p:cTn id="58" presetID="0" presetClass="path" presetSubtype="0" accel="50000" decel="50000" fill="hold" nodeType="withEffect">
                                  <p:stCondLst>
                                    <p:cond delay="250"/>
                                  </p:stCondLst>
                                  <p:childTnLst>
                                    <p:animMotion origin="layout" path="M -0.13195 0.13797 L -0.13195 0.13797 C -0.12743 0.13365 -0.12275 0.12994 -0.11806 0.12562 C -0.11667 0.12408 -0.11546 0.12192 -0.11389 0.12068 C -0.11268 0.11945 -0.11112 0.11914 -0.10973 0.11821 C -0.10643 0.11513 -0.1033 0.11173 -0.1 0.10834 C -0.09809 0.10587 -0.09653 0.10309 -0.09445 0.10093 C -0.09237 0.09815 -0.08976 0.09599 -0.0875 0.09352 C -0.08525 0.09044 -0.08299 0.08642 -0.08056 0.08365 C -0.06754 0.06729 -0.08021 0.08426 -0.06528 0.0713 C -0.06233 0.06852 -0.06007 0.06389 -0.05695 0.06142 C -0.05365 0.05834 -0.04705 0.05556 -0.04306 0.05402 C -0.04132 0.05062 -0.03976 0.04661 -0.0375 0.04414 C -0.03646 0.0426 -0.03473 0.0426 -0.03334 0.04167 C -0.03195 0.04013 -0.03056 0.03858 -0.02917 0.03673 C -0.02778 0.03426 -0.02674 0.03087 -0.025 0.02932 C -0.02257 0.02655 -0.01667 0.02439 -0.01667 0.02439 C -0.01164 0.01081 -0.01667 0.02223 -0.00973 0.01204 C -0.00834 0.00957 -0.0073 0.00649 -0.00556 0.00463 C 0.00399 -0.00679 -0.00469 0.00772 8.33333E-7 -0.0003 L 8.33333E-7 -0.0003 " pathEditMode="relative" ptsTypes="AAAAAAAAAAAAAAAAAAAAA">
                                      <p:cBhvr>
                                        <p:cTn id="59" dur="2000" fill="hold"/>
                                        <p:tgtEl>
                                          <p:spTgt spid="77"/>
                                        </p:tgtEl>
                                        <p:attrNameLst>
                                          <p:attrName>ppt_x</p:attrName>
                                          <p:attrName>ppt_y</p:attrName>
                                        </p:attrNameLst>
                                      </p:cBhvr>
                                    </p:animMotion>
                                  </p:childTnLst>
                                </p:cTn>
                              </p:par>
                              <p:par>
                                <p:cTn id="60" presetID="0" presetClass="path" presetSubtype="0" accel="50000" decel="50000" fill="hold" nodeType="withEffect">
                                  <p:stCondLst>
                                    <p:cond delay="0"/>
                                  </p:stCondLst>
                                  <p:childTnLst>
                                    <p:animMotion origin="layout" path="M -0.18889 -0.10154 L -0.18889 -0.10154 C -0.18386 -0.09846 -0.17882 -0.09475 -0.17361 -0.09167 C -0.17188 -0.09074 -0.16997 -0.09043 -0.16806 -0.0892 C -0.16615 -0.08796 -0.16441 -0.08611 -0.1625 -0.08426 C -0.16111 -0.08302 -0.1599 -0.08056 -0.15834 -0.07932 C -0.15573 -0.07747 -0.14705 -0.07377 -0.14306 -0.07191 C -0.13073 -0.05556 -0.1441 -0.0713 -0.13195 -0.06204 C -0.13056 -0.06111 -0.12952 -0.05833 -0.12778 -0.0571 C -0.1257 -0.05586 -0.12327 -0.05586 -0.12084 -0.05463 C -0.11667 -0.05278 -0.11233 -0.05093 -0.10834 -0.04722 C -0.1066 -0.04568 -0.10486 -0.04352 -0.10278 -0.04228 C -0.09479 -0.03765 -0.09011 -0.03704 -0.08195 -0.03488 C -0.07917 -0.03333 -0.07622 -0.03302 -0.07361 -0.02994 C -0.07223 -0.02839 -0.07101 -0.02654 -0.06945 -0.025 C -0.06736 -0.02315 -0.06181 -0.0213 -0.05973 -0.02006 C -0.05834 -0.01944 -0.05712 -0.01821 -0.05556 -0.01759 C -0.05052 -0.01636 -0.04549 -0.01605 -0.04028 -0.01512 C -0.02691 -0.00741 -0.03525 -0.01111 -0.01667 -0.00772 C -0.00157 -0.00525 -0.00608 -0.01111 8.67362E-19 -0.00031 L 8.67362E-19 -0.00031 " pathEditMode="relative" ptsTypes="AAAAAAAAAAAAAAAAAAAAA">
                                      <p:cBhvr>
                                        <p:cTn id="61" dur="2000" fill="hold"/>
                                        <p:tgtEl>
                                          <p:spTgt spid="82"/>
                                        </p:tgtEl>
                                        <p:attrNameLst>
                                          <p:attrName>ppt_x</p:attrName>
                                          <p:attrName>ppt_y</p:attrName>
                                        </p:attrNameLst>
                                      </p:cBhvr>
                                    </p:animMotion>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1000"/>
                                        <p:tgtEl>
                                          <p:spTgt spid="40"/>
                                        </p:tgtEl>
                                      </p:cBhvr>
                                    </p:animEffect>
                                    <p:anim calcmode="lin" valueType="num">
                                      <p:cBhvr>
                                        <p:cTn id="67" dur="1000" fill="hold"/>
                                        <p:tgtEl>
                                          <p:spTgt spid="40"/>
                                        </p:tgtEl>
                                        <p:attrNameLst>
                                          <p:attrName>ppt_x</p:attrName>
                                        </p:attrNameLst>
                                      </p:cBhvr>
                                      <p:tavLst>
                                        <p:tav tm="0">
                                          <p:val>
                                            <p:strVal val="#ppt_x"/>
                                          </p:val>
                                        </p:tav>
                                        <p:tav tm="100000">
                                          <p:val>
                                            <p:strVal val="#ppt_x"/>
                                          </p:val>
                                        </p:tav>
                                      </p:tavLst>
                                    </p:anim>
                                    <p:anim calcmode="lin" valueType="num">
                                      <p:cBhvr>
                                        <p:cTn id="68" dur="1000" fill="hold"/>
                                        <p:tgtEl>
                                          <p:spTgt spid="40"/>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67" grpId="0"/>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227269" y="516969"/>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1659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130130"/>
            <a:ext cx="1364476" cy="400110"/>
          </a:xfrm>
          <a:prstGeom prst="rect">
            <a:avLst/>
          </a:prstGeom>
          <a:noFill/>
        </p:spPr>
        <p:txBody>
          <a:bodyPr wrap="none" rtlCol="0">
            <a:spAutoFit/>
          </a:bodyPr>
          <a:lstStyle/>
          <a:p>
            <a:r>
              <a:rPr lang="zh-CN" altLang="en-US" sz="2000" spc="300" dirty="0" smtClean="0">
                <a:latin typeface="+mn-ea"/>
                <a:cs typeface="+mn-ea"/>
              </a:rPr>
              <a:t>案例分析</a:t>
            </a:r>
            <a:endParaRPr lang="zh-CN" altLang="en-US" sz="2000" spc="300" dirty="0">
              <a:latin typeface="+mn-ea"/>
              <a:cs typeface="+mn-ea"/>
            </a:endParaRPr>
          </a:p>
        </p:txBody>
      </p:sp>
      <p:sp>
        <p:nvSpPr>
          <p:cNvPr id="27" name="TextBox 26"/>
          <p:cNvSpPr txBox="1"/>
          <p:nvPr/>
        </p:nvSpPr>
        <p:spPr>
          <a:xfrm>
            <a:off x="2509291" y="191686"/>
            <a:ext cx="1005403" cy="338554"/>
          </a:xfrm>
          <a:prstGeom prst="rect">
            <a:avLst/>
          </a:prstGeom>
          <a:noFill/>
        </p:spPr>
        <p:txBody>
          <a:bodyPr wrap="none" rtlCol="0">
            <a:spAutoFit/>
          </a:bodyPr>
          <a:lstStyle/>
          <a:p>
            <a:pPr algn="ctr"/>
            <a:r>
              <a:rPr lang="en-US" altLang="zh-CN" sz="1600" dirty="0" smtClean="0">
                <a:solidFill>
                  <a:srgbClr val="0070C0"/>
                </a:solidFill>
                <a:latin typeface="+mn-ea"/>
                <a:cs typeface="+mn-ea"/>
              </a:rPr>
              <a:t>ANALYSIS</a:t>
            </a:r>
            <a:endParaRPr lang="zh-CN" altLang="en-US" sz="1600" dirty="0">
              <a:solidFill>
                <a:srgbClr val="0070C0"/>
              </a:solidFill>
              <a:latin typeface="+mn-ea"/>
              <a:cs typeface="+mn-ea"/>
            </a:endParaRPr>
          </a:p>
        </p:txBody>
      </p:sp>
      <p:cxnSp>
        <p:nvCxnSpPr>
          <p:cNvPr id="28" name="直接连接符 27"/>
          <p:cNvCxnSpPr/>
          <p:nvPr/>
        </p:nvCxnSpPr>
        <p:spPr>
          <a:xfrm>
            <a:off x="2307128" y="2120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53" name="泪滴形 52"/>
          <p:cNvSpPr/>
          <p:nvPr/>
        </p:nvSpPr>
        <p:spPr>
          <a:xfrm>
            <a:off x="4532525" y="2047090"/>
            <a:ext cx="911958" cy="911959"/>
          </a:xfrm>
          <a:prstGeom prst="teardrop">
            <a:avLst>
              <a:gd name="adj" fmla="val 200000"/>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cs typeface="+mn-ea"/>
            </a:endParaRPr>
          </a:p>
        </p:txBody>
      </p:sp>
      <p:sp>
        <p:nvSpPr>
          <p:cNvPr id="54" name="泪滴形 53"/>
          <p:cNvSpPr/>
          <p:nvPr/>
        </p:nvSpPr>
        <p:spPr>
          <a:xfrm rot="5400000">
            <a:off x="4532526" y="2959049"/>
            <a:ext cx="911959" cy="911958"/>
          </a:xfrm>
          <a:prstGeom prst="teardrop">
            <a:avLst>
              <a:gd name="adj" fmla="val 200000"/>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cs typeface="+mn-ea"/>
            </a:endParaRPr>
          </a:p>
        </p:txBody>
      </p:sp>
      <p:sp>
        <p:nvSpPr>
          <p:cNvPr id="55" name="泪滴形 54"/>
          <p:cNvSpPr/>
          <p:nvPr/>
        </p:nvSpPr>
        <p:spPr>
          <a:xfrm rot="10800000">
            <a:off x="3600887" y="2959048"/>
            <a:ext cx="911958" cy="911959"/>
          </a:xfrm>
          <a:prstGeom prst="teardrop">
            <a:avLst>
              <a:gd name="adj" fmla="val 200000"/>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cs typeface="+mn-ea"/>
            </a:endParaRPr>
          </a:p>
        </p:txBody>
      </p:sp>
      <p:sp>
        <p:nvSpPr>
          <p:cNvPr id="56" name="泪滴形 55"/>
          <p:cNvSpPr/>
          <p:nvPr/>
        </p:nvSpPr>
        <p:spPr>
          <a:xfrm rot="16200000">
            <a:off x="3600886" y="2047090"/>
            <a:ext cx="911959" cy="911958"/>
          </a:xfrm>
          <a:prstGeom prst="teardrop">
            <a:avLst>
              <a:gd name="adj" fmla="val 200000"/>
            </a:avLst>
          </a:prstGeom>
          <a:solidFill>
            <a:srgbClr val="0070C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000000"/>
              </a:solidFill>
              <a:cs typeface="+mn-ea"/>
            </a:endParaRPr>
          </a:p>
        </p:txBody>
      </p:sp>
      <p:sp>
        <p:nvSpPr>
          <p:cNvPr id="57" name="矩形 56"/>
          <p:cNvSpPr/>
          <p:nvPr/>
        </p:nvSpPr>
        <p:spPr>
          <a:xfrm>
            <a:off x="821531" y="1936787"/>
            <a:ext cx="2171700" cy="461665"/>
          </a:xfrm>
          <a:prstGeom prst="rect">
            <a:avLst/>
          </a:prstGeom>
        </p:spPr>
        <p:txBody>
          <a:bodyPr wrap="square">
            <a:spAutoFit/>
          </a:bodyPr>
          <a:lstStyle/>
          <a:p>
            <a:r>
              <a:rPr lang="zh-CN" altLang="en-US" sz="1200" dirty="0" smtClean="0">
                <a:latin typeface="+mn-ea"/>
                <a:cs typeface="+mn-ea"/>
              </a:rPr>
              <a:t>添加具体内容添加具体内容添加具体内容添加具体内容</a:t>
            </a:r>
            <a:r>
              <a:rPr lang="zh-CN" altLang="zh-CN" sz="1200" dirty="0" smtClean="0">
                <a:latin typeface="+mn-ea"/>
                <a:cs typeface="+mn-ea"/>
              </a:rPr>
              <a:t>。</a:t>
            </a:r>
            <a:endParaRPr lang="zh-CN" altLang="en-US" sz="1200" dirty="0">
              <a:cs typeface="+mn-ea"/>
            </a:endParaRPr>
          </a:p>
        </p:txBody>
      </p:sp>
      <p:cxnSp>
        <p:nvCxnSpPr>
          <p:cNvPr id="58" name="直接连接符 57"/>
          <p:cNvCxnSpPr/>
          <p:nvPr/>
        </p:nvCxnSpPr>
        <p:spPr>
          <a:xfrm>
            <a:off x="3050382" y="1436459"/>
            <a:ext cx="0" cy="986149"/>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050382" y="3392712"/>
            <a:ext cx="0" cy="945703"/>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965032" y="1458931"/>
            <a:ext cx="0" cy="963677"/>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965032" y="3392712"/>
            <a:ext cx="0" cy="945703"/>
          </a:xfrm>
          <a:prstGeom prst="line">
            <a:avLst/>
          </a:prstGeom>
          <a:ln>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1279473" y="1436459"/>
            <a:ext cx="1207903" cy="369332"/>
            <a:chOff x="1279473" y="1436459"/>
            <a:chExt cx="1207903" cy="369332"/>
          </a:xfrm>
        </p:grpSpPr>
        <p:sp>
          <p:nvSpPr>
            <p:cNvPr id="79" name="左中括号 78"/>
            <p:cNvSpPr/>
            <p:nvPr/>
          </p:nvSpPr>
          <p:spPr>
            <a:xfrm>
              <a:off x="1279473" y="1458931"/>
              <a:ext cx="12716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0" name="左中括号 79"/>
            <p:cNvSpPr/>
            <p:nvPr/>
          </p:nvSpPr>
          <p:spPr>
            <a:xfrm flipH="1">
              <a:off x="2357681" y="1458931"/>
              <a:ext cx="12969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1" name="TextBox 31"/>
            <p:cNvSpPr txBox="1"/>
            <p:nvPr/>
          </p:nvSpPr>
          <p:spPr>
            <a:xfrm>
              <a:off x="1522565" y="1436459"/>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1</a:t>
              </a:r>
              <a:endParaRPr lang="zh-CN" altLang="en-US" sz="1800" b="1" dirty="0">
                <a:latin typeface="+mn-ea"/>
                <a:cs typeface="+mn-ea"/>
              </a:endParaRPr>
            </a:p>
          </p:txBody>
        </p:sp>
      </p:grpSp>
      <p:sp>
        <p:nvSpPr>
          <p:cNvPr id="82" name="矩形 81"/>
          <p:cNvSpPr/>
          <p:nvPr/>
        </p:nvSpPr>
        <p:spPr>
          <a:xfrm>
            <a:off x="821531" y="3899834"/>
            <a:ext cx="2171700" cy="461665"/>
          </a:xfrm>
          <a:prstGeom prst="rect">
            <a:avLst/>
          </a:prstGeom>
        </p:spPr>
        <p:txBody>
          <a:bodyPr wrap="square">
            <a:spAutoFit/>
          </a:bodyPr>
          <a:lstStyle/>
          <a:p>
            <a:r>
              <a:rPr lang="zh-CN" altLang="en-US" sz="1200" dirty="0" smtClean="0">
                <a:latin typeface="+mn-ea"/>
                <a:cs typeface="+mn-ea"/>
              </a:rPr>
              <a:t>添加具体内容添加具体内容添加具体内容添加具体内容</a:t>
            </a:r>
            <a:r>
              <a:rPr lang="zh-CN" altLang="zh-CN" sz="1200" dirty="0" smtClean="0">
                <a:latin typeface="+mn-ea"/>
                <a:cs typeface="+mn-ea"/>
              </a:rPr>
              <a:t>。</a:t>
            </a:r>
            <a:endParaRPr lang="zh-CN" altLang="en-US" sz="1200" dirty="0">
              <a:cs typeface="+mn-ea"/>
            </a:endParaRPr>
          </a:p>
        </p:txBody>
      </p:sp>
      <p:grpSp>
        <p:nvGrpSpPr>
          <p:cNvPr id="83" name="组合 82"/>
          <p:cNvGrpSpPr/>
          <p:nvPr/>
        </p:nvGrpSpPr>
        <p:grpSpPr>
          <a:xfrm>
            <a:off x="1279473" y="3399506"/>
            <a:ext cx="1207903" cy="369332"/>
            <a:chOff x="1279473" y="3399506"/>
            <a:chExt cx="1207903" cy="369332"/>
          </a:xfrm>
        </p:grpSpPr>
        <p:sp>
          <p:nvSpPr>
            <p:cNvPr id="84" name="左中括号 83"/>
            <p:cNvSpPr/>
            <p:nvPr/>
          </p:nvSpPr>
          <p:spPr>
            <a:xfrm>
              <a:off x="1279473" y="3421978"/>
              <a:ext cx="12716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5" name="左中括号 84"/>
            <p:cNvSpPr/>
            <p:nvPr/>
          </p:nvSpPr>
          <p:spPr>
            <a:xfrm flipH="1">
              <a:off x="2357681" y="3421978"/>
              <a:ext cx="12969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86" name="TextBox 35"/>
            <p:cNvSpPr txBox="1"/>
            <p:nvPr/>
          </p:nvSpPr>
          <p:spPr>
            <a:xfrm>
              <a:off x="1522565" y="3399506"/>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2</a:t>
              </a:r>
              <a:endParaRPr lang="zh-CN" altLang="en-US" sz="1800" b="1" dirty="0">
                <a:latin typeface="+mn-ea"/>
                <a:cs typeface="+mn-ea"/>
              </a:endParaRPr>
            </a:p>
          </p:txBody>
        </p:sp>
      </p:grpSp>
      <p:sp>
        <p:nvSpPr>
          <p:cNvPr id="87" name="矩形 86"/>
          <p:cNvSpPr/>
          <p:nvPr/>
        </p:nvSpPr>
        <p:spPr>
          <a:xfrm>
            <a:off x="6150769" y="3899834"/>
            <a:ext cx="2171700" cy="461665"/>
          </a:xfrm>
          <a:prstGeom prst="rect">
            <a:avLst/>
          </a:prstGeom>
        </p:spPr>
        <p:txBody>
          <a:bodyPr wrap="square">
            <a:spAutoFit/>
          </a:bodyPr>
          <a:lstStyle/>
          <a:p>
            <a:r>
              <a:rPr lang="zh-CN" altLang="en-US" sz="1200" dirty="0" smtClean="0">
                <a:latin typeface="+mn-ea"/>
                <a:cs typeface="+mn-ea"/>
              </a:rPr>
              <a:t>添加具体内容添加具体内容添加具体内容添加具体内容</a:t>
            </a:r>
            <a:r>
              <a:rPr lang="zh-CN" altLang="zh-CN" sz="1200" dirty="0" smtClean="0">
                <a:latin typeface="+mn-ea"/>
                <a:cs typeface="+mn-ea"/>
              </a:rPr>
              <a:t>。</a:t>
            </a:r>
            <a:endParaRPr lang="zh-CN" altLang="en-US" sz="1200" dirty="0">
              <a:cs typeface="+mn-ea"/>
            </a:endParaRPr>
          </a:p>
        </p:txBody>
      </p:sp>
      <p:grpSp>
        <p:nvGrpSpPr>
          <p:cNvPr id="88" name="组合 87"/>
          <p:cNvGrpSpPr/>
          <p:nvPr/>
        </p:nvGrpSpPr>
        <p:grpSpPr>
          <a:xfrm>
            <a:off x="6608710" y="3399506"/>
            <a:ext cx="1207904" cy="369332"/>
            <a:chOff x="6608710" y="3399506"/>
            <a:chExt cx="1207904" cy="369332"/>
          </a:xfrm>
        </p:grpSpPr>
        <p:sp>
          <p:nvSpPr>
            <p:cNvPr id="89" name="左中括号 88"/>
            <p:cNvSpPr/>
            <p:nvPr/>
          </p:nvSpPr>
          <p:spPr>
            <a:xfrm>
              <a:off x="6608710" y="3421978"/>
              <a:ext cx="12716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0" name="左中括号 89"/>
            <p:cNvSpPr/>
            <p:nvPr/>
          </p:nvSpPr>
          <p:spPr>
            <a:xfrm flipH="1">
              <a:off x="7686919" y="3421978"/>
              <a:ext cx="12969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1" name="TextBox 39"/>
            <p:cNvSpPr txBox="1"/>
            <p:nvPr/>
          </p:nvSpPr>
          <p:spPr>
            <a:xfrm>
              <a:off x="6851802" y="3399506"/>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4</a:t>
              </a:r>
              <a:endParaRPr lang="zh-CN" altLang="en-US" sz="1800" b="1" dirty="0">
                <a:latin typeface="+mn-ea"/>
                <a:cs typeface="+mn-ea"/>
              </a:endParaRPr>
            </a:p>
          </p:txBody>
        </p:sp>
      </p:grpSp>
      <p:sp>
        <p:nvSpPr>
          <p:cNvPr id="92" name="矩形 91"/>
          <p:cNvSpPr/>
          <p:nvPr/>
        </p:nvSpPr>
        <p:spPr>
          <a:xfrm>
            <a:off x="6150769" y="2047089"/>
            <a:ext cx="2171700" cy="461665"/>
          </a:xfrm>
          <a:prstGeom prst="rect">
            <a:avLst/>
          </a:prstGeom>
        </p:spPr>
        <p:txBody>
          <a:bodyPr wrap="square">
            <a:spAutoFit/>
          </a:bodyPr>
          <a:lstStyle/>
          <a:p>
            <a:r>
              <a:rPr lang="zh-CN" altLang="en-US" sz="1200" dirty="0" smtClean="0">
                <a:latin typeface="+mn-ea"/>
                <a:cs typeface="+mn-ea"/>
              </a:rPr>
              <a:t>添加具体内容添加具体内容添加具体内容添加具体内容</a:t>
            </a:r>
            <a:r>
              <a:rPr lang="zh-CN" altLang="zh-CN" sz="1200" dirty="0" smtClean="0">
                <a:latin typeface="+mn-ea"/>
                <a:cs typeface="+mn-ea"/>
              </a:rPr>
              <a:t>。</a:t>
            </a:r>
            <a:endParaRPr lang="zh-CN" altLang="en-US" sz="1200" dirty="0">
              <a:cs typeface="+mn-ea"/>
            </a:endParaRPr>
          </a:p>
        </p:txBody>
      </p:sp>
      <p:grpSp>
        <p:nvGrpSpPr>
          <p:cNvPr id="93" name="组合 92"/>
          <p:cNvGrpSpPr/>
          <p:nvPr/>
        </p:nvGrpSpPr>
        <p:grpSpPr>
          <a:xfrm>
            <a:off x="6608710" y="1546761"/>
            <a:ext cx="1207904" cy="369332"/>
            <a:chOff x="6608710" y="1546761"/>
            <a:chExt cx="1207904" cy="369332"/>
          </a:xfrm>
        </p:grpSpPr>
        <p:sp>
          <p:nvSpPr>
            <p:cNvPr id="95" name="左中括号 94"/>
            <p:cNvSpPr/>
            <p:nvPr/>
          </p:nvSpPr>
          <p:spPr>
            <a:xfrm>
              <a:off x="6608710" y="1569233"/>
              <a:ext cx="12716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6" name="左中括号 95"/>
            <p:cNvSpPr/>
            <p:nvPr/>
          </p:nvSpPr>
          <p:spPr>
            <a:xfrm flipH="1">
              <a:off x="7686919" y="1569233"/>
              <a:ext cx="129695" cy="30130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endParaRPr>
            </a:p>
          </p:txBody>
        </p:sp>
        <p:sp>
          <p:nvSpPr>
            <p:cNvPr id="97" name="TextBox 43"/>
            <p:cNvSpPr txBox="1"/>
            <p:nvPr/>
          </p:nvSpPr>
          <p:spPr>
            <a:xfrm>
              <a:off x="6851802" y="1546761"/>
              <a:ext cx="788999" cy="369332"/>
            </a:xfrm>
            <a:prstGeom prst="rect">
              <a:avLst/>
            </a:prstGeom>
            <a:noFill/>
          </p:spPr>
          <p:txBody>
            <a:bodyPr wrap="none" rtlCol="0">
              <a:spAutoFit/>
            </a:bodyPr>
            <a:lstStyle/>
            <a:p>
              <a:r>
                <a:rPr lang="zh-CN" altLang="en-US" sz="1800" b="1" dirty="0">
                  <a:latin typeface="+mn-ea"/>
                  <a:cs typeface="+mn-ea"/>
                </a:rPr>
                <a:t>标题</a:t>
              </a:r>
              <a:r>
                <a:rPr lang="en-US" altLang="zh-CN" sz="1800" b="1" dirty="0">
                  <a:latin typeface="+mn-ea"/>
                  <a:cs typeface="+mn-ea"/>
                </a:rPr>
                <a:t>3</a:t>
              </a:r>
              <a:endParaRPr lang="zh-CN" altLang="en-US" sz="1800" b="1" dirty="0">
                <a:latin typeface="+mn-ea"/>
                <a:cs typeface="+mn-ea"/>
              </a:endParaRPr>
            </a:p>
          </p:txBody>
        </p:sp>
      </p:grpSp>
      <p:sp>
        <p:nvSpPr>
          <p:cNvPr id="98" name="TextBox 44"/>
          <p:cNvSpPr txBox="1"/>
          <p:nvPr/>
        </p:nvSpPr>
        <p:spPr>
          <a:xfrm>
            <a:off x="3701922" y="3271760"/>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02</a:t>
            </a:r>
            <a:endParaRPr lang="zh-CN" altLang="en-US" sz="2400" b="1" dirty="0">
              <a:solidFill>
                <a:schemeClr val="bg1"/>
              </a:solidFill>
              <a:latin typeface="+mn-ea"/>
              <a:cs typeface="+mn-ea"/>
            </a:endParaRPr>
          </a:p>
        </p:txBody>
      </p:sp>
      <p:sp>
        <p:nvSpPr>
          <p:cNvPr id="99" name="TextBox 45"/>
          <p:cNvSpPr txBox="1"/>
          <p:nvPr/>
        </p:nvSpPr>
        <p:spPr>
          <a:xfrm>
            <a:off x="3701922" y="2156077"/>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01</a:t>
            </a:r>
            <a:endParaRPr lang="zh-CN" altLang="en-US" sz="2400" b="1" dirty="0">
              <a:solidFill>
                <a:schemeClr val="bg1"/>
              </a:solidFill>
              <a:latin typeface="+mn-ea"/>
              <a:cs typeface="+mn-ea"/>
            </a:endParaRPr>
          </a:p>
        </p:txBody>
      </p:sp>
      <p:sp>
        <p:nvSpPr>
          <p:cNvPr id="100" name="TextBox 46"/>
          <p:cNvSpPr txBox="1"/>
          <p:nvPr/>
        </p:nvSpPr>
        <p:spPr>
          <a:xfrm>
            <a:off x="4815556" y="2156077"/>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03</a:t>
            </a:r>
            <a:endParaRPr lang="zh-CN" altLang="en-US" sz="2400" b="1" dirty="0">
              <a:solidFill>
                <a:schemeClr val="bg1"/>
              </a:solidFill>
              <a:latin typeface="+mn-ea"/>
              <a:cs typeface="+mn-ea"/>
            </a:endParaRPr>
          </a:p>
        </p:txBody>
      </p:sp>
      <p:sp>
        <p:nvSpPr>
          <p:cNvPr id="101" name="TextBox 47"/>
          <p:cNvSpPr txBox="1"/>
          <p:nvPr/>
        </p:nvSpPr>
        <p:spPr>
          <a:xfrm>
            <a:off x="4815556" y="3272101"/>
            <a:ext cx="562976" cy="461665"/>
          </a:xfrm>
          <a:prstGeom prst="rect">
            <a:avLst/>
          </a:prstGeom>
          <a:noFill/>
        </p:spPr>
        <p:txBody>
          <a:bodyPr wrap="none" rtlCol="0">
            <a:spAutoFit/>
          </a:bodyPr>
          <a:lstStyle/>
          <a:p>
            <a:pPr algn="ctr"/>
            <a:r>
              <a:rPr lang="en-US" altLang="zh-CN" sz="2400" b="1" dirty="0">
                <a:solidFill>
                  <a:schemeClr val="bg1"/>
                </a:solidFill>
                <a:latin typeface="+mn-ea"/>
                <a:cs typeface="+mn-ea"/>
              </a:rPr>
              <a:t>04</a:t>
            </a:r>
            <a:endParaRPr lang="zh-CN" altLang="en-US" sz="2400" b="1" dirty="0">
              <a:solidFill>
                <a:schemeClr val="bg1"/>
              </a:solidFill>
              <a:latin typeface="+mn-ea"/>
              <a:cs typeface="+mn-ea"/>
            </a:endParaRPr>
          </a:p>
        </p:txBody>
      </p:sp>
      <p:grpSp>
        <p:nvGrpSpPr>
          <p:cNvPr id="102" name="组合 101"/>
          <p:cNvGrpSpPr/>
          <p:nvPr/>
        </p:nvGrpSpPr>
        <p:grpSpPr>
          <a:xfrm>
            <a:off x="3983410" y="2372906"/>
            <a:ext cx="1113635" cy="1113635"/>
            <a:chOff x="3983410" y="2372906"/>
            <a:chExt cx="1113635" cy="1113635"/>
          </a:xfrm>
        </p:grpSpPr>
        <p:sp>
          <p:nvSpPr>
            <p:cNvPr id="103" name="椭圆 102"/>
            <p:cNvSpPr/>
            <p:nvPr/>
          </p:nvSpPr>
          <p:spPr>
            <a:xfrm>
              <a:off x="3983410" y="2372906"/>
              <a:ext cx="1113635" cy="1113635"/>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4" name="椭圆 103"/>
            <p:cNvSpPr/>
            <p:nvPr/>
          </p:nvSpPr>
          <p:spPr>
            <a:xfrm>
              <a:off x="4130836" y="2520333"/>
              <a:ext cx="818783" cy="818783"/>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5" name="椭圆 104"/>
            <p:cNvSpPr/>
            <p:nvPr/>
          </p:nvSpPr>
          <p:spPr>
            <a:xfrm>
              <a:off x="4284012" y="2673509"/>
              <a:ext cx="512430" cy="512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nvGrpSpPr>
            <p:cNvPr id="106" name="组合 105"/>
            <p:cNvGrpSpPr/>
            <p:nvPr/>
          </p:nvGrpSpPr>
          <p:grpSpPr>
            <a:xfrm>
              <a:off x="4343385" y="2708687"/>
              <a:ext cx="388779" cy="373494"/>
              <a:chOff x="4953357" y="320496"/>
              <a:chExt cx="2220913" cy="2133599"/>
            </a:xfrm>
            <a:solidFill>
              <a:schemeClr val="bg1">
                <a:lumMod val="65000"/>
              </a:schemeClr>
            </a:solidFill>
          </p:grpSpPr>
          <p:sp>
            <p:nvSpPr>
              <p:cNvPr id="107" name="Freeform 17"/>
              <p:cNvSpPr/>
              <p:nvPr/>
            </p:nvSpPr>
            <p:spPr bwMode="auto">
              <a:xfrm>
                <a:off x="5312132" y="799920"/>
                <a:ext cx="1501775" cy="1654175"/>
              </a:xfrm>
              <a:custGeom>
                <a:avLst/>
                <a:gdLst>
                  <a:gd name="T0" fmla="*/ 0 w 138"/>
                  <a:gd name="T1" fmla="*/ 63 h 152"/>
                  <a:gd name="T2" fmla="*/ 0 w 138"/>
                  <a:gd name="T3" fmla="*/ 144 h 152"/>
                  <a:gd name="T4" fmla="*/ 4 w 138"/>
                  <a:gd name="T5" fmla="*/ 150 h 152"/>
                  <a:gd name="T6" fmla="*/ 9 w 138"/>
                  <a:gd name="T7" fmla="*/ 152 h 152"/>
                  <a:gd name="T8" fmla="*/ 46 w 138"/>
                  <a:gd name="T9" fmla="*/ 152 h 152"/>
                  <a:gd name="T10" fmla="*/ 49 w 138"/>
                  <a:gd name="T11" fmla="*/ 150 h 152"/>
                  <a:gd name="T12" fmla="*/ 51 w 138"/>
                  <a:gd name="T13" fmla="*/ 147 h 152"/>
                  <a:gd name="T14" fmla="*/ 51 w 138"/>
                  <a:gd name="T15" fmla="*/ 108 h 152"/>
                  <a:gd name="T16" fmla="*/ 88 w 138"/>
                  <a:gd name="T17" fmla="*/ 108 h 152"/>
                  <a:gd name="T18" fmla="*/ 88 w 138"/>
                  <a:gd name="T19" fmla="*/ 147 h 152"/>
                  <a:gd name="T20" fmla="*/ 89 w 138"/>
                  <a:gd name="T21" fmla="*/ 150 h 152"/>
                  <a:gd name="T22" fmla="*/ 92 w 138"/>
                  <a:gd name="T23" fmla="*/ 152 h 152"/>
                  <a:gd name="T24" fmla="*/ 129 w 138"/>
                  <a:gd name="T25" fmla="*/ 152 h 152"/>
                  <a:gd name="T26" fmla="*/ 135 w 138"/>
                  <a:gd name="T27" fmla="*/ 150 h 152"/>
                  <a:gd name="T28" fmla="*/ 138 w 138"/>
                  <a:gd name="T29" fmla="*/ 144 h 152"/>
                  <a:gd name="T30" fmla="*/ 138 w 138"/>
                  <a:gd name="T31" fmla="*/ 63 h 152"/>
                  <a:gd name="T32" fmla="*/ 69 w 138"/>
                  <a:gd name="T33" fmla="*/ 0 h 152"/>
                  <a:gd name="T34" fmla="*/ 0 w 138"/>
                  <a:gd name="T35" fmla="*/ 6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2">
                    <a:moveTo>
                      <a:pt x="0" y="63"/>
                    </a:moveTo>
                    <a:cubicBezTo>
                      <a:pt x="0" y="144"/>
                      <a:pt x="0" y="144"/>
                      <a:pt x="0" y="144"/>
                    </a:cubicBezTo>
                    <a:cubicBezTo>
                      <a:pt x="0" y="148"/>
                      <a:pt x="2" y="150"/>
                      <a:pt x="4" y="150"/>
                    </a:cubicBezTo>
                    <a:cubicBezTo>
                      <a:pt x="5" y="151"/>
                      <a:pt x="7" y="152"/>
                      <a:pt x="9" y="152"/>
                    </a:cubicBezTo>
                    <a:cubicBezTo>
                      <a:pt x="46" y="152"/>
                      <a:pt x="46" y="152"/>
                      <a:pt x="46" y="152"/>
                    </a:cubicBezTo>
                    <a:cubicBezTo>
                      <a:pt x="47" y="152"/>
                      <a:pt x="49" y="151"/>
                      <a:pt x="49" y="150"/>
                    </a:cubicBezTo>
                    <a:cubicBezTo>
                      <a:pt x="50" y="150"/>
                      <a:pt x="51" y="148"/>
                      <a:pt x="51" y="147"/>
                    </a:cubicBezTo>
                    <a:cubicBezTo>
                      <a:pt x="51" y="108"/>
                      <a:pt x="51" y="108"/>
                      <a:pt x="51" y="108"/>
                    </a:cubicBezTo>
                    <a:cubicBezTo>
                      <a:pt x="88" y="108"/>
                      <a:pt x="88" y="108"/>
                      <a:pt x="88" y="108"/>
                    </a:cubicBezTo>
                    <a:cubicBezTo>
                      <a:pt x="88" y="147"/>
                      <a:pt x="88" y="147"/>
                      <a:pt x="88" y="147"/>
                    </a:cubicBezTo>
                    <a:cubicBezTo>
                      <a:pt x="88" y="148"/>
                      <a:pt x="88" y="150"/>
                      <a:pt x="89" y="150"/>
                    </a:cubicBezTo>
                    <a:cubicBezTo>
                      <a:pt x="90" y="151"/>
                      <a:pt x="91" y="152"/>
                      <a:pt x="92" y="152"/>
                    </a:cubicBezTo>
                    <a:cubicBezTo>
                      <a:pt x="129" y="152"/>
                      <a:pt x="129" y="152"/>
                      <a:pt x="129" y="152"/>
                    </a:cubicBezTo>
                    <a:cubicBezTo>
                      <a:pt x="131" y="152"/>
                      <a:pt x="133" y="151"/>
                      <a:pt x="135" y="150"/>
                    </a:cubicBezTo>
                    <a:cubicBezTo>
                      <a:pt x="136" y="150"/>
                      <a:pt x="138" y="148"/>
                      <a:pt x="138" y="144"/>
                    </a:cubicBezTo>
                    <a:cubicBezTo>
                      <a:pt x="138" y="63"/>
                      <a:pt x="138" y="63"/>
                      <a:pt x="138" y="63"/>
                    </a:cubicBezTo>
                    <a:cubicBezTo>
                      <a:pt x="69" y="0"/>
                      <a:pt x="69" y="0"/>
                      <a:pt x="69" y="0"/>
                    </a:cubicBezTo>
                    <a:lnTo>
                      <a:pt x="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08" name="Freeform 18"/>
              <p:cNvSpPr/>
              <p:nvPr/>
            </p:nvSpPr>
            <p:spPr bwMode="auto">
              <a:xfrm>
                <a:off x="4953357" y="320496"/>
                <a:ext cx="2220913" cy="1187450"/>
              </a:xfrm>
              <a:custGeom>
                <a:avLst/>
                <a:gdLst>
                  <a:gd name="T0" fmla="*/ 198 w 204"/>
                  <a:gd name="T1" fmla="*/ 85 h 109"/>
                  <a:gd name="T2" fmla="*/ 166 w 204"/>
                  <a:gd name="T3" fmla="*/ 55 h 109"/>
                  <a:gd name="T4" fmla="*/ 166 w 204"/>
                  <a:gd name="T5" fmla="*/ 9 h 109"/>
                  <a:gd name="T6" fmla="*/ 161 w 204"/>
                  <a:gd name="T7" fmla="*/ 4 h 109"/>
                  <a:gd name="T8" fmla="*/ 149 w 204"/>
                  <a:gd name="T9" fmla="*/ 4 h 109"/>
                  <a:gd name="T10" fmla="*/ 144 w 204"/>
                  <a:gd name="T11" fmla="*/ 9 h 109"/>
                  <a:gd name="T12" fmla="*/ 144 w 204"/>
                  <a:gd name="T13" fmla="*/ 35 h 109"/>
                  <a:gd name="T14" fmla="*/ 111 w 204"/>
                  <a:gd name="T15" fmla="*/ 5 h 109"/>
                  <a:gd name="T16" fmla="*/ 93 w 204"/>
                  <a:gd name="T17" fmla="*/ 5 h 109"/>
                  <a:gd name="T18" fmla="*/ 6 w 204"/>
                  <a:gd name="T19" fmla="*/ 85 h 109"/>
                  <a:gd name="T20" fmla="*/ 5 w 204"/>
                  <a:gd name="T21" fmla="*/ 103 h 109"/>
                  <a:gd name="T22" fmla="*/ 5 w 204"/>
                  <a:gd name="T23" fmla="*/ 103 h 109"/>
                  <a:gd name="T24" fmla="*/ 15 w 204"/>
                  <a:gd name="T25" fmla="*/ 107 h 109"/>
                  <a:gd name="T26" fmla="*/ 24 w 204"/>
                  <a:gd name="T27" fmla="*/ 104 h 109"/>
                  <a:gd name="T28" fmla="*/ 102 w 204"/>
                  <a:gd name="T29" fmla="*/ 32 h 109"/>
                  <a:gd name="T30" fmla="*/ 181 w 204"/>
                  <a:gd name="T31" fmla="*/ 104 h 109"/>
                  <a:gd name="T32" fmla="*/ 199 w 204"/>
                  <a:gd name="T33" fmla="*/ 103 h 109"/>
                  <a:gd name="T34" fmla="*/ 198 w 204"/>
                  <a:gd name="T35"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109">
                    <a:moveTo>
                      <a:pt x="198" y="85"/>
                    </a:moveTo>
                    <a:cubicBezTo>
                      <a:pt x="166" y="55"/>
                      <a:pt x="166" y="55"/>
                      <a:pt x="166" y="55"/>
                    </a:cubicBezTo>
                    <a:cubicBezTo>
                      <a:pt x="166" y="9"/>
                      <a:pt x="166" y="9"/>
                      <a:pt x="166" y="9"/>
                    </a:cubicBezTo>
                    <a:cubicBezTo>
                      <a:pt x="166" y="7"/>
                      <a:pt x="164" y="4"/>
                      <a:pt x="161" y="4"/>
                    </a:cubicBezTo>
                    <a:cubicBezTo>
                      <a:pt x="149" y="4"/>
                      <a:pt x="149" y="4"/>
                      <a:pt x="149" y="4"/>
                    </a:cubicBezTo>
                    <a:cubicBezTo>
                      <a:pt x="146" y="4"/>
                      <a:pt x="144" y="7"/>
                      <a:pt x="144" y="9"/>
                    </a:cubicBezTo>
                    <a:cubicBezTo>
                      <a:pt x="144" y="35"/>
                      <a:pt x="144" y="35"/>
                      <a:pt x="144" y="35"/>
                    </a:cubicBezTo>
                    <a:cubicBezTo>
                      <a:pt x="111" y="5"/>
                      <a:pt x="111" y="5"/>
                      <a:pt x="111" y="5"/>
                    </a:cubicBezTo>
                    <a:cubicBezTo>
                      <a:pt x="106" y="0"/>
                      <a:pt x="98" y="0"/>
                      <a:pt x="93" y="5"/>
                    </a:cubicBezTo>
                    <a:cubicBezTo>
                      <a:pt x="6" y="85"/>
                      <a:pt x="6" y="85"/>
                      <a:pt x="6" y="85"/>
                    </a:cubicBezTo>
                    <a:cubicBezTo>
                      <a:pt x="1" y="90"/>
                      <a:pt x="0" y="98"/>
                      <a:pt x="5" y="103"/>
                    </a:cubicBezTo>
                    <a:cubicBezTo>
                      <a:pt x="5" y="103"/>
                      <a:pt x="5" y="103"/>
                      <a:pt x="5" y="103"/>
                    </a:cubicBezTo>
                    <a:cubicBezTo>
                      <a:pt x="8" y="106"/>
                      <a:pt x="11" y="107"/>
                      <a:pt x="15" y="107"/>
                    </a:cubicBezTo>
                    <a:cubicBezTo>
                      <a:pt x="18" y="107"/>
                      <a:pt x="21" y="106"/>
                      <a:pt x="24" y="104"/>
                    </a:cubicBezTo>
                    <a:cubicBezTo>
                      <a:pt x="102" y="32"/>
                      <a:pt x="102" y="32"/>
                      <a:pt x="102" y="32"/>
                    </a:cubicBezTo>
                    <a:cubicBezTo>
                      <a:pt x="181" y="104"/>
                      <a:pt x="181" y="104"/>
                      <a:pt x="181" y="104"/>
                    </a:cubicBezTo>
                    <a:cubicBezTo>
                      <a:pt x="186" y="109"/>
                      <a:pt x="194" y="108"/>
                      <a:pt x="199" y="103"/>
                    </a:cubicBezTo>
                    <a:cubicBezTo>
                      <a:pt x="204" y="98"/>
                      <a:pt x="204" y="90"/>
                      <a:pt x="19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14:ripple dir="l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2"/>
                                        </p:tgtEl>
                                        <p:attrNameLst>
                                          <p:attrName>style.visibility</p:attrName>
                                        </p:attrNameLst>
                                      </p:cBhvr>
                                      <p:to>
                                        <p:strVal val="visible"/>
                                      </p:to>
                                    </p:set>
                                    <p:anim calcmode="lin" valueType="num">
                                      <p:cBhvr>
                                        <p:cTn id="29" dur="500" fill="hold"/>
                                        <p:tgtEl>
                                          <p:spTgt spid="102"/>
                                        </p:tgtEl>
                                        <p:attrNameLst>
                                          <p:attrName>ppt_w</p:attrName>
                                        </p:attrNameLst>
                                      </p:cBhvr>
                                      <p:tavLst>
                                        <p:tav tm="0">
                                          <p:val>
                                            <p:fltVal val="0"/>
                                          </p:val>
                                        </p:tav>
                                        <p:tav tm="100000">
                                          <p:val>
                                            <p:strVal val="#ppt_w"/>
                                          </p:val>
                                        </p:tav>
                                      </p:tavLst>
                                    </p:anim>
                                    <p:anim calcmode="lin" valueType="num">
                                      <p:cBhvr>
                                        <p:cTn id="30" dur="500" fill="hold"/>
                                        <p:tgtEl>
                                          <p:spTgt spid="102"/>
                                        </p:tgtEl>
                                        <p:attrNameLst>
                                          <p:attrName>ppt_h</p:attrName>
                                        </p:attrNameLst>
                                      </p:cBhvr>
                                      <p:tavLst>
                                        <p:tav tm="0">
                                          <p:val>
                                            <p:fltVal val="0"/>
                                          </p:val>
                                        </p:tav>
                                        <p:tav tm="100000">
                                          <p:val>
                                            <p:strVal val="#ppt_h"/>
                                          </p:val>
                                        </p:tav>
                                      </p:tavLst>
                                    </p:anim>
                                    <p:animEffect transition="in" filter="fade">
                                      <p:cBhvr>
                                        <p:cTn id="31" dur="500"/>
                                        <p:tgtEl>
                                          <p:spTgt spid="102"/>
                                        </p:tgtEl>
                                      </p:cBhvr>
                                    </p:animEffect>
                                  </p:childTnLst>
                                </p:cTn>
                              </p:par>
                            </p:childTnLst>
                          </p:cTn>
                        </p:par>
                        <p:par>
                          <p:cTn id="32" fill="hold">
                            <p:stCondLst>
                              <p:cond delay="500"/>
                            </p:stCondLst>
                            <p:childTnLst>
                              <p:par>
                                <p:cTn id="33" presetID="53" presetClass="entr" presetSubtype="528"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anim calcmode="lin" valueType="num">
                                      <p:cBhvr>
                                        <p:cTn id="38" dur="500" fill="hold"/>
                                        <p:tgtEl>
                                          <p:spTgt spid="56"/>
                                        </p:tgtEl>
                                        <p:attrNameLst>
                                          <p:attrName>ppt_x</p:attrName>
                                        </p:attrNameLst>
                                      </p:cBhvr>
                                      <p:tavLst>
                                        <p:tav tm="0">
                                          <p:val>
                                            <p:fltVal val="0.5"/>
                                          </p:val>
                                        </p:tav>
                                        <p:tav tm="100000">
                                          <p:val>
                                            <p:strVal val="#ppt_x"/>
                                          </p:val>
                                        </p:tav>
                                      </p:tavLst>
                                    </p:anim>
                                    <p:anim calcmode="lin" valueType="num">
                                      <p:cBhvr>
                                        <p:cTn id="39" dur="500" fill="hold"/>
                                        <p:tgtEl>
                                          <p:spTgt spid="5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p:cTn id="42" dur="500" fill="hold"/>
                                        <p:tgtEl>
                                          <p:spTgt spid="53"/>
                                        </p:tgtEl>
                                        <p:attrNameLst>
                                          <p:attrName>ppt_w</p:attrName>
                                        </p:attrNameLst>
                                      </p:cBhvr>
                                      <p:tavLst>
                                        <p:tav tm="0">
                                          <p:val>
                                            <p:fltVal val="0"/>
                                          </p:val>
                                        </p:tav>
                                        <p:tav tm="100000">
                                          <p:val>
                                            <p:strVal val="#ppt_w"/>
                                          </p:val>
                                        </p:tav>
                                      </p:tavLst>
                                    </p:anim>
                                    <p:anim calcmode="lin" valueType="num">
                                      <p:cBhvr>
                                        <p:cTn id="43" dur="500" fill="hold"/>
                                        <p:tgtEl>
                                          <p:spTgt spid="53"/>
                                        </p:tgtEl>
                                        <p:attrNameLst>
                                          <p:attrName>ppt_h</p:attrName>
                                        </p:attrNameLst>
                                      </p:cBhvr>
                                      <p:tavLst>
                                        <p:tav tm="0">
                                          <p:val>
                                            <p:fltVal val="0"/>
                                          </p:val>
                                        </p:tav>
                                        <p:tav tm="100000">
                                          <p:val>
                                            <p:strVal val="#ppt_h"/>
                                          </p:val>
                                        </p:tav>
                                      </p:tavLst>
                                    </p:anim>
                                    <p:animEffect transition="in" filter="fade">
                                      <p:cBhvr>
                                        <p:cTn id="44" dur="500"/>
                                        <p:tgtEl>
                                          <p:spTgt spid="53"/>
                                        </p:tgtEl>
                                      </p:cBhvr>
                                    </p:animEffect>
                                    <p:anim calcmode="lin" valueType="num">
                                      <p:cBhvr>
                                        <p:cTn id="45" dur="500" fill="hold"/>
                                        <p:tgtEl>
                                          <p:spTgt spid="53"/>
                                        </p:tgtEl>
                                        <p:attrNameLst>
                                          <p:attrName>ppt_x</p:attrName>
                                        </p:attrNameLst>
                                      </p:cBhvr>
                                      <p:tavLst>
                                        <p:tav tm="0">
                                          <p:val>
                                            <p:fltVal val="0.5"/>
                                          </p:val>
                                        </p:tav>
                                        <p:tav tm="100000">
                                          <p:val>
                                            <p:strVal val="#ppt_x"/>
                                          </p:val>
                                        </p:tav>
                                      </p:tavLst>
                                    </p:anim>
                                    <p:anim calcmode="lin" valueType="num">
                                      <p:cBhvr>
                                        <p:cTn id="46" dur="500" fill="hold"/>
                                        <p:tgtEl>
                                          <p:spTgt spid="53"/>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 calcmode="lin" valueType="num">
                                      <p:cBhvr>
                                        <p:cTn id="49" dur="500" fill="hold"/>
                                        <p:tgtEl>
                                          <p:spTgt spid="54"/>
                                        </p:tgtEl>
                                        <p:attrNameLst>
                                          <p:attrName>ppt_w</p:attrName>
                                        </p:attrNameLst>
                                      </p:cBhvr>
                                      <p:tavLst>
                                        <p:tav tm="0">
                                          <p:val>
                                            <p:fltVal val="0"/>
                                          </p:val>
                                        </p:tav>
                                        <p:tav tm="100000">
                                          <p:val>
                                            <p:strVal val="#ppt_w"/>
                                          </p:val>
                                        </p:tav>
                                      </p:tavLst>
                                    </p:anim>
                                    <p:anim calcmode="lin" valueType="num">
                                      <p:cBhvr>
                                        <p:cTn id="50" dur="500" fill="hold"/>
                                        <p:tgtEl>
                                          <p:spTgt spid="54"/>
                                        </p:tgtEl>
                                        <p:attrNameLst>
                                          <p:attrName>ppt_h</p:attrName>
                                        </p:attrNameLst>
                                      </p:cBhvr>
                                      <p:tavLst>
                                        <p:tav tm="0">
                                          <p:val>
                                            <p:fltVal val="0"/>
                                          </p:val>
                                        </p:tav>
                                        <p:tav tm="100000">
                                          <p:val>
                                            <p:strVal val="#ppt_h"/>
                                          </p:val>
                                        </p:tav>
                                      </p:tavLst>
                                    </p:anim>
                                    <p:animEffect transition="in" filter="fade">
                                      <p:cBhvr>
                                        <p:cTn id="51" dur="500"/>
                                        <p:tgtEl>
                                          <p:spTgt spid="54"/>
                                        </p:tgtEl>
                                      </p:cBhvr>
                                    </p:animEffect>
                                    <p:anim calcmode="lin" valueType="num">
                                      <p:cBhvr>
                                        <p:cTn id="52" dur="500" fill="hold"/>
                                        <p:tgtEl>
                                          <p:spTgt spid="54"/>
                                        </p:tgtEl>
                                        <p:attrNameLst>
                                          <p:attrName>ppt_x</p:attrName>
                                        </p:attrNameLst>
                                      </p:cBhvr>
                                      <p:tavLst>
                                        <p:tav tm="0">
                                          <p:val>
                                            <p:fltVal val="0.5"/>
                                          </p:val>
                                        </p:tav>
                                        <p:tav tm="100000">
                                          <p:val>
                                            <p:strVal val="#ppt_x"/>
                                          </p:val>
                                        </p:tav>
                                      </p:tavLst>
                                    </p:anim>
                                    <p:anim calcmode="lin" valueType="num">
                                      <p:cBhvr>
                                        <p:cTn id="53" dur="500" fill="hold"/>
                                        <p:tgtEl>
                                          <p:spTgt spid="54"/>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 calcmode="lin" valueType="num">
                                      <p:cBhvr>
                                        <p:cTn id="56" dur="500" fill="hold"/>
                                        <p:tgtEl>
                                          <p:spTgt spid="55"/>
                                        </p:tgtEl>
                                        <p:attrNameLst>
                                          <p:attrName>ppt_w</p:attrName>
                                        </p:attrNameLst>
                                      </p:cBhvr>
                                      <p:tavLst>
                                        <p:tav tm="0">
                                          <p:val>
                                            <p:fltVal val="0"/>
                                          </p:val>
                                        </p:tav>
                                        <p:tav tm="100000">
                                          <p:val>
                                            <p:strVal val="#ppt_w"/>
                                          </p:val>
                                        </p:tav>
                                      </p:tavLst>
                                    </p:anim>
                                    <p:anim calcmode="lin" valueType="num">
                                      <p:cBhvr>
                                        <p:cTn id="57" dur="500" fill="hold"/>
                                        <p:tgtEl>
                                          <p:spTgt spid="55"/>
                                        </p:tgtEl>
                                        <p:attrNameLst>
                                          <p:attrName>ppt_h</p:attrName>
                                        </p:attrNameLst>
                                      </p:cBhvr>
                                      <p:tavLst>
                                        <p:tav tm="0">
                                          <p:val>
                                            <p:fltVal val="0"/>
                                          </p:val>
                                        </p:tav>
                                        <p:tav tm="100000">
                                          <p:val>
                                            <p:strVal val="#ppt_h"/>
                                          </p:val>
                                        </p:tav>
                                      </p:tavLst>
                                    </p:anim>
                                    <p:animEffect transition="in" filter="fade">
                                      <p:cBhvr>
                                        <p:cTn id="58" dur="500"/>
                                        <p:tgtEl>
                                          <p:spTgt spid="55"/>
                                        </p:tgtEl>
                                      </p:cBhvr>
                                    </p:animEffect>
                                    <p:anim calcmode="lin" valueType="num">
                                      <p:cBhvr>
                                        <p:cTn id="59" dur="500" fill="hold"/>
                                        <p:tgtEl>
                                          <p:spTgt spid="55"/>
                                        </p:tgtEl>
                                        <p:attrNameLst>
                                          <p:attrName>ppt_x</p:attrName>
                                        </p:attrNameLst>
                                      </p:cBhvr>
                                      <p:tavLst>
                                        <p:tav tm="0">
                                          <p:val>
                                            <p:fltVal val="0.5"/>
                                          </p:val>
                                        </p:tav>
                                        <p:tav tm="100000">
                                          <p:val>
                                            <p:strVal val="#ppt_x"/>
                                          </p:val>
                                        </p:tav>
                                      </p:tavLst>
                                    </p:anim>
                                    <p:anim calcmode="lin" valueType="num">
                                      <p:cBhvr>
                                        <p:cTn id="60" dur="500" fill="hold"/>
                                        <p:tgtEl>
                                          <p:spTgt spid="55"/>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wipe(down)">
                                      <p:cBhvr>
                                        <p:cTn id="65" dur="500"/>
                                        <p:tgtEl>
                                          <p:spTgt spid="59"/>
                                        </p:tgtEl>
                                      </p:cBhvr>
                                    </p:animEffect>
                                  </p:childTnLst>
                                </p:cTn>
                              </p:par>
                              <p:par>
                                <p:cTn id="66" presetID="22" presetClass="entr" presetSubtype="4" fill="hold"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down)">
                                      <p:cBhvr>
                                        <p:cTn id="68" dur="500"/>
                                        <p:tgtEl>
                                          <p:spTgt spid="58"/>
                                        </p:tgtEl>
                                      </p:cBhvr>
                                    </p:animEffect>
                                  </p:childTnLst>
                                </p:cTn>
                              </p:par>
                              <p:par>
                                <p:cTn id="69" presetID="22" presetClass="entr" presetSubtype="4" fill="hold" nodeType="with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down)">
                                      <p:cBhvr>
                                        <p:cTn id="71" dur="500"/>
                                        <p:tgtEl>
                                          <p:spTgt spid="64"/>
                                        </p:tgtEl>
                                      </p:cBhvr>
                                    </p:animEffect>
                                  </p:childTnLst>
                                </p:cTn>
                              </p:par>
                              <p:par>
                                <p:cTn id="72" presetID="22" presetClass="entr" presetSubtype="4" fill="hold"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down)">
                                      <p:cBhvr>
                                        <p:cTn id="74" dur="500"/>
                                        <p:tgtEl>
                                          <p:spTgt spid="65"/>
                                        </p:tgtEl>
                                      </p:cBhvr>
                                    </p:animEffect>
                                  </p:childTnLst>
                                </p:cTn>
                              </p:par>
                            </p:childTnLst>
                          </p:cTn>
                        </p:par>
                        <p:par>
                          <p:cTn id="75" fill="hold">
                            <p:stCondLst>
                              <p:cond delay="500"/>
                            </p:stCondLst>
                            <p:childTnLst>
                              <p:par>
                                <p:cTn id="76" presetID="42" presetClass="entr" presetSubtype="0" fill="hold"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1000"/>
                                        <p:tgtEl>
                                          <p:spTgt spid="83"/>
                                        </p:tgtEl>
                                      </p:cBhvr>
                                    </p:animEffect>
                                    <p:anim calcmode="lin" valueType="num">
                                      <p:cBhvr>
                                        <p:cTn id="79" dur="1000" fill="hold"/>
                                        <p:tgtEl>
                                          <p:spTgt spid="83"/>
                                        </p:tgtEl>
                                        <p:attrNameLst>
                                          <p:attrName>ppt_x</p:attrName>
                                        </p:attrNameLst>
                                      </p:cBhvr>
                                      <p:tavLst>
                                        <p:tav tm="0">
                                          <p:val>
                                            <p:strVal val="#ppt_x"/>
                                          </p:val>
                                        </p:tav>
                                        <p:tav tm="100000">
                                          <p:val>
                                            <p:strVal val="#ppt_x"/>
                                          </p:val>
                                        </p:tav>
                                      </p:tavLst>
                                    </p:anim>
                                    <p:anim calcmode="lin" valueType="num">
                                      <p:cBhvr>
                                        <p:cTn id="80" dur="1000" fill="hold"/>
                                        <p:tgtEl>
                                          <p:spTgt spid="83"/>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1000"/>
                                        <p:tgtEl>
                                          <p:spTgt spid="78"/>
                                        </p:tgtEl>
                                      </p:cBhvr>
                                    </p:animEffect>
                                    <p:anim calcmode="lin" valueType="num">
                                      <p:cBhvr>
                                        <p:cTn id="84" dur="1000" fill="hold"/>
                                        <p:tgtEl>
                                          <p:spTgt spid="78"/>
                                        </p:tgtEl>
                                        <p:attrNameLst>
                                          <p:attrName>ppt_x</p:attrName>
                                        </p:attrNameLst>
                                      </p:cBhvr>
                                      <p:tavLst>
                                        <p:tav tm="0">
                                          <p:val>
                                            <p:strVal val="#ppt_x"/>
                                          </p:val>
                                        </p:tav>
                                        <p:tav tm="100000">
                                          <p:val>
                                            <p:strVal val="#ppt_x"/>
                                          </p:val>
                                        </p:tav>
                                      </p:tavLst>
                                    </p:anim>
                                    <p:anim calcmode="lin" valueType="num">
                                      <p:cBhvr>
                                        <p:cTn id="85" dur="1000" fill="hold"/>
                                        <p:tgtEl>
                                          <p:spTgt spid="78"/>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88"/>
                                        </p:tgtEl>
                                        <p:attrNameLst>
                                          <p:attrName>style.visibility</p:attrName>
                                        </p:attrNameLst>
                                      </p:cBhvr>
                                      <p:to>
                                        <p:strVal val="visible"/>
                                      </p:to>
                                    </p:set>
                                    <p:animEffect transition="in" filter="fade">
                                      <p:cBhvr>
                                        <p:cTn id="88" dur="1000"/>
                                        <p:tgtEl>
                                          <p:spTgt spid="88"/>
                                        </p:tgtEl>
                                      </p:cBhvr>
                                    </p:animEffect>
                                    <p:anim calcmode="lin" valueType="num">
                                      <p:cBhvr>
                                        <p:cTn id="89" dur="1000" fill="hold"/>
                                        <p:tgtEl>
                                          <p:spTgt spid="88"/>
                                        </p:tgtEl>
                                        <p:attrNameLst>
                                          <p:attrName>ppt_x</p:attrName>
                                        </p:attrNameLst>
                                      </p:cBhvr>
                                      <p:tavLst>
                                        <p:tav tm="0">
                                          <p:val>
                                            <p:strVal val="#ppt_x"/>
                                          </p:val>
                                        </p:tav>
                                        <p:tav tm="100000">
                                          <p:val>
                                            <p:strVal val="#ppt_x"/>
                                          </p:val>
                                        </p:tav>
                                      </p:tavLst>
                                    </p:anim>
                                    <p:anim calcmode="lin" valueType="num">
                                      <p:cBhvr>
                                        <p:cTn id="90" dur="1000" fill="hold"/>
                                        <p:tgtEl>
                                          <p:spTgt spid="88"/>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1000"/>
                                        <p:tgtEl>
                                          <p:spTgt spid="93"/>
                                        </p:tgtEl>
                                      </p:cBhvr>
                                    </p:animEffect>
                                    <p:anim calcmode="lin" valueType="num">
                                      <p:cBhvr>
                                        <p:cTn id="94" dur="1000" fill="hold"/>
                                        <p:tgtEl>
                                          <p:spTgt spid="93"/>
                                        </p:tgtEl>
                                        <p:attrNameLst>
                                          <p:attrName>ppt_x</p:attrName>
                                        </p:attrNameLst>
                                      </p:cBhvr>
                                      <p:tavLst>
                                        <p:tav tm="0">
                                          <p:val>
                                            <p:strVal val="#ppt_x"/>
                                          </p:val>
                                        </p:tav>
                                        <p:tav tm="100000">
                                          <p:val>
                                            <p:strVal val="#ppt_x"/>
                                          </p:val>
                                        </p:tav>
                                      </p:tavLst>
                                    </p:anim>
                                    <p:anim calcmode="lin" valueType="num">
                                      <p:cBhvr>
                                        <p:cTn id="95" dur="1000" fill="hold"/>
                                        <p:tgtEl>
                                          <p:spTgt spid="93"/>
                                        </p:tgtEl>
                                        <p:attrNameLst>
                                          <p:attrName>ppt_y</p:attrName>
                                        </p:attrNameLst>
                                      </p:cBhvr>
                                      <p:tavLst>
                                        <p:tav tm="0">
                                          <p:val>
                                            <p:strVal val="#ppt_y+.1"/>
                                          </p:val>
                                        </p:tav>
                                        <p:tav tm="100000">
                                          <p:val>
                                            <p:strVal val="#ppt_y"/>
                                          </p:val>
                                        </p:tav>
                                      </p:tavLst>
                                    </p:anim>
                                  </p:childTnLst>
                                </p:cTn>
                              </p:par>
                            </p:childTnLst>
                          </p:cTn>
                        </p:par>
                        <p:par>
                          <p:cTn id="96" fill="hold">
                            <p:stCondLst>
                              <p:cond delay="1500"/>
                            </p:stCondLst>
                            <p:childTnLst>
                              <p:par>
                                <p:cTn id="97" presetID="14" presetClass="entr" presetSubtype="10" fill="hold" grpId="0" nodeType="after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randombar(horizontal)">
                                      <p:cBhvr>
                                        <p:cTn id="99" dur="500"/>
                                        <p:tgtEl>
                                          <p:spTgt spid="57"/>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randombar(horizontal)">
                                      <p:cBhvr>
                                        <p:cTn id="102" dur="500"/>
                                        <p:tgtEl>
                                          <p:spTgt spid="92"/>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82"/>
                                        </p:tgtEl>
                                        <p:attrNameLst>
                                          <p:attrName>style.visibility</p:attrName>
                                        </p:attrNameLst>
                                      </p:cBhvr>
                                      <p:to>
                                        <p:strVal val="visible"/>
                                      </p:to>
                                    </p:set>
                                    <p:animEffect transition="in" filter="randombar(horizontal)">
                                      <p:cBhvr>
                                        <p:cTn id="105" dur="500"/>
                                        <p:tgtEl>
                                          <p:spTgt spid="82"/>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randombar(horizontal)">
                                      <p:cBhvr>
                                        <p:cTn id="108" dur="500"/>
                                        <p:tgtEl>
                                          <p:spTgt spid="87"/>
                                        </p:tgtEl>
                                      </p:cBhvr>
                                    </p:animEffect>
                                  </p:childTnLst>
                                </p:cTn>
                              </p:par>
                            </p:childTnLst>
                          </p:cTn>
                        </p:par>
                        <p:par>
                          <p:cTn id="109" fill="hold">
                            <p:stCondLst>
                              <p:cond delay="2000"/>
                            </p:stCondLst>
                            <p:childTnLst>
                              <p:par>
                                <p:cTn id="110" presetID="10" presetClass="entr" presetSubtype="0" fill="hold" grpId="0" nodeType="after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77" grpId="0"/>
      <p:bldP spid="53" grpId="0" animBg="1"/>
      <p:bldP spid="54" grpId="0" animBg="1"/>
      <p:bldP spid="55" grpId="0" animBg="1"/>
      <p:bldP spid="56" grpId="0" animBg="1"/>
      <p:bldP spid="57" grpId="0"/>
      <p:bldP spid="82" grpId="0"/>
      <p:bldP spid="87" grpId="0"/>
      <p:bldP spid="9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问题评估</a:t>
            </a:r>
            <a:endParaRPr lang="zh-CN" altLang="en-US" sz="2000" spc="300" dirty="0">
              <a:latin typeface="+mn-ea"/>
              <a:cs typeface="+mn-ea"/>
            </a:endParaRPr>
          </a:p>
        </p:txBody>
      </p:sp>
      <p:sp>
        <p:nvSpPr>
          <p:cNvPr id="27" name="TextBox 26"/>
          <p:cNvSpPr txBox="1"/>
          <p:nvPr/>
        </p:nvSpPr>
        <p:spPr>
          <a:xfrm>
            <a:off x="2493784" y="267886"/>
            <a:ext cx="1210588" cy="338554"/>
          </a:xfrm>
          <a:prstGeom prst="rect">
            <a:avLst/>
          </a:prstGeom>
          <a:noFill/>
        </p:spPr>
        <p:txBody>
          <a:bodyPr wrap="none" rtlCol="0">
            <a:spAutoFit/>
          </a:bodyPr>
          <a:lstStyle/>
          <a:p>
            <a:pPr algn="ctr"/>
            <a:r>
              <a:rPr lang="en-US" altLang="zh-CN" sz="1600" dirty="0" smtClean="0">
                <a:solidFill>
                  <a:srgbClr val="0070C0"/>
                </a:solidFill>
                <a:latin typeface="+mn-ea"/>
                <a:cs typeface="+mn-ea"/>
              </a:rPr>
              <a:t>ASSESSMENT</a:t>
            </a:r>
            <a:endParaRPr lang="zh-CN" altLang="en-US" sz="1600" dirty="0">
              <a:solidFill>
                <a:srgbClr val="0070C0"/>
              </a:solidFill>
              <a:latin typeface="+mn-ea"/>
              <a:cs typeface="+mn-ea"/>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09404" y="798263"/>
            <a:ext cx="7725192" cy="646331"/>
          </a:xfrm>
          <a:prstGeom prst="rect">
            <a:avLst/>
          </a:prstGeom>
          <a:noFill/>
        </p:spPr>
        <p:txBody>
          <a:bodyPr wrap="none" rtlCol="0">
            <a:spAutoFit/>
          </a:bodyPr>
          <a:lstStyle/>
          <a:p>
            <a:r>
              <a:rPr lang="zh-CN" altLang="en-US" sz="1200" dirty="0" smtClean="0">
                <a:latin typeface="+mn-ea"/>
                <a:cs typeface="+mn-ea"/>
              </a:rPr>
              <a:t>请您添加文字内容，内容详尽简要清晰足够表达标题，准确无误。添加文字内容，内容详尽简要清晰。请您添加</a:t>
            </a:r>
            <a:endParaRPr lang="en-US" altLang="zh-CN" sz="1200" dirty="0" smtClean="0">
              <a:latin typeface="+mn-ea"/>
              <a:cs typeface="+mn-ea"/>
            </a:endParaRPr>
          </a:p>
          <a:p>
            <a:r>
              <a:rPr lang="zh-CN" altLang="en-US" sz="1200" dirty="0" smtClean="0">
                <a:latin typeface="+mn-ea"/>
                <a:cs typeface="+mn-ea"/>
              </a:rPr>
              <a:t>文字内容，内容详尽简要清晰足够表达标题，准确无误。添加文字内容，内容详尽简要清晰。请您添加文字内容</a:t>
            </a:r>
            <a:endParaRPr lang="en-US" altLang="zh-CN" sz="1200" dirty="0" smtClean="0">
              <a:latin typeface="+mn-ea"/>
              <a:cs typeface="+mn-ea"/>
            </a:endParaRPr>
          </a:p>
          <a:p>
            <a:r>
              <a:rPr lang="zh-CN" altLang="en-US" sz="1200" dirty="0" smtClean="0">
                <a:latin typeface="+mn-ea"/>
                <a:cs typeface="+mn-ea"/>
              </a:rPr>
              <a:t>，内容详尽简要清晰足够表达标题，准确无误。添加文字内容，内容详尽简要清晰。</a:t>
            </a:r>
            <a:endParaRPr lang="en-US" altLang="zh-CN" sz="1200" dirty="0" smtClean="0">
              <a:latin typeface="+mn-ea"/>
              <a:cs typeface="+mn-ea"/>
            </a:endParaRPr>
          </a:p>
        </p:txBody>
      </p:sp>
      <p:sp>
        <p:nvSpPr>
          <p:cNvPr id="53" name="五角星 52"/>
          <p:cNvSpPr/>
          <p:nvPr/>
        </p:nvSpPr>
        <p:spPr>
          <a:xfrm>
            <a:off x="3489325" y="2203450"/>
            <a:ext cx="2165350" cy="2165350"/>
          </a:xfrm>
          <a:prstGeom prst="star5">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54" name="组合 53"/>
          <p:cNvGrpSpPr/>
          <p:nvPr/>
        </p:nvGrpSpPr>
        <p:grpSpPr>
          <a:xfrm>
            <a:off x="3962648" y="2819400"/>
            <a:ext cx="1218704" cy="1218704"/>
            <a:chOff x="3962648" y="2819400"/>
            <a:chExt cx="1218704" cy="1218704"/>
          </a:xfrm>
        </p:grpSpPr>
        <p:grpSp>
          <p:nvGrpSpPr>
            <p:cNvPr id="55" name="组合 54"/>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58" name="椭圆 57"/>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56" name="TextBox 55"/>
            <p:cNvSpPr txBox="1"/>
            <p:nvPr/>
          </p:nvSpPr>
          <p:spPr>
            <a:xfrm>
              <a:off x="4199464" y="3274863"/>
              <a:ext cx="825867" cy="307777"/>
            </a:xfrm>
            <a:prstGeom prst="rect">
              <a:avLst/>
            </a:prstGeom>
            <a:noFill/>
          </p:spPr>
          <p:txBody>
            <a:bodyPr wrap="none" rtlCol="0">
              <a:spAutoFit/>
            </a:bodyPr>
            <a:lstStyle/>
            <a:p>
              <a:r>
                <a:rPr lang="en-US" altLang="zh-CN" sz="1400" spc="300" dirty="0" smtClean="0">
                  <a:latin typeface="+mn-ea"/>
                  <a:cs typeface="+mn-ea"/>
                </a:rPr>
                <a:t>TITLE</a:t>
              </a:r>
              <a:endParaRPr lang="zh-CN" altLang="en-US" sz="1400" spc="300" dirty="0">
                <a:latin typeface="+mn-ea"/>
                <a:cs typeface="+mn-ea"/>
              </a:endParaRPr>
            </a:p>
          </p:txBody>
        </p:sp>
      </p:grpSp>
      <p:sp>
        <p:nvSpPr>
          <p:cNvPr id="59" name="椭圆 58"/>
          <p:cNvSpPr/>
          <p:nvPr/>
        </p:nvSpPr>
        <p:spPr>
          <a:xfrm>
            <a:off x="2986578" y="2683936"/>
            <a:ext cx="710139" cy="710139"/>
          </a:xfrm>
          <a:prstGeom prst="ellipse">
            <a:avLst/>
          </a:prstGeom>
          <a:solidFill>
            <a:srgbClr val="0070C0"/>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64" name="椭圆 63"/>
          <p:cNvSpPr/>
          <p:nvPr/>
        </p:nvSpPr>
        <p:spPr>
          <a:xfrm>
            <a:off x="4216931" y="1686986"/>
            <a:ext cx="710139" cy="710139"/>
          </a:xfrm>
          <a:prstGeom prst="ellipse">
            <a:avLst/>
          </a:prstGeom>
          <a:solidFill>
            <a:srgbClr val="0070C0"/>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65" name="椭圆 64"/>
          <p:cNvSpPr/>
          <p:nvPr/>
        </p:nvSpPr>
        <p:spPr>
          <a:xfrm>
            <a:off x="5461530" y="2683936"/>
            <a:ext cx="710139" cy="710139"/>
          </a:xfrm>
          <a:prstGeom prst="ellipse">
            <a:avLst/>
          </a:prstGeom>
          <a:solidFill>
            <a:srgbClr val="0070C0"/>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77" name="椭圆 76"/>
          <p:cNvSpPr/>
          <p:nvPr/>
        </p:nvSpPr>
        <p:spPr>
          <a:xfrm>
            <a:off x="4969936" y="4127004"/>
            <a:ext cx="710139" cy="710139"/>
          </a:xfrm>
          <a:prstGeom prst="ellipse">
            <a:avLst/>
          </a:prstGeom>
          <a:solidFill>
            <a:srgbClr val="0070C0"/>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78" name="椭圆 77"/>
          <p:cNvSpPr/>
          <p:nvPr/>
        </p:nvSpPr>
        <p:spPr>
          <a:xfrm>
            <a:off x="3476579" y="4114304"/>
            <a:ext cx="710139" cy="710139"/>
          </a:xfrm>
          <a:prstGeom prst="ellipse">
            <a:avLst/>
          </a:prstGeom>
          <a:solidFill>
            <a:srgbClr val="0070C0"/>
          </a:solidFill>
          <a:ln w="28575">
            <a:solidFill>
              <a:srgbClr val="F2F2F2"/>
            </a:solidFill>
          </a:ln>
          <a:effectLst>
            <a:outerShdw blurRad="88900" dist="75434" dir="2700004"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79" name="TextBox 78"/>
          <p:cNvSpPr txBox="1"/>
          <p:nvPr/>
        </p:nvSpPr>
        <p:spPr>
          <a:xfrm>
            <a:off x="2739259" y="1942434"/>
            <a:ext cx="1338828" cy="369332"/>
          </a:xfrm>
          <a:prstGeom prst="rect">
            <a:avLst/>
          </a:prstGeom>
          <a:noFill/>
        </p:spPr>
        <p:txBody>
          <a:bodyPr wrap="none" rtlCol="0">
            <a:spAutoFit/>
          </a:bodyPr>
          <a:lstStyle/>
          <a:p>
            <a:r>
              <a:rPr lang="zh-CN" altLang="en-US" dirty="0" smtClean="0">
                <a:latin typeface="+mn-ea"/>
                <a:cs typeface="+mn-ea"/>
              </a:rPr>
              <a:t>评估内容</a:t>
            </a:r>
            <a:r>
              <a:rPr lang="zh-CN" altLang="en-US" dirty="0">
                <a:latin typeface="+mn-ea"/>
                <a:cs typeface="+mn-ea"/>
              </a:rPr>
              <a:t>一</a:t>
            </a:r>
            <a:endParaRPr lang="zh-CN" altLang="en-US" dirty="0">
              <a:latin typeface="+mn-ea"/>
              <a:cs typeface="+mn-ea"/>
            </a:endParaRPr>
          </a:p>
        </p:txBody>
      </p:sp>
      <p:sp>
        <p:nvSpPr>
          <p:cNvPr id="80" name="TextBox 79"/>
          <p:cNvSpPr txBox="1"/>
          <p:nvPr/>
        </p:nvSpPr>
        <p:spPr>
          <a:xfrm>
            <a:off x="6282620" y="2835805"/>
            <a:ext cx="1338828" cy="369332"/>
          </a:xfrm>
          <a:prstGeom prst="rect">
            <a:avLst/>
          </a:prstGeom>
          <a:noFill/>
        </p:spPr>
        <p:txBody>
          <a:bodyPr wrap="none" rtlCol="0">
            <a:spAutoFit/>
          </a:bodyPr>
          <a:lstStyle/>
          <a:p>
            <a:r>
              <a:rPr lang="zh-CN" altLang="en-US" dirty="0" smtClean="0">
                <a:latin typeface="+mn-ea"/>
                <a:cs typeface="+mn-ea"/>
              </a:rPr>
              <a:t>评估内容三</a:t>
            </a:r>
            <a:endParaRPr lang="zh-CN" altLang="en-US" dirty="0">
              <a:latin typeface="+mn-ea"/>
              <a:cs typeface="+mn-ea"/>
            </a:endParaRPr>
          </a:p>
        </p:txBody>
      </p:sp>
      <p:sp>
        <p:nvSpPr>
          <p:cNvPr id="81" name="TextBox 80"/>
          <p:cNvSpPr txBox="1"/>
          <p:nvPr/>
        </p:nvSpPr>
        <p:spPr>
          <a:xfrm>
            <a:off x="5796587" y="4259307"/>
            <a:ext cx="1338828" cy="369332"/>
          </a:xfrm>
          <a:prstGeom prst="rect">
            <a:avLst/>
          </a:prstGeom>
          <a:noFill/>
        </p:spPr>
        <p:txBody>
          <a:bodyPr wrap="none" rtlCol="0">
            <a:spAutoFit/>
          </a:bodyPr>
          <a:lstStyle/>
          <a:p>
            <a:r>
              <a:rPr lang="zh-CN" altLang="en-US" dirty="0" smtClean="0">
                <a:latin typeface="+mn-ea"/>
                <a:cs typeface="+mn-ea"/>
              </a:rPr>
              <a:t>评估内容五</a:t>
            </a:r>
            <a:endParaRPr lang="zh-CN" altLang="en-US" dirty="0">
              <a:latin typeface="+mn-ea"/>
              <a:cs typeface="+mn-ea"/>
            </a:endParaRPr>
          </a:p>
        </p:txBody>
      </p:sp>
      <p:sp>
        <p:nvSpPr>
          <p:cNvPr id="82" name="TextBox 81"/>
          <p:cNvSpPr txBox="1"/>
          <p:nvPr/>
        </p:nvSpPr>
        <p:spPr>
          <a:xfrm>
            <a:off x="1514495" y="2916793"/>
            <a:ext cx="1338828" cy="369332"/>
          </a:xfrm>
          <a:prstGeom prst="rect">
            <a:avLst/>
          </a:prstGeom>
          <a:noFill/>
        </p:spPr>
        <p:txBody>
          <a:bodyPr wrap="none" rtlCol="0">
            <a:spAutoFit/>
          </a:bodyPr>
          <a:lstStyle/>
          <a:p>
            <a:r>
              <a:rPr lang="zh-CN" altLang="en-US" dirty="0" smtClean="0">
                <a:latin typeface="+mn-ea"/>
                <a:cs typeface="+mn-ea"/>
              </a:rPr>
              <a:t>评估内容二</a:t>
            </a:r>
            <a:endParaRPr lang="zh-CN" altLang="en-US" dirty="0">
              <a:latin typeface="+mn-ea"/>
              <a:cs typeface="+mn-ea"/>
            </a:endParaRPr>
          </a:p>
        </p:txBody>
      </p:sp>
      <p:sp>
        <p:nvSpPr>
          <p:cNvPr id="83" name="TextBox 82"/>
          <p:cNvSpPr txBox="1"/>
          <p:nvPr/>
        </p:nvSpPr>
        <p:spPr>
          <a:xfrm>
            <a:off x="1966971" y="4335507"/>
            <a:ext cx="1338828" cy="369332"/>
          </a:xfrm>
          <a:prstGeom prst="rect">
            <a:avLst/>
          </a:prstGeom>
          <a:noFill/>
        </p:spPr>
        <p:txBody>
          <a:bodyPr wrap="none" rtlCol="0">
            <a:spAutoFit/>
          </a:bodyPr>
          <a:lstStyle/>
          <a:p>
            <a:r>
              <a:rPr lang="zh-CN" altLang="en-US" dirty="0" smtClean="0">
                <a:latin typeface="+mn-ea"/>
                <a:cs typeface="+mn-ea"/>
              </a:rPr>
              <a:t>评估内容四</a:t>
            </a:r>
            <a:endParaRPr lang="zh-CN" altLang="en-US" dirty="0">
              <a:latin typeface="+mn-ea"/>
              <a:cs typeface="+mn-ea"/>
            </a:endParaRPr>
          </a:p>
        </p:txBody>
      </p:sp>
      <p:sp>
        <p:nvSpPr>
          <p:cNvPr id="84" name="TextBox 8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14:ripple dir="l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strips(upRight)">
                                      <p:cBhvr>
                                        <p:cTn id="28" dur="500"/>
                                        <p:tgtEl>
                                          <p:spTgt spid="47"/>
                                        </p:tgtEl>
                                      </p:cBhvr>
                                    </p:animEffect>
                                  </p:childTnLst>
                                </p:cTn>
                              </p:par>
                            </p:childTnLst>
                          </p:cTn>
                        </p:par>
                        <p:par>
                          <p:cTn id="29" fill="hold">
                            <p:stCondLst>
                              <p:cond delay="2000"/>
                            </p:stCondLst>
                            <p:childTnLst>
                              <p:par>
                                <p:cTn id="30" presetID="53" presetClass="entr" presetSubtype="528"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anim calcmode="lin" valueType="num">
                                      <p:cBhvr>
                                        <p:cTn id="35" dur="500" fill="hold"/>
                                        <p:tgtEl>
                                          <p:spTgt spid="54"/>
                                        </p:tgtEl>
                                        <p:attrNameLst>
                                          <p:attrName>ppt_x</p:attrName>
                                        </p:attrNameLst>
                                      </p:cBhvr>
                                      <p:tavLst>
                                        <p:tav tm="0">
                                          <p:val>
                                            <p:fltVal val="0.5"/>
                                          </p:val>
                                        </p:tav>
                                        <p:tav tm="100000">
                                          <p:val>
                                            <p:strVal val="#ppt_x"/>
                                          </p:val>
                                        </p:tav>
                                      </p:tavLst>
                                    </p:anim>
                                    <p:anim calcmode="lin" valueType="num">
                                      <p:cBhvr>
                                        <p:cTn id="36" dur="500" fill="hold"/>
                                        <p:tgtEl>
                                          <p:spTgt spid="54"/>
                                        </p:tgtEl>
                                        <p:attrNameLst>
                                          <p:attrName>ppt_y</p:attrName>
                                        </p:attrNameLst>
                                      </p:cBhvr>
                                      <p:tavLst>
                                        <p:tav tm="0">
                                          <p:val>
                                            <p:fltVal val="0.5"/>
                                          </p:val>
                                        </p:tav>
                                        <p:tav tm="100000">
                                          <p:val>
                                            <p:strVal val="#ppt_y"/>
                                          </p:val>
                                        </p:tav>
                                      </p:tavLst>
                                    </p:anim>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p:cTn id="40" dur="500" fill="hold"/>
                                        <p:tgtEl>
                                          <p:spTgt spid="53"/>
                                        </p:tgtEl>
                                        <p:attrNameLst>
                                          <p:attrName>ppt_w</p:attrName>
                                        </p:attrNameLst>
                                      </p:cBhvr>
                                      <p:tavLst>
                                        <p:tav tm="0">
                                          <p:val>
                                            <p:fltVal val="0"/>
                                          </p:val>
                                        </p:tav>
                                        <p:tav tm="100000">
                                          <p:val>
                                            <p:strVal val="#ppt_w"/>
                                          </p:val>
                                        </p:tav>
                                      </p:tavLst>
                                    </p:anim>
                                    <p:anim calcmode="lin" valueType="num">
                                      <p:cBhvr>
                                        <p:cTn id="41" dur="500" fill="hold"/>
                                        <p:tgtEl>
                                          <p:spTgt spid="53"/>
                                        </p:tgtEl>
                                        <p:attrNameLst>
                                          <p:attrName>ppt_h</p:attrName>
                                        </p:attrNameLst>
                                      </p:cBhvr>
                                      <p:tavLst>
                                        <p:tav tm="0">
                                          <p:val>
                                            <p:fltVal val="0"/>
                                          </p:val>
                                        </p:tav>
                                        <p:tav tm="100000">
                                          <p:val>
                                            <p:strVal val="#ppt_h"/>
                                          </p:val>
                                        </p:tav>
                                      </p:tavLst>
                                    </p:anim>
                                    <p:animEffect transition="in" filter="fade">
                                      <p:cBhvr>
                                        <p:cTn id="42" dur="500"/>
                                        <p:tgtEl>
                                          <p:spTgt spid="53"/>
                                        </p:tgtEl>
                                      </p:cBhvr>
                                    </p:animEffect>
                                  </p:childTnLst>
                                </p:cTn>
                              </p:par>
                            </p:childTnLst>
                          </p:cTn>
                        </p:par>
                        <p:par>
                          <p:cTn id="43" fill="hold">
                            <p:stCondLst>
                              <p:cond delay="3000"/>
                            </p:stCondLst>
                            <p:childTnLst>
                              <p:par>
                                <p:cTn id="44" presetID="53" presetClass="entr" presetSubtype="16" fill="hold" grpId="0" nodeType="afterEffect">
                                  <p:stCondLst>
                                    <p:cond delay="300"/>
                                  </p:stCondLst>
                                  <p:childTnLst>
                                    <p:set>
                                      <p:cBhvr>
                                        <p:cTn id="45" dur="1" fill="hold">
                                          <p:stCondLst>
                                            <p:cond delay="0"/>
                                          </p:stCondLst>
                                        </p:cTn>
                                        <p:tgtEl>
                                          <p:spTgt spid="64"/>
                                        </p:tgtEl>
                                        <p:attrNameLst>
                                          <p:attrName>style.visibility</p:attrName>
                                        </p:attrNameLst>
                                      </p:cBhvr>
                                      <p:to>
                                        <p:strVal val="visible"/>
                                      </p:to>
                                    </p:set>
                                    <p:anim calcmode="lin" valueType="num">
                                      <p:cBhvr>
                                        <p:cTn id="46" dur="500" fill="hold"/>
                                        <p:tgtEl>
                                          <p:spTgt spid="64"/>
                                        </p:tgtEl>
                                        <p:attrNameLst>
                                          <p:attrName>ppt_w</p:attrName>
                                        </p:attrNameLst>
                                      </p:cBhvr>
                                      <p:tavLst>
                                        <p:tav tm="0">
                                          <p:val>
                                            <p:fltVal val="0"/>
                                          </p:val>
                                        </p:tav>
                                        <p:tav tm="100000">
                                          <p:val>
                                            <p:strVal val="#ppt_w"/>
                                          </p:val>
                                        </p:tav>
                                      </p:tavLst>
                                    </p:anim>
                                    <p:anim calcmode="lin" valueType="num">
                                      <p:cBhvr>
                                        <p:cTn id="47" dur="500" fill="hold"/>
                                        <p:tgtEl>
                                          <p:spTgt spid="64"/>
                                        </p:tgtEl>
                                        <p:attrNameLst>
                                          <p:attrName>ppt_h</p:attrName>
                                        </p:attrNameLst>
                                      </p:cBhvr>
                                      <p:tavLst>
                                        <p:tav tm="0">
                                          <p:val>
                                            <p:fltVal val="0"/>
                                          </p:val>
                                        </p:tav>
                                        <p:tav tm="100000">
                                          <p:val>
                                            <p:strVal val="#ppt_h"/>
                                          </p:val>
                                        </p:tav>
                                      </p:tavLst>
                                    </p:anim>
                                    <p:animEffect transition="in" filter="fade">
                                      <p:cBhvr>
                                        <p:cTn id="48" dur="500"/>
                                        <p:tgtEl>
                                          <p:spTgt spid="64"/>
                                        </p:tgtEl>
                                      </p:cBhvr>
                                    </p:animEffect>
                                  </p:childTnLst>
                                </p:cTn>
                              </p:par>
                              <p:par>
                                <p:cTn id="49" presetID="53" presetClass="entr" presetSubtype="16" fill="hold" grpId="0" nodeType="withEffect">
                                  <p:stCondLst>
                                    <p:cond delay="300"/>
                                  </p:stCondLst>
                                  <p:childTnLst>
                                    <p:set>
                                      <p:cBhvr>
                                        <p:cTn id="50" dur="1" fill="hold">
                                          <p:stCondLst>
                                            <p:cond delay="0"/>
                                          </p:stCondLst>
                                        </p:cTn>
                                        <p:tgtEl>
                                          <p:spTgt spid="59"/>
                                        </p:tgtEl>
                                        <p:attrNameLst>
                                          <p:attrName>style.visibility</p:attrName>
                                        </p:attrNameLst>
                                      </p:cBhvr>
                                      <p:to>
                                        <p:strVal val="visible"/>
                                      </p:to>
                                    </p:set>
                                    <p:anim calcmode="lin" valueType="num">
                                      <p:cBhvr>
                                        <p:cTn id="51" dur="500" fill="hold"/>
                                        <p:tgtEl>
                                          <p:spTgt spid="59"/>
                                        </p:tgtEl>
                                        <p:attrNameLst>
                                          <p:attrName>ppt_w</p:attrName>
                                        </p:attrNameLst>
                                      </p:cBhvr>
                                      <p:tavLst>
                                        <p:tav tm="0">
                                          <p:val>
                                            <p:fltVal val="0"/>
                                          </p:val>
                                        </p:tav>
                                        <p:tav tm="100000">
                                          <p:val>
                                            <p:strVal val="#ppt_w"/>
                                          </p:val>
                                        </p:tav>
                                      </p:tavLst>
                                    </p:anim>
                                    <p:anim calcmode="lin" valueType="num">
                                      <p:cBhvr>
                                        <p:cTn id="52" dur="500" fill="hold"/>
                                        <p:tgtEl>
                                          <p:spTgt spid="59"/>
                                        </p:tgtEl>
                                        <p:attrNameLst>
                                          <p:attrName>ppt_h</p:attrName>
                                        </p:attrNameLst>
                                      </p:cBhvr>
                                      <p:tavLst>
                                        <p:tav tm="0">
                                          <p:val>
                                            <p:fltVal val="0"/>
                                          </p:val>
                                        </p:tav>
                                        <p:tav tm="100000">
                                          <p:val>
                                            <p:strVal val="#ppt_h"/>
                                          </p:val>
                                        </p:tav>
                                      </p:tavLst>
                                    </p:anim>
                                    <p:animEffect transition="in" filter="fade">
                                      <p:cBhvr>
                                        <p:cTn id="53" dur="500"/>
                                        <p:tgtEl>
                                          <p:spTgt spid="59"/>
                                        </p:tgtEl>
                                      </p:cBhvr>
                                    </p:animEffect>
                                  </p:childTnLst>
                                </p:cTn>
                              </p:par>
                              <p:par>
                                <p:cTn id="54" presetID="53" presetClass="entr" presetSubtype="16" fill="hold" grpId="0" nodeType="withEffect">
                                  <p:stCondLst>
                                    <p:cond delay="300"/>
                                  </p:stCondLst>
                                  <p:childTnLst>
                                    <p:set>
                                      <p:cBhvr>
                                        <p:cTn id="55" dur="1" fill="hold">
                                          <p:stCondLst>
                                            <p:cond delay="0"/>
                                          </p:stCondLst>
                                        </p:cTn>
                                        <p:tgtEl>
                                          <p:spTgt spid="78"/>
                                        </p:tgtEl>
                                        <p:attrNameLst>
                                          <p:attrName>style.visibility</p:attrName>
                                        </p:attrNameLst>
                                      </p:cBhvr>
                                      <p:to>
                                        <p:strVal val="visible"/>
                                      </p:to>
                                    </p:set>
                                    <p:anim calcmode="lin" valueType="num">
                                      <p:cBhvr>
                                        <p:cTn id="56" dur="500" fill="hold"/>
                                        <p:tgtEl>
                                          <p:spTgt spid="78"/>
                                        </p:tgtEl>
                                        <p:attrNameLst>
                                          <p:attrName>ppt_w</p:attrName>
                                        </p:attrNameLst>
                                      </p:cBhvr>
                                      <p:tavLst>
                                        <p:tav tm="0">
                                          <p:val>
                                            <p:fltVal val="0"/>
                                          </p:val>
                                        </p:tav>
                                        <p:tav tm="100000">
                                          <p:val>
                                            <p:strVal val="#ppt_w"/>
                                          </p:val>
                                        </p:tav>
                                      </p:tavLst>
                                    </p:anim>
                                    <p:anim calcmode="lin" valueType="num">
                                      <p:cBhvr>
                                        <p:cTn id="57" dur="500" fill="hold"/>
                                        <p:tgtEl>
                                          <p:spTgt spid="78"/>
                                        </p:tgtEl>
                                        <p:attrNameLst>
                                          <p:attrName>ppt_h</p:attrName>
                                        </p:attrNameLst>
                                      </p:cBhvr>
                                      <p:tavLst>
                                        <p:tav tm="0">
                                          <p:val>
                                            <p:fltVal val="0"/>
                                          </p:val>
                                        </p:tav>
                                        <p:tav tm="100000">
                                          <p:val>
                                            <p:strVal val="#ppt_h"/>
                                          </p:val>
                                        </p:tav>
                                      </p:tavLst>
                                    </p:anim>
                                    <p:animEffect transition="in" filter="fade">
                                      <p:cBhvr>
                                        <p:cTn id="58" dur="500"/>
                                        <p:tgtEl>
                                          <p:spTgt spid="78"/>
                                        </p:tgtEl>
                                      </p:cBhvr>
                                    </p:animEffect>
                                  </p:childTnLst>
                                </p:cTn>
                              </p:par>
                              <p:par>
                                <p:cTn id="59" presetID="53" presetClass="entr" presetSubtype="16" fill="hold" grpId="0" nodeType="withEffect">
                                  <p:stCondLst>
                                    <p:cond delay="300"/>
                                  </p:stCondLst>
                                  <p:childTnLst>
                                    <p:set>
                                      <p:cBhvr>
                                        <p:cTn id="60" dur="1" fill="hold">
                                          <p:stCondLst>
                                            <p:cond delay="0"/>
                                          </p:stCondLst>
                                        </p:cTn>
                                        <p:tgtEl>
                                          <p:spTgt spid="65"/>
                                        </p:tgtEl>
                                        <p:attrNameLst>
                                          <p:attrName>style.visibility</p:attrName>
                                        </p:attrNameLst>
                                      </p:cBhvr>
                                      <p:to>
                                        <p:strVal val="visible"/>
                                      </p:to>
                                    </p:set>
                                    <p:anim calcmode="lin" valueType="num">
                                      <p:cBhvr>
                                        <p:cTn id="61" dur="500" fill="hold"/>
                                        <p:tgtEl>
                                          <p:spTgt spid="65"/>
                                        </p:tgtEl>
                                        <p:attrNameLst>
                                          <p:attrName>ppt_w</p:attrName>
                                        </p:attrNameLst>
                                      </p:cBhvr>
                                      <p:tavLst>
                                        <p:tav tm="0">
                                          <p:val>
                                            <p:fltVal val="0"/>
                                          </p:val>
                                        </p:tav>
                                        <p:tav tm="100000">
                                          <p:val>
                                            <p:strVal val="#ppt_w"/>
                                          </p:val>
                                        </p:tav>
                                      </p:tavLst>
                                    </p:anim>
                                    <p:anim calcmode="lin" valueType="num">
                                      <p:cBhvr>
                                        <p:cTn id="62" dur="500" fill="hold"/>
                                        <p:tgtEl>
                                          <p:spTgt spid="65"/>
                                        </p:tgtEl>
                                        <p:attrNameLst>
                                          <p:attrName>ppt_h</p:attrName>
                                        </p:attrNameLst>
                                      </p:cBhvr>
                                      <p:tavLst>
                                        <p:tav tm="0">
                                          <p:val>
                                            <p:fltVal val="0"/>
                                          </p:val>
                                        </p:tav>
                                        <p:tav tm="100000">
                                          <p:val>
                                            <p:strVal val="#ppt_h"/>
                                          </p:val>
                                        </p:tav>
                                      </p:tavLst>
                                    </p:anim>
                                    <p:animEffect transition="in" filter="fade">
                                      <p:cBhvr>
                                        <p:cTn id="63" dur="500"/>
                                        <p:tgtEl>
                                          <p:spTgt spid="65"/>
                                        </p:tgtEl>
                                      </p:cBhvr>
                                    </p:animEffect>
                                  </p:childTnLst>
                                </p:cTn>
                              </p:par>
                              <p:par>
                                <p:cTn id="64" presetID="53" presetClass="entr" presetSubtype="16" fill="hold" grpId="0" nodeType="withEffect">
                                  <p:stCondLst>
                                    <p:cond delay="300"/>
                                  </p:stCondLst>
                                  <p:childTnLst>
                                    <p:set>
                                      <p:cBhvr>
                                        <p:cTn id="65" dur="1" fill="hold">
                                          <p:stCondLst>
                                            <p:cond delay="0"/>
                                          </p:stCondLst>
                                        </p:cTn>
                                        <p:tgtEl>
                                          <p:spTgt spid="77"/>
                                        </p:tgtEl>
                                        <p:attrNameLst>
                                          <p:attrName>style.visibility</p:attrName>
                                        </p:attrNameLst>
                                      </p:cBhvr>
                                      <p:to>
                                        <p:strVal val="visible"/>
                                      </p:to>
                                    </p:set>
                                    <p:anim calcmode="lin" valueType="num">
                                      <p:cBhvr>
                                        <p:cTn id="66" dur="500" fill="hold"/>
                                        <p:tgtEl>
                                          <p:spTgt spid="77"/>
                                        </p:tgtEl>
                                        <p:attrNameLst>
                                          <p:attrName>ppt_w</p:attrName>
                                        </p:attrNameLst>
                                      </p:cBhvr>
                                      <p:tavLst>
                                        <p:tav tm="0">
                                          <p:val>
                                            <p:fltVal val="0"/>
                                          </p:val>
                                        </p:tav>
                                        <p:tav tm="100000">
                                          <p:val>
                                            <p:strVal val="#ppt_w"/>
                                          </p:val>
                                        </p:tav>
                                      </p:tavLst>
                                    </p:anim>
                                    <p:anim calcmode="lin" valueType="num">
                                      <p:cBhvr>
                                        <p:cTn id="67" dur="500" fill="hold"/>
                                        <p:tgtEl>
                                          <p:spTgt spid="77"/>
                                        </p:tgtEl>
                                        <p:attrNameLst>
                                          <p:attrName>ppt_h</p:attrName>
                                        </p:attrNameLst>
                                      </p:cBhvr>
                                      <p:tavLst>
                                        <p:tav tm="0">
                                          <p:val>
                                            <p:fltVal val="0"/>
                                          </p:val>
                                        </p:tav>
                                        <p:tav tm="100000">
                                          <p:val>
                                            <p:strVal val="#ppt_h"/>
                                          </p:val>
                                        </p:tav>
                                      </p:tavLst>
                                    </p:anim>
                                    <p:animEffect transition="in" filter="fade">
                                      <p:cBhvr>
                                        <p:cTn id="68" dur="500"/>
                                        <p:tgtEl>
                                          <p:spTgt spid="77"/>
                                        </p:tgtEl>
                                      </p:cBhvr>
                                    </p:animEffect>
                                  </p:childTnLst>
                                </p:cTn>
                              </p:par>
                            </p:childTnLst>
                          </p:cTn>
                        </p:par>
                        <p:par>
                          <p:cTn id="69" fill="hold">
                            <p:stCondLst>
                              <p:cond delay="3800"/>
                            </p:stCondLst>
                            <p:childTnLst>
                              <p:par>
                                <p:cTn id="70" presetID="12" presetClass="entr" presetSubtype="2"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p:tgtEl>
                                          <p:spTgt spid="79"/>
                                        </p:tgtEl>
                                        <p:attrNameLst>
                                          <p:attrName>ppt_x</p:attrName>
                                        </p:attrNameLst>
                                      </p:cBhvr>
                                      <p:tavLst>
                                        <p:tav tm="0">
                                          <p:val>
                                            <p:strVal val="#ppt_x+#ppt_w*1.125000"/>
                                          </p:val>
                                        </p:tav>
                                        <p:tav tm="100000">
                                          <p:val>
                                            <p:strVal val="#ppt_x"/>
                                          </p:val>
                                        </p:tav>
                                      </p:tavLst>
                                    </p:anim>
                                    <p:animEffect transition="in" filter="wipe(left)">
                                      <p:cBhvr>
                                        <p:cTn id="73" dur="500"/>
                                        <p:tgtEl>
                                          <p:spTgt spid="79"/>
                                        </p:tgtEl>
                                      </p:cBhvr>
                                    </p:animEffect>
                                  </p:childTnLst>
                                </p:cTn>
                              </p:par>
                              <p:par>
                                <p:cTn id="74" presetID="12" presetClass="entr" presetSubtype="2"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additive="base">
                                        <p:cTn id="76" dur="500"/>
                                        <p:tgtEl>
                                          <p:spTgt spid="82"/>
                                        </p:tgtEl>
                                        <p:attrNameLst>
                                          <p:attrName>ppt_x</p:attrName>
                                        </p:attrNameLst>
                                      </p:cBhvr>
                                      <p:tavLst>
                                        <p:tav tm="0">
                                          <p:val>
                                            <p:strVal val="#ppt_x+#ppt_w*1.125000"/>
                                          </p:val>
                                        </p:tav>
                                        <p:tav tm="100000">
                                          <p:val>
                                            <p:strVal val="#ppt_x"/>
                                          </p:val>
                                        </p:tav>
                                      </p:tavLst>
                                    </p:anim>
                                    <p:animEffect transition="in" filter="wipe(left)">
                                      <p:cBhvr>
                                        <p:cTn id="77" dur="500"/>
                                        <p:tgtEl>
                                          <p:spTgt spid="82"/>
                                        </p:tgtEl>
                                      </p:cBhvr>
                                    </p:animEffect>
                                  </p:childTnLst>
                                </p:cTn>
                              </p:par>
                              <p:par>
                                <p:cTn id="78" presetID="12" presetClass="entr" presetSubtype="2" fill="hold" grpId="0" nodeType="withEffect">
                                  <p:stCondLst>
                                    <p:cond delay="0"/>
                                  </p:stCondLst>
                                  <p:childTnLst>
                                    <p:set>
                                      <p:cBhvr>
                                        <p:cTn id="79" dur="1" fill="hold">
                                          <p:stCondLst>
                                            <p:cond delay="0"/>
                                          </p:stCondLst>
                                        </p:cTn>
                                        <p:tgtEl>
                                          <p:spTgt spid="83"/>
                                        </p:tgtEl>
                                        <p:attrNameLst>
                                          <p:attrName>style.visibility</p:attrName>
                                        </p:attrNameLst>
                                      </p:cBhvr>
                                      <p:to>
                                        <p:strVal val="visible"/>
                                      </p:to>
                                    </p:set>
                                    <p:anim calcmode="lin" valueType="num">
                                      <p:cBhvr additive="base">
                                        <p:cTn id="80" dur="500"/>
                                        <p:tgtEl>
                                          <p:spTgt spid="83"/>
                                        </p:tgtEl>
                                        <p:attrNameLst>
                                          <p:attrName>ppt_x</p:attrName>
                                        </p:attrNameLst>
                                      </p:cBhvr>
                                      <p:tavLst>
                                        <p:tav tm="0">
                                          <p:val>
                                            <p:strVal val="#ppt_x+#ppt_w*1.125000"/>
                                          </p:val>
                                        </p:tav>
                                        <p:tav tm="100000">
                                          <p:val>
                                            <p:strVal val="#ppt_x"/>
                                          </p:val>
                                        </p:tav>
                                      </p:tavLst>
                                    </p:anim>
                                    <p:animEffect transition="in" filter="wipe(left)">
                                      <p:cBhvr>
                                        <p:cTn id="81" dur="500"/>
                                        <p:tgtEl>
                                          <p:spTgt spid="83"/>
                                        </p:tgtEl>
                                      </p:cBhvr>
                                    </p:animEffect>
                                  </p:childTnLst>
                                </p:cTn>
                              </p:par>
                              <p:par>
                                <p:cTn id="82" presetID="12" presetClass="entr" presetSubtype="8" fill="hold" grpId="0" nodeType="withEffect">
                                  <p:stCondLst>
                                    <p:cond delay="0"/>
                                  </p:stCondLst>
                                  <p:childTnLst>
                                    <p:set>
                                      <p:cBhvr>
                                        <p:cTn id="83" dur="1" fill="hold">
                                          <p:stCondLst>
                                            <p:cond delay="0"/>
                                          </p:stCondLst>
                                        </p:cTn>
                                        <p:tgtEl>
                                          <p:spTgt spid="80"/>
                                        </p:tgtEl>
                                        <p:attrNameLst>
                                          <p:attrName>style.visibility</p:attrName>
                                        </p:attrNameLst>
                                      </p:cBhvr>
                                      <p:to>
                                        <p:strVal val="visible"/>
                                      </p:to>
                                    </p:set>
                                    <p:anim calcmode="lin" valueType="num">
                                      <p:cBhvr additive="base">
                                        <p:cTn id="84" dur="500"/>
                                        <p:tgtEl>
                                          <p:spTgt spid="80"/>
                                        </p:tgtEl>
                                        <p:attrNameLst>
                                          <p:attrName>ppt_x</p:attrName>
                                        </p:attrNameLst>
                                      </p:cBhvr>
                                      <p:tavLst>
                                        <p:tav tm="0">
                                          <p:val>
                                            <p:strVal val="#ppt_x-#ppt_w*1.125000"/>
                                          </p:val>
                                        </p:tav>
                                        <p:tav tm="100000">
                                          <p:val>
                                            <p:strVal val="#ppt_x"/>
                                          </p:val>
                                        </p:tav>
                                      </p:tavLst>
                                    </p:anim>
                                    <p:animEffect transition="in" filter="wipe(right)">
                                      <p:cBhvr>
                                        <p:cTn id="85" dur="500"/>
                                        <p:tgtEl>
                                          <p:spTgt spid="80"/>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81"/>
                                        </p:tgtEl>
                                        <p:attrNameLst>
                                          <p:attrName>style.visibility</p:attrName>
                                        </p:attrNameLst>
                                      </p:cBhvr>
                                      <p:to>
                                        <p:strVal val="visible"/>
                                      </p:to>
                                    </p:set>
                                    <p:anim calcmode="lin" valueType="num">
                                      <p:cBhvr additive="base">
                                        <p:cTn id="88" dur="500"/>
                                        <p:tgtEl>
                                          <p:spTgt spid="81"/>
                                        </p:tgtEl>
                                        <p:attrNameLst>
                                          <p:attrName>ppt_x</p:attrName>
                                        </p:attrNameLst>
                                      </p:cBhvr>
                                      <p:tavLst>
                                        <p:tav tm="0">
                                          <p:val>
                                            <p:strVal val="#ppt_x-#ppt_w*1.125000"/>
                                          </p:val>
                                        </p:tav>
                                        <p:tav tm="100000">
                                          <p:val>
                                            <p:strVal val="#ppt_x"/>
                                          </p:val>
                                        </p:tav>
                                      </p:tavLst>
                                    </p:anim>
                                    <p:animEffect transition="in" filter="wipe(right)">
                                      <p:cBhvr>
                                        <p:cTn id="89" dur="500"/>
                                        <p:tgtEl>
                                          <p:spTgt spid="81"/>
                                        </p:tgtEl>
                                      </p:cBhvr>
                                    </p:animEffect>
                                  </p:childTnLst>
                                </p:cTn>
                              </p:par>
                            </p:childTnLst>
                          </p:cTn>
                        </p:par>
                        <p:par>
                          <p:cTn id="90" fill="hold">
                            <p:stCondLst>
                              <p:cond delay="4300"/>
                            </p:stCondLst>
                            <p:childTnLst>
                              <p:par>
                                <p:cTn id="91" presetID="10" presetClass="entr" presetSubtype="0" fill="hold" grpId="0" nodeType="afterEffect">
                                  <p:stCondLst>
                                    <p:cond delay="0"/>
                                  </p:stCondLst>
                                  <p:childTnLst>
                                    <p:set>
                                      <p:cBhvr>
                                        <p:cTn id="92" dur="1" fill="hold">
                                          <p:stCondLst>
                                            <p:cond delay="0"/>
                                          </p:stCondLst>
                                        </p:cTn>
                                        <p:tgtEl>
                                          <p:spTgt spid="84"/>
                                        </p:tgtEl>
                                        <p:attrNameLst>
                                          <p:attrName>style.visibility</p:attrName>
                                        </p:attrNameLst>
                                      </p:cBhvr>
                                      <p:to>
                                        <p:strVal val="visible"/>
                                      </p:to>
                                    </p:set>
                                    <p:animEffect transition="in" filter="fade">
                                      <p:cBhvr>
                                        <p:cTn id="93"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47" grpId="0"/>
      <p:bldP spid="53" grpId="0" animBg="1"/>
      <p:bldP spid="59" grpId="0" animBg="1"/>
      <p:bldP spid="64" grpId="0" animBg="1"/>
      <p:bldP spid="65" grpId="0" animBg="1"/>
      <p:bldP spid="77" grpId="0" animBg="1"/>
      <p:bldP spid="78" grpId="0" animBg="1"/>
      <p:bldP spid="79" grpId="0"/>
      <p:bldP spid="80" grpId="0"/>
      <p:bldP spid="81" grpId="0"/>
      <p:bldP spid="82" grpId="0"/>
      <p:bldP spid="83" grpId="0"/>
      <p:bldP spid="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研究成果</a:t>
            </a:r>
            <a:endParaRPr lang="zh-CN" altLang="en-US" sz="2000" spc="300" dirty="0">
              <a:latin typeface="+mn-ea"/>
              <a:cs typeface="+mn-ea"/>
            </a:endParaRPr>
          </a:p>
        </p:txBody>
      </p:sp>
      <p:sp>
        <p:nvSpPr>
          <p:cNvPr id="27" name="TextBox 26"/>
          <p:cNvSpPr txBox="1"/>
          <p:nvPr/>
        </p:nvSpPr>
        <p:spPr>
          <a:xfrm>
            <a:off x="2492790" y="267886"/>
            <a:ext cx="1415772" cy="338554"/>
          </a:xfrm>
          <a:prstGeom prst="rect">
            <a:avLst/>
          </a:prstGeom>
          <a:noFill/>
        </p:spPr>
        <p:txBody>
          <a:bodyPr wrap="none" rtlCol="0">
            <a:spAutoFit/>
          </a:bodyPr>
          <a:lstStyle/>
          <a:p>
            <a:pPr algn="ctr"/>
            <a:r>
              <a:rPr lang="en-US" altLang="zh-CN" sz="1600" dirty="0" smtClean="0">
                <a:solidFill>
                  <a:srgbClr val="0070C0"/>
                </a:solidFill>
                <a:latin typeface="+mn-ea"/>
                <a:cs typeface="+mn-ea"/>
              </a:rPr>
              <a:t>ACHIEVEMENTS</a:t>
            </a:r>
            <a:endParaRPr lang="zh-CN" altLang="en-US" sz="1600" dirty="0">
              <a:solidFill>
                <a:srgbClr val="0070C0"/>
              </a:solidFill>
              <a:latin typeface="+mn-ea"/>
              <a:cs typeface="+mn-ea"/>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TextBox 295"/>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303" name="组合 302"/>
          <p:cNvGrpSpPr/>
          <p:nvPr/>
        </p:nvGrpSpPr>
        <p:grpSpPr>
          <a:xfrm>
            <a:off x="1145390" y="1723568"/>
            <a:ext cx="1731911" cy="1727688"/>
            <a:chOff x="1145390" y="1723568"/>
            <a:chExt cx="1731911" cy="1727688"/>
          </a:xfrm>
        </p:grpSpPr>
        <p:sp>
          <p:nvSpPr>
            <p:cNvPr id="304" name="椭圆 303"/>
            <p:cNvSpPr/>
            <p:nvPr/>
          </p:nvSpPr>
          <p:spPr>
            <a:xfrm>
              <a:off x="1145390" y="1723568"/>
              <a:ext cx="1731911" cy="1727688"/>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05" name="椭圆 304"/>
            <p:cNvSpPr/>
            <p:nvPr/>
          </p:nvSpPr>
          <p:spPr>
            <a:xfrm>
              <a:off x="1268845" y="1844912"/>
              <a:ext cx="1485000" cy="1485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06" name="椭圆 305"/>
            <p:cNvSpPr/>
            <p:nvPr/>
          </p:nvSpPr>
          <p:spPr>
            <a:xfrm>
              <a:off x="1419188" y="1995255"/>
              <a:ext cx="1184313" cy="1184313"/>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07" name="Freeform 5"/>
            <p:cNvSpPr>
              <a:spLocks noChangeAspect="1" noEditPoints="1"/>
            </p:cNvSpPr>
            <p:nvPr/>
          </p:nvSpPr>
          <p:spPr bwMode="auto">
            <a:xfrm>
              <a:off x="1733575" y="2357912"/>
              <a:ext cx="555539" cy="459000"/>
            </a:xfrm>
            <a:custGeom>
              <a:avLst/>
              <a:gdLst>
                <a:gd name="T0" fmla="*/ 38 w 126"/>
                <a:gd name="T1" fmla="*/ 13 h 104"/>
                <a:gd name="T2" fmla="*/ 24 w 126"/>
                <a:gd name="T3" fmla="*/ 27 h 104"/>
                <a:gd name="T4" fmla="*/ 8 w 126"/>
                <a:gd name="T5" fmla="*/ 31 h 104"/>
                <a:gd name="T6" fmla="*/ 8 w 126"/>
                <a:gd name="T7" fmla="*/ 51 h 104"/>
                <a:gd name="T8" fmla="*/ 0 w 126"/>
                <a:gd name="T9" fmla="*/ 65 h 104"/>
                <a:gd name="T10" fmla="*/ 14 w 126"/>
                <a:gd name="T11" fmla="*/ 79 h 104"/>
                <a:gd name="T12" fmla="*/ 18 w 126"/>
                <a:gd name="T13" fmla="*/ 96 h 104"/>
                <a:gd name="T14" fmla="*/ 38 w 126"/>
                <a:gd name="T15" fmla="*/ 95 h 104"/>
                <a:gd name="T16" fmla="*/ 53 w 126"/>
                <a:gd name="T17" fmla="*/ 104 h 104"/>
                <a:gd name="T18" fmla="*/ 67 w 126"/>
                <a:gd name="T19" fmla="*/ 90 h 104"/>
                <a:gd name="T20" fmla="*/ 83 w 126"/>
                <a:gd name="T21" fmla="*/ 85 h 104"/>
                <a:gd name="T22" fmla="*/ 83 w 126"/>
                <a:gd name="T23" fmla="*/ 65 h 104"/>
                <a:gd name="T24" fmla="*/ 91 w 126"/>
                <a:gd name="T25" fmla="*/ 51 h 104"/>
                <a:gd name="T26" fmla="*/ 77 w 126"/>
                <a:gd name="T27" fmla="*/ 37 h 104"/>
                <a:gd name="T28" fmla="*/ 73 w 126"/>
                <a:gd name="T29" fmla="*/ 21 h 104"/>
                <a:gd name="T30" fmla="*/ 53 w 126"/>
                <a:gd name="T31" fmla="*/ 21 h 104"/>
                <a:gd name="T32" fmla="*/ 46 w 126"/>
                <a:gd name="T33" fmla="*/ 87 h 104"/>
                <a:gd name="T34" fmla="*/ 46 w 126"/>
                <a:gd name="T35" fmla="*/ 29 h 104"/>
                <a:gd name="T36" fmla="*/ 46 w 126"/>
                <a:gd name="T37" fmla="*/ 87 h 104"/>
                <a:gd name="T38" fmla="*/ 93 w 126"/>
                <a:gd name="T39" fmla="*/ 21 h 104"/>
                <a:gd name="T40" fmla="*/ 116 w 126"/>
                <a:gd name="T41" fmla="*/ 21 h 104"/>
                <a:gd name="T42" fmla="*/ 108 w 126"/>
                <a:gd name="T43" fmla="*/ 0 h 104"/>
                <a:gd name="T44" fmla="*/ 101 w 126"/>
                <a:gd name="T45" fmla="*/ 4 h 104"/>
                <a:gd name="T46" fmla="*/ 91 w 126"/>
                <a:gd name="T47" fmla="*/ 4 h 104"/>
                <a:gd name="T48" fmla="*/ 89 w 126"/>
                <a:gd name="T49" fmla="*/ 11 h 104"/>
                <a:gd name="T50" fmla="*/ 82 w 126"/>
                <a:gd name="T51" fmla="*/ 18 h 104"/>
                <a:gd name="T52" fmla="*/ 87 w 126"/>
                <a:gd name="T53" fmla="*/ 25 h 104"/>
                <a:gd name="T54" fmla="*/ 86 w 126"/>
                <a:gd name="T55" fmla="*/ 35 h 104"/>
                <a:gd name="T56" fmla="*/ 94 w 126"/>
                <a:gd name="T57" fmla="*/ 37 h 104"/>
                <a:gd name="T58" fmla="*/ 101 w 126"/>
                <a:gd name="T59" fmla="*/ 43 h 104"/>
                <a:gd name="T60" fmla="*/ 108 w 126"/>
                <a:gd name="T61" fmla="*/ 39 h 104"/>
                <a:gd name="T62" fmla="*/ 118 w 126"/>
                <a:gd name="T63" fmla="*/ 39 h 104"/>
                <a:gd name="T64" fmla="*/ 120 w 126"/>
                <a:gd name="T65" fmla="*/ 32 h 104"/>
                <a:gd name="T66" fmla="*/ 126 w 126"/>
                <a:gd name="T67" fmla="*/ 25 h 104"/>
                <a:gd name="T68" fmla="*/ 122 w 126"/>
                <a:gd name="T69" fmla="*/ 18 h 104"/>
                <a:gd name="T70" fmla="*/ 122 w 126"/>
                <a:gd name="T71" fmla="*/ 8 h 104"/>
                <a:gd name="T72" fmla="*/ 115 w 126"/>
                <a:gd name="T73" fmla="*/ 6 h 104"/>
                <a:gd name="T74" fmla="*/ 108 w 126"/>
                <a:gd name="T75"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04">
                  <a:moveTo>
                    <a:pt x="53" y="13"/>
                  </a:moveTo>
                  <a:cubicBezTo>
                    <a:pt x="38" y="13"/>
                    <a:pt x="38" y="13"/>
                    <a:pt x="38" y="13"/>
                  </a:cubicBezTo>
                  <a:cubicBezTo>
                    <a:pt x="38" y="21"/>
                    <a:pt x="38" y="21"/>
                    <a:pt x="38" y="21"/>
                  </a:cubicBezTo>
                  <a:cubicBezTo>
                    <a:pt x="33" y="22"/>
                    <a:pt x="28" y="24"/>
                    <a:pt x="24" y="27"/>
                  </a:cubicBezTo>
                  <a:cubicBezTo>
                    <a:pt x="18" y="21"/>
                    <a:pt x="18" y="21"/>
                    <a:pt x="18" y="21"/>
                  </a:cubicBezTo>
                  <a:cubicBezTo>
                    <a:pt x="8" y="31"/>
                    <a:pt x="8" y="31"/>
                    <a:pt x="8" y="31"/>
                  </a:cubicBezTo>
                  <a:cubicBezTo>
                    <a:pt x="14" y="37"/>
                    <a:pt x="14" y="37"/>
                    <a:pt x="14" y="37"/>
                  </a:cubicBezTo>
                  <a:cubicBezTo>
                    <a:pt x="11" y="41"/>
                    <a:pt x="9" y="46"/>
                    <a:pt x="8" y="51"/>
                  </a:cubicBezTo>
                  <a:cubicBezTo>
                    <a:pt x="0" y="51"/>
                    <a:pt x="0" y="51"/>
                    <a:pt x="0" y="51"/>
                  </a:cubicBezTo>
                  <a:cubicBezTo>
                    <a:pt x="0" y="65"/>
                    <a:pt x="0" y="65"/>
                    <a:pt x="0" y="65"/>
                  </a:cubicBezTo>
                  <a:cubicBezTo>
                    <a:pt x="8" y="65"/>
                    <a:pt x="8" y="65"/>
                    <a:pt x="8" y="65"/>
                  </a:cubicBezTo>
                  <a:cubicBezTo>
                    <a:pt x="9" y="70"/>
                    <a:pt x="11" y="75"/>
                    <a:pt x="14" y="79"/>
                  </a:cubicBezTo>
                  <a:cubicBezTo>
                    <a:pt x="8" y="85"/>
                    <a:pt x="8" y="85"/>
                    <a:pt x="8" y="85"/>
                  </a:cubicBezTo>
                  <a:cubicBezTo>
                    <a:pt x="18" y="96"/>
                    <a:pt x="18" y="96"/>
                    <a:pt x="18" y="96"/>
                  </a:cubicBezTo>
                  <a:cubicBezTo>
                    <a:pt x="24" y="90"/>
                    <a:pt x="24" y="90"/>
                    <a:pt x="24" y="90"/>
                  </a:cubicBezTo>
                  <a:cubicBezTo>
                    <a:pt x="28" y="92"/>
                    <a:pt x="33" y="94"/>
                    <a:pt x="38" y="95"/>
                  </a:cubicBezTo>
                  <a:cubicBezTo>
                    <a:pt x="38" y="104"/>
                    <a:pt x="38" y="104"/>
                    <a:pt x="38" y="104"/>
                  </a:cubicBezTo>
                  <a:cubicBezTo>
                    <a:pt x="53" y="104"/>
                    <a:pt x="53" y="104"/>
                    <a:pt x="53" y="104"/>
                  </a:cubicBezTo>
                  <a:cubicBezTo>
                    <a:pt x="53" y="95"/>
                    <a:pt x="53" y="95"/>
                    <a:pt x="53" y="95"/>
                  </a:cubicBezTo>
                  <a:cubicBezTo>
                    <a:pt x="58" y="94"/>
                    <a:pt x="63" y="92"/>
                    <a:pt x="67" y="90"/>
                  </a:cubicBezTo>
                  <a:cubicBezTo>
                    <a:pt x="73" y="96"/>
                    <a:pt x="73" y="96"/>
                    <a:pt x="73" y="96"/>
                  </a:cubicBezTo>
                  <a:cubicBezTo>
                    <a:pt x="83" y="85"/>
                    <a:pt x="83" y="85"/>
                    <a:pt x="83" y="85"/>
                  </a:cubicBezTo>
                  <a:cubicBezTo>
                    <a:pt x="77" y="79"/>
                    <a:pt x="77" y="79"/>
                    <a:pt x="77" y="79"/>
                  </a:cubicBezTo>
                  <a:cubicBezTo>
                    <a:pt x="80" y="75"/>
                    <a:pt x="82" y="70"/>
                    <a:pt x="83" y="65"/>
                  </a:cubicBezTo>
                  <a:cubicBezTo>
                    <a:pt x="91" y="65"/>
                    <a:pt x="91" y="65"/>
                    <a:pt x="91" y="65"/>
                  </a:cubicBezTo>
                  <a:cubicBezTo>
                    <a:pt x="91" y="51"/>
                    <a:pt x="91" y="51"/>
                    <a:pt x="91" y="51"/>
                  </a:cubicBezTo>
                  <a:cubicBezTo>
                    <a:pt x="83" y="51"/>
                    <a:pt x="83" y="51"/>
                    <a:pt x="83" y="51"/>
                  </a:cubicBezTo>
                  <a:cubicBezTo>
                    <a:pt x="82" y="46"/>
                    <a:pt x="80" y="41"/>
                    <a:pt x="77" y="37"/>
                  </a:cubicBezTo>
                  <a:cubicBezTo>
                    <a:pt x="83" y="31"/>
                    <a:pt x="83" y="31"/>
                    <a:pt x="83" y="31"/>
                  </a:cubicBezTo>
                  <a:cubicBezTo>
                    <a:pt x="73" y="21"/>
                    <a:pt x="73" y="21"/>
                    <a:pt x="73" y="21"/>
                  </a:cubicBezTo>
                  <a:cubicBezTo>
                    <a:pt x="67" y="27"/>
                    <a:pt x="67" y="27"/>
                    <a:pt x="67" y="27"/>
                  </a:cubicBezTo>
                  <a:cubicBezTo>
                    <a:pt x="63" y="24"/>
                    <a:pt x="58" y="22"/>
                    <a:pt x="53" y="21"/>
                  </a:cubicBezTo>
                  <a:cubicBezTo>
                    <a:pt x="53" y="13"/>
                    <a:pt x="53" y="13"/>
                    <a:pt x="53" y="13"/>
                  </a:cubicBezTo>
                  <a:moveTo>
                    <a:pt x="46" y="87"/>
                  </a:moveTo>
                  <a:cubicBezTo>
                    <a:pt x="30" y="87"/>
                    <a:pt x="17" y="74"/>
                    <a:pt x="17" y="58"/>
                  </a:cubicBezTo>
                  <a:cubicBezTo>
                    <a:pt x="17" y="42"/>
                    <a:pt x="30" y="29"/>
                    <a:pt x="46" y="29"/>
                  </a:cubicBezTo>
                  <a:cubicBezTo>
                    <a:pt x="62" y="29"/>
                    <a:pt x="74" y="42"/>
                    <a:pt x="74" y="58"/>
                  </a:cubicBezTo>
                  <a:cubicBezTo>
                    <a:pt x="74" y="74"/>
                    <a:pt x="62" y="87"/>
                    <a:pt x="46" y="87"/>
                  </a:cubicBezTo>
                  <a:moveTo>
                    <a:pt x="104" y="33"/>
                  </a:moveTo>
                  <a:cubicBezTo>
                    <a:pt x="98" y="33"/>
                    <a:pt x="93" y="28"/>
                    <a:pt x="93" y="21"/>
                  </a:cubicBezTo>
                  <a:cubicBezTo>
                    <a:pt x="93" y="15"/>
                    <a:pt x="98" y="10"/>
                    <a:pt x="104" y="10"/>
                  </a:cubicBezTo>
                  <a:cubicBezTo>
                    <a:pt x="111" y="10"/>
                    <a:pt x="116" y="15"/>
                    <a:pt x="116" y="21"/>
                  </a:cubicBezTo>
                  <a:cubicBezTo>
                    <a:pt x="116" y="28"/>
                    <a:pt x="111" y="33"/>
                    <a:pt x="104" y="33"/>
                  </a:cubicBezTo>
                  <a:moveTo>
                    <a:pt x="108" y="0"/>
                  </a:moveTo>
                  <a:cubicBezTo>
                    <a:pt x="101" y="0"/>
                    <a:pt x="101" y="0"/>
                    <a:pt x="101" y="0"/>
                  </a:cubicBezTo>
                  <a:cubicBezTo>
                    <a:pt x="101" y="4"/>
                    <a:pt x="101" y="4"/>
                    <a:pt x="101" y="4"/>
                  </a:cubicBezTo>
                  <a:cubicBezTo>
                    <a:pt x="99" y="4"/>
                    <a:pt x="96" y="5"/>
                    <a:pt x="94" y="6"/>
                  </a:cubicBezTo>
                  <a:cubicBezTo>
                    <a:pt x="91" y="4"/>
                    <a:pt x="91" y="4"/>
                    <a:pt x="91" y="4"/>
                  </a:cubicBezTo>
                  <a:cubicBezTo>
                    <a:pt x="86" y="8"/>
                    <a:pt x="86" y="8"/>
                    <a:pt x="86" y="8"/>
                  </a:cubicBezTo>
                  <a:cubicBezTo>
                    <a:pt x="89" y="11"/>
                    <a:pt x="89" y="11"/>
                    <a:pt x="89" y="11"/>
                  </a:cubicBezTo>
                  <a:cubicBezTo>
                    <a:pt x="88" y="13"/>
                    <a:pt x="87" y="16"/>
                    <a:pt x="87" y="18"/>
                  </a:cubicBezTo>
                  <a:cubicBezTo>
                    <a:pt x="82" y="18"/>
                    <a:pt x="82" y="18"/>
                    <a:pt x="82" y="18"/>
                  </a:cubicBezTo>
                  <a:cubicBezTo>
                    <a:pt x="82" y="25"/>
                    <a:pt x="82" y="25"/>
                    <a:pt x="82" y="25"/>
                  </a:cubicBezTo>
                  <a:cubicBezTo>
                    <a:pt x="87" y="25"/>
                    <a:pt x="87" y="25"/>
                    <a:pt x="87" y="25"/>
                  </a:cubicBezTo>
                  <a:cubicBezTo>
                    <a:pt x="87" y="27"/>
                    <a:pt x="88" y="30"/>
                    <a:pt x="89" y="32"/>
                  </a:cubicBezTo>
                  <a:cubicBezTo>
                    <a:pt x="86" y="35"/>
                    <a:pt x="86" y="35"/>
                    <a:pt x="86" y="35"/>
                  </a:cubicBezTo>
                  <a:cubicBezTo>
                    <a:pt x="91" y="39"/>
                    <a:pt x="91" y="39"/>
                    <a:pt x="91" y="39"/>
                  </a:cubicBezTo>
                  <a:cubicBezTo>
                    <a:pt x="94" y="37"/>
                    <a:pt x="94" y="37"/>
                    <a:pt x="94" y="37"/>
                  </a:cubicBezTo>
                  <a:cubicBezTo>
                    <a:pt x="96" y="38"/>
                    <a:pt x="99" y="39"/>
                    <a:pt x="101" y="39"/>
                  </a:cubicBezTo>
                  <a:cubicBezTo>
                    <a:pt x="101" y="43"/>
                    <a:pt x="101" y="43"/>
                    <a:pt x="101" y="43"/>
                  </a:cubicBezTo>
                  <a:cubicBezTo>
                    <a:pt x="108" y="43"/>
                    <a:pt x="108" y="43"/>
                    <a:pt x="108" y="43"/>
                  </a:cubicBezTo>
                  <a:cubicBezTo>
                    <a:pt x="108" y="39"/>
                    <a:pt x="108" y="39"/>
                    <a:pt x="108" y="39"/>
                  </a:cubicBezTo>
                  <a:cubicBezTo>
                    <a:pt x="110" y="39"/>
                    <a:pt x="113" y="38"/>
                    <a:pt x="115" y="37"/>
                  </a:cubicBezTo>
                  <a:cubicBezTo>
                    <a:pt x="118" y="39"/>
                    <a:pt x="118" y="39"/>
                    <a:pt x="118" y="39"/>
                  </a:cubicBezTo>
                  <a:cubicBezTo>
                    <a:pt x="122" y="35"/>
                    <a:pt x="122" y="35"/>
                    <a:pt x="122" y="35"/>
                  </a:cubicBezTo>
                  <a:cubicBezTo>
                    <a:pt x="120" y="32"/>
                    <a:pt x="120" y="32"/>
                    <a:pt x="120" y="32"/>
                  </a:cubicBezTo>
                  <a:cubicBezTo>
                    <a:pt x="121" y="30"/>
                    <a:pt x="122" y="27"/>
                    <a:pt x="122" y="25"/>
                  </a:cubicBezTo>
                  <a:cubicBezTo>
                    <a:pt x="126" y="25"/>
                    <a:pt x="126" y="25"/>
                    <a:pt x="126" y="25"/>
                  </a:cubicBezTo>
                  <a:cubicBezTo>
                    <a:pt x="126" y="18"/>
                    <a:pt x="126" y="18"/>
                    <a:pt x="126" y="18"/>
                  </a:cubicBezTo>
                  <a:cubicBezTo>
                    <a:pt x="122" y="18"/>
                    <a:pt x="122" y="18"/>
                    <a:pt x="122" y="18"/>
                  </a:cubicBezTo>
                  <a:cubicBezTo>
                    <a:pt x="122" y="16"/>
                    <a:pt x="121" y="13"/>
                    <a:pt x="120" y="11"/>
                  </a:cubicBezTo>
                  <a:cubicBezTo>
                    <a:pt x="122" y="8"/>
                    <a:pt x="122" y="8"/>
                    <a:pt x="122" y="8"/>
                  </a:cubicBezTo>
                  <a:cubicBezTo>
                    <a:pt x="118" y="4"/>
                    <a:pt x="118" y="4"/>
                    <a:pt x="118" y="4"/>
                  </a:cubicBezTo>
                  <a:cubicBezTo>
                    <a:pt x="115" y="6"/>
                    <a:pt x="115" y="6"/>
                    <a:pt x="115" y="6"/>
                  </a:cubicBezTo>
                  <a:cubicBezTo>
                    <a:pt x="113" y="5"/>
                    <a:pt x="110" y="4"/>
                    <a:pt x="108" y="4"/>
                  </a:cubicBezTo>
                  <a:cubicBezTo>
                    <a:pt x="108" y="0"/>
                    <a:pt x="108" y="0"/>
                    <a:pt x="108" y="0"/>
                  </a:cubicBezTo>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308" name="组合 307"/>
          <p:cNvGrpSpPr/>
          <p:nvPr/>
        </p:nvGrpSpPr>
        <p:grpSpPr>
          <a:xfrm>
            <a:off x="2860671" y="1723568"/>
            <a:ext cx="1731911" cy="1727688"/>
            <a:chOff x="2860671" y="1723568"/>
            <a:chExt cx="1731911" cy="1727688"/>
          </a:xfrm>
        </p:grpSpPr>
        <p:sp>
          <p:nvSpPr>
            <p:cNvPr id="309" name="椭圆 308"/>
            <p:cNvSpPr/>
            <p:nvPr/>
          </p:nvSpPr>
          <p:spPr>
            <a:xfrm>
              <a:off x="2860671" y="1723568"/>
              <a:ext cx="1731911" cy="1727688"/>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10" name="椭圆 309"/>
            <p:cNvSpPr/>
            <p:nvPr/>
          </p:nvSpPr>
          <p:spPr>
            <a:xfrm>
              <a:off x="2984126" y="1844912"/>
              <a:ext cx="1485000" cy="1485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11" name="椭圆 310"/>
            <p:cNvSpPr/>
            <p:nvPr/>
          </p:nvSpPr>
          <p:spPr>
            <a:xfrm>
              <a:off x="3134469" y="1995255"/>
              <a:ext cx="1184313" cy="1184313"/>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12" name="Freeform 9"/>
            <p:cNvSpPr>
              <a:spLocks noChangeAspect="1" noEditPoints="1"/>
            </p:cNvSpPr>
            <p:nvPr/>
          </p:nvSpPr>
          <p:spPr bwMode="auto">
            <a:xfrm>
              <a:off x="3282927" y="2357912"/>
              <a:ext cx="887399" cy="459000"/>
            </a:xfrm>
            <a:custGeom>
              <a:avLst/>
              <a:gdLst>
                <a:gd name="T0" fmla="*/ 114 w 132"/>
                <a:gd name="T1" fmla="*/ 26 h 67"/>
                <a:gd name="T2" fmla="*/ 108 w 132"/>
                <a:gd name="T3" fmla="*/ 32 h 67"/>
                <a:gd name="T4" fmla="*/ 110 w 132"/>
                <a:gd name="T5" fmla="*/ 37 h 67"/>
                <a:gd name="T6" fmla="*/ 99 w 132"/>
                <a:gd name="T7" fmla="*/ 55 h 67"/>
                <a:gd name="T8" fmla="*/ 100 w 132"/>
                <a:gd name="T9" fmla="*/ 55 h 67"/>
                <a:gd name="T10" fmla="*/ 107 w 132"/>
                <a:gd name="T11" fmla="*/ 49 h 67"/>
                <a:gd name="T12" fmla="*/ 104 w 132"/>
                <a:gd name="T13" fmla="*/ 67 h 67"/>
                <a:gd name="T14" fmla="*/ 110 w 132"/>
                <a:gd name="T15" fmla="*/ 67 h 67"/>
                <a:gd name="T16" fmla="*/ 114 w 132"/>
                <a:gd name="T17" fmla="*/ 60 h 67"/>
                <a:gd name="T18" fmla="*/ 119 w 132"/>
                <a:gd name="T19" fmla="*/ 67 h 67"/>
                <a:gd name="T20" fmla="*/ 124 w 132"/>
                <a:gd name="T21" fmla="*/ 67 h 67"/>
                <a:gd name="T22" fmla="*/ 121 w 132"/>
                <a:gd name="T23" fmla="*/ 49 h 67"/>
                <a:gd name="T24" fmla="*/ 128 w 132"/>
                <a:gd name="T25" fmla="*/ 55 h 67"/>
                <a:gd name="T26" fmla="*/ 130 w 132"/>
                <a:gd name="T27" fmla="*/ 55 h 67"/>
                <a:gd name="T28" fmla="*/ 118 w 132"/>
                <a:gd name="T29" fmla="*/ 37 h 67"/>
                <a:gd name="T30" fmla="*/ 121 w 132"/>
                <a:gd name="T31" fmla="*/ 32 h 67"/>
                <a:gd name="T32" fmla="*/ 114 w 132"/>
                <a:gd name="T33" fmla="*/ 26 h 67"/>
                <a:gd name="T34" fmla="*/ 18 w 132"/>
                <a:gd name="T35" fmla="*/ 26 h 67"/>
                <a:gd name="T36" fmla="*/ 11 w 132"/>
                <a:gd name="T37" fmla="*/ 32 h 67"/>
                <a:gd name="T38" fmla="*/ 13 w 132"/>
                <a:gd name="T39" fmla="*/ 37 h 67"/>
                <a:gd name="T40" fmla="*/ 2 w 132"/>
                <a:gd name="T41" fmla="*/ 55 h 67"/>
                <a:gd name="T42" fmla="*/ 3 w 132"/>
                <a:gd name="T43" fmla="*/ 55 h 67"/>
                <a:gd name="T44" fmla="*/ 11 w 132"/>
                <a:gd name="T45" fmla="*/ 49 h 67"/>
                <a:gd name="T46" fmla="*/ 7 w 132"/>
                <a:gd name="T47" fmla="*/ 67 h 67"/>
                <a:gd name="T48" fmla="*/ 13 w 132"/>
                <a:gd name="T49" fmla="*/ 67 h 67"/>
                <a:gd name="T50" fmla="*/ 18 w 132"/>
                <a:gd name="T51" fmla="*/ 60 h 67"/>
                <a:gd name="T52" fmla="*/ 22 w 132"/>
                <a:gd name="T53" fmla="*/ 67 h 67"/>
                <a:gd name="T54" fmla="*/ 28 w 132"/>
                <a:gd name="T55" fmla="*/ 67 h 67"/>
                <a:gd name="T56" fmla="*/ 24 w 132"/>
                <a:gd name="T57" fmla="*/ 49 h 67"/>
                <a:gd name="T58" fmla="*/ 32 w 132"/>
                <a:gd name="T59" fmla="*/ 55 h 67"/>
                <a:gd name="T60" fmla="*/ 33 w 132"/>
                <a:gd name="T61" fmla="*/ 55 h 67"/>
                <a:gd name="T62" fmla="*/ 22 w 132"/>
                <a:gd name="T63" fmla="*/ 37 h 67"/>
                <a:gd name="T64" fmla="*/ 24 w 132"/>
                <a:gd name="T65" fmla="*/ 32 h 67"/>
                <a:gd name="T66" fmla="*/ 18 w 132"/>
                <a:gd name="T67" fmla="*/ 26 h 67"/>
                <a:gd name="T68" fmla="*/ 67 w 132"/>
                <a:gd name="T69" fmla="*/ 0 h 67"/>
                <a:gd name="T70" fmla="*/ 57 w 132"/>
                <a:gd name="T71" fmla="*/ 10 h 67"/>
                <a:gd name="T72" fmla="*/ 60 w 132"/>
                <a:gd name="T73" fmla="*/ 18 h 67"/>
                <a:gd name="T74" fmla="*/ 42 w 132"/>
                <a:gd name="T75" fmla="*/ 47 h 67"/>
                <a:gd name="T76" fmla="*/ 44 w 132"/>
                <a:gd name="T77" fmla="*/ 48 h 67"/>
                <a:gd name="T78" fmla="*/ 56 w 132"/>
                <a:gd name="T79" fmla="*/ 38 h 67"/>
                <a:gd name="T80" fmla="*/ 50 w 132"/>
                <a:gd name="T81" fmla="*/ 67 h 67"/>
                <a:gd name="T82" fmla="*/ 60 w 132"/>
                <a:gd name="T83" fmla="*/ 67 h 67"/>
                <a:gd name="T84" fmla="*/ 67 w 132"/>
                <a:gd name="T85" fmla="*/ 55 h 67"/>
                <a:gd name="T86" fmla="*/ 74 w 132"/>
                <a:gd name="T87" fmla="*/ 67 h 67"/>
                <a:gd name="T88" fmla="*/ 84 w 132"/>
                <a:gd name="T89" fmla="*/ 67 h 67"/>
                <a:gd name="T90" fmla="*/ 78 w 132"/>
                <a:gd name="T91" fmla="*/ 38 h 67"/>
                <a:gd name="T92" fmla="*/ 90 w 132"/>
                <a:gd name="T93" fmla="*/ 48 h 67"/>
                <a:gd name="T94" fmla="*/ 92 w 132"/>
                <a:gd name="T95" fmla="*/ 47 h 67"/>
                <a:gd name="T96" fmla="*/ 74 w 132"/>
                <a:gd name="T97" fmla="*/ 18 h 67"/>
                <a:gd name="T98" fmla="*/ 77 w 132"/>
                <a:gd name="T99" fmla="*/ 10 h 67"/>
                <a:gd name="T100" fmla="*/ 67 w 132"/>
                <a:gd name="T10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313" name="组合 312"/>
          <p:cNvGrpSpPr/>
          <p:nvPr/>
        </p:nvGrpSpPr>
        <p:grpSpPr>
          <a:xfrm>
            <a:off x="4575952" y="1723568"/>
            <a:ext cx="1731911" cy="1727688"/>
            <a:chOff x="4575952" y="1723568"/>
            <a:chExt cx="1731911" cy="1727688"/>
          </a:xfrm>
        </p:grpSpPr>
        <p:sp>
          <p:nvSpPr>
            <p:cNvPr id="314" name="椭圆 313"/>
            <p:cNvSpPr/>
            <p:nvPr/>
          </p:nvSpPr>
          <p:spPr>
            <a:xfrm>
              <a:off x="4575952" y="1723568"/>
              <a:ext cx="1731911" cy="1727688"/>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15" name="椭圆 314"/>
            <p:cNvSpPr/>
            <p:nvPr/>
          </p:nvSpPr>
          <p:spPr>
            <a:xfrm>
              <a:off x="4699406" y="1844912"/>
              <a:ext cx="1485000" cy="1485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16" name="椭圆 315"/>
            <p:cNvSpPr/>
            <p:nvPr/>
          </p:nvSpPr>
          <p:spPr>
            <a:xfrm>
              <a:off x="4849750" y="1995255"/>
              <a:ext cx="1184313" cy="1184313"/>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17" name="Freeform 13"/>
            <p:cNvSpPr>
              <a:spLocks noChangeAspect="1" noEditPoints="1"/>
            </p:cNvSpPr>
            <p:nvPr/>
          </p:nvSpPr>
          <p:spPr bwMode="auto">
            <a:xfrm>
              <a:off x="5187677" y="2357912"/>
              <a:ext cx="508460" cy="459000"/>
            </a:xfrm>
            <a:custGeom>
              <a:avLst/>
              <a:gdLst>
                <a:gd name="T0" fmla="*/ 52 w 106"/>
                <a:gd name="T1" fmla="*/ 61 h 95"/>
                <a:gd name="T2" fmla="*/ 37 w 106"/>
                <a:gd name="T3" fmla="*/ 72 h 95"/>
                <a:gd name="T4" fmla="*/ 37 w 106"/>
                <a:gd name="T5" fmla="*/ 56 h 95"/>
                <a:gd name="T6" fmla="*/ 20 w 106"/>
                <a:gd name="T7" fmla="*/ 31 h 95"/>
                <a:gd name="T8" fmla="*/ 0 w 106"/>
                <a:gd name="T9" fmla="*/ 55 h 95"/>
                <a:gd name="T10" fmla="*/ 40 w 106"/>
                <a:gd name="T11" fmla="*/ 82 h 95"/>
                <a:gd name="T12" fmla="*/ 53 w 106"/>
                <a:gd name="T13" fmla="*/ 81 h 95"/>
                <a:gd name="T14" fmla="*/ 67 w 106"/>
                <a:gd name="T15" fmla="*/ 95 h 95"/>
                <a:gd name="T16" fmla="*/ 63 w 106"/>
                <a:gd name="T17" fmla="*/ 78 h 95"/>
                <a:gd name="T18" fmla="*/ 80 w 106"/>
                <a:gd name="T19" fmla="*/ 60 h 95"/>
                <a:gd name="T20" fmla="*/ 64 w 106"/>
                <a:gd name="T21" fmla="*/ 62 h 95"/>
                <a:gd name="T22" fmla="*/ 52 w 106"/>
                <a:gd name="T23" fmla="*/ 61 h 95"/>
                <a:gd name="T24" fmla="*/ 66 w 106"/>
                <a:gd name="T25" fmla="*/ 0 h 95"/>
                <a:gd name="T26" fmla="*/ 26 w 106"/>
                <a:gd name="T27" fmla="*/ 27 h 95"/>
                <a:gd name="T28" fmla="*/ 43 w 106"/>
                <a:gd name="T29" fmla="*/ 50 h 95"/>
                <a:gd name="T30" fmla="*/ 43 w 106"/>
                <a:gd name="T31" fmla="*/ 61 h 95"/>
                <a:gd name="T32" fmla="*/ 54 w 106"/>
                <a:gd name="T33" fmla="*/ 53 h 95"/>
                <a:gd name="T34" fmla="*/ 66 w 106"/>
                <a:gd name="T35" fmla="*/ 55 h 95"/>
                <a:gd name="T36" fmla="*/ 106 w 106"/>
                <a:gd name="T37" fmla="*/ 27 h 95"/>
                <a:gd name="T38" fmla="*/ 66 w 106"/>
                <a:gd name="T39"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grpSp>
        <p:nvGrpSpPr>
          <p:cNvPr id="318" name="组合 317"/>
          <p:cNvGrpSpPr/>
          <p:nvPr/>
        </p:nvGrpSpPr>
        <p:grpSpPr>
          <a:xfrm>
            <a:off x="6291232" y="1723568"/>
            <a:ext cx="1731911" cy="1727688"/>
            <a:chOff x="6291232" y="1723568"/>
            <a:chExt cx="1731911" cy="1727688"/>
          </a:xfrm>
        </p:grpSpPr>
        <p:sp>
          <p:nvSpPr>
            <p:cNvPr id="319" name="椭圆 318"/>
            <p:cNvSpPr/>
            <p:nvPr/>
          </p:nvSpPr>
          <p:spPr>
            <a:xfrm>
              <a:off x="6291232" y="1723568"/>
              <a:ext cx="1731911" cy="1727688"/>
            </a:xfrm>
            <a:prstGeom prst="ellipse">
              <a:avLst/>
            </a:prstGeom>
            <a:gradFill flip="none" rotWithShape="1">
              <a:gsLst>
                <a:gs pos="0">
                  <a:schemeClr val="bg1"/>
                </a:gs>
                <a:gs pos="100000">
                  <a:schemeClr val="bg1">
                    <a:lumMod val="50000"/>
                  </a:schemeClr>
                </a:gs>
              </a:gsLst>
              <a:lin ang="13500000" scaled="1"/>
              <a:tileRect/>
            </a:gradFill>
            <a:ln w="19050">
              <a:gradFill flip="none" rotWithShape="1">
                <a:gsLst>
                  <a:gs pos="0">
                    <a:schemeClr val="accent1">
                      <a:lumMod val="5000"/>
                      <a:lumOff val="95000"/>
                    </a:schemeClr>
                  </a:gs>
                  <a:gs pos="100000">
                    <a:schemeClr val="bg2">
                      <a:lumMod val="75000"/>
                    </a:schemeClr>
                  </a:gs>
                </a:gsLst>
                <a:lin ang="2700000" scaled="1"/>
                <a:tileRect/>
              </a:gradFill>
            </a:ln>
            <a:effectLst>
              <a:outerShdw blurRad="889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20" name="椭圆 319"/>
            <p:cNvSpPr/>
            <p:nvPr/>
          </p:nvSpPr>
          <p:spPr>
            <a:xfrm>
              <a:off x="6414686" y="1844912"/>
              <a:ext cx="1485000" cy="1485000"/>
            </a:xfrm>
            <a:prstGeom prst="ellipse">
              <a:avLst/>
            </a:prstGeom>
            <a:gradFill flip="none" rotWithShape="1">
              <a:gsLst>
                <a:gs pos="0">
                  <a:schemeClr val="accent1">
                    <a:lumMod val="5000"/>
                    <a:lumOff val="95000"/>
                  </a:schemeClr>
                </a:gs>
                <a:gs pos="100000">
                  <a:schemeClr val="bg1">
                    <a:lumMod val="65000"/>
                  </a:schemeClr>
                </a:gs>
              </a:gsLst>
              <a:lin ang="2700000" scaled="1"/>
              <a:tileRect/>
            </a:gradFill>
            <a:ln w="25400">
              <a:gradFill flip="none" rotWithShape="1">
                <a:gsLst>
                  <a:gs pos="0">
                    <a:schemeClr val="accent1">
                      <a:lumMod val="5000"/>
                      <a:lumOff val="95000"/>
                    </a:schemeClr>
                  </a:gs>
                  <a:gs pos="100000">
                    <a:schemeClr val="bg1">
                      <a:lumMod val="6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21" name="椭圆 320"/>
            <p:cNvSpPr/>
            <p:nvPr/>
          </p:nvSpPr>
          <p:spPr>
            <a:xfrm>
              <a:off x="6565030" y="1995255"/>
              <a:ext cx="1184313" cy="1184313"/>
            </a:xfrm>
            <a:prstGeom prst="ellipse">
              <a:avLst/>
            </a:prstGeom>
            <a:solidFill>
              <a:srgbClr val="0070C0"/>
            </a:solidFill>
            <a:ln>
              <a:noFill/>
            </a:ln>
            <a:effectLst>
              <a:innerShdw blurRad="177800" dist="177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322" name="Freeform 17"/>
            <p:cNvSpPr>
              <a:spLocks noChangeAspect="1" noEditPoints="1"/>
            </p:cNvSpPr>
            <p:nvPr/>
          </p:nvSpPr>
          <p:spPr bwMode="auto">
            <a:xfrm>
              <a:off x="6956375" y="2357912"/>
              <a:ext cx="401624" cy="459000"/>
            </a:xfrm>
            <a:custGeom>
              <a:avLst/>
              <a:gdLst>
                <a:gd name="T0" fmla="*/ 43 w 83"/>
                <a:gd name="T1" fmla="*/ 27 h 95"/>
                <a:gd name="T2" fmla="*/ 41 w 83"/>
                <a:gd name="T3" fmla="*/ 27 h 95"/>
                <a:gd name="T4" fmla="*/ 41 w 83"/>
                <a:gd name="T5" fmla="*/ 53 h 95"/>
                <a:gd name="T6" fmla="*/ 39 w 83"/>
                <a:gd name="T7" fmla="*/ 55 h 95"/>
                <a:gd name="T8" fmla="*/ 40 w 83"/>
                <a:gd name="T9" fmla="*/ 56 h 95"/>
                <a:gd name="T10" fmla="*/ 41 w 83"/>
                <a:gd name="T11" fmla="*/ 55 h 95"/>
                <a:gd name="T12" fmla="*/ 41 w 83"/>
                <a:gd name="T13" fmla="*/ 58 h 95"/>
                <a:gd name="T14" fmla="*/ 43 w 83"/>
                <a:gd name="T15" fmla="*/ 58 h 95"/>
                <a:gd name="T16" fmla="*/ 43 w 83"/>
                <a:gd name="T17" fmla="*/ 54 h 95"/>
                <a:gd name="T18" fmla="*/ 57 w 83"/>
                <a:gd name="T19" fmla="*/ 39 h 95"/>
                <a:gd name="T20" fmla="*/ 56 w 83"/>
                <a:gd name="T21" fmla="*/ 38 h 95"/>
                <a:gd name="T22" fmla="*/ 43 w 83"/>
                <a:gd name="T23" fmla="*/ 51 h 95"/>
                <a:gd name="T24" fmla="*/ 43 w 83"/>
                <a:gd name="T25" fmla="*/ 27 h 95"/>
                <a:gd name="T26" fmla="*/ 41 w 83"/>
                <a:gd name="T27" fmla="*/ 25 h 95"/>
                <a:gd name="T28" fmla="*/ 43 w 83"/>
                <a:gd name="T29" fmla="*/ 25 h 95"/>
                <a:gd name="T30" fmla="*/ 43 w 83"/>
                <a:gd name="T31" fmla="*/ 17 h 95"/>
                <a:gd name="T32" fmla="*/ 66 w 83"/>
                <a:gd name="T33" fmla="*/ 27 h 95"/>
                <a:gd name="T34" fmla="*/ 61 w 83"/>
                <a:gd name="T35" fmla="*/ 32 h 95"/>
                <a:gd name="T36" fmla="*/ 63 w 83"/>
                <a:gd name="T37" fmla="*/ 34 h 95"/>
                <a:gd name="T38" fmla="*/ 68 w 83"/>
                <a:gd name="T39" fmla="*/ 29 h 95"/>
                <a:gd name="T40" fmla="*/ 78 w 83"/>
                <a:gd name="T41" fmla="*/ 52 h 95"/>
                <a:gd name="T42" fmla="*/ 70 w 83"/>
                <a:gd name="T43" fmla="*/ 52 h 95"/>
                <a:gd name="T44" fmla="*/ 70 w 83"/>
                <a:gd name="T45" fmla="*/ 54 h 95"/>
                <a:gd name="T46" fmla="*/ 78 w 83"/>
                <a:gd name="T47" fmla="*/ 54 h 95"/>
                <a:gd name="T48" fmla="*/ 68 w 83"/>
                <a:gd name="T49" fmla="*/ 78 h 95"/>
                <a:gd name="T50" fmla="*/ 63 w 83"/>
                <a:gd name="T51" fmla="*/ 72 h 95"/>
                <a:gd name="T52" fmla="*/ 61 w 83"/>
                <a:gd name="T53" fmla="*/ 74 h 95"/>
                <a:gd name="T54" fmla="*/ 66 w 83"/>
                <a:gd name="T55" fmla="*/ 79 h 95"/>
                <a:gd name="T56" fmla="*/ 43 w 83"/>
                <a:gd name="T57" fmla="*/ 89 h 95"/>
                <a:gd name="T58" fmla="*/ 43 w 83"/>
                <a:gd name="T59" fmla="*/ 82 h 95"/>
                <a:gd name="T60" fmla="*/ 41 w 83"/>
                <a:gd name="T61" fmla="*/ 82 h 95"/>
                <a:gd name="T62" fmla="*/ 41 w 83"/>
                <a:gd name="T63" fmla="*/ 89 h 95"/>
                <a:gd name="T64" fmla="*/ 17 w 83"/>
                <a:gd name="T65" fmla="*/ 79 h 95"/>
                <a:gd name="T66" fmla="*/ 22 w 83"/>
                <a:gd name="T67" fmla="*/ 74 h 95"/>
                <a:gd name="T68" fmla="*/ 21 w 83"/>
                <a:gd name="T69" fmla="*/ 72 h 95"/>
                <a:gd name="T70" fmla="*/ 16 w 83"/>
                <a:gd name="T71" fmla="*/ 78 h 95"/>
                <a:gd name="T72" fmla="*/ 6 w 83"/>
                <a:gd name="T73" fmla="*/ 54 h 95"/>
                <a:gd name="T74" fmla="*/ 13 w 83"/>
                <a:gd name="T75" fmla="*/ 54 h 95"/>
                <a:gd name="T76" fmla="*/ 13 w 83"/>
                <a:gd name="T77" fmla="*/ 52 h 95"/>
                <a:gd name="T78" fmla="*/ 6 w 83"/>
                <a:gd name="T79" fmla="*/ 52 h 95"/>
                <a:gd name="T80" fmla="*/ 16 w 83"/>
                <a:gd name="T81" fmla="*/ 29 h 95"/>
                <a:gd name="T82" fmla="*/ 21 w 83"/>
                <a:gd name="T83" fmla="*/ 34 h 95"/>
                <a:gd name="T84" fmla="*/ 22 w 83"/>
                <a:gd name="T85" fmla="*/ 32 h 95"/>
                <a:gd name="T86" fmla="*/ 17 w 83"/>
                <a:gd name="T87" fmla="*/ 27 h 95"/>
                <a:gd name="T88" fmla="*/ 41 w 83"/>
                <a:gd name="T89" fmla="*/ 17 h 95"/>
                <a:gd name="T90" fmla="*/ 41 w 83"/>
                <a:gd name="T91" fmla="*/ 25 h 95"/>
                <a:gd name="T92" fmla="*/ 52 w 83"/>
                <a:gd name="T93" fmla="*/ 0 h 95"/>
                <a:gd name="T94" fmla="*/ 32 w 83"/>
                <a:gd name="T95" fmla="*/ 0 h 95"/>
                <a:gd name="T96" fmla="*/ 32 w 83"/>
                <a:gd name="T97" fmla="*/ 8 h 95"/>
                <a:gd name="T98" fmla="*/ 39 w 83"/>
                <a:gd name="T99" fmla="*/ 8 h 95"/>
                <a:gd name="T100" fmla="*/ 39 w 83"/>
                <a:gd name="T101" fmla="*/ 12 h 95"/>
                <a:gd name="T102" fmla="*/ 0 w 83"/>
                <a:gd name="T103" fmla="*/ 53 h 95"/>
                <a:gd name="T104" fmla="*/ 42 w 83"/>
                <a:gd name="T105" fmla="*/ 95 h 95"/>
                <a:gd name="T106" fmla="*/ 83 w 83"/>
                <a:gd name="T107" fmla="*/ 53 h 95"/>
                <a:gd name="T108" fmla="*/ 44 w 83"/>
                <a:gd name="T109" fmla="*/ 12 h 95"/>
                <a:gd name="T110" fmla="*/ 44 w 83"/>
                <a:gd name="T111" fmla="*/ 8 h 95"/>
                <a:gd name="T112" fmla="*/ 52 w 83"/>
                <a:gd name="T113" fmla="*/ 8 h 95"/>
                <a:gd name="T114" fmla="*/ 52 w 83"/>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3" h="95">
                  <a:moveTo>
                    <a:pt x="43" y="27"/>
                  </a:moveTo>
                  <a:cubicBezTo>
                    <a:pt x="41" y="27"/>
                    <a:pt x="41" y="27"/>
                    <a:pt x="41" y="27"/>
                  </a:cubicBezTo>
                  <a:cubicBezTo>
                    <a:pt x="41" y="53"/>
                    <a:pt x="41" y="53"/>
                    <a:pt x="41" y="53"/>
                  </a:cubicBezTo>
                  <a:cubicBezTo>
                    <a:pt x="39" y="55"/>
                    <a:pt x="39" y="55"/>
                    <a:pt x="39" y="55"/>
                  </a:cubicBezTo>
                  <a:cubicBezTo>
                    <a:pt x="40" y="56"/>
                    <a:pt x="40" y="56"/>
                    <a:pt x="40" y="56"/>
                  </a:cubicBezTo>
                  <a:cubicBezTo>
                    <a:pt x="41" y="55"/>
                    <a:pt x="41" y="55"/>
                    <a:pt x="41" y="55"/>
                  </a:cubicBezTo>
                  <a:cubicBezTo>
                    <a:pt x="41" y="58"/>
                    <a:pt x="41" y="58"/>
                    <a:pt x="41" y="58"/>
                  </a:cubicBezTo>
                  <a:cubicBezTo>
                    <a:pt x="43" y="58"/>
                    <a:pt x="43" y="58"/>
                    <a:pt x="43" y="58"/>
                  </a:cubicBezTo>
                  <a:cubicBezTo>
                    <a:pt x="43" y="54"/>
                    <a:pt x="43" y="54"/>
                    <a:pt x="43" y="54"/>
                  </a:cubicBezTo>
                  <a:cubicBezTo>
                    <a:pt x="57" y="39"/>
                    <a:pt x="57" y="39"/>
                    <a:pt x="57" y="39"/>
                  </a:cubicBezTo>
                  <a:cubicBezTo>
                    <a:pt x="56" y="38"/>
                    <a:pt x="56" y="38"/>
                    <a:pt x="56" y="38"/>
                  </a:cubicBezTo>
                  <a:cubicBezTo>
                    <a:pt x="43" y="51"/>
                    <a:pt x="43" y="51"/>
                    <a:pt x="43" y="51"/>
                  </a:cubicBezTo>
                  <a:cubicBezTo>
                    <a:pt x="43" y="27"/>
                    <a:pt x="43" y="27"/>
                    <a:pt x="43" y="27"/>
                  </a:cubicBezTo>
                  <a:moveTo>
                    <a:pt x="41" y="25"/>
                  </a:moveTo>
                  <a:cubicBezTo>
                    <a:pt x="43" y="25"/>
                    <a:pt x="43" y="25"/>
                    <a:pt x="43" y="25"/>
                  </a:cubicBezTo>
                  <a:cubicBezTo>
                    <a:pt x="43" y="17"/>
                    <a:pt x="43" y="17"/>
                    <a:pt x="43" y="17"/>
                  </a:cubicBezTo>
                  <a:cubicBezTo>
                    <a:pt x="52" y="18"/>
                    <a:pt x="60" y="21"/>
                    <a:pt x="66" y="27"/>
                  </a:cubicBezTo>
                  <a:cubicBezTo>
                    <a:pt x="61" y="32"/>
                    <a:pt x="61" y="32"/>
                    <a:pt x="61" y="32"/>
                  </a:cubicBezTo>
                  <a:cubicBezTo>
                    <a:pt x="63" y="34"/>
                    <a:pt x="63" y="34"/>
                    <a:pt x="63" y="34"/>
                  </a:cubicBezTo>
                  <a:cubicBezTo>
                    <a:pt x="68" y="29"/>
                    <a:pt x="68" y="29"/>
                    <a:pt x="68" y="29"/>
                  </a:cubicBezTo>
                  <a:cubicBezTo>
                    <a:pt x="74" y="35"/>
                    <a:pt x="77" y="43"/>
                    <a:pt x="78" y="52"/>
                  </a:cubicBezTo>
                  <a:cubicBezTo>
                    <a:pt x="70" y="52"/>
                    <a:pt x="70" y="52"/>
                    <a:pt x="70" y="52"/>
                  </a:cubicBezTo>
                  <a:cubicBezTo>
                    <a:pt x="70" y="54"/>
                    <a:pt x="70" y="54"/>
                    <a:pt x="70" y="54"/>
                  </a:cubicBezTo>
                  <a:cubicBezTo>
                    <a:pt x="78" y="54"/>
                    <a:pt x="78" y="54"/>
                    <a:pt x="78" y="54"/>
                  </a:cubicBezTo>
                  <a:cubicBezTo>
                    <a:pt x="77" y="63"/>
                    <a:pt x="74" y="72"/>
                    <a:pt x="68" y="78"/>
                  </a:cubicBezTo>
                  <a:cubicBezTo>
                    <a:pt x="63" y="72"/>
                    <a:pt x="63" y="72"/>
                    <a:pt x="63" y="72"/>
                  </a:cubicBezTo>
                  <a:cubicBezTo>
                    <a:pt x="61" y="74"/>
                    <a:pt x="61" y="74"/>
                    <a:pt x="61" y="74"/>
                  </a:cubicBezTo>
                  <a:cubicBezTo>
                    <a:pt x="66" y="79"/>
                    <a:pt x="66" y="79"/>
                    <a:pt x="66" y="79"/>
                  </a:cubicBezTo>
                  <a:cubicBezTo>
                    <a:pt x="60" y="85"/>
                    <a:pt x="52" y="89"/>
                    <a:pt x="43" y="89"/>
                  </a:cubicBezTo>
                  <a:cubicBezTo>
                    <a:pt x="43" y="82"/>
                    <a:pt x="43" y="82"/>
                    <a:pt x="43" y="82"/>
                  </a:cubicBezTo>
                  <a:cubicBezTo>
                    <a:pt x="41" y="82"/>
                    <a:pt x="41" y="82"/>
                    <a:pt x="41" y="82"/>
                  </a:cubicBezTo>
                  <a:cubicBezTo>
                    <a:pt x="41" y="89"/>
                    <a:pt x="41" y="89"/>
                    <a:pt x="41" y="89"/>
                  </a:cubicBezTo>
                  <a:cubicBezTo>
                    <a:pt x="32" y="89"/>
                    <a:pt x="23" y="85"/>
                    <a:pt x="17" y="79"/>
                  </a:cubicBezTo>
                  <a:cubicBezTo>
                    <a:pt x="22" y="74"/>
                    <a:pt x="22" y="74"/>
                    <a:pt x="22" y="74"/>
                  </a:cubicBezTo>
                  <a:cubicBezTo>
                    <a:pt x="21" y="72"/>
                    <a:pt x="21" y="72"/>
                    <a:pt x="21" y="72"/>
                  </a:cubicBezTo>
                  <a:cubicBezTo>
                    <a:pt x="16" y="78"/>
                    <a:pt x="16" y="78"/>
                    <a:pt x="16" y="78"/>
                  </a:cubicBezTo>
                  <a:cubicBezTo>
                    <a:pt x="10" y="72"/>
                    <a:pt x="6" y="63"/>
                    <a:pt x="6" y="54"/>
                  </a:cubicBezTo>
                  <a:cubicBezTo>
                    <a:pt x="13" y="54"/>
                    <a:pt x="13" y="54"/>
                    <a:pt x="13" y="54"/>
                  </a:cubicBezTo>
                  <a:cubicBezTo>
                    <a:pt x="13" y="52"/>
                    <a:pt x="13" y="52"/>
                    <a:pt x="13" y="52"/>
                  </a:cubicBezTo>
                  <a:cubicBezTo>
                    <a:pt x="6" y="52"/>
                    <a:pt x="6" y="52"/>
                    <a:pt x="6" y="52"/>
                  </a:cubicBezTo>
                  <a:cubicBezTo>
                    <a:pt x="6" y="43"/>
                    <a:pt x="10" y="35"/>
                    <a:pt x="16" y="29"/>
                  </a:cubicBezTo>
                  <a:cubicBezTo>
                    <a:pt x="21" y="34"/>
                    <a:pt x="21" y="34"/>
                    <a:pt x="21" y="34"/>
                  </a:cubicBezTo>
                  <a:cubicBezTo>
                    <a:pt x="22" y="32"/>
                    <a:pt x="22" y="32"/>
                    <a:pt x="22" y="32"/>
                  </a:cubicBezTo>
                  <a:cubicBezTo>
                    <a:pt x="17" y="27"/>
                    <a:pt x="17" y="27"/>
                    <a:pt x="17" y="27"/>
                  </a:cubicBezTo>
                  <a:cubicBezTo>
                    <a:pt x="23" y="21"/>
                    <a:pt x="32" y="18"/>
                    <a:pt x="41" y="17"/>
                  </a:cubicBezTo>
                  <a:cubicBezTo>
                    <a:pt x="41" y="25"/>
                    <a:pt x="41" y="25"/>
                    <a:pt x="41" y="25"/>
                  </a:cubicBezTo>
                  <a:moveTo>
                    <a:pt x="52" y="0"/>
                  </a:moveTo>
                  <a:cubicBezTo>
                    <a:pt x="32" y="0"/>
                    <a:pt x="32" y="0"/>
                    <a:pt x="32" y="0"/>
                  </a:cubicBezTo>
                  <a:cubicBezTo>
                    <a:pt x="32" y="8"/>
                    <a:pt x="32" y="8"/>
                    <a:pt x="32" y="8"/>
                  </a:cubicBezTo>
                  <a:cubicBezTo>
                    <a:pt x="39" y="8"/>
                    <a:pt x="39" y="8"/>
                    <a:pt x="39" y="8"/>
                  </a:cubicBezTo>
                  <a:cubicBezTo>
                    <a:pt x="39" y="12"/>
                    <a:pt x="39" y="12"/>
                    <a:pt x="39" y="12"/>
                  </a:cubicBezTo>
                  <a:cubicBezTo>
                    <a:pt x="17" y="13"/>
                    <a:pt x="0" y="31"/>
                    <a:pt x="0" y="53"/>
                  </a:cubicBezTo>
                  <a:cubicBezTo>
                    <a:pt x="0" y="76"/>
                    <a:pt x="19" y="95"/>
                    <a:pt x="42" y="95"/>
                  </a:cubicBezTo>
                  <a:cubicBezTo>
                    <a:pt x="65" y="95"/>
                    <a:pt x="83" y="76"/>
                    <a:pt x="83" y="53"/>
                  </a:cubicBezTo>
                  <a:cubicBezTo>
                    <a:pt x="83" y="31"/>
                    <a:pt x="66" y="13"/>
                    <a:pt x="44" y="12"/>
                  </a:cubicBezTo>
                  <a:cubicBezTo>
                    <a:pt x="44" y="8"/>
                    <a:pt x="44" y="8"/>
                    <a:pt x="44" y="8"/>
                  </a:cubicBezTo>
                  <a:cubicBezTo>
                    <a:pt x="52" y="8"/>
                    <a:pt x="52" y="8"/>
                    <a:pt x="52" y="8"/>
                  </a:cubicBezTo>
                  <a:cubicBezTo>
                    <a:pt x="52" y="0"/>
                    <a:pt x="52" y="0"/>
                    <a:pt x="52" y="0"/>
                  </a:cubicBezTo>
                </a:path>
              </a:pathLst>
            </a:custGeom>
            <a:solidFill>
              <a:schemeClr val="bg1"/>
            </a:solidFill>
            <a:ln>
              <a:noFill/>
            </a:ln>
          </p:spPr>
          <p:txBody>
            <a:bodyPr vert="horz" wrap="square" lIns="68580" tIns="34290" rIns="68580" bIns="34290" numCol="1" anchor="t" anchorCtr="0" compatLnSpc="1"/>
            <a:lstStyle/>
            <a:p>
              <a:endParaRPr lang="zh-CN" altLang="en-US" sz="1015">
                <a:cs typeface="+mn-ea"/>
              </a:endParaRPr>
            </a:p>
          </p:txBody>
        </p:sp>
      </p:grpSp>
      <p:sp>
        <p:nvSpPr>
          <p:cNvPr id="323" name="文本框 322"/>
          <p:cNvSpPr txBox="1"/>
          <p:nvPr/>
        </p:nvSpPr>
        <p:spPr>
          <a:xfrm>
            <a:off x="1665536" y="3692568"/>
            <a:ext cx="1261884" cy="523220"/>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endParaRPr lang="zh-CN" altLang="en-US" sz="1400" dirty="0">
              <a:latin typeface="+mn-ea"/>
              <a:cs typeface="+mn-ea"/>
            </a:endParaRPr>
          </a:p>
        </p:txBody>
      </p:sp>
      <p:sp>
        <p:nvSpPr>
          <p:cNvPr id="324" name="文本框 323"/>
          <p:cNvSpPr txBox="1"/>
          <p:nvPr/>
        </p:nvSpPr>
        <p:spPr>
          <a:xfrm>
            <a:off x="1121022" y="3669484"/>
            <a:ext cx="611065" cy="553998"/>
          </a:xfrm>
          <a:prstGeom prst="rect">
            <a:avLst/>
          </a:prstGeom>
          <a:noFill/>
        </p:spPr>
        <p:txBody>
          <a:bodyPr wrap="none" rtlCol="0">
            <a:spAutoFit/>
          </a:bodyPr>
          <a:lstStyle/>
          <a:p>
            <a:r>
              <a:rPr lang="en-US" altLang="zh-CN" sz="3000" dirty="0">
                <a:cs typeface="+mn-ea"/>
              </a:rPr>
              <a:t>01</a:t>
            </a:r>
            <a:endParaRPr lang="zh-CN" altLang="en-US" sz="3000" dirty="0">
              <a:cs typeface="+mn-ea"/>
            </a:endParaRPr>
          </a:p>
        </p:txBody>
      </p:sp>
      <p:grpSp>
        <p:nvGrpSpPr>
          <p:cNvPr id="325" name="组合 324"/>
          <p:cNvGrpSpPr/>
          <p:nvPr/>
        </p:nvGrpSpPr>
        <p:grpSpPr>
          <a:xfrm>
            <a:off x="4602775" y="3669480"/>
            <a:ext cx="1789913" cy="553998"/>
            <a:chOff x="6209182" y="4892646"/>
            <a:chExt cx="2386549" cy="738664"/>
          </a:xfrm>
        </p:grpSpPr>
        <p:sp>
          <p:nvSpPr>
            <p:cNvPr id="326" name="文本框 325"/>
            <p:cNvSpPr txBox="1"/>
            <p:nvPr/>
          </p:nvSpPr>
          <p:spPr>
            <a:xfrm>
              <a:off x="6913220" y="4923425"/>
              <a:ext cx="1682511" cy="697627"/>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endParaRPr lang="zh-CN" altLang="en-US" sz="1400" dirty="0">
                <a:latin typeface="+mn-ea"/>
                <a:cs typeface="+mn-ea"/>
              </a:endParaRPr>
            </a:p>
          </p:txBody>
        </p:sp>
        <p:sp>
          <p:nvSpPr>
            <p:cNvPr id="327" name="文本框 326"/>
            <p:cNvSpPr txBox="1"/>
            <p:nvPr/>
          </p:nvSpPr>
          <p:spPr>
            <a:xfrm>
              <a:off x="6209182" y="4892646"/>
              <a:ext cx="814753" cy="738664"/>
            </a:xfrm>
            <a:prstGeom prst="rect">
              <a:avLst/>
            </a:prstGeom>
            <a:noFill/>
          </p:spPr>
          <p:txBody>
            <a:bodyPr wrap="none" rtlCol="0">
              <a:spAutoFit/>
            </a:bodyPr>
            <a:lstStyle/>
            <a:p>
              <a:r>
                <a:rPr lang="en-US" altLang="zh-CN" sz="3000" dirty="0">
                  <a:cs typeface="+mn-ea"/>
                </a:rPr>
                <a:t>03</a:t>
              </a:r>
              <a:endParaRPr lang="zh-CN" altLang="en-US" sz="3000" dirty="0">
                <a:cs typeface="+mn-ea"/>
              </a:endParaRPr>
            </a:p>
          </p:txBody>
        </p:sp>
      </p:grpSp>
      <p:grpSp>
        <p:nvGrpSpPr>
          <p:cNvPr id="328" name="组合 327"/>
          <p:cNvGrpSpPr/>
          <p:nvPr/>
        </p:nvGrpSpPr>
        <p:grpSpPr>
          <a:xfrm>
            <a:off x="2877731" y="1144897"/>
            <a:ext cx="1788040" cy="553998"/>
            <a:chOff x="3907315" y="1526529"/>
            <a:chExt cx="2384052" cy="738663"/>
          </a:xfrm>
        </p:grpSpPr>
        <p:sp>
          <p:nvSpPr>
            <p:cNvPr id="329" name="文本框 328"/>
            <p:cNvSpPr txBox="1"/>
            <p:nvPr/>
          </p:nvSpPr>
          <p:spPr>
            <a:xfrm>
              <a:off x="4608856" y="1557308"/>
              <a:ext cx="1682511" cy="697626"/>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endParaRPr lang="zh-CN" altLang="en-US" sz="1400" dirty="0">
                <a:latin typeface="+mn-ea"/>
                <a:cs typeface="+mn-ea"/>
              </a:endParaRPr>
            </a:p>
          </p:txBody>
        </p:sp>
        <p:sp>
          <p:nvSpPr>
            <p:cNvPr id="330" name="文本框 329"/>
            <p:cNvSpPr txBox="1"/>
            <p:nvPr/>
          </p:nvSpPr>
          <p:spPr>
            <a:xfrm>
              <a:off x="3907315" y="1526529"/>
              <a:ext cx="814753" cy="738663"/>
            </a:xfrm>
            <a:prstGeom prst="rect">
              <a:avLst/>
            </a:prstGeom>
            <a:noFill/>
          </p:spPr>
          <p:txBody>
            <a:bodyPr wrap="none" rtlCol="0">
              <a:spAutoFit/>
            </a:bodyPr>
            <a:lstStyle/>
            <a:p>
              <a:r>
                <a:rPr lang="en-US" altLang="zh-CN" sz="3000" dirty="0">
                  <a:cs typeface="+mn-ea"/>
                </a:rPr>
                <a:t>02</a:t>
              </a:r>
              <a:endParaRPr lang="zh-CN" altLang="en-US" sz="3000" dirty="0">
                <a:cs typeface="+mn-ea"/>
              </a:endParaRPr>
            </a:p>
          </p:txBody>
        </p:sp>
      </p:grpSp>
      <p:grpSp>
        <p:nvGrpSpPr>
          <p:cNvPr id="331" name="组合 330"/>
          <p:cNvGrpSpPr/>
          <p:nvPr/>
        </p:nvGrpSpPr>
        <p:grpSpPr>
          <a:xfrm>
            <a:off x="6304214" y="1144897"/>
            <a:ext cx="1803572" cy="553998"/>
            <a:chOff x="8651796" y="1526529"/>
            <a:chExt cx="2404761" cy="738663"/>
          </a:xfrm>
        </p:grpSpPr>
        <p:sp>
          <p:nvSpPr>
            <p:cNvPr id="332" name="文本框 331"/>
            <p:cNvSpPr txBox="1"/>
            <p:nvPr/>
          </p:nvSpPr>
          <p:spPr>
            <a:xfrm>
              <a:off x="9374046" y="1557308"/>
              <a:ext cx="1682511" cy="697626"/>
            </a:xfrm>
            <a:prstGeom prst="rect">
              <a:avLst/>
            </a:prstGeom>
            <a:noFill/>
          </p:spPr>
          <p:txBody>
            <a:bodyPr wrap="none" rtlCol="0">
              <a:spAutoFit/>
            </a:bodyPr>
            <a:lstStyle/>
            <a:p>
              <a:r>
                <a:rPr lang="zh-CN" altLang="en-US" sz="1400" dirty="0">
                  <a:latin typeface="+mn-ea"/>
                  <a:cs typeface="+mn-ea"/>
                </a:rPr>
                <a:t>点击添加文字</a:t>
              </a:r>
              <a:endParaRPr lang="en-US" altLang="zh-CN" sz="1400" dirty="0">
                <a:latin typeface="+mn-ea"/>
                <a:cs typeface="+mn-ea"/>
              </a:endParaRPr>
            </a:p>
            <a:p>
              <a:r>
                <a:rPr lang="zh-CN" altLang="en-US" sz="1400" dirty="0">
                  <a:latin typeface="+mn-ea"/>
                  <a:cs typeface="+mn-ea"/>
                </a:rPr>
                <a:t>点击添加文字</a:t>
              </a:r>
              <a:endParaRPr lang="zh-CN" altLang="en-US" sz="1400" dirty="0">
                <a:latin typeface="+mn-ea"/>
                <a:cs typeface="+mn-ea"/>
              </a:endParaRPr>
            </a:p>
          </p:txBody>
        </p:sp>
        <p:sp>
          <p:nvSpPr>
            <p:cNvPr id="333" name="文本框 332"/>
            <p:cNvSpPr txBox="1"/>
            <p:nvPr/>
          </p:nvSpPr>
          <p:spPr>
            <a:xfrm>
              <a:off x="8651796" y="1526529"/>
              <a:ext cx="814753" cy="738663"/>
            </a:xfrm>
            <a:prstGeom prst="rect">
              <a:avLst/>
            </a:prstGeom>
            <a:noFill/>
          </p:spPr>
          <p:txBody>
            <a:bodyPr wrap="none" rtlCol="0">
              <a:spAutoFit/>
            </a:bodyPr>
            <a:lstStyle/>
            <a:p>
              <a:r>
                <a:rPr lang="en-US" altLang="zh-CN" sz="3000" dirty="0">
                  <a:cs typeface="+mn-ea"/>
                </a:rPr>
                <a:t>04</a:t>
              </a:r>
              <a:endParaRPr lang="zh-CN" altLang="en-US" sz="3000" dirty="0">
                <a:cs typeface="+mn-ea"/>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14:ripple dir="l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0" presetClass="entr" presetSubtype="0" fill="hold" nodeType="afterEffect">
                                  <p:stCondLst>
                                    <p:cond delay="750"/>
                                  </p:stCondLst>
                                  <p:childTnLst>
                                    <p:set>
                                      <p:cBhvr>
                                        <p:cTn id="27" dur="1" fill="hold">
                                          <p:stCondLst>
                                            <p:cond delay="0"/>
                                          </p:stCondLst>
                                        </p:cTn>
                                        <p:tgtEl>
                                          <p:spTgt spid="318"/>
                                        </p:tgtEl>
                                        <p:attrNameLst>
                                          <p:attrName>style.visibility</p:attrName>
                                        </p:attrNameLst>
                                      </p:cBhvr>
                                      <p:to>
                                        <p:strVal val="visible"/>
                                      </p:to>
                                    </p:set>
                                    <p:animEffect transition="in" filter="fade">
                                      <p:cBhvr>
                                        <p:cTn id="28" dur="500"/>
                                        <p:tgtEl>
                                          <p:spTgt spid="318"/>
                                        </p:tgtEl>
                                      </p:cBhvr>
                                    </p:animEffect>
                                  </p:childTnLst>
                                </p:cTn>
                              </p:par>
                              <p:par>
                                <p:cTn id="29" presetID="10" presetClass="entr" presetSubtype="0" fill="hold" nodeType="withEffect">
                                  <p:stCondLst>
                                    <p:cond delay="750"/>
                                  </p:stCondLst>
                                  <p:childTnLst>
                                    <p:set>
                                      <p:cBhvr>
                                        <p:cTn id="30" dur="1" fill="hold">
                                          <p:stCondLst>
                                            <p:cond delay="0"/>
                                          </p:stCondLst>
                                        </p:cTn>
                                        <p:tgtEl>
                                          <p:spTgt spid="313"/>
                                        </p:tgtEl>
                                        <p:attrNameLst>
                                          <p:attrName>style.visibility</p:attrName>
                                        </p:attrNameLst>
                                      </p:cBhvr>
                                      <p:to>
                                        <p:strVal val="visible"/>
                                      </p:to>
                                    </p:set>
                                    <p:animEffect transition="in" filter="fade">
                                      <p:cBhvr>
                                        <p:cTn id="31" dur="500"/>
                                        <p:tgtEl>
                                          <p:spTgt spid="313"/>
                                        </p:tgtEl>
                                      </p:cBhvr>
                                    </p:animEffect>
                                  </p:childTnLst>
                                </p:cTn>
                              </p:par>
                              <p:par>
                                <p:cTn id="32" presetID="10" presetClass="entr" presetSubtype="0" fill="hold" nodeType="withEffect">
                                  <p:stCondLst>
                                    <p:cond delay="750"/>
                                  </p:stCondLst>
                                  <p:childTnLst>
                                    <p:set>
                                      <p:cBhvr>
                                        <p:cTn id="33" dur="1" fill="hold">
                                          <p:stCondLst>
                                            <p:cond delay="0"/>
                                          </p:stCondLst>
                                        </p:cTn>
                                        <p:tgtEl>
                                          <p:spTgt spid="308"/>
                                        </p:tgtEl>
                                        <p:attrNameLst>
                                          <p:attrName>style.visibility</p:attrName>
                                        </p:attrNameLst>
                                      </p:cBhvr>
                                      <p:to>
                                        <p:strVal val="visible"/>
                                      </p:to>
                                    </p:set>
                                    <p:animEffect transition="in" filter="fade">
                                      <p:cBhvr>
                                        <p:cTn id="34" dur="500"/>
                                        <p:tgtEl>
                                          <p:spTgt spid="308"/>
                                        </p:tgtEl>
                                      </p:cBhvr>
                                    </p:animEffect>
                                  </p:childTnLst>
                                </p:cTn>
                              </p:par>
                              <p:par>
                                <p:cTn id="35" presetID="10" presetClass="entr" presetSubtype="0" fill="hold" nodeType="withEffect">
                                  <p:stCondLst>
                                    <p:cond delay="750"/>
                                  </p:stCondLst>
                                  <p:childTnLst>
                                    <p:set>
                                      <p:cBhvr>
                                        <p:cTn id="36" dur="1" fill="hold">
                                          <p:stCondLst>
                                            <p:cond delay="0"/>
                                          </p:stCondLst>
                                        </p:cTn>
                                        <p:tgtEl>
                                          <p:spTgt spid="303"/>
                                        </p:tgtEl>
                                        <p:attrNameLst>
                                          <p:attrName>style.visibility</p:attrName>
                                        </p:attrNameLst>
                                      </p:cBhvr>
                                      <p:to>
                                        <p:strVal val="visible"/>
                                      </p:to>
                                    </p:set>
                                    <p:animEffect transition="in" filter="fade">
                                      <p:cBhvr>
                                        <p:cTn id="37" dur="500"/>
                                        <p:tgtEl>
                                          <p:spTgt spid="303"/>
                                        </p:tgtEl>
                                      </p:cBhvr>
                                    </p:animEffect>
                                  </p:childTnLst>
                                </p:cTn>
                              </p:par>
                              <p:par>
                                <p:cTn id="38" presetID="0" presetClass="path" presetSubtype="0" accel="50000" decel="50000" fill="hold" nodeType="withEffect">
                                  <p:stCondLst>
                                    <p:cond delay="750"/>
                                  </p:stCondLst>
                                  <p:childTnLst>
                                    <p:animMotion origin="layout" path="M -0.67291 0.25154 L -0.67291 0.25185 C -0.6533 0.23889 -0.64722 0.23364 -0.62708 0.22562 C -0.60694 0.21759 -0.58628 0.21389 -0.56666 0.2034 C -0.53229 0.18457 -0.49774 0.16451 -0.4625 0.15154 C -0.44548 0.14506 -0.42778 0.14167 -0.41041 0.13673 C -0.2658 0.05401 -0.43055 0.14259 -0.30225 0.08858 C -0.23628 0.06049 -0.30816 0.07469 -0.24583 0.06636 C -0.22673 0.05988 -0.22534 0.05895 -0.20833 0.05525 C -0.19739 0.05247 -0.18611 0.05154 -0.175 0.04784 C -0.1717 0.04661 -0.16823 0.04537 -0.16458 0.04414 C -0.15625 0.04043 -0.14809 0.03549 -0.13975 0.03302 C -0.10937 0.02315 -0.12448 0.02685 -0.09375 0.02191 C -0.07205 0.00895 -0.0901 0.01759 -0.06041 0.0108 C -0.05694 0.00988 -0.05364 0.00772 -0.05 0.0071 C -0.04253 0.00525 -0.03472 0.00463 -0.02708 0.0034 C -0.0033 -0.00093 -0.0158 -0.00031 -2.22222E-6 -0.00031 L -2.22222E-6 -2.46914E-7 " pathEditMode="relative" rAng="0" ptsTypes="AAAAAAAAAAAAAAAAAA">
                                      <p:cBhvr>
                                        <p:cTn id="39" dur="2000" fill="hold"/>
                                        <p:tgtEl>
                                          <p:spTgt spid="318"/>
                                        </p:tgtEl>
                                        <p:attrNameLst>
                                          <p:attrName>ppt_x</p:attrName>
                                          <p:attrName>ppt_y</p:attrName>
                                        </p:attrNameLst>
                                      </p:cBhvr>
                                      <p:rCtr x="33646" y="-12593"/>
                                    </p:animMotion>
                                  </p:childTnLst>
                                </p:cTn>
                              </p:par>
                              <p:par>
                                <p:cTn id="40" presetID="0" presetClass="path" presetSubtype="0" accel="50000" decel="50000" fill="hold" nodeType="withEffect">
                                  <p:stCondLst>
                                    <p:cond delay="500"/>
                                  </p:stCondLst>
                                  <p:childTnLst>
                                    <p:animMotion origin="layout" path="M -0.67275 0.25154 L -0.67275 0.25185 C -0.65313 0.23889 -0.64705 0.23364 -0.62691 0.22562 C -0.60678 0.21759 -0.58612 0.21389 -0.5665 0.2034 C -0.5323 0.18457 -0.49757 0.16451 -0.46233 0.15154 C -0.44532 0.14506 -0.42778 0.14167 -0.41042 0.13673 C -0.26563 0.05401 -0.43039 0.14259 -0.30209 0.08858 C -0.23612 0.06049 -0.30799 0.07469 -0.24566 0.06636 C -0.22657 0.05988 -0.22518 0.05895 -0.20816 0.05525 C -0.19723 0.05247 -0.18594 0.05154 -0.17483 0.04784 C -0.17153 0.04661 -0.16806 0.04537 -0.16441 0.04414 C -0.15608 0.04043 -0.14792 0.03549 -0.13959 0.03302 C -0.10921 0.02315 -0.12431 0.02685 -0.09358 0.02191 C -0.07187 0.00895 -0.08993 0.01759 -0.06024 0.0108 C -0.05694 0.00988 -0.05348 0.00772 -0.04999 0.0071 C -0.04237 0.00525 -0.03472 0.00463 -0.02708 0.0034 C -0.00329 -0.00093 -0.01579 -0.00031 5E-6 -0.00031 L 5E-6 -2.46914E-7 " pathEditMode="relative" rAng="0" ptsTypes="AAAAAAAAAAAAAAAAAA">
                                      <p:cBhvr>
                                        <p:cTn id="41" dur="2000" fill="hold"/>
                                        <p:tgtEl>
                                          <p:spTgt spid="313"/>
                                        </p:tgtEl>
                                        <p:attrNameLst>
                                          <p:attrName>ppt_x</p:attrName>
                                          <p:attrName>ppt_y</p:attrName>
                                        </p:attrNameLst>
                                      </p:cBhvr>
                                      <p:rCtr x="33646" y="-12593"/>
                                    </p:animMotion>
                                  </p:childTnLst>
                                </p:cTn>
                              </p:par>
                              <p:par>
                                <p:cTn id="42" presetID="0" presetClass="path" presetSubtype="0" accel="50000" decel="50000" fill="hold" nodeType="withEffect">
                                  <p:stCondLst>
                                    <p:cond delay="250"/>
                                  </p:stCondLst>
                                  <p:childTnLst>
                                    <p:animMotion origin="layout" path="M -0.67275 0.25154 L -0.67275 0.25185 C -0.65313 0.23889 -0.64705 0.23364 -0.62691 0.22562 C -0.60678 0.21759 -0.58612 0.21389 -0.5665 0.2034 C -0.53212 0.18457 -0.49757 0.16451 -0.46233 0.15154 C -0.44514 0.14506 -0.42761 0.14167 -0.41025 0.13673 C -0.26563 0.05401 -0.43039 0.14259 -0.30209 0.08858 C -0.23612 0.06049 -0.30799 0.07469 -0.24566 0.06636 C -0.22657 0.05988 -0.22518 0.05895 -0.20816 0.05525 C -0.19723 0.05247 -0.18594 0.05154 -0.17483 0.04784 C -0.17153 0.04661 -0.16806 0.04537 -0.16441 0.04414 C -0.15608 0.04043 -0.14792 0.03549 -0.13959 0.03302 C -0.10921 0.02315 -0.12431 0.02685 -0.09357 0.02191 C -0.07187 0.00895 -0.08993 0.01759 -0.06025 0.0108 C -0.05695 0.00988 -0.05348 0.00772 -0.04999 0.0071 C -0.04237 0.00525 -0.03473 0.00463 -0.02709 0.0034 C -0.00329 -0.00093 -0.01579 -0.00031 5E-6 -0.00031 L 5E-6 -2.46914E-7 " pathEditMode="relative" rAng="0" ptsTypes="AAAAAAAAAAAAAAAAAA">
                                      <p:cBhvr>
                                        <p:cTn id="43" dur="2000" fill="hold"/>
                                        <p:tgtEl>
                                          <p:spTgt spid="308"/>
                                        </p:tgtEl>
                                        <p:attrNameLst>
                                          <p:attrName>ppt_x</p:attrName>
                                          <p:attrName>ppt_y</p:attrName>
                                        </p:attrNameLst>
                                      </p:cBhvr>
                                      <p:rCtr x="33646" y="-12593"/>
                                    </p:animMotion>
                                  </p:childTnLst>
                                </p:cTn>
                              </p:par>
                              <p:par>
                                <p:cTn id="44" presetID="0" presetClass="path" presetSubtype="0" accel="50000" decel="50000" fill="hold" nodeType="withEffect">
                                  <p:stCondLst>
                                    <p:cond delay="0"/>
                                  </p:stCondLst>
                                  <p:childTnLst>
                                    <p:animMotion origin="layout" path="M -0.67275 0.25154 L -0.67275 0.25185 C -0.65313 0.23889 -0.64705 0.23364 -0.62691 0.22562 C -0.60678 0.21759 -0.58612 0.21389 -0.5665 0.2034 C -0.53212 0.18457 -0.49757 0.16451 -0.46233 0.15154 C -0.44514 0.14506 -0.42761 0.14167 -0.41025 0.13673 C -0.26563 0.05401 -0.43039 0.14259 -0.30191 0.08858 C -0.23594 0.06049 -0.30799 0.07469 -0.24566 0.06636 C -0.22657 0.05988 -0.22518 0.05895 -0.20816 0.05525 C -0.19723 0.05247 -0.18594 0.05154 -0.17483 0.04784 C -0.17153 0.04661 -0.16806 0.04537 -0.16441 0.04414 C -0.15608 0.04043 -0.14792 0.03549 -0.13959 0.03302 C -0.10921 0.02315 -0.12431 0.02685 -0.09358 0.02191 C -0.07188 0.00895 -0.08993 0.01759 -0.06025 0.0108 C -0.05694 0.00988 -0.05347 0.00772 -0.05 0.0071 C -0.04237 0.00525 -0.03473 0.00463 -0.02708 0.0034 C -0.00329 -0.00093 -0.0158 -0.00031 5E-6 -0.00031 L 5E-6 -2.46914E-7 " pathEditMode="relative" rAng="0" ptsTypes="AAAAAAAAAAAAAAAAAA">
                                      <p:cBhvr>
                                        <p:cTn id="45" dur="2000" fill="hold"/>
                                        <p:tgtEl>
                                          <p:spTgt spid="303"/>
                                        </p:tgtEl>
                                        <p:attrNameLst>
                                          <p:attrName>ppt_x</p:attrName>
                                          <p:attrName>ppt_y</p:attrName>
                                        </p:attrNameLst>
                                      </p:cBhvr>
                                      <p:rCtr x="33646" y="-12593"/>
                                    </p:animMotion>
                                  </p:childTnLst>
                                </p:cTn>
                              </p:par>
                            </p:childTnLst>
                          </p:cTn>
                        </p:par>
                        <p:par>
                          <p:cTn id="46" fill="hold">
                            <p:stCondLst>
                              <p:cond delay="2750"/>
                            </p:stCondLst>
                            <p:childTnLst>
                              <p:par>
                                <p:cTn id="47" presetID="42" presetClass="entr" presetSubtype="0" fill="hold" grpId="0" nodeType="afterEffect">
                                  <p:stCondLst>
                                    <p:cond delay="0"/>
                                  </p:stCondLst>
                                  <p:childTnLst>
                                    <p:set>
                                      <p:cBhvr>
                                        <p:cTn id="48" dur="1" fill="hold">
                                          <p:stCondLst>
                                            <p:cond delay="0"/>
                                          </p:stCondLst>
                                        </p:cTn>
                                        <p:tgtEl>
                                          <p:spTgt spid="323"/>
                                        </p:tgtEl>
                                        <p:attrNameLst>
                                          <p:attrName>style.visibility</p:attrName>
                                        </p:attrNameLst>
                                      </p:cBhvr>
                                      <p:to>
                                        <p:strVal val="visible"/>
                                      </p:to>
                                    </p:set>
                                    <p:animEffect transition="in" filter="fade">
                                      <p:cBhvr>
                                        <p:cTn id="49" dur="1000"/>
                                        <p:tgtEl>
                                          <p:spTgt spid="323"/>
                                        </p:tgtEl>
                                      </p:cBhvr>
                                    </p:animEffect>
                                    <p:anim calcmode="lin" valueType="num">
                                      <p:cBhvr>
                                        <p:cTn id="50" dur="1000" fill="hold"/>
                                        <p:tgtEl>
                                          <p:spTgt spid="323"/>
                                        </p:tgtEl>
                                        <p:attrNameLst>
                                          <p:attrName>ppt_x</p:attrName>
                                        </p:attrNameLst>
                                      </p:cBhvr>
                                      <p:tavLst>
                                        <p:tav tm="0">
                                          <p:val>
                                            <p:strVal val="#ppt_x"/>
                                          </p:val>
                                        </p:tav>
                                        <p:tav tm="100000">
                                          <p:val>
                                            <p:strVal val="#ppt_x"/>
                                          </p:val>
                                        </p:tav>
                                      </p:tavLst>
                                    </p:anim>
                                    <p:anim calcmode="lin" valueType="num">
                                      <p:cBhvr>
                                        <p:cTn id="51" dur="1000" fill="hold"/>
                                        <p:tgtEl>
                                          <p:spTgt spid="32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24"/>
                                        </p:tgtEl>
                                        <p:attrNameLst>
                                          <p:attrName>style.visibility</p:attrName>
                                        </p:attrNameLst>
                                      </p:cBhvr>
                                      <p:to>
                                        <p:strVal val="visible"/>
                                      </p:to>
                                    </p:set>
                                    <p:animEffect transition="in" filter="fade">
                                      <p:cBhvr>
                                        <p:cTn id="54" dur="1000"/>
                                        <p:tgtEl>
                                          <p:spTgt spid="324"/>
                                        </p:tgtEl>
                                      </p:cBhvr>
                                    </p:animEffect>
                                    <p:anim calcmode="lin" valueType="num">
                                      <p:cBhvr>
                                        <p:cTn id="55" dur="1000" fill="hold"/>
                                        <p:tgtEl>
                                          <p:spTgt spid="324"/>
                                        </p:tgtEl>
                                        <p:attrNameLst>
                                          <p:attrName>ppt_x</p:attrName>
                                        </p:attrNameLst>
                                      </p:cBhvr>
                                      <p:tavLst>
                                        <p:tav tm="0">
                                          <p:val>
                                            <p:strVal val="#ppt_x"/>
                                          </p:val>
                                        </p:tav>
                                        <p:tav tm="100000">
                                          <p:val>
                                            <p:strVal val="#ppt_x"/>
                                          </p:val>
                                        </p:tav>
                                      </p:tavLst>
                                    </p:anim>
                                    <p:anim calcmode="lin" valueType="num">
                                      <p:cBhvr>
                                        <p:cTn id="56" dur="1000" fill="hold"/>
                                        <p:tgtEl>
                                          <p:spTgt spid="32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5"/>
                                        </p:tgtEl>
                                        <p:attrNameLst>
                                          <p:attrName>style.visibility</p:attrName>
                                        </p:attrNameLst>
                                      </p:cBhvr>
                                      <p:to>
                                        <p:strVal val="visible"/>
                                      </p:to>
                                    </p:set>
                                    <p:animEffect transition="in" filter="fade">
                                      <p:cBhvr>
                                        <p:cTn id="59" dur="1000"/>
                                        <p:tgtEl>
                                          <p:spTgt spid="325"/>
                                        </p:tgtEl>
                                      </p:cBhvr>
                                    </p:animEffect>
                                    <p:anim calcmode="lin" valueType="num">
                                      <p:cBhvr>
                                        <p:cTn id="60" dur="1000" fill="hold"/>
                                        <p:tgtEl>
                                          <p:spTgt spid="325"/>
                                        </p:tgtEl>
                                        <p:attrNameLst>
                                          <p:attrName>ppt_x</p:attrName>
                                        </p:attrNameLst>
                                      </p:cBhvr>
                                      <p:tavLst>
                                        <p:tav tm="0">
                                          <p:val>
                                            <p:strVal val="#ppt_x"/>
                                          </p:val>
                                        </p:tav>
                                        <p:tav tm="100000">
                                          <p:val>
                                            <p:strVal val="#ppt_x"/>
                                          </p:val>
                                        </p:tav>
                                      </p:tavLst>
                                    </p:anim>
                                    <p:anim calcmode="lin" valueType="num">
                                      <p:cBhvr>
                                        <p:cTn id="61" dur="1000" fill="hold"/>
                                        <p:tgtEl>
                                          <p:spTgt spid="325"/>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28"/>
                                        </p:tgtEl>
                                        <p:attrNameLst>
                                          <p:attrName>style.visibility</p:attrName>
                                        </p:attrNameLst>
                                      </p:cBhvr>
                                      <p:to>
                                        <p:strVal val="visible"/>
                                      </p:to>
                                    </p:set>
                                    <p:animEffect transition="in" filter="fade">
                                      <p:cBhvr>
                                        <p:cTn id="64" dur="1000"/>
                                        <p:tgtEl>
                                          <p:spTgt spid="328"/>
                                        </p:tgtEl>
                                      </p:cBhvr>
                                    </p:animEffect>
                                    <p:anim calcmode="lin" valueType="num">
                                      <p:cBhvr>
                                        <p:cTn id="65" dur="1000" fill="hold"/>
                                        <p:tgtEl>
                                          <p:spTgt spid="328"/>
                                        </p:tgtEl>
                                        <p:attrNameLst>
                                          <p:attrName>ppt_x</p:attrName>
                                        </p:attrNameLst>
                                      </p:cBhvr>
                                      <p:tavLst>
                                        <p:tav tm="0">
                                          <p:val>
                                            <p:strVal val="#ppt_x"/>
                                          </p:val>
                                        </p:tav>
                                        <p:tav tm="100000">
                                          <p:val>
                                            <p:strVal val="#ppt_x"/>
                                          </p:val>
                                        </p:tav>
                                      </p:tavLst>
                                    </p:anim>
                                    <p:anim calcmode="lin" valueType="num">
                                      <p:cBhvr>
                                        <p:cTn id="66" dur="1000" fill="hold"/>
                                        <p:tgtEl>
                                          <p:spTgt spid="328"/>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31"/>
                                        </p:tgtEl>
                                        <p:attrNameLst>
                                          <p:attrName>style.visibility</p:attrName>
                                        </p:attrNameLst>
                                      </p:cBhvr>
                                      <p:to>
                                        <p:strVal val="visible"/>
                                      </p:to>
                                    </p:set>
                                    <p:animEffect transition="in" filter="fade">
                                      <p:cBhvr>
                                        <p:cTn id="69" dur="1000"/>
                                        <p:tgtEl>
                                          <p:spTgt spid="331"/>
                                        </p:tgtEl>
                                      </p:cBhvr>
                                    </p:animEffect>
                                    <p:anim calcmode="lin" valueType="num">
                                      <p:cBhvr>
                                        <p:cTn id="70" dur="1000" fill="hold"/>
                                        <p:tgtEl>
                                          <p:spTgt spid="331"/>
                                        </p:tgtEl>
                                        <p:attrNameLst>
                                          <p:attrName>ppt_x</p:attrName>
                                        </p:attrNameLst>
                                      </p:cBhvr>
                                      <p:tavLst>
                                        <p:tav tm="0">
                                          <p:val>
                                            <p:strVal val="#ppt_x"/>
                                          </p:val>
                                        </p:tav>
                                        <p:tav tm="100000">
                                          <p:val>
                                            <p:strVal val="#ppt_x"/>
                                          </p:val>
                                        </p:tav>
                                      </p:tavLst>
                                    </p:anim>
                                    <p:anim calcmode="lin" valueType="num">
                                      <p:cBhvr>
                                        <p:cTn id="71" dur="1000" fill="hold"/>
                                        <p:tgtEl>
                                          <p:spTgt spid="331"/>
                                        </p:tgtEl>
                                        <p:attrNameLst>
                                          <p:attrName>ppt_y</p:attrName>
                                        </p:attrNameLst>
                                      </p:cBhvr>
                                      <p:tavLst>
                                        <p:tav tm="0">
                                          <p:val>
                                            <p:strVal val="#ppt_y+.1"/>
                                          </p:val>
                                        </p:tav>
                                        <p:tav tm="100000">
                                          <p:val>
                                            <p:strVal val="#ppt_y"/>
                                          </p:val>
                                        </p:tav>
                                      </p:tavLst>
                                    </p:anim>
                                  </p:childTnLst>
                                </p:cTn>
                              </p:par>
                            </p:childTnLst>
                          </p:cTn>
                        </p:par>
                        <p:par>
                          <p:cTn id="72" fill="hold">
                            <p:stCondLst>
                              <p:cond delay="3750"/>
                            </p:stCondLst>
                            <p:childTnLst>
                              <p:par>
                                <p:cTn id="73" presetID="10" presetClass="entr" presetSubtype="0" fill="hold" grpId="0" nodeType="afterEffect">
                                  <p:stCondLst>
                                    <p:cond delay="0"/>
                                  </p:stCondLst>
                                  <p:childTnLst>
                                    <p:set>
                                      <p:cBhvr>
                                        <p:cTn id="74" dur="1" fill="hold">
                                          <p:stCondLst>
                                            <p:cond delay="0"/>
                                          </p:stCondLst>
                                        </p:cTn>
                                        <p:tgtEl>
                                          <p:spTgt spid="296"/>
                                        </p:tgtEl>
                                        <p:attrNameLst>
                                          <p:attrName>style.visibility</p:attrName>
                                        </p:attrNameLst>
                                      </p:cBhvr>
                                      <p:to>
                                        <p:strVal val="visible"/>
                                      </p:to>
                                    </p:set>
                                    <p:animEffect transition="in" filter="fade">
                                      <p:cBhvr>
                                        <p:cTn id="75" dur="2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96" grpId="0"/>
      <p:bldP spid="323" grpId="0"/>
      <p:bldP spid="3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5529551" y="1758555"/>
            <a:ext cx="1107996" cy="369332"/>
          </a:xfrm>
          <a:prstGeom prst="rect">
            <a:avLst/>
          </a:prstGeom>
          <a:noFill/>
        </p:spPr>
        <p:txBody>
          <a:bodyPr wrap="none" rtlCol="0">
            <a:spAutoFit/>
          </a:bodyPr>
          <a:lstStyle/>
          <a:p>
            <a:r>
              <a:rPr lang="zh-CN" altLang="en-US" dirty="0" smtClean="0">
                <a:solidFill>
                  <a:schemeClr val="bg1"/>
                </a:solidFill>
                <a:latin typeface="+mn-ea"/>
                <a:cs typeface="+mn-ea"/>
              </a:rPr>
              <a:t>解决方案</a:t>
            </a:r>
            <a:endParaRPr lang="zh-CN" altLang="en-US" dirty="0">
              <a:solidFill>
                <a:schemeClr val="bg1"/>
              </a:solidFill>
              <a:latin typeface="+mn-ea"/>
              <a:cs typeface="+mn-ea"/>
            </a:endParaRPr>
          </a:p>
        </p:txBody>
      </p:sp>
      <p:sp>
        <p:nvSpPr>
          <p:cNvPr id="45" name="TextBox 44"/>
          <p:cNvSpPr txBox="1"/>
          <p:nvPr/>
        </p:nvSpPr>
        <p:spPr>
          <a:xfrm>
            <a:off x="5529551" y="2205148"/>
            <a:ext cx="1107996" cy="369332"/>
          </a:xfrm>
          <a:prstGeom prst="rect">
            <a:avLst/>
          </a:prstGeom>
          <a:noFill/>
        </p:spPr>
        <p:txBody>
          <a:bodyPr wrap="none" rtlCol="0">
            <a:spAutoFit/>
          </a:bodyPr>
          <a:lstStyle/>
          <a:p>
            <a:r>
              <a:rPr lang="zh-CN" altLang="en-US" dirty="0" smtClean="0">
                <a:solidFill>
                  <a:schemeClr val="bg1"/>
                </a:solidFill>
                <a:latin typeface="+mn-ea"/>
                <a:cs typeface="+mn-ea"/>
              </a:rPr>
              <a:t>方案评估</a:t>
            </a:r>
            <a:endParaRPr lang="zh-CN" altLang="en-US" dirty="0">
              <a:solidFill>
                <a:schemeClr val="bg1"/>
              </a:solidFill>
              <a:latin typeface="+mn-ea"/>
              <a:cs typeface="+mn-ea"/>
            </a:endParaRPr>
          </a:p>
        </p:txBody>
      </p:sp>
      <p:sp>
        <p:nvSpPr>
          <p:cNvPr id="46" name="TextBox 45"/>
          <p:cNvSpPr txBox="1"/>
          <p:nvPr/>
        </p:nvSpPr>
        <p:spPr>
          <a:xfrm>
            <a:off x="5529551" y="2651741"/>
            <a:ext cx="1107996" cy="369332"/>
          </a:xfrm>
          <a:prstGeom prst="rect">
            <a:avLst/>
          </a:prstGeom>
          <a:noFill/>
        </p:spPr>
        <p:txBody>
          <a:bodyPr wrap="none" rtlCol="0">
            <a:spAutoFit/>
          </a:bodyPr>
          <a:lstStyle/>
          <a:p>
            <a:r>
              <a:rPr lang="zh-CN" altLang="en-US" dirty="0" smtClean="0">
                <a:solidFill>
                  <a:schemeClr val="bg1"/>
                </a:solidFill>
                <a:latin typeface="+mn-ea"/>
                <a:cs typeface="+mn-ea"/>
              </a:rPr>
              <a:t>补救措施</a:t>
            </a:r>
            <a:endParaRPr lang="zh-CN" altLang="en-US" dirty="0">
              <a:solidFill>
                <a:schemeClr val="bg1"/>
              </a:solidFill>
              <a:latin typeface="+mn-ea"/>
              <a:cs typeface="+mn-ea"/>
            </a:endParaRPr>
          </a:p>
        </p:txBody>
      </p:sp>
      <p:sp>
        <p:nvSpPr>
          <p:cNvPr id="47" name="TextBox 46"/>
          <p:cNvSpPr txBox="1"/>
          <p:nvPr/>
        </p:nvSpPr>
        <p:spPr>
          <a:xfrm>
            <a:off x="5529551" y="3069757"/>
            <a:ext cx="1107996" cy="369332"/>
          </a:xfrm>
          <a:prstGeom prst="rect">
            <a:avLst/>
          </a:prstGeom>
          <a:noFill/>
        </p:spPr>
        <p:txBody>
          <a:bodyPr wrap="none" rtlCol="0">
            <a:spAutoFit/>
          </a:bodyPr>
          <a:lstStyle/>
          <a:p>
            <a:r>
              <a:rPr lang="zh-CN" altLang="en-US" dirty="0" smtClean="0">
                <a:solidFill>
                  <a:schemeClr val="bg1"/>
                </a:solidFill>
                <a:latin typeface="+mn-ea"/>
                <a:cs typeface="+mn-ea"/>
              </a:rPr>
              <a:t>总结陈述</a:t>
            </a:r>
            <a:endParaRPr lang="zh-CN" altLang="en-US" dirty="0">
              <a:solidFill>
                <a:schemeClr val="bg1"/>
              </a:solidFill>
              <a:latin typeface="+mn-ea"/>
              <a:cs typeface="+mn-ea"/>
            </a:endParaRPr>
          </a:p>
        </p:txBody>
      </p:sp>
      <p:sp>
        <p:nvSpPr>
          <p:cNvPr id="48" name="TextBox 47"/>
          <p:cNvSpPr txBox="1"/>
          <p:nvPr/>
        </p:nvSpPr>
        <p:spPr>
          <a:xfrm>
            <a:off x="6672201" y="1805799"/>
            <a:ext cx="1107996"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THE SOLUTION</a:t>
            </a:r>
            <a:endParaRPr lang="zh-CN" altLang="en-US" sz="1200" dirty="0">
              <a:solidFill>
                <a:schemeClr val="bg1"/>
              </a:solidFill>
              <a:latin typeface="+mn-ea"/>
              <a:cs typeface="+mn-ea"/>
            </a:endParaRPr>
          </a:p>
        </p:txBody>
      </p:sp>
      <p:sp>
        <p:nvSpPr>
          <p:cNvPr id="49" name="TextBox 48"/>
          <p:cNvSpPr txBox="1"/>
          <p:nvPr/>
        </p:nvSpPr>
        <p:spPr>
          <a:xfrm>
            <a:off x="6697177" y="2253567"/>
            <a:ext cx="1569660"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PROJECT EVALUATION</a:t>
            </a:r>
            <a:endParaRPr lang="zh-CN" altLang="en-US" sz="1200" dirty="0">
              <a:solidFill>
                <a:schemeClr val="bg1"/>
              </a:solidFill>
              <a:latin typeface="+mn-ea"/>
              <a:cs typeface="+mn-ea"/>
            </a:endParaRPr>
          </a:p>
        </p:txBody>
      </p:sp>
      <p:sp>
        <p:nvSpPr>
          <p:cNvPr id="50" name="TextBox 49"/>
          <p:cNvSpPr txBox="1"/>
          <p:nvPr/>
        </p:nvSpPr>
        <p:spPr>
          <a:xfrm>
            <a:off x="6744336" y="2701335"/>
            <a:ext cx="1492716"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REMEDIAL MEASURES</a:t>
            </a:r>
            <a:endParaRPr lang="zh-CN" altLang="en-US" sz="1200" dirty="0">
              <a:solidFill>
                <a:schemeClr val="bg1"/>
              </a:solidFill>
              <a:latin typeface="+mn-ea"/>
              <a:cs typeface="+mn-ea"/>
            </a:endParaRPr>
          </a:p>
        </p:txBody>
      </p:sp>
      <p:sp>
        <p:nvSpPr>
          <p:cNvPr id="51" name="TextBox 50"/>
          <p:cNvSpPr txBox="1"/>
          <p:nvPr/>
        </p:nvSpPr>
        <p:spPr>
          <a:xfrm>
            <a:off x="6716284" y="3149104"/>
            <a:ext cx="723275"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SUMMARY</a:t>
            </a:r>
            <a:endParaRPr lang="zh-CN" altLang="en-US" sz="1200" dirty="0">
              <a:solidFill>
                <a:schemeClr val="bg1"/>
              </a:solidFill>
              <a:latin typeface="+mn-ea"/>
              <a:cs typeface="+mn-ea"/>
            </a:endParaRPr>
          </a:p>
        </p:txBody>
      </p:sp>
      <p:grpSp>
        <p:nvGrpSpPr>
          <p:cNvPr id="54" name="组合 53"/>
          <p:cNvGrpSpPr/>
          <p:nvPr/>
        </p:nvGrpSpPr>
        <p:grpSpPr>
          <a:xfrm>
            <a:off x="2737663" y="1880013"/>
            <a:ext cx="1301106" cy="1301106"/>
            <a:chOff x="2683251" y="1980687"/>
            <a:chExt cx="1301106" cy="1301106"/>
          </a:xfrm>
          <a:solidFill>
            <a:schemeClr val="bg1"/>
          </a:solidFill>
          <a:effectLst>
            <a:outerShdw blurRad="254000" dist="254000" dir="8100000" algn="tr" rotWithShape="0">
              <a:prstClr val="black">
                <a:alpha val="50000"/>
              </a:prstClr>
            </a:outerShdw>
          </a:effectLst>
        </p:grpSpPr>
        <p:sp>
          <p:nvSpPr>
            <p:cNvPr id="55" name="椭圆 54"/>
            <p:cNvSpPr/>
            <p:nvPr/>
          </p:nvSpPr>
          <p:spPr>
            <a:xfrm>
              <a:off x="2683251" y="1980687"/>
              <a:ext cx="1301106" cy="130110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56" name="TextBox 55"/>
            <p:cNvSpPr txBox="1"/>
            <p:nvPr/>
          </p:nvSpPr>
          <p:spPr>
            <a:xfrm>
              <a:off x="3002623" y="2185262"/>
              <a:ext cx="662361" cy="830997"/>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4800" dirty="0" smtClean="0">
                  <a:solidFill>
                    <a:srgbClr val="000000"/>
                  </a:solidFill>
                  <a:latin typeface="Watford DB" pitchFamily="2" charset="0"/>
                  <a:cs typeface="+mn-ea"/>
                </a:rPr>
                <a:t>5</a:t>
              </a:r>
              <a:endParaRPr lang="zh-CN" altLang="en-US" sz="4800" dirty="0">
                <a:solidFill>
                  <a:srgbClr val="000000"/>
                </a:solidFill>
                <a:latin typeface="Watford DB" pitchFamily="2" charset="0"/>
                <a:cs typeface="+mn-ea"/>
              </a:endParaRPr>
            </a:p>
          </p:txBody>
        </p:sp>
      </p:grpSp>
      <p:sp>
        <p:nvSpPr>
          <p:cNvPr id="58" name="椭圆 57"/>
          <p:cNvSpPr/>
          <p:nvPr/>
        </p:nvSpPr>
        <p:spPr>
          <a:xfrm>
            <a:off x="5235663" y="1786053"/>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59" name="椭圆 58"/>
          <p:cNvSpPr/>
          <p:nvPr/>
        </p:nvSpPr>
        <p:spPr>
          <a:xfrm>
            <a:off x="5235663" y="2223416"/>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60" name="椭圆 59"/>
          <p:cNvSpPr/>
          <p:nvPr/>
        </p:nvSpPr>
        <p:spPr>
          <a:xfrm>
            <a:off x="5235663" y="2660779"/>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61" name="椭圆 60"/>
          <p:cNvSpPr/>
          <p:nvPr/>
        </p:nvSpPr>
        <p:spPr>
          <a:xfrm>
            <a:off x="5235663" y="3098142"/>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endParaRPr>
          </a:p>
        </p:txBody>
      </p:sp>
      <p:sp>
        <p:nvSpPr>
          <p:cNvPr id="23" name="TextBox 22"/>
          <p:cNvSpPr txBox="1"/>
          <p:nvPr/>
        </p:nvSpPr>
        <p:spPr>
          <a:xfrm>
            <a:off x="8266837" y="5763157"/>
            <a:ext cx="877163" cy="369332"/>
          </a:xfrm>
          <a:prstGeom prst="rect">
            <a:avLst/>
          </a:prstGeom>
          <a:noFill/>
        </p:spPr>
        <p:txBody>
          <a:bodyPr wrap="squar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ppt_x</p:attrName>
                                        </p:attrNameLst>
                                      </p:cBhvr>
                                      <p:tavLst>
                                        <p:tav tm="0">
                                          <p:val>
                                            <p:strVal val="#ppt_x-#ppt_w*1.125000"/>
                                          </p:val>
                                        </p:tav>
                                        <p:tav tm="100000">
                                          <p:val>
                                            <p:strVal val="#ppt_x"/>
                                          </p:val>
                                        </p:tav>
                                      </p:tavLst>
                                    </p:anim>
                                    <p:animEffect transition="in" filter="wipe(right)">
                                      <p:cBhvr>
                                        <p:cTn id="12" dur="500"/>
                                        <p:tgtEl>
                                          <p:spTgt spid="59"/>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p:tgtEl>
                                          <p:spTgt spid="60"/>
                                        </p:tgtEl>
                                        <p:attrNameLst>
                                          <p:attrName>ppt_x</p:attrName>
                                        </p:attrNameLst>
                                      </p:cBhvr>
                                      <p:tavLst>
                                        <p:tav tm="0">
                                          <p:val>
                                            <p:strVal val="#ppt_x-#ppt_w*1.125000"/>
                                          </p:val>
                                        </p:tav>
                                        <p:tav tm="100000">
                                          <p:val>
                                            <p:strVal val="#ppt_x"/>
                                          </p:val>
                                        </p:tav>
                                      </p:tavLst>
                                    </p:anim>
                                    <p:animEffect transition="in" filter="wipe(right)">
                                      <p:cBhvr>
                                        <p:cTn id="16" dur="500"/>
                                        <p:tgtEl>
                                          <p:spTgt spid="60"/>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p:tgtEl>
                                          <p:spTgt spid="61"/>
                                        </p:tgtEl>
                                        <p:attrNameLst>
                                          <p:attrName>ppt_x</p:attrName>
                                        </p:attrNameLst>
                                      </p:cBhvr>
                                      <p:tavLst>
                                        <p:tav tm="0">
                                          <p:val>
                                            <p:strVal val="#ppt_x-#ppt_w*1.125000"/>
                                          </p:val>
                                        </p:tav>
                                        <p:tav tm="100000">
                                          <p:val>
                                            <p:strVal val="#ppt_x"/>
                                          </p:val>
                                        </p:tav>
                                      </p:tavLst>
                                    </p:anim>
                                    <p:animEffect transition="in" filter="wipe(right)">
                                      <p:cBhvr>
                                        <p:cTn id="20" dur="500"/>
                                        <p:tgtEl>
                                          <p:spTgt spid="61"/>
                                        </p:tgtEl>
                                      </p:cBhvr>
                                    </p:animEffect>
                                  </p:childTnLst>
                                </p:cTn>
                              </p:par>
                              <p:par>
                                <p:cTn id="21" presetID="12" presetClass="entr" presetSubtype="8" fill="hold" grpId="0" nodeType="withEffect">
                                  <p:stCondLst>
                                    <p:cond delay="3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grpId="0" nodeType="withEffect">
                                  <p:stCondLst>
                                    <p:cond delay="3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par>
                                <p:cTn id="29" presetID="12" presetClass="entr" presetSubtype="8" fill="hold" grpId="0" nodeType="withEffect">
                                  <p:stCondLst>
                                    <p:cond delay="3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right)">
                                      <p:cBhvr>
                                        <p:cTn id="32" dur="500"/>
                                        <p:tgtEl>
                                          <p:spTgt spid="46"/>
                                        </p:tgtEl>
                                      </p:cBhvr>
                                    </p:animEffect>
                                  </p:childTnLst>
                                </p:cTn>
                              </p:par>
                              <p:par>
                                <p:cTn id="33" presetID="12" presetClass="entr" presetSubtype="8" fill="hold" grpId="0" nodeType="withEffect">
                                  <p:stCondLst>
                                    <p:cond delay="3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p:tgtEl>
                                          <p:spTgt spid="47"/>
                                        </p:tgtEl>
                                        <p:attrNameLst>
                                          <p:attrName>ppt_x</p:attrName>
                                        </p:attrNameLst>
                                      </p:cBhvr>
                                      <p:tavLst>
                                        <p:tav tm="0">
                                          <p:val>
                                            <p:strVal val="#ppt_x-#ppt_w*1.125000"/>
                                          </p:val>
                                        </p:tav>
                                        <p:tav tm="100000">
                                          <p:val>
                                            <p:strVal val="#ppt_x"/>
                                          </p:val>
                                        </p:tav>
                                      </p:tavLst>
                                    </p:anim>
                                    <p:animEffect transition="in" filter="wipe(right)">
                                      <p:cBhvr>
                                        <p:cTn id="36" dur="500"/>
                                        <p:tgtEl>
                                          <p:spTgt spid="47"/>
                                        </p:tgtEl>
                                      </p:cBhvr>
                                    </p:animEffect>
                                  </p:childTnLst>
                                </p:cTn>
                              </p:par>
                              <p:par>
                                <p:cTn id="37" presetID="12" presetClass="entr" presetSubtype="8" fill="hold" grpId="0" nodeType="withEffect">
                                  <p:stCondLst>
                                    <p:cond delay="60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ppt_x</p:attrName>
                                        </p:attrNameLst>
                                      </p:cBhvr>
                                      <p:tavLst>
                                        <p:tav tm="0">
                                          <p:val>
                                            <p:strVal val="#ppt_x-#ppt_w*1.125000"/>
                                          </p:val>
                                        </p:tav>
                                        <p:tav tm="100000">
                                          <p:val>
                                            <p:strVal val="#ppt_x"/>
                                          </p:val>
                                        </p:tav>
                                      </p:tavLst>
                                    </p:anim>
                                    <p:animEffect transition="in" filter="wipe(right)">
                                      <p:cBhvr>
                                        <p:cTn id="40" dur="500"/>
                                        <p:tgtEl>
                                          <p:spTgt spid="48"/>
                                        </p:tgtEl>
                                      </p:cBhvr>
                                    </p:animEffect>
                                  </p:childTnLst>
                                </p:cTn>
                              </p:par>
                              <p:par>
                                <p:cTn id="41" presetID="12" presetClass="entr" presetSubtype="8" fill="hold" grpId="0" nodeType="withEffect">
                                  <p:stCondLst>
                                    <p:cond delay="60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p:tgtEl>
                                          <p:spTgt spid="49"/>
                                        </p:tgtEl>
                                        <p:attrNameLst>
                                          <p:attrName>ppt_x</p:attrName>
                                        </p:attrNameLst>
                                      </p:cBhvr>
                                      <p:tavLst>
                                        <p:tav tm="0">
                                          <p:val>
                                            <p:strVal val="#ppt_x-#ppt_w*1.125000"/>
                                          </p:val>
                                        </p:tav>
                                        <p:tav tm="100000">
                                          <p:val>
                                            <p:strVal val="#ppt_x"/>
                                          </p:val>
                                        </p:tav>
                                      </p:tavLst>
                                    </p:anim>
                                    <p:animEffect transition="in" filter="wipe(right)">
                                      <p:cBhvr>
                                        <p:cTn id="44" dur="500"/>
                                        <p:tgtEl>
                                          <p:spTgt spid="49"/>
                                        </p:tgtEl>
                                      </p:cBhvr>
                                    </p:animEffect>
                                  </p:childTnLst>
                                </p:cTn>
                              </p:par>
                              <p:par>
                                <p:cTn id="45" presetID="12" presetClass="entr" presetSubtype="8" fill="hold" grpId="0" nodeType="withEffect">
                                  <p:stCondLst>
                                    <p:cond delay="60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p:tgtEl>
                                          <p:spTgt spid="50"/>
                                        </p:tgtEl>
                                        <p:attrNameLst>
                                          <p:attrName>ppt_x</p:attrName>
                                        </p:attrNameLst>
                                      </p:cBhvr>
                                      <p:tavLst>
                                        <p:tav tm="0">
                                          <p:val>
                                            <p:strVal val="#ppt_x-#ppt_w*1.125000"/>
                                          </p:val>
                                        </p:tav>
                                        <p:tav tm="100000">
                                          <p:val>
                                            <p:strVal val="#ppt_x"/>
                                          </p:val>
                                        </p:tav>
                                      </p:tavLst>
                                    </p:anim>
                                    <p:animEffect transition="in" filter="wipe(right)">
                                      <p:cBhvr>
                                        <p:cTn id="48" dur="500"/>
                                        <p:tgtEl>
                                          <p:spTgt spid="50"/>
                                        </p:tgtEl>
                                      </p:cBhvr>
                                    </p:animEffect>
                                  </p:childTnLst>
                                </p:cTn>
                              </p:par>
                              <p:par>
                                <p:cTn id="49" presetID="12" presetClass="entr" presetSubtype="8" fill="hold" grpId="0" nodeType="withEffect">
                                  <p:stCondLst>
                                    <p:cond delay="60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p:tgtEl>
                                          <p:spTgt spid="51"/>
                                        </p:tgtEl>
                                        <p:attrNameLst>
                                          <p:attrName>ppt_x</p:attrName>
                                        </p:attrNameLst>
                                      </p:cBhvr>
                                      <p:tavLst>
                                        <p:tav tm="0">
                                          <p:val>
                                            <p:strVal val="#ppt_x-#ppt_w*1.125000"/>
                                          </p:val>
                                        </p:tav>
                                        <p:tav tm="100000">
                                          <p:val>
                                            <p:strVal val="#ppt_x"/>
                                          </p:val>
                                        </p:tav>
                                      </p:tavLst>
                                    </p:anim>
                                    <p:animEffect transition="in" filter="wipe(right)">
                                      <p:cBhvr>
                                        <p:cTn id="52" dur="500"/>
                                        <p:tgtEl>
                                          <p:spTgt spid="51"/>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8" grpId="0" animBg="1"/>
      <p:bldP spid="59" grpId="0" animBg="1"/>
      <p:bldP spid="60" grpId="0" animBg="1"/>
      <p:bldP spid="61" grpId="0" animBg="1"/>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解决方案</a:t>
            </a:r>
            <a:endParaRPr lang="zh-CN" altLang="en-US" sz="2000" spc="300" dirty="0">
              <a:latin typeface="+mn-ea"/>
              <a:cs typeface="+mn-ea"/>
            </a:endParaRPr>
          </a:p>
        </p:txBody>
      </p:sp>
      <p:sp>
        <p:nvSpPr>
          <p:cNvPr id="27" name="TextBox 26"/>
          <p:cNvSpPr txBox="1"/>
          <p:nvPr/>
        </p:nvSpPr>
        <p:spPr>
          <a:xfrm>
            <a:off x="2342758" y="267886"/>
            <a:ext cx="1415772"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THE SOLUTION</a:t>
            </a:r>
            <a:endParaRPr lang="zh-CN" altLang="en-US" dirty="0">
              <a:solidFill>
                <a:srgbClr val="0070C0"/>
              </a:solidFill>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8" name="组合 7"/>
          <p:cNvGrpSpPr/>
          <p:nvPr/>
        </p:nvGrpSpPr>
        <p:grpSpPr>
          <a:xfrm>
            <a:off x="1776466" y="1178554"/>
            <a:ext cx="2013686" cy="847671"/>
            <a:chOff x="1776466" y="1178554"/>
            <a:chExt cx="2013686" cy="847671"/>
          </a:xfrm>
        </p:grpSpPr>
        <p:grpSp>
          <p:nvGrpSpPr>
            <p:cNvPr id="9" name="组合 8"/>
            <p:cNvGrpSpPr/>
            <p:nvPr/>
          </p:nvGrpSpPr>
          <p:grpSpPr>
            <a:xfrm flipH="1">
              <a:off x="1776466" y="1201569"/>
              <a:ext cx="2013686" cy="824656"/>
              <a:chOff x="5947699" y="908862"/>
              <a:chExt cx="2684915" cy="1099541"/>
            </a:xfrm>
          </p:grpSpPr>
          <p:grpSp>
            <p:nvGrpSpPr>
              <p:cNvPr id="15" name="组合 14"/>
              <p:cNvGrpSpPr/>
              <p:nvPr/>
            </p:nvGrpSpPr>
            <p:grpSpPr>
              <a:xfrm flipV="1">
                <a:off x="5947699" y="1317986"/>
                <a:ext cx="2684915" cy="333365"/>
                <a:chOff x="5272248" y="4626108"/>
                <a:chExt cx="2684915" cy="333365"/>
              </a:xfrm>
            </p:grpSpPr>
            <p:sp>
              <p:nvSpPr>
                <p:cNvPr id="18" name="椭圆 17"/>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Arial" panose="020B0604020202020204" pitchFamily="34" charset="0"/>
                    <a:cs typeface="+mn-ea"/>
                    <a:sym typeface="Arial" panose="020B0604020202020204" pitchFamily="34" charset="0"/>
                  </a:endParaRPr>
                </a:p>
              </p:txBody>
            </p:sp>
            <p:sp>
              <p:nvSpPr>
                <p:cNvPr id="19" name="任意多边形 18"/>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Arial" panose="020B0604020202020204" pitchFamily="34" charset="0"/>
                    <a:cs typeface="+mn-ea"/>
                    <a:sym typeface="Arial" panose="020B0604020202020204" pitchFamily="34" charset="0"/>
                  </a:endParaRPr>
                </a:p>
              </p:txBody>
            </p:sp>
          </p:grpSp>
          <p:sp>
            <p:nvSpPr>
              <p:cNvPr id="16" name="文本框 15"/>
              <p:cNvSpPr txBox="1"/>
              <p:nvPr/>
            </p:nvSpPr>
            <p:spPr>
              <a:xfrm>
                <a:off x="6852147" y="908862"/>
                <a:ext cx="1780467" cy="430886"/>
              </a:xfrm>
              <a:prstGeom prst="rect">
                <a:avLst/>
              </a:prstGeom>
              <a:noFill/>
            </p:spPr>
            <p:txBody>
              <a:bodyPr wrap="square" rtlCol="0">
                <a:spAutoFit/>
              </a:bodyPr>
              <a:lstStyle/>
              <a:p>
                <a:pPr>
                  <a:defRPr/>
                </a:pPr>
                <a:r>
                  <a:rPr lang="zh-CN" altLang="en-US" sz="1500" dirty="0">
                    <a:latin typeface="+mn-ea"/>
                    <a:cs typeface="+mn-ea"/>
                  </a:rPr>
                  <a:t>在此添加标题</a:t>
                </a:r>
                <a:endParaRPr lang="zh-CN" altLang="en-US" sz="1500" dirty="0">
                  <a:latin typeface="+mn-ea"/>
                  <a:cs typeface="+mn-ea"/>
                </a:endParaRPr>
              </a:p>
            </p:txBody>
          </p:sp>
          <p:sp>
            <p:nvSpPr>
              <p:cNvPr id="17" name="文本框 16"/>
              <p:cNvSpPr txBox="1"/>
              <p:nvPr/>
            </p:nvSpPr>
            <p:spPr>
              <a:xfrm>
                <a:off x="6290683" y="1331295"/>
                <a:ext cx="2341931" cy="677108"/>
              </a:xfrm>
              <a:prstGeom prst="rect">
                <a:avLst/>
              </a:prstGeom>
              <a:noFill/>
            </p:spPr>
            <p:txBody>
              <a:bodyPr wrap="square" rtlCol="0">
                <a:spAutoFit/>
              </a:bodyPr>
              <a:lstStyle/>
              <a:p>
                <a:pPr algn="just">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grpSp>
        <p:grpSp>
          <p:nvGrpSpPr>
            <p:cNvPr id="10" name="Group 36"/>
            <p:cNvGrpSpPr>
              <a:grpSpLocks noChangeAspect="1"/>
            </p:cNvGrpSpPr>
            <p:nvPr/>
          </p:nvGrpSpPr>
          <p:grpSpPr bwMode="auto">
            <a:xfrm>
              <a:off x="3122308" y="1178554"/>
              <a:ext cx="326696" cy="282176"/>
              <a:chOff x="3321" y="1710"/>
              <a:chExt cx="1042" cy="900"/>
            </a:xfrm>
            <a:solidFill>
              <a:schemeClr val="tx1">
                <a:lumMod val="50000"/>
                <a:lumOff val="50000"/>
                <a:alpha val="40000"/>
              </a:schemeClr>
            </a:solidFill>
          </p:grpSpPr>
          <p:sp>
            <p:nvSpPr>
              <p:cNvPr id="11"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cs typeface="+mn-ea"/>
                </a:endParaRPr>
              </a:p>
            </p:txBody>
          </p:sp>
          <p:sp>
            <p:nvSpPr>
              <p:cNvPr id="12"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latin typeface="Calibri" panose="020F0502020204030204"/>
                  <a:cs typeface="+mn-ea"/>
                </a:endParaRPr>
              </a:p>
            </p:txBody>
          </p:sp>
          <p:sp>
            <p:nvSpPr>
              <p:cNvPr id="13"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latin typeface="Calibri" panose="020F0502020204030204"/>
                  <a:cs typeface="+mn-ea"/>
                </a:endParaRPr>
              </a:p>
            </p:txBody>
          </p:sp>
          <p:sp>
            <p:nvSpPr>
              <p:cNvPr id="14"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cs typeface="+mn-ea"/>
                </a:endParaRPr>
              </a:p>
            </p:txBody>
          </p:sp>
        </p:grpSp>
      </p:grpSp>
      <p:grpSp>
        <p:nvGrpSpPr>
          <p:cNvPr id="20" name="组合 19"/>
          <p:cNvGrpSpPr/>
          <p:nvPr/>
        </p:nvGrpSpPr>
        <p:grpSpPr>
          <a:xfrm>
            <a:off x="866545" y="3296527"/>
            <a:ext cx="2013686" cy="826153"/>
            <a:chOff x="866545" y="3296527"/>
            <a:chExt cx="2013686" cy="826153"/>
          </a:xfrm>
        </p:grpSpPr>
        <p:grpSp>
          <p:nvGrpSpPr>
            <p:cNvPr id="21" name="组合 20"/>
            <p:cNvGrpSpPr/>
            <p:nvPr/>
          </p:nvGrpSpPr>
          <p:grpSpPr>
            <a:xfrm flipH="1" flipV="1">
              <a:off x="866545" y="3354905"/>
              <a:ext cx="2013686" cy="767775"/>
              <a:chOff x="5947699" y="658652"/>
              <a:chExt cx="2684915" cy="1023700"/>
            </a:xfrm>
          </p:grpSpPr>
          <p:grpSp>
            <p:nvGrpSpPr>
              <p:cNvPr id="23" name="组合 22"/>
              <p:cNvGrpSpPr/>
              <p:nvPr/>
            </p:nvGrpSpPr>
            <p:grpSpPr>
              <a:xfrm flipV="1">
                <a:off x="5947699" y="1317986"/>
                <a:ext cx="2684915" cy="333365"/>
                <a:chOff x="5272248" y="4626108"/>
                <a:chExt cx="2684915" cy="333365"/>
              </a:xfrm>
            </p:grpSpPr>
            <p:sp>
              <p:nvSpPr>
                <p:cNvPr id="31" name="椭圆 3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Arial" panose="020B0604020202020204" pitchFamily="34" charset="0"/>
                    <a:cs typeface="+mn-ea"/>
                    <a:sym typeface="Arial" panose="020B0604020202020204" pitchFamily="34" charset="0"/>
                  </a:endParaRPr>
                </a:p>
              </p:txBody>
            </p:sp>
            <p:sp>
              <p:nvSpPr>
                <p:cNvPr id="32" name="任意多边形 3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Arial" panose="020B0604020202020204" pitchFamily="34" charset="0"/>
                    <a:cs typeface="+mn-ea"/>
                    <a:sym typeface="Arial" panose="020B0604020202020204" pitchFamily="34" charset="0"/>
                  </a:endParaRPr>
                </a:p>
              </p:txBody>
            </p:sp>
          </p:grpSp>
          <p:sp>
            <p:nvSpPr>
              <p:cNvPr id="29" name="文本框 28"/>
              <p:cNvSpPr txBox="1"/>
              <p:nvPr/>
            </p:nvSpPr>
            <p:spPr>
              <a:xfrm flipV="1">
                <a:off x="6852147" y="1251465"/>
                <a:ext cx="1780467" cy="430887"/>
              </a:xfrm>
              <a:prstGeom prst="rect">
                <a:avLst/>
              </a:prstGeom>
              <a:noFill/>
            </p:spPr>
            <p:txBody>
              <a:bodyPr wrap="square" rtlCol="0">
                <a:spAutoFit/>
              </a:bodyPr>
              <a:lstStyle/>
              <a:p>
                <a:pPr>
                  <a:defRPr/>
                </a:pPr>
                <a:r>
                  <a:rPr lang="zh-CN" altLang="en-US" sz="1500" dirty="0">
                    <a:latin typeface="+mn-ea"/>
                    <a:cs typeface="+mn-ea"/>
                  </a:rPr>
                  <a:t>在此添加标题</a:t>
                </a:r>
                <a:endParaRPr lang="zh-CN" altLang="en-US" sz="1500" dirty="0">
                  <a:latin typeface="+mn-ea"/>
                  <a:cs typeface="+mn-ea"/>
                </a:endParaRPr>
              </a:p>
            </p:txBody>
          </p:sp>
          <p:sp>
            <p:nvSpPr>
              <p:cNvPr id="30" name="文本框 29"/>
              <p:cNvSpPr txBox="1"/>
              <p:nvPr/>
            </p:nvSpPr>
            <p:spPr>
              <a:xfrm flipV="1">
                <a:off x="6290683" y="658652"/>
                <a:ext cx="2341931" cy="677108"/>
              </a:xfrm>
              <a:prstGeom prst="rect">
                <a:avLst/>
              </a:prstGeom>
              <a:noFill/>
            </p:spPr>
            <p:txBody>
              <a:bodyPr wrap="square" rtlCol="0">
                <a:spAutoFit/>
              </a:bodyPr>
              <a:lstStyle/>
              <a:p>
                <a:pPr algn="just">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grpSp>
        <p:sp>
          <p:nvSpPr>
            <p:cNvPr id="22" name="Freeform 53"/>
            <p:cNvSpPr>
              <a:spLocks noEditPoints="1"/>
            </p:cNvSpPr>
            <p:nvPr/>
          </p:nvSpPr>
          <p:spPr bwMode="auto">
            <a:xfrm>
              <a:off x="2180289" y="3296527"/>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lstStyle/>
            <a:p>
              <a:pPr>
                <a:defRPr/>
              </a:pPr>
              <a:endParaRPr lang="zh-CN" altLang="en-US">
                <a:latin typeface="Calibri" panose="020F0502020204030204"/>
                <a:cs typeface="+mn-ea"/>
              </a:endParaRPr>
            </a:p>
          </p:txBody>
        </p:sp>
      </p:grpSp>
      <p:grpSp>
        <p:nvGrpSpPr>
          <p:cNvPr id="33" name="组合 32"/>
          <p:cNvGrpSpPr/>
          <p:nvPr/>
        </p:nvGrpSpPr>
        <p:grpSpPr>
          <a:xfrm>
            <a:off x="6225037" y="1200216"/>
            <a:ext cx="2013686" cy="824656"/>
            <a:chOff x="6225037" y="1200216"/>
            <a:chExt cx="2013686" cy="824656"/>
          </a:xfrm>
        </p:grpSpPr>
        <p:grpSp>
          <p:nvGrpSpPr>
            <p:cNvPr id="34" name="组合 33"/>
            <p:cNvGrpSpPr/>
            <p:nvPr/>
          </p:nvGrpSpPr>
          <p:grpSpPr>
            <a:xfrm>
              <a:off x="6225037" y="1200216"/>
              <a:ext cx="2013686" cy="824656"/>
              <a:chOff x="5947699" y="908862"/>
              <a:chExt cx="2684915" cy="1099541"/>
            </a:xfrm>
          </p:grpSpPr>
          <p:grpSp>
            <p:nvGrpSpPr>
              <p:cNvPr id="40" name="组合 39"/>
              <p:cNvGrpSpPr/>
              <p:nvPr/>
            </p:nvGrpSpPr>
            <p:grpSpPr>
              <a:xfrm flipV="1">
                <a:off x="5947699" y="1317986"/>
                <a:ext cx="2684915" cy="333365"/>
                <a:chOff x="5272248" y="4626108"/>
                <a:chExt cx="2684915" cy="333365"/>
              </a:xfrm>
            </p:grpSpPr>
            <p:sp>
              <p:nvSpPr>
                <p:cNvPr id="43" name="椭圆 42"/>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Arial" panose="020B0604020202020204" pitchFamily="34" charset="0"/>
                    <a:cs typeface="+mn-ea"/>
                    <a:sym typeface="Arial" panose="020B0604020202020204" pitchFamily="34" charset="0"/>
                  </a:endParaRPr>
                </a:p>
              </p:txBody>
            </p:sp>
            <p:sp>
              <p:nvSpPr>
                <p:cNvPr id="44" name="任意多边形 43"/>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Arial" panose="020B0604020202020204" pitchFamily="34" charset="0"/>
                    <a:cs typeface="+mn-ea"/>
                    <a:sym typeface="Arial" panose="020B0604020202020204" pitchFamily="34" charset="0"/>
                  </a:endParaRPr>
                </a:p>
              </p:txBody>
            </p:sp>
          </p:grpSp>
          <p:sp>
            <p:nvSpPr>
              <p:cNvPr id="41" name="文本框 40"/>
              <p:cNvSpPr txBox="1"/>
              <p:nvPr/>
            </p:nvSpPr>
            <p:spPr>
              <a:xfrm>
                <a:off x="6852147" y="908862"/>
                <a:ext cx="1780467" cy="430886"/>
              </a:xfrm>
              <a:prstGeom prst="rect">
                <a:avLst/>
              </a:prstGeom>
              <a:noFill/>
            </p:spPr>
            <p:txBody>
              <a:bodyPr wrap="square" rtlCol="0">
                <a:spAutoFit/>
              </a:bodyPr>
              <a:lstStyle/>
              <a:p>
                <a:pPr>
                  <a:defRPr/>
                </a:pPr>
                <a:r>
                  <a:rPr lang="zh-CN" altLang="en-US" sz="1500" dirty="0">
                    <a:latin typeface="+mn-ea"/>
                    <a:cs typeface="+mn-ea"/>
                  </a:rPr>
                  <a:t>在此添加标题</a:t>
                </a:r>
                <a:endParaRPr lang="zh-CN" altLang="en-US" sz="1500" dirty="0">
                  <a:latin typeface="+mn-ea"/>
                  <a:cs typeface="+mn-ea"/>
                </a:endParaRPr>
              </a:p>
            </p:txBody>
          </p:sp>
          <p:sp>
            <p:nvSpPr>
              <p:cNvPr id="42" name="文本框 41"/>
              <p:cNvSpPr txBox="1"/>
              <p:nvPr/>
            </p:nvSpPr>
            <p:spPr>
              <a:xfrm>
                <a:off x="6290683" y="1331295"/>
                <a:ext cx="2341931" cy="677108"/>
              </a:xfrm>
              <a:prstGeom prst="rect">
                <a:avLst/>
              </a:prstGeom>
              <a:noFill/>
            </p:spPr>
            <p:txBody>
              <a:bodyPr wrap="square" rtlCol="0">
                <a:spAutoFit/>
              </a:bodyPr>
              <a:lstStyle/>
              <a:p>
                <a:pPr algn="just">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grpSp>
        <p:grpSp>
          <p:nvGrpSpPr>
            <p:cNvPr id="35" name="Group 46"/>
            <p:cNvGrpSpPr>
              <a:grpSpLocks noChangeAspect="1"/>
            </p:cNvGrpSpPr>
            <p:nvPr/>
          </p:nvGrpSpPr>
          <p:grpSpPr bwMode="auto">
            <a:xfrm>
              <a:off x="6495225" y="1209689"/>
              <a:ext cx="385045" cy="238385"/>
              <a:chOff x="3098" y="1701"/>
              <a:chExt cx="1486" cy="920"/>
            </a:xfrm>
            <a:solidFill>
              <a:schemeClr val="tx1">
                <a:lumMod val="50000"/>
                <a:lumOff val="50000"/>
                <a:alpha val="40000"/>
              </a:schemeClr>
            </a:solidFill>
          </p:grpSpPr>
          <p:sp>
            <p:nvSpPr>
              <p:cNvPr id="36"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cs typeface="+mn-ea"/>
                </a:endParaRPr>
              </a:p>
            </p:txBody>
          </p:sp>
          <p:sp>
            <p:nvSpPr>
              <p:cNvPr id="37"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cs typeface="+mn-ea"/>
                </a:endParaRPr>
              </a:p>
            </p:txBody>
          </p:sp>
          <p:sp>
            <p:nvSpPr>
              <p:cNvPr id="39"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latin typeface="Calibri" panose="020F0502020204030204"/>
                  <a:cs typeface="+mn-ea"/>
                </a:endParaRPr>
              </a:p>
            </p:txBody>
          </p:sp>
        </p:grpSp>
      </p:grpSp>
      <p:grpSp>
        <p:nvGrpSpPr>
          <p:cNvPr id="45" name="组合 44"/>
          <p:cNvGrpSpPr/>
          <p:nvPr/>
        </p:nvGrpSpPr>
        <p:grpSpPr>
          <a:xfrm>
            <a:off x="5285996" y="3345112"/>
            <a:ext cx="2013686" cy="789474"/>
            <a:chOff x="5285996" y="3345112"/>
            <a:chExt cx="2013686" cy="789474"/>
          </a:xfrm>
        </p:grpSpPr>
        <p:grpSp>
          <p:nvGrpSpPr>
            <p:cNvPr id="46" name="组合 45"/>
            <p:cNvGrpSpPr/>
            <p:nvPr/>
          </p:nvGrpSpPr>
          <p:grpSpPr>
            <a:xfrm flipV="1">
              <a:off x="5285996" y="3366811"/>
              <a:ext cx="2013686" cy="767775"/>
              <a:chOff x="5947699" y="658652"/>
              <a:chExt cx="2684915" cy="1023700"/>
            </a:xfrm>
          </p:grpSpPr>
          <p:grpSp>
            <p:nvGrpSpPr>
              <p:cNvPr id="48" name="组合 47"/>
              <p:cNvGrpSpPr/>
              <p:nvPr/>
            </p:nvGrpSpPr>
            <p:grpSpPr>
              <a:xfrm flipV="1">
                <a:off x="5947699" y="1317986"/>
                <a:ext cx="2684915" cy="333365"/>
                <a:chOff x="5272248" y="4626108"/>
                <a:chExt cx="2684915" cy="333365"/>
              </a:xfrm>
            </p:grpSpPr>
            <p:sp>
              <p:nvSpPr>
                <p:cNvPr id="51" name="椭圆 5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Arial" panose="020B0604020202020204" pitchFamily="34" charset="0"/>
                    <a:cs typeface="+mn-ea"/>
                    <a:sym typeface="Arial" panose="020B0604020202020204" pitchFamily="34" charset="0"/>
                  </a:endParaRPr>
                </a:p>
              </p:txBody>
            </p:sp>
            <p:sp>
              <p:nvSpPr>
                <p:cNvPr id="52" name="任意多边形 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tx1"/>
                    </a:solidFill>
                    <a:latin typeface="Arial" panose="020B0604020202020204" pitchFamily="34" charset="0"/>
                    <a:cs typeface="+mn-ea"/>
                    <a:sym typeface="Arial" panose="020B0604020202020204" pitchFamily="34" charset="0"/>
                  </a:endParaRPr>
                </a:p>
              </p:txBody>
            </p:sp>
          </p:grpSp>
          <p:sp>
            <p:nvSpPr>
              <p:cNvPr id="49" name="文本框 48"/>
              <p:cNvSpPr txBox="1"/>
              <p:nvPr/>
            </p:nvSpPr>
            <p:spPr>
              <a:xfrm flipV="1">
                <a:off x="6852147" y="1251465"/>
                <a:ext cx="1780467" cy="430887"/>
              </a:xfrm>
              <a:prstGeom prst="rect">
                <a:avLst/>
              </a:prstGeom>
              <a:noFill/>
            </p:spPr>
            <p:txBody>
              <a:bodyPr wrap="square" rtlCol="0">
                <a:spAutoFit/>
              </a:bodyPr>
              <a:lstStyle/>
              <a:p>
                <a:pPr>
                  <a:defRPr/>
                </a:pPr>
                <a:r>
                  <a:rPr lang="zh-CN" altLang="en-US" sz="1500" dirty="0">
                    <a:latin typeface="+mn-ea"/>
                    <a:cs typeface="+mn-ea"/>
                  </a:rPr>
                  <a:t>在此添加标题</a:t>
                </a:r>
                <a:endParaRPr lang="zh-CN" altLang="en-US" sz="1500" dirty="0">
                  <a:latin typeface="+mn-ea"/>
                  <a:cs typeface="+mn-ea"/>
                </a:endParaRPr>
              </a:p>
            </p:txBody>
          </p:sp>
          <p:sp>
            <p:nvSpPr>
              <p:cNvPr id="50" name="文本框 49"/>
              <p:cNvSpPr txBox="1"/>
              <p:nvPr/>
            </p:nvSpPr>
            <p:spPr>
              <a:xfrm flipV="1">
                <a:off x="6290683" y="658652"/>
                <a:ext cx="2341931" cy="677108"/>
              </a:xfrm>
              <a:prstGeom prst="rect">
                <a:avLst/>
              </a:prstGeom>
              <a:noFill/>
            </p:spPr>
            <p:txBody>
              <a:bodyPr wrap="square" rtlCol="0">
                <a:spAutoFit/>
              </a:bodyPr>
              <a:lstStyle/>
              <a:p>
                <a:pPr algn="just">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grpSp>
        <p:sp>
          <p:nvSpPr>
            <p:cNvPr id="47" name="Freeform 57"/>
            <p:cNvSpPr>
              <a:spLocks noEditPoints="1"/>
            </p:cNvSpPr>
            <p:nvPr/>
          </p:nvSpPr>
          <p:spPr bwMode="auto">
            <a:xfrm>
              <a:off x="5665470" y="3345112"/>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tx1">
                <a:lumMod val="50000"/>
                <a:lumOff val="50000"/>
                <a:alpha val="40000"/>
              </a:schemeClr>
            </a:solidFill>
            <a:ln>
              <a:noFill/>
            </a:ln>
          </p:spPr>
          <p:txBody>
            <a:bodyPr vert="horz" wrap="square" lIns="68580" tIns="34290" rIns="68580" bIns="34290" numCol="1" anchor="t" anchorCtr="0" compatLnSpc="1"/>
            <a:lstStyle/>
            <a:p>
              <a:pPr>
                <a:defRPr/>
              </a:pPr>
              <a:endParaRPr lang="zh-CN" altLang="en-US" dirty="0">
                <a:latin typeface="Calibri" panose="020F0502020204030204"/>
                <a:cs typeface="+mn-ea"/>
              </a:endParaRPr>
            </a:p>
          </p:txBody>
        </p:sp>
      </p:grpSp>
      <p:grpSp>
        <p:nvGrpSpPr>
          <p:cNvPr id="53" name="组合 52"/>
          <p:cNvGrpSpPr/>
          <p:nvPr/>
        </p:nvGrpSpPr>
        <p:grpSpPr>
          <a:xfrm>
            <a:off x="2494980" y="2305121"/>
            <a:ext cx="1242073" cy="1242074"/>
            <a:chOff x="4993868" y="2326868"/>
            <a:chExt cx="2204265" cy="2204265"/>
          </a:xfrm>
          <a:effectLst>
            <a:outerShdw blurRad="292100" dist="114300" dir="2700000" algn="tl" rotWithShape="0">
              <a:prstClr val="black">
                <a:alpha val="25000"/>
              </a:prstClr>
            </a:outerShdw>
          </a:effectLst>
        </p:grpSpPr>
        <p:sp>
          <p:nvSpPr>
            <p:cNvPr id="54" name="任意多边形 53"/>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sp>
          <p:nvSpPr>
            <p:cNvPr id="55" name="椭圆 54"/>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sp>
          <p:nvSpPr>
            <p:cNvPr id="56" name="椭圆 55"/>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grpSp>
      <p:grpSp>
        <p:nvGrpSpPr>
          <p:cNvPr id="57" name="组合 56"/>
          <p:cNvGrpSpPr/>
          <p:nvPr/>
        </p:nvGrpSpPr>
        <p:grpSpPr>
          <a:xfrm>
            <a:off x="2736678" y="2620256"/>
            <a:ext cx="750088" cy="665270"/>
            <a:chOff x="4123036" y="1197871"/>
            <a:chExt cx="1000117" cy="887027"/>
          </a:xfrm>
        </p:grpSpPr>
        <p:sp>
          <p:nvSpPr>
            <p:cNvPr id="58" name="文本框 57"/>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rgbClr val="0070C0"/>
                  </a:solidFill>
                  <a:latin typeface="Impact" panose="020B0806030902050204" pitchFamily="34" charset="0"/>
                  <a:cs typeface="+mn-ea"/>
                </a:rPr>
                <a:t>01</a:t>
              </a:r>
              <a:endParaRPr lang="zh-CN" altLang="en-US" sz="3000" dirty="0">
                <a:solidFill>
                  <a:srgbClr val="0070C0"/>
                </a:solidFill>
                <a:latin typeface="Impact" panose="020B0806030902050204" pitchFamily="34" charset="0"/>
                <a:cs typeface="+mn-ea"/>
              </a:endParaRPr>
            </a:p>
          </p:txBody>
        </p:sp>
        <p:sp>
          <p:nvSpPr>
            <p:cNvPr id="59" name="文本框 58"/>
            <p:cNvSpPr txBox="1"/>
            <p:nvPr/>
          </p:nvSpPr>
          <p:spPr>
            <a:xfrm>
              <a:off x="4184872" y="1777122"/>
              <a:ext cx="917982" cy="307776"/>
            </a:xfrm>
            <a:prstGeom prst="rect">
              <a:avLst/>
            </a:prstGeom>
            <a:noFill/>
          </p:spPr>
          <p:txBody>
            <a:bodyPr wrap="square" rtlCol="0">
              <a:spAutoFit/>
            </a:bodyPr>
            <a:lstStyle/>
            <a:p>
              <a:pPr algn="ctr">
                <a:defRPr/>
              </a:pPr>
              <a:r>
                <a:rPr lang="zh-CN" altLang="en-US" sz="900" dirty="0" smtClean="0">
                  <a:solidFill>
                    <a:srgbClr val="0070C0"/>
                  </a:solidFill>
                  <a:latin typeface="+mn-ea"/>
                  <a:cs typeface="+mn-ea"/>
                </a:rPr>
                <a:t>标题</a:t>
              </a:r>
              <a:endParaRPr lang="zh-CN" altLang="en-US" sz="900" dirty="0">
                <a:solidFill>
                  <a:srgbClr val="0070C0"/>
                </a:solidFill>
                <a:latin typeface="+mn-ea"/>
                <a:cs typeface="+mn-ea"/>
              </a:endParaRPr>
            </a:p>
          </p:txBody>
        </p:sp>
      </p:grpSp>
      <p:grpSp>
        <p:nvGrpSpPr>
          <p:cNvPr id="60" name="组合 59"/>
          <p:cNvGrpSpPr/>
          <p:nvPr/>
        </p:nvGrpSpPr>
        <p:grpSpPr>
          <a:xfrm>
            <a:off x="3426192" y="1596306"/>
            <a:ext cx="1242073" cy="1242074"/>
            <a:chOff x="4993868" y="2326868"/>
            <a:chExt cx="2204265" cy="2204265"/>
          </a:xfrm>
          <a:effectLst>
            <a:outerShdw blurRad="292100" dist="114300" dir="2700000" algn="tl" rotWithShape="0">
              <a:prstClr val="black">
                <a:alpha val="25000"/>
              </a:prstClr>
            </a:outerShdw>
          </a:effectLst>
        </p:grpSpPr>
        <p:sp>
          <p:nvSpPr>
            <p:cNvPr id="61" name="任意多边形 6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accent1"/>
                </a:solidFill>
                <a:latin typeface="Calibri" panose="020F0502020204030204"/>
                <a:cs typeface="+mn-ea"/>
              </a:endParaRPr>
            </a:p>
          </p:txBody>
        </p:sp>
        <p:sp>
          <p:nvSpPr>
            <p:cNvPr id="62" name="椭圆 61"/>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accent1"/>
                </a:solidFill>
                <a:latin typeface="Calibri" panose="020F0502020204030204"/>
                <a:cs typeface="+mn-ea"/>
              </a:endParaRPr>
            </a:p>
          </p:txBody>
        </p:sp>
        <p:sp>
          <p:nvSpPr>
            <p:cNvPr id="63" name="椭圆 62"/>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accent1"/>
                </a:solidFill>
                <a:latin typeface="Calibri" panose="020F0502020204030204"/>
                <a:cs typeface="+mn-ea"/>
              </a:endParaRPr>
            </a:p>
          </p:txBody>
        </p:sp>
      </p:grpSp>
      <p:grpSp>
        <p:nvGrpSpPr>
          <p:cNvPr id="64" name="组合 63"/>
          <p:cNvGrpSpPr/>
          <p:nvPr/>
        </p:nvGrpSpPr>
        <p:grpSpPr>
          <a:xfrm>
            <a:off x="3674214" y="1922890"/>
            <a:ext cx="750088" cy="641116"/>
            <a:chOff x="4123036" y="1197871"/>
            <a:chExt cx="1000117" cy="854821"/>
          </a:xfrm>
        </p:grpSpPr>
        <p:sp>
          <p:nvSpPr>
            <p:cNvPr id="65" name="文本框 64"/>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rgbClr val="0070C0"/>
                  </a:solidFill>
                  <a:latin typeface="Impact" panose="020B0806030902050204" pitchFamily="34" charset="0"/>
                  <a:cs typeface="+mn-ea"/>
                </a:rPr>
                <a:t>02</a:t>
              </a:r>
              <a:endParaRPr lang="zh-CN" altLang="en-US" sz="3000" dirty="0">
                <a:solidFill>
                  <a:srgbClr val="0070C0"/>
                </a:solidFill>
                <a:latin typeface="Impact" panose="020B0806030902050204" pitchFamily="34" charset="0"/>
                <a:cs typeface="+mn-ea"/>
              </a:endParaRPr>
            </a:p>
          </p:txBody>
        </p:sp>
        <p:sp>
          <p:nvSpPr>
            <p:cNvPr id="66" name="文本框 65"/>
            <p:cNvSpPr txBox="1"/>
            <p:nvPr/>
          </p:nvSpPr>
          <p:spPr>
            <a:xfrm>
              <a:off x="4237109" y="1744916"/>
              <a:ext cx="823666" cy="307776"/>
            </a:xfrm>
            <a:prstGeom prst="rect">
              <a:avLst/>
            </a:prstGeom>
            <a:noFill/>
          </p:spPr>
          <p:txBody>
            <a:bodyPr wrap="square" rtlCol="0">
              <a:spAutoFit/>
            </a:bodyPr>
            <a:lstStyle/>
            <a:p>
              <a:pPr algn="ctr">
                <a:defRPr/>
              </a:pPr>
              <a:r>
                <a:rPr lang="zh-CN" altLang="en-US" sz="900" dirty="0" smtClean="0">
                  <a:solidFill>
                    <a:srgbClr val="0070C0"/>
                  </a:solidFill>
                  <a:latin typeface="+mn-ea"/>
                  <a:cs typeface="+mn-ea"/>
                </a:rPr>
                <a:t>标题</a:t>
              </a:r>
              <a:endParaRPr lang="zh-CN" altLang="en-US" sz="900" dirty="0">
                <a:solidFill>
                  <a:srgbClr val="0070C0"/>
                </a:solidFill>
                <a:latin typeface="+mn-ea"/>
                <a:cs typeface="+mn-ea"/>
              </a:endParaRPr>
            </a:p>
          </p:txBody>
        </p:sp>
      </p:grpSp>
      <p:grpSp>
        <p:nvGrpSpPr>
          <p:cNvPr id="67" name="组合 66"/>
          <p:cNvGrpSpPr/>
          <p:nvPr/>
        </p:nvGrpSpPr>
        <p:grpSpPr>
          <a:xfrm>
            <a:off x="5349798" y="1596306"/>
            <a:ext cx="1242073" cy="1242074"/>
            <a:chOff x="4993868" y="2326868"/>
            <a:chExt cx="2204265" cy="2204265"/>
          </a:xfrm>
          <a:effectLst>
            <a:outerShdw blurRad="292100" dist="114300" dir="2700000" algn="tl" rotWithShape="0">
              <a:prstClr val="black">
                <a:alpha val="25000"/>
              </a:prstClr>
            </a:outerShdw>
          </a:effectLst>
        </p:grpSpPr>
        <p:sp>
          <p:nvSpPr>
            <p:cNvPr id="68" name="任意多边形 67"/>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accent1"/>
                </a:solidFill>
                <a:latin typeface="Calibri" panose="020F0502020204030204"/>
                <a:cs typeface="+mn-ea"/>
              </a:endParaRPr>
            </a:p>
          </p:txBody>
        </p:sp>
        <p:sp>
          <p:nvSpPr>
            <p:cNvPr id="69" name="椭圆 68"/>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accent1"/>
                </a:solidFill>
                <a:latin typeface="Calibri" panose="020F0502020204030204"/>
                <a:cs typeface="+mn-ea"/>
              </a:endParaRPr>
            </a:p>
          </p:txBody>
        </p:sp>
        <p:sp>
          <p:nvSpPr>
            <p:cNvPr id="70" name="椭圆 69"/>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accent1"/>
                </a:solidFill>
                <a:latin typeface="Calibri" panose="020F0502020204030204"/>
                <a:cs typeface="+mn-ea"/>
              </a:endParaRPr>
            </a:p>
          </p:txBody>
        </p:sp>
      </p:grpSp>
      <p:grpSp>
        <p:nvGrpSpPr>
          <p:cNvPr id="71" name="组合 70"/>
          <p:cNvGrpSpPr/>
          <p:nvPr/>
        </p:nvGrpSpPr>
        <p:grpSpPr>
          <a:xfrm>
            <a:off x="5603621" y="1922890"/>
            <a:ext cx="750088" cy="636372"/>
            <a:chOff x="4123036" y="1197871"/>
            <a:chExt cx="1000117" cy="848496"/>
          </a:xfrm>
        </p:grpSpPr>
        <p:sp>
          <p:nvSpPr>
            <p:cNvPr id="72" name="文本框 71"/>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rgbClr val="0070C0"/>
                  </a:solidFill>
                  <a:latin typeface="Impact" panose="020B0806030902050204" pitchFamily="34" charset="0"/>
                  <a:cs typeface="+mn-ea"/>
                </a:rPr>
                <a:t>04</a:t>
              </a:r>
              <a:endParaRPr lang="zh-CN" altLang="en-US" sz="3000" dirty="0">
                <a:solidFill>
                  <a:srgbClr val="0070C0"/>
                </a:solidFill>
                <a:latin typeface="Impact" panose="020B0806030902050204" pitchFamily="34" charset="0"/>
                <a:cs typeface="+mn-ea"/>
              </a:endParaRPr>
            </a:p>
          </p:txBody>
        </p:sp>
        <p:sp>
          <p:nvSpPr>
            <p:cNvPr id="73" name="文本框 72"/>
            <p:cNvSpPr txBox="1"/>
            <p:nvPr/>
          </p:nvSpPr>
          <p:spPr>
            <a:xfrm>
              <a:off x="4252761" y="1738591"/>
              <a:ext cx="817720" cy="307776"/>
            </a:xfrm>
            <a:prstGeom prst="rect">
              <a:avLst/>
            </a:prstGeom>
            <a:noFill/>
          </p:spPr>
          <p:txBody>
            <a:bodyPr wrap="square" rtlCol="0">
              <a:spAutoFit/>
            </a:bodyPr>
            <a:lstStyle/>
            <a:p>
              <a:pPr algn="ctr">
                <a:defRPr/>
              </a:pPr>
              <a:r>
                <a:rPr lang="zh-CN" altLang="en-US" sz="900" dirty="0" smtClean="0">
                  <a:solidFill>
                    <a:srgbClr val="0070C0"/>
                  </a:solidFill>
                  <a:latin typeface="+mn-ea"/>
                  <a:cs typeface="+mn-ea"/>
                </a:rPr>
                <a:t>标题</a:t>
              </a:r>
              <a:endParaRPr lang="zh-CN" altLang="en-US" sz="900" dirty="0">
                <a:solidFill>
                  <a:srgbClr val="0070C0"/>
                </a:solidFill>
                <a:latin typeface="+mn-ea"/>
                <a:cs typeface="+mn-ea"/>
              </a:endParaRPr>
            </a:p>
          </p:txBody>
        </p:sp>
      </p:grpSp>
      <p:grpSp>
        <p:nvGrpSpPr>
          <p:cNvPr id="74" name="组合 73"/>
          <p:cNvGrpSpPr/>
          <p:nvPr/>
        </p:nvGrpSpPr>
        <p:grpSpPr>
          <a:xfrm>
            <a:off x="4401054" y="2305121"/>
            <a:ext cx="1242073" cy="1242074"/>
            <a:chOff x="4993868" y="2326868"/>
            <a:chExt cx="2204265" cy="2204265"/>
          </a:xfrm>
          <a:effectLst>
            <a:outerShdw blurRad="292100" dist="114300" dir="2700000" algn="tl" rotWithShape="0">
              <a:prstClr val="black">
                <a:alpha val="25000"/>
              </a:prstClr>
            </a:outerShdw>
          </a:effectLst>
        </p:grpSpPr>
        <p:sp>
          <p:nvSpPr>
            <p:cNvPr id="75" name="任意多边形 7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sp>
          <p:nvSpPr>
            <p:cNvPr id="76" name="椭圆 7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sp>
          <p:nvSpPr>
            <p:cNvPr id="77" name="椭圆 76"/>
            <p:cNvSpPr/>
            <p:nvPr/>
          </p:nvSpPr>
          <p:spPr>
            <a:xfrm>
              <a:off x="5370108" y="2708871"/>
              <a:ext cx="1451783" cy="1451783"/>
            </a:xfrm>
            <a:prstGeom prst="ellipse">
              <a:avLst/>
            </a:prstGeom>
            <a:gradFill>
              <a:gsLst>
                <a:gs pos="0">
                  <a:schemeClr val="bg1">
                    <a:lumMod val="85000"/>
                  </a:schemeClr>
                </a:gs>
                <a:gs pos="100000">
                  <a:schemeClr val="bg1"/>
                </a:gs>
              </a:gsLst>
              <a:lin ang="2700000" scaled="1"/>
            </a:gra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Calibri" panose="020F0502020204030204"/>
                <a:cs typeface="+mn-ea"/>
              </a:endParaRPr>
            </a:p>
          </p:txBody>
        </p:sp>
      </p:grpSp>
      <p:grpSp>
        <p:nvGrpSpPr>
          <p:cNvPr id="78" name="组合 77"/>
          <p:cNvGrpSpPr/>
          <p:nvPr/>
        </p:nvGrpSpPr>
        <p:grpSpPr>
          <a:xfrm>
            <a:off x="4647045" y="2620256"/>
            <a:ext cx="750088" cy="636089"/>
            <a:chOff x="4123036" y="1197871"/>
            <a:chExt cx="1000117" cy="848119"/>
          </a:xfrm>
        </p:grpSpPr>
        <p:sp>
          <p:nvSpPr>
            <p:cNvPr id="79" name="文本框 78"/>
            <p:cNvSpPr txBox="1"/>
            <p:nvPr/>
          </p:nvSpPr>
          <p:spPr>
            <a:xfrm>
              <a:off x="4123036" y="1197871"/>
              <a:ext cx="1000117" cy="738664"/>
            </a:xfrm>
            <a:prstGeom prst="rect">
              <a:avLst/>
            </a:prstGeom>
            <a:noFill/>
          </p:spPr>
          <p:txBody>
            <a:bodyPr wrap="square" rtlCol="0">
              <a:spAutoFit/>
            </a:bodyPr>
            <a:lstStyle/>
            <a:p>
              <a:pPr algn="ctr">
                <a:defRPr/>
              </a:pPr>
              <a:r>
                <a:rPr lang="en-US" altLang="zh-CN" sz="3000" dirty="0">
                  <a:solidFill>
                    <a:srgbClr val="0070C0"/>
                  </a:solidFill>
                  <a:latin typeface="Impact" panose="020B0806030902050204" pitchFamily="34" charset="0"/>
                  <a:cs typeface="+mn-ea"/>
                </a:rPr>
                <a:t>03</a:t>
              </a:r>
              <a:endParaRPr lang="zh-CN" altLang="en-US" sz="3000" dirty="0">
                <a:solidFill>
                  <a:srgbClr val="0070C0"/>
                </a:solidFill>
                <a:latin typeface="Impact" panose="020B0806030902050204" pitchFamily="34" charset="0"/>
                <a:cs typeface="+mn-ea"/>
              </a:endParaRPr>
            </a:p>
          </p:txBody>
        </p:sp>
        <p:sp>
          <p:nvSpPr>
            <p:cNvPr id="80" name="文本框 79"/>
            <p:cNvSpPr txBox="1"/>
            <p:nvPr/>
          </p:nvSpPr>
          <p:spPr>
            <a:xfrm>
              <a:off x="4199540" y="1738214"/>
              <a:ext cx="856452" cy="307776"/>
            </a:xfrm>
            <a:prstGeom prst="rect">
              <a:avLst/>
            </a:prstGeom>
            <a:noFill/>
          </p:spPr>
          <p:txBody>
            <a:bodyPr wrap="square" rtlCol="0">
              <a:spAutoFit/>
            </a:bodyPr>
            <a:lstStyle/>
            <a:p>
              <a:pPr algn="ctr">
                <a:defRPr/>
              </a:pPr>
              <a:r>
                <a:rPr lang="zh-CN" altLang="en-US" sz="900" dirty="0" smtClean="0">
                  <a:solidFill>
                    <a:srgbClr val="0070C0"/>
                  </a:solidFill>
                  <a:latin typeface="+mn-ea"/>
                  <a:cs typeface="+mn-ea"/>
                </a:rPr>
                <a:t>标题</a:t>
              </a:r>
              <a:endParaRPr lang="zh-CN" altLang="en-US" sz="900" dirty="0">
                <a:solidFill>
                  <a:srgbClr val="0070C0"/>
                </a:solidFill>
                <a:latin typeface="+mn-ea"/>
                <a:cs typeface="+mn-ea"/>
              </a:endParaRPr>
            </a:p>
          </p:txBody>
        </p:sp>
      </p:grpSp>
    </p:spTree>
    <p:custDataLst>
      <p:tags r:id="rId1"/>
    </p:custDataLst>
  </p:cSld>
  <p:clrMapOvr>
    <a:overrideClrMapping bg1="lt1" tx1="dk1" bg2="lt2" tx2="dk2" accent1="accent1" accent2="accent2" accent3="accent3" accent4="accent4" accent5="accent5" accent6="accent6" hlink="hlink" folHlink="folHlink"/>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par>
                                <p:cTn id="32" presetID="53" presetClass="entr" presetSubtype="16"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p:cTn id="34" dur="500" fill="hold"/>
                                        <p:tgtEl>
                                          <p:spTgt spid="57"/>
                                        </p:tgtEl>
                                        <p:attrNameLst>
                                          <p:attrName>ppt_w</p:attrName>
                                        </p:attrNameLst>
                                      </p:cBhvr>
                                      <p:tavLst>
                                        <p:tav tm="0">
                                          <p:val>
                                            <p:fltVal val="0"/>
                                          </p:val>
                                        </p:tav>
                                        <p:tav tm="100000">
                                          <p:val>
                                            <p:strVal val="#ppt_w"/>
                                          </p:val>
                                        </p:tav>
                                      </p:tavLst>
                                    </p:anim>
                                    <p:anim calcmode="lin" valueType="num">
                                      <p:cBhvr>
                                        <p:cTn id="35" dur="500" fill="hold"/>
                                        <p:tgtEl>
                                          <p:spTgt spid="57"/>
                                        </p:tgtEl>
                                        <p:attrNameLst>
                                          <p:attrName>ppt_h</p:attrName>
                                        </p:attrNameLst>
                                      </p:cBhvr>
                                      <p:tavLst>
                                        <p:tav tm="0">
                                          <p:val>
                                            <p:fltVal val="0"/>
                                          </p:val>
                                        </p:tav>
                                        <p:tav tm="100000">
                                          <p:val>
                                            <p:strVal val="#ppt_h"/>
                                          </p:val>
                                        </p:tav>
                                      </p:tavLst>
                                    </p:anim>
                                    <p:animEffect transition="in" filter="fade">
                                      <p:cBhvr>
                                        <p:cTn id="36" dur="500"/>
                                        <p:tgtEl>
                                          <p:spTgt spid="57"/>
                                        </p:tgtEl>
                                      </p:cBhvr>
                                    </p:animEffect>
                                  </p:childTnLst>
                                </p:cTn>
                              </p:par>
                              <p:par>
                                <p:cTn id="37" presetID="53" presetClass="entr" presetSubtype="16"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animEffect transition="in" filter="fade">
                                      <p:cBhvr>
                                        <p:cTn id="46" dur="500"/>
                                        <p:tgtEl>
                                          <p:spTgt spid="64"/>
                                        </p:tgtEl>
                                      </p:cBhvr>
                                    </p:animEffect>
                                  </p:childTnLst>
                                </p:cTn>
                              </p:par>
                              <p:par>
                                <p:cTn id="47" presetID="53" presetClass="entr" presetSubtype="16"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 calcmode="lin" valueType="num">
                                      <p:cBhvr>
                                        <p:cTn id="49" dur="500" fill="hold"/>
                                        <p:tgtEl>
                                          <p:spTgt spid="78"/>
                                        </p:tgtEl>
                                        <p:attrNameLst>
                                          <p:attrName>ppt_w</p:attrName>
                                        </p:attrNameLst>
                                      </p:cBhvr>
                                      <p:tavLst>
                                        <p:tav tm="0">
                                          <p:val>
                                            <p:fltVal val="0"/>
                                          </p:val>
                                        </p:tav>
                                        <p:tav tm="100000">
                                          <p:val>
                                            <p:strVal val="#ppt_w"/>
                                          </p:val>
                                        </p:tav>
                                      </p:tavLst>
                                    </p:anim>
                                    <p:anim calcmode="lin" valueType="num">
                                      <p:cBhvr>
                                        <p:cTn id="50" dur="500" fill="hold"/>
                                        <p:tgtEl>
                                          <p:spTgt spid="78"/>
                                        </p:tgtEl>
                                        <p:attrNameLst>
                                          <p:attrName>ppt_h</p:attrName>
                                        </p:attrNameLst>
                                      </p:cBhvr>
                                      <p:tavLst>
                                        <p:tav tm="0">
                                          <p:val>
                                            <p:fltVal val="0"/>
                                          </p:val>
                                        </p:tav>
                                        <p:tav tm="100000">
                                          <p:val>
                                            <p:strVal val="#ppt_h"/>
                                          </p:val>
                                        </p:tav>
                                      </p:tavLst>
                                    </p:anim>
                                    <p:animEffect transition="in" filter="fade">
                                      <p:cBhvr>
                                        <p:cTn id="51" dur="500"/>
                                        <p:tgtEl>
                                          <p:spTgt spid="78"/>
                                        </p:tgtEl>
                                      </p:cBhvr>
                                    </p:animEffect>
                                  </p:childTnLst>
                                </p:cTn>
                              </p:par>
                              <p:par>
                                <p:cTn id="52" presetID="53" presetClass="entr" presetSubtype="16" fill="hold" nodeType="with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par>
                                <p:cTn id="57" presetID="53" presetClass="entr" presetSubtype="16"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p:cTn id="59" dur="500" fill="hold"/>
                                        <p:tgtEl>
                                          <p:spTgt spid="71"/>
                                        </p:tgtEl>
                                        <p:attrNameLst>
                                          <p:attrName>ppt_w</p:attrName>
                                        </p:attrNameLst>
                                      </p:cBhvr>
                                      <p:tavLst>
                                        <p:tav tm="0">
                                          <p:val>
                                            <p:fltVal val="0"/>
                                          </p:val>
                                        </p:tav>
                                        <p:tav tm="100000">
                                          <p:val>
                                            <p:strVal val="#ppt_w"/>
                                          </p:val>
                                        </p:tav>
                                      </p:tavLst>
                                    </p:anim>
                                    <p:anim calcmode="lin" valueType="num">
                                      <p:cBhvr>
                                        <p:cTn id="60" dur="500" fill="hold"/>
                                        <p:tgtEl>
                                          <p:spTgt spid="71"/>
                                        </p:tgtEl>
                                        <p:attrNameLst>
                                          <p:attrName>ppt_h</p:attrName>
                                        </p:attrNameLst>
                                      </p:cBhvr>
                                      <p:tavLst>
                                        <p:tav tm="0">
                                          <p:val>
                                            <p:fltVal val="0"/>
                                          </p:val>
                                        </p:tav>
                                        <p:tav tm="100000">
                                          <p:val>
                                            <p:strVal val="#ppt_h"/>
                                          </p:val>
                                        </p:tav>
                                      </p:tavLst>
                                    </p:anim>
                                    <p:animEffect transition="in" filter="fade">
                                      <p:cBhvr>
                                        <p:cTn id="61" dur="500"/>
                                        <p:tgtEl>
                                          <p:spTgt spid="71"/>
                                        </p:tgtEl>
                                      </p:cBhvr>
                                    </p:animEffect>
                                  </p:childTnLst>
                                </p:cTn>
                              </p:par>
                              <p:par>
                                <p:cTn id="62" presetID="53" presetClass="entr" presetSubtype="16" fill="hold" nodeType="withEffect">
                                  <p:stCondLst>
                                    <p:cond delay="0"/>
                                  </p:stCondLst>
                                  <p:childTnLst>
                                    <p:set>
                                      <p:cBhvr>
                                        <p:cTn id="63" dur="1" fill="hold">
                                          <p:stCondLst>
                                            <p:cond delay="0"/>
                                          </p:stCondLst>
                                        </p:cTn>
                                        <p:tgtEl>
                                          <p:spTgt spid="74"/>
                                        </p:tgtEl>
                                        <p:attrNameLst>
                                          <p:attrName>style.visibility</p:attrName>
                                        </p:attrNameLst>
                                      </p:cBhvr>
                                      <p:to>
                                        <p:strVal val="visible"/>
                                      </p:to>
                                    </p:set>
                                    <p:anim calcmode="lin" valueType="num">
                                      <p:cBhvr>
                                        <p:cTn id="64" dur="500" fill="hold"/>
                                        <p:tgtEl>
                                          <p:spTgt spid="74"/>
                                        </p:tgtEl>
                                        <p:attrNameLst>
                                          <p:attrName>ppt_w</p:attrName>
                                        </p:attrNameLst>
                                      </p:cBhvr>
                                      <p:tavLst>
                                        <p:tav tm="0">
                                          <p:val>
                                            <p:fltVal val="0"/>
                                          </p:val>
                                        </p:tav>
                                        <p:tav tm="100000">
                                          <p:val>
                                            <p:strVal val="#ppt_w"/>
                                          </p:val>
                                        </p:tav>
                                      </p:tavLst>
                                    </p:anim>
                                    <p:anim calcmode="lin" valueType="num">
                                      <p:cBhvr>
                                        <p:cTn id="65" dur="500" fill="hold"/>
                                        <p:tgtEl>
                                          <p:spTgt spid="74"/>
                                        </p:tgtEl>
                                        <p:attrNameLst>
                                          <p:attrName>ppt_h</p:attrName>
                                        </p:attrNameLst>
                                      </p:cBhvr>
                                      <p:tavLst>
                                        <p:tav tm="0">
                                          <p:val>
                                            <p:fltVal val="0"/>
                                          </p:val>
                                        </p:tav>
                                        <p:tav tm="100000">
                                          <p:val>
                                            <p:strVal val="#ppt_h"/>
                                          </p:val>
                                        </p:tav>
                                      </p:tavLst>
                                    </p:anim>
                                    <p:animEffect transition="in" filter="fade">
                                      <p:cBhvr>
                                        <p:cTn id="66" dur="500"/>
                                        <p:tgtEl>
                                          <p:spTgt spid="7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right)">
                                      <p:cBhvr>
                                        <p:cTn id="71" dur="500"/>
                                        <p:tgtEl>
                                          <p:spTgt spid="20"/>
                                        </p:tgtEl>
                                      </p:cBhvr>
                                    </p:animEffect>
                                  </p:childTnLst>
                                </p:cTn>
                              </p:par>
                              <p:par>
                                <p:cTn id="72" presetID="22" presetClass="entr" presetSubtype="2" fill="hold"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right)">
                                      <p:cBhvr>
                                        <p:cTn id="74" dur="500"/>
                                        <p:tgtEl>
                                          <p:spTgt spid="8"/>
                                        </p:tgtEl>
                                      </p:cBhvr>
                                    </p:animEffect>
                                  </p:childTnLst>
                                </p:cTn>
                              </p:par>
                              <p:par>
                                <p:cTn id="75" presetID="22" presetClass="entr" presetSubtype="8"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par>
                                <p:cTn id="78" presetID="22" presetClass="entr" presetSubtype="8"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5606186" y="1613720"/>
            <a:ext cx="1107996" cy="369332"/>
          </a:xfrm>
          <a:prstGeom prst="rect">
            <a:avLst/>
          </a:prstGeom>
          <a:noFill/>
        </p:spPr>
        <p:txBody>
          <a:bodyPr wrap="none" rtlCol="0">
            <a:spAutoFit/>
          </a:bodyPr>
          <a:lstStyle/>
          <a:p>
            <a:r>
              <a:rPr lang="zh-CN" altLang="en-US" dirty="0" smtClean="0">
                <a:solidFill>
                  <a:schemeClr val="bg1"/>
                </a:solidFill>
                <a:latin typeface="+mn-ea"/>
                <a:cs typeface="+mn-ea"/>
              </a:rPr>
              <a:t>课题背景</a:t>
            </a:r>
            <a:endParaRPr lang="zh-CN" altLang="en-US" dirty="0">
              <a:solidFill>
                <a:schemeClr val="bg1"/>
              </a:solidFill>
              <a:latin typeface="+mn-ea"/>
              <a:cs typeface="+mn-ea"/>
            </a:endParaRPr>
          </a:p>
        </p:txBody>
      </p:sp>
      <p:sp>
        <p:nvSpPr>
          <p:cNvPr id="45" name="TextBox 44"/>
          <p:cNvSpPr txBox="1"/>
          <p:nvPr/>
        </p:nvSpPr>
        <p:spPr>
          <a:xfrm>
            <a:off x="5606186" y="2060313"/>
            <a:ext cx="1107996" cy="369332"/>
          </a:xfrm>
          <a:prstGeom prst="rect">
            <a:avLst/>
          </a:prstGeom>
          <a:noFill/>
        </p:spPr>
        <p:txBody>
          <a:bodyPr wrap="none" rtlCol="0">
            <a:spAutoFit/>
          </a:bodyPr>
          <a:lstStyle/>
          <a:p>
            <a:r>
              <a:rPr lang="zh-CN" altLang="en-US" dirty="0" smtClean="0">
                <a:solidFill>
                  <a:schemeClr val="bg1"/>
                </a:solidFill>
                <a:latin typeface="+mn-ea"/>
                <a:cs typeface="+mn-ea"/>
              </a:rPr>
              <a:t>研究意义</a:t>
            </a:r>
            <a:endParaRPr lang="zh-CN" altLang="en-US" dirty="0">
              <a:solidFill>
                <a:schemeClr val="bg1"/>
              </a:solidFill>
              <a:latin typeface="+mn-ea"/>
              <a:cs typeface="+mn-ea"/>
            </a:endParaRPr>
          </a:p>
        </p:txBody>
      </p:sp>
      <p:sp>
        <p:nvSpPr>
          <p:cNvPr id="46" name="TextBox 45"/>
          <p:cNvSpPr txBox="1"/>
          <p:nvPr/>
        </p:nvSpPr>
        <p:spPr>
          <a:xfrm>
            <a:off x="5606186" y="2506906"/>
            <a:ext cx="1107996" cy="369332"/>
          </a:xfrm>
          <a:prstGeom prst="rect">
            <a:avLst/>
          </a:prstGeom>
          <a:noFill/>
        </p:spPr>
        <p:txBody>
          <a:bodyPr wrap="none" rtlCol="0">
            <a:spAutoFit/>
          </a:bodyPr>
          <a:lstStyle/>
          <a:p>
            <a:r>
              <a:rPr lang="zh-CN" altLang="en-US" dirty="0" smtClean="0">
                <a:solidFill>
                  <a:schemeClr val="bg1"/>
                </a:solidFill>
                <a:latin typeface="+mn-ea"/>
                <a:cs typeface="+mn-ea"/>
              </a:rPr>
              <a:t>研究综述</a:t>
            </a:r>
            <a:endParaRPr lang="zh-CN" altLang="en-US" dirty="0">
              <a:solidFill>
                <a:schemeClr val="bg1"/>
              </a:solidFill>
              <a:latin typeface="+mn-ea"/>
              <a:cs typeface="+mn-ea"/>
            </a:endParaRPr>
          </a:p>
        </p:txBody>
      </p:sp>
      <p:sp>
        <p:nvSpPr>
          <p:cNvPr id="47" name="TextBox 46"/>
          <p:cNvSpPr txBox="1"/>
          <p:nvPr/>
        </p:nvSpPr>
        <p:spPr>
          <a:xfrm>
            <a:off x="5606186" y="2924922"/>
            <a:ext cx="1107996" cy="369332"/>
          </a:xfrm>
          <a:prstGeom prst="rect">
            <a:avLst/>
          </a:prstGeom>
          <a:noFill/>
        </p:spPr>
        <p:txBody>
          <a:bodyPr wrap="none" rtlCol="0">
            <a:spAutoFit/>
          </a:bodyPr>
          <a:lstStyle/>
          <a:p>
            <a:r>
              <a:rPr lang="zh-CN" altLang="en-US" dirty="0" smtClean="0">
                <a:solidFill>
                  <a:schemeClr val="bg1"/>
                </a:solidFill>
                <a:latin typeface="+mn-ea"/>
                <a:cs typeface="+mn-ea"/>
              </a:rPr>
              <a:t>理论基础</a:t>
            </a:r>
            <a:endParaRPr lang="zh-CN" altLang="en-US" dirty="0">
              <a:solidFill>
                <a:schemeClr val="bg1"/>
              </a:solidFill>
              <a:latin typeface="+mn-ea"/>
              <a:cs typeface="+mn-ea"/>
            </a:endParaRPr>
          </a:p>
        </p:txBody>
      </p:sp>
      <p:sp>
        <p:nvSpPr>
          <p:cNvPr id="48" name="TextBox 47"/>
          <p:cNvSpPr txBox="1"/>
          <p:nvPr/>
        </p:nvSpPr>
        <p:spPr>
          <a:xfrm>
            <a:off x="6808773" y="1660964"/>
            <a:ext cx="1261884"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THE BACKGROUND</a:t>
            </a:r>
            <a:endParaRPr lang="zh-CN" altLang="en-US" sz="1200" dirty="0">
              <a:solidFill>
                <a:schemeClr val="bg1"/>
              </a:solidFill>
              <a:latin typeface="+mn-ea"/>
              <a:cs typeface="+mn-ea"/>
            </a:endParaRPr>
          </a:p>
        </p:txBody>
      </p:sp>
      <p:sp>
        <p:nvSpPr>
          <p:cNvPr id="49" name="TextBox 48"/>
          <p:cNvSpPr txBox="1"/>
          <p:nvPr/>
        </p:nvSpPr>
        <p:spPr>
          <a:xfrm>
            <a:off x="6714196" y="2108732"/>
            <a:ext cx="1415772"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THE SIGNIFICANCE</a:t>
            </a:r>
            <a:endParaRPr lang="zh-CN" altLang="en-US" sz="1200" dirty="0">
              <a:solidFill>
                <a:schemeClr val="bg1"/>
              </a:solidFill>
              <a:latin typeface="+mn-ea"/>
              <a:cs typeface="+mn-ea"/>
            </a:endParaRPr>
          </a:p>
        </p:txBody>
      </p:sp>
      <p:sp>
        <p:nvSpPr>
          <p:cNvPr id="50" name="TextBox 49"/>
          <p:cNvSpPr txBox="1"/>
          <p:nvPr/>
        </p:nvSpPr>
        <p:spPr>
          <a:xfrm>
            <a:off x="6751867" y="2556500"/>
            <a:ext cx="1338828"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RESEARCH REVIEW</a:t>
            </a:r>
            <a:endParaRPr lang="zh-CN" altLang="en-US" sz="1200" dirty="0">
              <a:solidFill>
                <a:schemeClr val="bg1"/>
              </a:solidFill>
              <a:latin typeface="+mn-ea"/>
              <a:cs typeface="+mn-ea"/>
            </a:endParaRPr>
          </a:p>
        </p:txBody>
      </p:sp>
      <p:sp>
        <p:nvSpPr>
          <p:cNvPr id="51" name="TextBox 50"/>
          <p:cNvSpPr txBox="1"/>
          <p:nvPr/>
        </p:nvSpPr>
        <p:spPr>
          <a:xfrm>
            <a:off x="6723814" y="3004269"/>
            <a:ext cx="1492716" cy="276999"/>
          </a:xfrm>
          <a:prstGeom prst="rect">
            <a:avLst/>
          </a:prstGeom>
          <a:noFill/>
        </p:spPr>
        <p:txBody>
          <a:bodyPr wrap="none" rtlCol="0">
            <a:spAutoFit/>
          </a:bodyPr>
          <a:lstStyle/>
          <a:p>
            <a:pPr algn="ctr"/>
            <a:r>
              <a:rPr lang="en-US" altLang="zh-CN" sz="1200" dirty="0" smtClean="0">
                <a:solidFill>
                  <a:schemeClr val="bg1"/>
                </a:solidFill>
                <a:latin typeface="+mn-ea"/>
                <a:cs typeface="+mn-ea"/>
              </a:rPr>
              <a:t>THEORETICAL BASIS</a:t>
            </a:r>
            <a:endParaRPr lang="zh-CN" altLang="en-US" sz="1200" dirty="0">
              <a:solidFill>
                <a:schemeClr val="bg1"/>
              </a:solidFill>
              <a:latin typeface="+mn-ea"/>
              <a:cs typeface="+mn-ea"/>
            </a:endParaRPr>
          </a:p>
        </p:txBody>
      </p:sp>
      <p:grpSp>
        <p:nvGrpSpPr>
          <p:cNvPr id="54" name="组合 53"/>
          <p:cNvGrpSpPr/>
          <p:nvPr/>
        </p:nvGrpSpPr>
        <p:grpSpPr>
          <a:xfrm>
            <a:off x="2718194" y="1808482"/>
            <a:ext cx="1301106" cy="1301106"/>
            <a:chOff x="2683251" y="1980687"/>
            <a:chExt cx="1301106" cy="1301106"/>
          </a:xfrm>
          <a:effectLst>
            <a:outerShdw blurRad="254000" dist="254000" dir="8100000" algn="tr" rotWithShape="0">
              <a:prstClr val="black">
                <a:alpha val="50000"/>
              </a:prstClr>
            </a:outerShdw>
          </a:effectLst>
        </p:grpSpPr>
        <p:sp>
          <p:nvSpPr>
            <p:cNvPr id="55" name="椭圆 54"/>
            <p:cNvSpPr/>
            <p:nvPr/>
          </p:nvSpPr>
          <p:spPr>
            <a:xfrm>
              <a:off x="2683251" y="1980687"/>
              <a:ext cx="1301106" cy="1301106"/>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56" name="TextBox 55"/>
            <p:cNvSpPr txBox="1"/>
            <p:nvPr/>
          </p:nvSpPr>
          <p:spPr>
            <a:xfrm>
              <a:off x="3002623" y="2185262"/>
              <a:ext cx="662361" cy="830997"/>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p>
              <a:r>
                <a:rPr lang="en-US" altLang="zh-CN" sz="4800" dirty="0" smtClean="0">
                  <a:solidFill>
                    <a:srgbClr val="000000"/>
                  </a:solidFill>
                  <a:latin typeface="Watford DB" pitchFamily="2" charset="0"/>
                  <a:cs typeface="+mn-ea"/>
                </a:rPr>
                <a:t>1</a:t>
              </a:r>
              <a:endParaRPr lang="zh-CN" altLang="en-US" sz="4800" dirty="0">
                <a:solidFill>
                  <a:srgbClr val="000000"/>
                </a:solidFill>
                <a:latin typeface="Watford DB" pitchFamily="2" charset="0"/>
                <a:cs typeface="+mn-ea"/>
              </a:endParaRPr>
            </a:p>
          </p:txBody>
        </p:sp>
      </p:grpSp>
      <p:sp>
        <p:nvSpPr>
          <p:cNvPr id="58" name="椭圆 57"/>
          <p:cNvSpPr/>
          <p:nvPr/>
        </p:nvSpPr>
        <p:spPr>
          <a:xfrm>
            <a:off x="5312298" y="1641218"/>
            <a:ext cx="274777" cy="274777"/>
          </a:xfrm>
          <a:prstGeom prst="ellipse">
            <a:avLst/>
          </a:prstGeom>
          <a:gradFill flip="none" rotWithShape="1">
            <a:gsLst>
              <a:gs pos="20000">
                <a:srgbClr val="BFBFBF"/>
              </a:gs>
              <a:gs pos="80000">
                <a:srgbClr val="FFFFFF"/>
              </a:gs>
              <a:gs pos="100000">
                <a:schemeClr val="tx2">
                  <a:tint val="0"/>
                </a:schemeClr>
              </a:gs>
            </a:gsLst>
            <a:lin ang="2700000" scaled="1"/>
            <a:tileRect/>
          </a:gra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59" name="椭圆 58"/>
          <p:cNvSpPr/>
          <p:nvPr/>
        </p:nvSpPr>
        <p:spPr>
          <a:xfrm>
            <a:off x="5312298" y="2078581"/>
            <a:ext cx="274777" cy="274777"/>
          </a:xfrm>
          <a:prstGeom prst="ellipse">
            <a:avLst/>
          </a:prstGeom>
          <a:gradFill flip="none" rotWithShape="1">
            <a:gsLst>
              <a:gs pos="20000">
                <a:srgbClr val="BFBFBF"/>
              </a:gs>
              <a:gs pos="80000">
                <a:srgbClr val="FFFFFF"/>
              </a:gs>
              <a:gs pos="100000">
                <a:schemeClr val="tx2">
                  <a:tint val="0"/>
                </a:schemeClr>
              </a:gs>
            </a:gsLst>
            <a:lin ang="2700000" scaled="1"/>
            <a:tileRect/>
          </a:gra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60" name="椭圆 59"/>
          <p:cNvSpPr/>
          <p:nvPr/>
        </p:nvSpPr>
        <p:spPr>
          <a:xfrm>
            <a:off x="5312298" y="2515944"/>
            <a:ext cx="274777" cy="274777"/>
          </a:xfrm>
          <a:prstGeom prst="ellipse">
            <a:avLst/>
          </a:prstGeom>
          <a:gradFill flip="none" rotWithShape="1">
            <a:gsLst>
              <a:gs pos="20000">
                <a:srgbClr val="BFBFBF"/>
              </a:gs>
              <a:gs pos="80000">
                <a:srgbClr val="FFFFFF"/>
              </a:gs>
              <a:gs pos="100000">
                <a:schemeClr val="tx2">
                  <a:tint val="0"/>
                </a:schemeClr>
              </a:gs>
            </a:gsLst>
            <a:lin ang="2700000" scaled="1"/>
            <a:tileRect/>
          </a:gra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61" name="椭圆 60"/>
          <p:cNvSpPr/>
          <p:nvPr/>
        </p:nvSpPr>
        <p:spPr>
          <a:xfrm>
            <a:off x="5312298" y="2953307"/>
            <a:ext cx="274777" cy="274777"/>
          </a:xfrm>
          <a:prstGeom prst="ellipse">
            <a:avLst/>
          </a:prstGeom>
          <a:gradFill flip="none" rotWithShape="1">
            <a:gsLst>
              <a:gs pos="20000">
                <a:srgbClr val="BFBFBF"/>
              </a:gs>
              <a:gs pos="80000">
                <a:srgbClr val="FFFFFF"/>
              </a:gs>
              <a:gs pos="100000">
                <a:schemeClr val="tx2">
                  <a:tint val="0"/>
                </a:schemeClr>
              </a:gs>
            </a:gsLst>
            <a:lin ang="2700000" scaled="1"/>
            <a:tileRect/>
          </a:gra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64" name="TextBox 6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ppt_x</p:attrName>
                                        </p:attrNameLst>
                                      </p:cBhvr>
                                      <p:tavLst>
                                        <p:tav tm="0">
                                          <p:val>
                                            <p:strVal val="#ppt_x-#ppt_w*1.125000"/>
                                          </p:val>
                                        </p:tav>
                                        <p:tav tm="100000">
                                          <p:val>
                                            <p:strVal val="#ppt_x"/>
                                          </p:val>
                                        </p:tav>
                                      </p:tavLst>
                                    </p:anim>
                                    <p:animEffect transition="in" filter="wipe(right)">
                                      <p:cBhvr>
                                        <p:cTn id="12" dur="500"/>
                                        <p:tgtEl>
                                          <p:spTgt spid="59"/>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p:tgtEl>
                                          <p:spTgt spid="60"/>
                                        </p:tgtEl>
                                        <p:attrNameLst>
                                          <p:attrName>ppt_x</p:attrName>
                                        </p:attrNameLst>
                                      </p:cBhvr>
                                      <p:tavLst>
                                        <p:tav tm="0">
                                          <p:val>
                                            <p:strVal val="#ppt_x-#ppt_w*1.125000"/>
                                          </p:val>
                                        </p:tav>
                                        <p:tav tm="100000">
                                          <p:val>
                                            <p:strVal val="#ppt_x"/>
                                          </p:val>
                                        </p:tav>
                                      </p:tavLst>
                                    </p:anim>
                                    <p:animEffect transition="in" filter="wipe(right)">
                                      <p:cBhvr>
                                        <p:cTn id="16" dur="500"/>
                                        <p:tgtEl>
                                          <p:spTgt spid="60"/>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p:tgtEl>
                                          <p:spTgt spid="61"/>
                                        </p:tgtEl>
                                        <p:attrNameLst>
                                          <p:attrName>ppt_x</p:attrName>
                                        </p:attrNameLst>
                                      </p:cBhvr>
                                      <p:tavLst>
                                        <p:tav tm="0">
                                          <p:val>
                                            <p:strVal val="#ppt_x-#ppt_w*1.125000"/>
                                          </p:val>
                                        </p:tav>
                                        <p:tav tm="100000">
                                          <p:val>
                                            <p:strVal val="#ppt_x"/>
                                          </p:val>
                                        </p:tav>
                                      </p:tavLst>
                                    </p:anim>
                                    <p:animEffect transition="in" filter="wipe(right)">
                                      <p:cBhvr>
                                        <p:cTn id="20" dur="500"/>
                                        <p:tgtEl>
                                          <p:spTgt spid="61"/>
                                        </p:tgtEl>
                                      </p:cBhvr>
                                    </p:animEffect>
                                  </p:childTnLst>
                                </p:cTn>
                              </p:par>
                              <p:par>
                                <p:cTn id="21" presetID="12" presetClass="entr" presetSubtype="8" fill="hold" grpId="0" nodeType="withEffect">
                                  <p:stCondLst>
                                    <p:cond delay="3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ppt_x</p:attrName>
                                        </p:attrNameLst>
                                      </p:cBhvr>
                                      <p:tavLst>
                                        <p:tav tm="0">
                                          <p:val>
                                            <p:strVal val="#ppt_x-#ppt_w*1.125000"/>
                                          </p:val>
                                        </p:tav>
                                        <p:tav tm="100000">
                                          <p:val>
                                            <p:strVal val="#ppt_x"/>
                                          </p:val>
                                        </p:tav>
                                      </p:tavLst>
                                    </p:anim>
                                    <p:animEffect transition="in" filter="wipe(right)">
                                      <p:cBhvr>
                                        <p:cTn id="24" dur="500"/>
                                        <p:tgtEl>
                                          <p:spTgt spid="44"/>
                                        </p:tgtEl>
                                      </p:cBhvr>
                                    </p:animEffect>
                                  </p:childTnLst>
                                </p:cTn>
                              </p:par>
                              <p:par>
                                <p:cTn id="25" presetID="12" presetClass="entr" presetSubtype="8" fill="hold" grpId="0" nodeType="withEffect">
                                  <p:stCondLst>
                                    <p:cond delay="3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par>
                                <p:cTn id="29" presetID="12" presetClass="entr" presetSubtype="8" fill="hold" grpId="0" nodeType="withEffect">
                                  <p:stCondLst>
                                    <p:cond delay="3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p:tgtEl>
                                          <p:spTgt spid="46"/>
                                        </p:tgtEl>
                                        <p:attrNameLst>
                                          <p:attrName>ppt_x</p:attrName>
                                        </p:attrNameLst>
                                      </p:cBhvr>
                                      <p:tavLst>
                                        <p:tav tm="0">
                                          <p:val>
                                            <p:strVal val="#ppt_x-#ppt_w*1.125000"/>
                                          </p:val>
                                        </p:tav>
                                        <p:tav tm="100000">
                                          <p:val>
                                            <p:strVal val="#ppt_x"/>
                                          </p:val>
                                        </p:tav>
                                      </p:tavLst>
                                    </p:anim>
                                    <p:animEffect transition="in" filter="wipe(right)">
                                      <p:cBhvr>
                                        <p:cTn id="32" dur="500"/>
                                        <p:tgtEl>
                                          <p:spTgt spid="46"/>
                                        </p:tgtEl>
                                      </p:cBhvr>
                                    </p:animEffect>
                                  </p:childTnLst>
                                </p:cTn>
                              </p:par>
                              <p:par>
                                <p:cTn id="33" presetID="12" presetClass="entr" presetSubtype="8" fill="hold" grpId="0" nodeType="withEffect">
                                  <p:stCondLst>
                                    <p:cond delay="3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p:tgtEl>
                                          <p:spTgt spid="47"/>
                                        </p:tgtEl>
                                        <p:attrNameLst>
                                          <p:attrName>ppt_x</p:attrName>
                                        </p:attrNameLst>
                                      </p:cBhvr>
                                      <p:tavLst>
                                        <p:tav tm="0">
                                          <p:val>
                                            <p:strVal val="#ppt_x-#ppt_w*1.125000"/>
                                          </p:val>
                                        </p:tav>
                                        <p:tav tm="100000">
                                          <p:val>
                                            <p:strVal val="#ppt_x"/>
                                          </p:val>
                                        </p:tav>
                                      </p:tavLst>
                                    </p:anim>
                                    <p:animEffect transition="in" filter="wipe(right)">
                                      <p:cBhvr>
                                        <p:cTn id="36" dur="500"/>
                                        <p:tgtEl>
                                          <p:spTgt spid="47"/>
                                        </p:tgtEl>
                                      </p:cBhvr>
                                    </p:animEffect>
                                  </p:childTnLst>
                                </p:cTn>
                              </p:par>
                              <p:par>
                                <p:cTn id="37" presetID="12" presetClass="entr" presetSubtype="8" fill="hold" grpId="0" nodeType="withEffect">
                                  <p:stCondLst>
                                    <p:cond delay="60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ppt_x</p:attrName>
                                        </p:attrNameLst>
                                      </p:cBhvr>
                                      <p:tavLst>
                                        <p:tav tm="0">
                                          <p:val>
                                            <p:strVal val="#ppt_x-#ppt_w*1.125000"/>
                                          </p:val>
                                        </p:tav>
                                        <p:tav tm="100000">
                                          <p:val>
                                            <p:strVal val="#ppt_x"/>
                                          </p:val>
                                        </p:tav>
                                      </p:tavLst>
                                    </p:anim>
                                    <p:animEffect transition="in" filter="wipe(right)">
                                      <p:cBhvr>
                                        <p:cTn id="40" dur="500"/>
                                        <p:tgtEl>
                                          <p:spTgt spid="48"/>
                                        </p:tgtEl>
                                      </p:cBhvr>
                                    </p:animEffect>
                                  </p:childTnLst>
                                </p:cTn>
                              </p:par>
                              <p:par>
                                <p:cTn id="41" presetID="12" presetClass="entr" presetSubtype="8" fill="hold" grpId="0" nodeType="withEffect">
                                  <p:stCondLst>
                                    <p:cond delay="60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p:tgtEl>
                                          <p:spTgt spid="49"/>
                                        </p:tgtEl>
                                        <p:attrNameLst>
                                          <p:attrName>ppt_x</p:attrName>
                                        </p:attrNameLst>
                                      </p:cBhvr>
                                      <p:tavLst>
                                        <p:tav tm="0">
                                          <p:val>
                                            <p:strVal val="#ppt_x-#ppt_w*1.125000"/>
                                          </p:val>
                                        </p:tav>
                                        <p:tav tm="100000">
                                          <p:val>
                                            <p:strVal val="#ppt_x"/>
                                          </p:val>
                                        </p:tav>
                                      </p:tavLst>
                                    </p:anim>
                                    <p:animEffect transition="in" filter="wipe(right)">
                                      <p:cBhvr>
                                        <p:cTn id="44" dur="500"/>
                                        <p:tgtEl>
                                          <p:spTgt spid="49"/>
                                        </p:tgtEl>
                                      </p:cBhvr>
                                    </p:animEffect>
                                  </p:childTnLst>
                                </p:cTn>
                              </p:par>
                              <p:par>
                                <p:cTn id="45" presetID="12" presetClass="entr" presetSubtype="8" fill="hold" grpId="0" nodeType="withEffect">
                                  <p:stCondLst>
                                    <p:cond delay="60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500"/>
                                        <p:tgtEl>
                                          <p:spTgt spid="50"/>
                                        </p:tgtEl>
                                        <p:attrNameLst>
                                          <p:attrName>ppt_x</p:attrName>
                                        </p:attrNameLst>
                                      </p:cBhvr>
                                      <p:tavLst>
                                        <p:tav tm="0">
                                          <p:val>
                                            <p:strVal val="#ppt_x-#ppt_w*1.125000"/>
                                          </p:val>
                                        </p:tav>
                                        <p:tav tm="100000">
                                          <p:val>
                                            <p:strVal val="#ppt_x"/>
                                          </p:val>
                                        </p:tav>
                                      </p:tavLst>
                                    </p:anim>
                                    <p:animEffect transition="in" filter="wipe(right)">
                                      <p:cBhvr>
                                        <p:cTn id="48" dur="500"/>
                                        <p:tgtEl>
                                          <p:spTgt spid="50"/>
                                        </p:tgtEl>
                                      </p:cBhvr>
                                    </p:animEffect>
                                  </p:childTnLst>
                                </p:cTn>
                              </p:par>
                              <p:par>
                                <p:cTn id="49" presetID="12" presetClass="entr" presetSubtype="8" fill="hold" grpId="0" nodeType="withEffect">
                                  <p:stCondLst>
                                    <p:cond delay="60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p:tgtEl>
                                          <p:spTgt spid="51"/>
                                        </p:tgtEl>
                                        <p:attrNameLst>
                                          <p:attrName>ppt_x</p:attrName>
                                        </p:attrNameLst>
                                      </p:cBhvr>
                                      <p:tavLst>
                                        <p:tav tm="0">
                                          <p:val>
                                            <p:strVal val="#ppt_x-#ppt_w*1.125000"/>
                                          </p:val>
                                        </p:tav>
                                        <p:tav tm="100000">
                                          <p:val>
                                            <p:strVal val="#ppt_x"/>
                                          </p:val>
                                        </p:tav>
                                      </p:tavLst>
                                    </p:anim>
                                    <p:animEffect transition="in" filter="wipe(right)">
                                      <p:cBhvr>
                                        <p:cTn id="52" dur="500"/>
                                        <p:tgtEl>
                                          <p:spTgt spid="51"/>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8" grpId="0" animBg="1"/>
      <p:bldP spid="59" grpId="0" animBg="1"/>
      <p:bldP spid="60" grpId="0" animBg="1"/>
      <p:bldP spid="61" grpId="0" animBg="1"/>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方案评估</a:t>
            </a:r>
            <a:endParaRPr lang="zh-CN" altLang="en-US" sz="2000" spc="300" dirty="0">
              <a:latin typeface="+mn-ea"/>
              <a:cs typeface="+mn-ea"/>
            </a:endParaRPr>
          </a:p>
        </p:txBody>
      </p:sp>
      <p:sp>
        <p:nvSpPr>
          <p:cNvPr id="27" name="TextBox 26"/>
          <p:cNvSpPr txBox="1"/>
          <p:nvPr/>
        </p:nvSpPr>
        <p:spPr>
          <a:xfrm>
            <a:off x="2280058" y="267886"/>
            <a:ext cx="2031325"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PROJECT EVALUATION</a:t>
            </a:r>
            <a:endParaRPr lang="zh-CN" altLang="en-US" dirty="0">
              <a:solidFill>
                <a:srgbClr val="0070C0"/>
              </a:solidFill>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709404" y="798263"/>
            <a:ext cx="7725192" cy="646331"/>
          </a:xfrm>
          <a:prstGeom prst="rect">
            <a:avLst/>
          </a:prstGeom>
          <a:noFill/>
        </p:spPr>
        <p:txBody>
          <a:bodyPr wrap="none" rtlCol="0">
            <a:spAutoFit/>
          </a:bodyPr>
          <a:lstStyle/>
          <a:p>
            <a:r>
              <a:rPr lang="zh-CN" altLang="en-US" sz="1200" dirty="0" smtClean="0">
                <a:latin typeface="+mn-ea"/>
                <a:cs typeface="+mn-ea"/>
              </a:rPr>
              <a:t>请您添加文字内容，内容详尽简要清晰足够表达标题，准确无误。添加文字内容，内容详尽简要清晰。请您添加</a:t>
            </a:r>
            <a:endParaRPr lang="en-US" altLang="zh-CN" sz="1200" dirty="0" smtClean="0">
              <a:latin typeface="+mn-ea"/>
              <a:cs typeface="+mn-ea"/>
            </a:endParaRPr>
          </a:p>
          <a:p>
            <a:r>
              <a:rPr lang="zh-CN" altLang="en-US" sz="1200" dirty="0" smtClean="0">
                <a:latin typeface="+mn-ea"/>
                <a:cs typeface="+mn-ea"/>
              </a:rPr>
              <a:t>文字内容，内容详尽简要清晰足够表达标题，准确无误。添加文字内容，内容详尽简要清晰。请您添加文字内容</a:t>
            </a:r>
            <a:endParaRPr lang="en-US" altLang="zh-CN" sz="1200" dirty="0" smtClean="0">
              <a:latin typeface="+mn-ea"/>
              <a:cs typeface="+mn-ea"/>
            </a:endParaRPr>
          </a:p>
          <a:p>
            <a:r>
              <a:rPr lang="zh-CN" altLang="en-US" sz="1200" dirty="0" smtClean="0">
                <a:latin typeface="+mn-ea"/>
                <a:cs typeface="+mn-ea"/>
              </a:rPr>
              <a:t>，内容详尽简要清晰足够表达标题，准确无误。添加文字内容，内容详尽简要清晰。</a:t>
            </a:r>
            <a:endParaRPr lang="en-US" altLang="zh-CN" sz="1200" dirty="0" smtClean="0">
              <a:latin typeface="+mn-ea"/>
              <a:cs typeface="+mn-ea"/>
            </a:endParaRPr>
          </a:p>
        </p:txBody>
      </p:sp>
      <p:grpSp>
        <p:nvGrpSpPr>
          <p:cNvPr id="33" name="组合 32"/>
          <p:cNvGrpSpPr/>
          <p:nvPr/>
        </p:nvGrpSpPr>
        <p:grpSpPr>
          <a:xfrm>
            <a:off x="695368" y="3811490"/>
            <a:ext cx="1721136" cy="548848"/>
            <a:chOff x="695368" y="3811490"/>
            <a:chExt cx="1721136" cy="548848"/>
          </a:xfrm>
        </p:grpSpPr>
        <p:grpSp>
          <p:nvGrpSpPr>
            <p:cNvPr id="34" name="组合 33"/>
            <p:cNvGrpSpPr/>
            <p:nvPr/>
          </p:nvGrpSpPr>
          <p:grpSpPr>
            <a:xfrm>
              <a:off x="695368" y="3811490"/>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37" name="圆角矩形 3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sp>
          <p:nvSpPr>
            <p:cNvPr id="35" name="椭圆 34"/>
            <p:cNvSpPr/>
            <p:nvPr/>
          </p:nvSpPr>
          <p:spPr>
            <a:xfrm>
              <a:off x="825405" y="395196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grpSp>
        <p:nvGrpSpPr>
          <p:cNvPr id="38" name="组合 37"/>
          <p:cNvGrpSpPr/>
          <p:nvPr/>
        </p:nvGrpSpPr>
        <p:grpSpPr>
          <a:xfrm>
            <a:off x="2173927" y="3285519"/>
            <a:ext cx="1721136" cy="548848"/>
            <a:chOff x="2173927" y="3285519"/>
            <a:chExt cx="1721136" cy="548848"/>
          </a:xfrm>
        </p:grpSpPr>
        <p:grpSp>
          <p:nvGrpSpPr>
            <p:cNvPr id="39" name="组合 3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42" name="圆角矩形 4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sp>
          <p:nvSpPr>
            <p:cNvPr id="40" name="椭圆 39"/>
            <p:cNvSpPr/>
            <p:nvPr/>
          </p:nvSpPr>
          <p:spPr>
            <a:xfrm>
              <a:off x="2307128" y="3420211"/>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grpSp>
        <p:nvGrpSpPr>
          <p:cNvPr id="43" name="组合 42"/>
          <p:cNvGrpSpPr/>
          <p:nvPr/>
        </p:nvGrpSpPr>
        <p:grpSpPr>
          <a:xfrm>
            <a:off x="3685227" y="2759547"/>
            <a:ext cx="1721136" cy="548848"/>
            <a:chOff x="3685227" y="2759547"/>
            <a:chExt cx="1721136" cy="548848"/>
          </a:xfrm>
        </p:grpSpPr>
        <p:grpSp>
          <p:nvGrpSpPr>
            <p:cNvPr id="44" name="组合 43"/>
            <p:cNvGrpSpPr/>
            <p:nvPr/>
          </p:nvGrpSpPr>
          <p:grpSpPr>
            <a:xfrm>
              <a:off x="3685227" y="2759547"/>
              <a:ext cx="1721136" cy="548848"/>
              <a:chOff x="4304043" y="1286668"/>
              <a:chExt cx="3837944" cy="2757793"/>
            </a:xfrm>
            <a:effectLst>
              <a:outerShdw blurRad="381000" dist="254000" dir="8100000" algn="tr" rotWithShape="0">
                <a:prstClr val="black">
                  <a:alpha val="40000"/>
                </a:prstClr>
              </a:outerShdw>
            </a:effectLst>
          </p:grpSpPr>
          <p:sp>
            <p:nvSpPr>
              <p:cNvPr id="46" name="圆角矩形 4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47" name="圆角矩形 4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sp>
          <p:nvSpPr>
            <p:cNvPr id="45" name="椭圆 44"/>
            <p:cNvSpPr/>
            <p:nvPr/>
          </p:nvSpPr>
          <p:spPr>
            <a:xfrm>
              <a:off x="3829063" y="2894239"/>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grpSp>
        <p:nvGrpSpPr>
          <p:cNvPr id="48" name="组合 47"/>
          <p:cNvGrpSpPr/>
          <p:nvPr/>
        </p:nvGrpSpPr>
        <p:grpSpPr>
          <a:xfrm>
            <a:off x="5204626" y="2233575"/>
            <a:ext cx="1721136" cy="548848"/>
            <a:chOff x="5204626" y="2233575"/>
            <a:chExt cx="1721136" cy="548848"/>
          </a:xfrm>
        </p:grpSpPr>
        <p:grpSp>
          <p:nvGrpSpPr>
            <p:cNvPr id="49" name="组合 48"/>
            <p:cNvGrpSpPr/>
            <p:nvPr/>
          </p:nvGrpSpPr>
          <p:grpSpPr>
            <a:xfrm>
              <a:off x="5204626" y="2233575"/>
              <a:ext cx="1721136" cy="548848"/>
              <a:chOff x="4304043" y="1286668"/>
              <a:chExt cx="3837944" cy="2757793"/>
            </a:xfrm>
            <a:effectLst>
              <a:outerShdw blurRad="381000" dist="254000" dir="8100000" algn="tr" rotWithShape="0">
                <a:prstClr val="black">
                  <a:alpha val="40000"/>
                </a:prstClr>
              </a:outerShdw>
            </a:effectLst>
          </p:grpSpPr>
          <p:sp>
            <p:nvSpPr>
              <p:cNvPr id="51" name="圆角矩形 5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52" name="圆角矩形 5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sp>
          <p:nvSpPr>
            <p:cNvPr id="50" name="椭圆 49"/>
            <p:cNvSpPr/>
            <p:nvPr/>
          </p:nvSpPr>
          <p:spPr>
            <a:xfrm>
              <a:off x="5384889" y="2368267"/>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grpSp>
        <p:nvGrpSpPr>
          <p:cNvPr id="53" name="组合 52"/>
          <p:cNvGrpSpPr/>
          <p:nvPr/>
        </p:nvGrpSpPr>
        <p:grpSpPr>
          <a:xfrm>
            <a:off x="6723643" y="1707603"/>
            <a:ext cx="1721136" cy="548848"/>
            <a:chOff x="6723643" y="1707603"/>
            <a:chExt cx="1721136" cy="548848"/>
          </a:xfrm>
        </p:grpSpPr>
        <p:grpSp>
          <p:nvGrpSpPr>
            <p:cNvPr id="54" name="组合 53"/>
            <p:cNvGrpSpPr/>
            <p:nvPr/>
          </p:nvGrpSpPr>
          <p:grpSpPr>
            <a:xfrm>
              <a:off x="6723643" y="1707603"/>
              <a:ext cx="1721136" cy="548848"/>
              <a:chOff x="4304043" y="1286668"/>
              <a:chExt cx="3837944" cy="2757793"/>
            </a:xfrm>
            <a:effectLst>
              <a:outerShdw blurRad="381000" dist="254000" dir="8100000" algn="tr" rotWithShape="0">
                <a:prstClr val="black">
                  <a:alpha val="40000"/>
                </a:prstClr>
              </a:outerShdw>
            </a:effectLst>
          </p:grpSpPr>
          <p:sp>
            <p:nvSpPr>
              <p:cNvPr id="56" name="圆角矩形 5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57" name="圆角矩形 5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sp>
          <p:nvSpPr>
            <p:cNvPr id="55" name="椭圆 54"/>
            <p:cNvSpPr/>
            <p:nvPr/>
          </p:nvSpPr>
          <p:spPr>
            <a:xfrm>
              <a:off x="6904288" y="1842295"/>
              <a:ext cx="279463" cy="279463"/>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sp>
        <p:nvSpPr>
          <p:cNvPr id="58" name="TextBox 57"/>
          <p:cNvSpPr txBox="1"/>
          <p:nvPr/>
        </p:nvSpPr>
        <p:spPr>
          <a:xfrm>
            <a:off x="1090354" y="3943670"/>
            <a:ext cx="1210588" cy="338554"/>
          </a:xfrm>
          <a:prstGeom prst="rect">
            <a:avLst/>
          </a:prstGeom>
          <a:noFill/>
          <a:effectLst/>
        </p:spPr>
        <p:txBody>
          <a:bodyPr wrap="none" rtlCol="0">
            <a:spAutoFit/>
          </a:bodyPr>
          <a:lstStyle/>
          <a:p>
            <a:r>
              <a:rPr lang="zh-CN" altLang="en-US" sz="1600" dirty="0" smtClean="0">
                <a:solidFill>
                  <a:srgbClr val="0070C0"/>
                </a:solidFill>
                <a:latin typeface="+mn-ea"/>
                <a:cs typeface="+mn-ea"/>
              </a:rPr>
              <a:t>添加标题一</a:t>
            </a:r>
            <a:endParaRPr lang="zh-CN" altLang="en-US" sz="1600" dirty="0">
              <a:solidFill>
                <a:srgbClr val="0070C0"/>
              </a:solidFill>
              <a:latin typeface="+mn-ea"/>
              <a:cs typeface="+mn-ea"/>
            </a:endParaRPr>
          </a:p>
        </p:txBody>
      </p:sp>
      <p:sp>
        <p:nvSpPr>
          <p:cNvPr id="59" name="TextBox 58"/>
          <p:cNvSpPr txBox="1"/>
          <p:nvPr/>
        </p:nvSpPr>
        <p:spPr>
          <a:xfrm>
            <a:off x="2616060" y="3390665"/>
            <a:ext cx="1210588" cy="338554"/>
          </a:xfrm>
          <a:prstGeom prst="rect">
            <a:avLst/>
          </a:prstGeom>
          <a:noFill/>
          <a:effectLst/>
        </p:spPr>
        <p:txBody>
          <a:bodyPr wrap="none" rtlCol="0">
            <a:spAutoFit/>
          </a:bodyPr>
          <a:lstStyle/>
          <a:p>
            <a:r>
              <a:rPr lang="zh-CN" altLang="en-US" sz="1600" dirty="0" smtClean="0">
                <a:solidFill>
                  <a:srgbClr val="0070C0"/>
                </a:solidFill>
                <a:latin typeface="+mn-ea"/>
                <a:cs typeface="+mn-ea"/>
              </a:rPr>
              <a:t>添加标题二</a:t>
            </a:r>
            <a:endParaRPr lang="zh-CN" altLang="en-US" sz="1600" dirty="0">
              <a:solidFill>
                <a:srgbClr val="0070C0"/>
              </a:solidFill>
              <a:latin typeface="+mn-ea"/>
              <a:cs typeface="+mn-ea"/>
            </a:endParaRPr>
          </a:p>
        </p:txBody>
      </p:sp>
      <p:sp>
        <p:nvSpPr>
          <p:cNvPr id="60" name="TextBox 59"/>
          <p:cNvSpPr txBox="1"/>
          <p:nvPr/>
        </p:nvSpPr>
        <p:spPr>
          <a:xfrm>
            <a:off x="4094012" y="2890094"/>
            <a:ext cx="1210588" cy="338554"/>
          </a:xfrm>
          <a:prstGeom prst="rect">
            <a:avLst/>
          </a:prstGeom>
          <a:noFill/>
          <a:effectLst/>
        </p:spPr>
        <p:txBody>
          <a:bodyPr wrap="none" rtlCol="0">
            <a:spAutoFit/>
          </a:bodyPr>
          <a:lstStyle/>
          <a:p>
            <a:r>
              <a:rPr lang="zh-CN" altLang="en-US" sz="1600" dirty="0" smtClean="0">
                <a:solidFill>
                  <a:srgbClr val="0070C0"/>
                </a:solidFill>
                <a:latin typeface="+mn-ea"/>
                <a:cs typeface="+mn-ea"/>
              </a:rPr>
              <a:t>添加标题三</a:t>
            </a:r>
            <a:endParaRPr lang="zh-CN" altLang="en-US" sz="1600" dirty="0">
              <a:solidFill>
                <a:srgbClr val="0070C0"/>
              </a:solidFill>
              <a:latin typeface="+mn-ea"/>
              <a:cs typeface="+mn-ea"/>
            </a:endParaRPr>
          </a:p>
        </p:txBody>
      </p:sp>
      <p:sp>
        <p:nvSpPr>
          <p:cNvPr id="61" name="TextBox 60"/>
          <p:cNvSpPr txBox="1"/>
          <p:nvPr/>
        </p:nvSpPr>
        <p:spPr>
          <a:xfrm>
            <a:off x="5662560" y="2355632"/>
            <a:ext cx="1210588" cy="338554"/>
          </a:xfrm>
          <a:prstGeom prst="rect">
            <a:avLst/>
          </a:prstGeom>
          <a:noFill/>
          <a:effectLst/>
        </p:spPr>
        <p:txBody>
          <a:bodyPr wrap="none" rtlCol="0">
            <a:spAutoFit/>
          </a:bodyPr>
          <a:lstStyle/>
          <a:p>
            <a:r>
              <a:rPr lang="zh-CN" altLang="en-US" sz="1600" dirty="0" smtClean="0">
                <a:solidFill>
                  <a:srgbClr val="0070C0"/>
                </a:solidFill>
                <a:latin typeface="+mn-ea"/>
                <a:cs typeface="+mn-ea"/>
              </a:rPr>
              <a:t>添加标题四</a:t>
            </a:r>
            <a:endParaRPr lang="zh-CN" altLang="en-US" sz="1600" dirty="0">
              <a:solidFill>
                <a:srgbClr val="0070C0"/>
              </a:solidFill>
              <a:latin typeface="+mn-ea"/>
              <a:cs typeface="+mn-ea"/>
            </a:endParaRPr>
          </a:p>
        </p:txBody>
      </p:sp>
      <p:sp>
        <p:nvSpPr>
          <p:cNvPr id="62" name="TextBox 61"/>
          <p:cNvSpPr txBox="1"/>
          <p:nvPr/>
        </p:nvSpPr>
        <p:spPr>
          <a:xfrm>
            <a:off x="7202888" y="1827822"/>
            <a:ext cx="1210588" cy="338554"/>
          </a:xfrm>
          <a:prstGeom prst="rect">
            <a:avLst/>
          </a:prstGeom>
          <a:noFill/>
          <a:effectLst/>
        </p:spPr>
        <p:txBody>
          <a:bodyPr wrap="none" rtlCol="0">
            <a:spAutoFit/>
          </a:bodyPr>
          <a:lstStyle/>
          <a:p>
            <a:r>
              <a:rPr lang="zh-CN" altLang="en-US" sz="1600" dirty="0" smtClean="0">
                <a:solidFill>
                  <a:srgbClr val="0070C0"/>
                </a:solidFill>
                <a:latin typeface="+mn-ea"/>
                <a:cs typeface="+mn-ea"/>
              </a:rPr>
              <a:t>添加标题五</a:t>
            </a:r>
            <a:endParaRPr lang="zh-CN" altLang="en-US" sz="1600" dirty="0">
              <a:solidFill>
                <a:srgbClr val="0070C0"/>
              </a:solidFill>
              <a:latin typeface="+mn-ea"/>
              <a:cs typeface="+mn-ea"/>
            </a:endParaRPr>
          </a:p>
        </p:txBody>
      </p:sp>
      <p:grpSp>
        <p:nvGrpSpPr>
          <p:cNvPr id="63" name="组合 62"/>
          <p:cNvGrpSpPr/>
          <p:nvPr/>
        </p:nvGrpSpPr>
        <p:grpSpPr>
          <a:xfrm>
            <a:off x="669337" y="1645497"/>
            <a:ext cx="435531" cy="435531"/>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65" name="椭圆 6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sp>
        <p:nvSpPr>
          <p:cNvPr id="66" name="椭圆 65"/>
          <p:cNvSpPr/>
          <p:nvPr/>
        </p:nvSpPr>
        <p:spPr>
          <a:xfrm>
            <a:off x="7794388" y="4243976"/>
            <a:ext cx="500908" cy="500908"/>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67" name="椭圆 66"/>
          <p:cNvSpPr/>
          <p:nvPr/>
        </p:nvSpPr>
        <p:spPr>
          <a:xfrm>
            <a:off x="8423305" y="3522698"/>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nvGrpSpPr>
          <p:cNvPr id="68" name="组合 67"/>
          <p:cNvGrpSpPr/>
          <p:nvPr/>
        </p:nvGrpSpPr>
        <p:grpSpPr>
          <a:xfrm>
            <a:off x="1397585" y="2038036"/>
            <a:ext cx="387220" cy="387220"/>
            <a:chOff x="304800" y="673100"/>
            <a:chExt cx="4000500" cy="4000500"/>
          </a:xfrm>
          <a:effectLst>
            <a:outerShdw blurRad="317500" dist="1905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grpSp>
        <p:nvGrpSpPr>
          <p:cNvPr id="71" name="组合 70"/>
          <p:cNvGrpSpPr/>
          <p:nvPr/>
        </p:nvGrpSpPr>
        <p:grpSpPr>
          <a:xfrm>
            <a:off x="7183751" y="4563355"/>
            <a:ext cx="219777" cy="219777"/>
            <a:chOff x="304800" y="673100"/>
            <a:chExt cx="4000500" cy="4000500"/>
          </a:xfrm>
          <a:effectLst>
            <a:outerShdw blurRad="381000" dist="152400" dir="8100000" algn="tr" rotWithShape="0">
              <a:prstClr val="black">
                <a:alpha val="7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73" name="椭圆 7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grpSp>
        <p:nvGrpSpPr>
          <p:cNvPr id="74" name="组合 73"/>
          <p:cNvGrpSpPr/>
          <p:nvPr/>
        </p:nvGrpSpPr>
        <p:grpSpPr>
          <a:xfrm>
            <a:off x="7316009" y="3897255"/>
            <a:ext cx="287919" cy="287919"/>
            <a:chOff x="304800" y="673100"/>
            <a:chExt cx="4000500" cy="4000500"/>
          </a:xfrm>
          <a:effectLst>
            <a:outerShdw blurRad="381000" dist="152400" dir="8100000" algn="tr" rotWithShape="0">
              <a:prstClr val="black">
                <a:alpha val="7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76" name="椭圆 7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sp>
        <p:nvSpPr>
          <p:cNvPr id="77" name="椭圆 76"/>
          <p:cNvSpPr/>
          <p:nvPr/>
        </p:nvSpPr>
        <p:spPr>
          <a:xfrm>
            <a:off x="1572773" y="1714183"/>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78" name="椭圆 77"/>
          <p:cNvSpPr/>
          <p:nvPr/>
        </p:nvSpPr>
        <p:spPr>
          <a:xfrm>
            <a:off x="967479" y="2387520"/>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nvGrpSpPr>
          <p:cNvPr id="79" name="组合 78"/>
          <p:cNvGrpSpPr/>
          <p:nvPr/>
        </p:nvGrpSpPr>
        <p:grpSpPr>
          <a:xfrm>
            <a:off x="8411685" y="3951960"/>
            <a:ext cx="408377" cy="408377"/>
            <a:chOff x="304800" y="673100"/>
            <a:chExt cx="4000500" cy="4000500"/>
          </a:xfrm>
          <a:effectLst>
            <a:outerShdw blurRad="317500" dist="1905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sp>
        <p:nvSpPr>
          <p:cNvPr id="82" name="椭圆 81"/>
          <p:cNvSpPr/>
          <p:nvPr/>
        </p:nvSpPr>
        <p:spPr>
          <a:xfrm>
            <a:off x="6629511" y="4508355"/>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83" name="椭圆 82"/>
          <p:cNvSpPr/>
          <p:nvPr/>
        </p:nvSpPr>
        <p:spPr>
          <a:xfrm>
            <a:off x="771568" y="2771491"/>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nvGrpSpPr>
          <p:cNvPr id="84" name="组合 83"/>
          <p:cNvGrpSpPr/>
          <p:nvPr/>
        </p:nvGrpSpPr>
        <p:grpSpPr>
          <a:xfrm>
            <a:off x="2318171" y="2121758"/>
            <a:ext cx="219777" cy="219777"/>
            <a:chOff x="304800" y="673100"/>
            <a:chExt cx="4000500" cy="4000500"/>
          </a:xfrm>
          <a:effectLst>
            <a:outerShdw blurRad="381000" dist="152400" dir="8100000" algn="tr" rotWithShape="0">
              <a:prstClr val="black">
                <a:alpha val="7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sp>
          <p:nvSpPr>
            <p:cNvPr id="86" name="椭圆 8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solidFill>
                <a:cs typeface="+mn-ea"/>
              </a:endParaRPr>
            </a:p>
          </p:txBody>
        </p:sp>
      </p:grpSp>
      <p:sp>
        <p:nvSpPr>
          <p:cNvPr id="87" name="椭圆 86"/>
          <p:cNvSpPr/>
          <p:nvPr/>
        </p:nvSpPr>
        <p:spPr>
          <a:xfrm>
            <a:off x="8585278" y="478491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88" name="TextBox 87"/>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p:transition spd="slow" advTm="0">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171"/>
                                            </p:tgtEl>
                                            <p:attrNameLst>
                                              <p:attrName>style.visibility</p:attrName>
                                            </p:attrNameLst>
                                          </p:cBhvr>
                                          <p:to>
                                            <p:strVal val="visible"/>
                                          </p:to>
                                        </p:set>
                                        <p:animEffect transition="in" filter="strips(upRight)">
                                          <p:cBhvr>
                                            <p:cTn id="28" dur="500"/>
                                            <p:tgtEl>
                                              <p:spTgt spid="171"/>
                                            </p:tgtEl>
                                          </p:cBhvr>
                                        </p:animEffect>
                                      </p:childTnLst>
                                    </p:cTn>
                                  </p:par>
                                </p:childTnLst>
                              </p:cTn>
                            </p:par>
                            <p:par>
                              <p:cTn id="29" fill="hold">
                                <p:stCondLst>
                                  <p:cond delay="2000"/>
                                </p:stCondLst>
                                <p:childTnLst>
                                  <p:par>
                                    <p:cTn id="30" presetID="2" presetClass="entr" presetSubtype="8" fill="hold" nodeType="afterEffect" p14:presetBounceEnd="44000">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14:bounceEnd="44000">
                                          <p:cBhvr additive="base">
                                            <p:cTn id="32" dur="500" fill="hold"/>
                                            <p:tgtEl>
                                              <p:spTgt spid="33"/>
                                            </p:tgtEl>
                                            <p:attrNameLst>
                                              <p:attrName>ppt_x</p:attrName>
                                            </p:attrNameLst>
                                          </p:cBhvr>
                                          <p:tavLst>
                                            <p:tav tm="0">
                                              <p:val>
                                                <p:strVal val="0-#ppt_w/2"/>
                                              </p:val>
                                            </p:tav>
                                            <p:tav tm="100000">
                                              <p:val>
                                                <p:strVal val="#ppt_x"/>
                                              </p:val>
                                            </p:tav>
                                          </p:tavLst>
                                        </p:anim>
                                        <p:anim calcmode="lin" valueType="num" p14:bounceEnd="44000">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44000">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14:bounceEnd="44000">
                                          <p:cBhvr additive="base">
                                            <p:cTn id="36" dur="500" fill="hold"/>
                                            <p:tgtEl>
                                              <p:spTgt spid="38"/>
                                            </p:tgtEl>
                                            <p:attrNameLst>
                                              <p:attrName>ppt_x</p:attrName>
                                            </p:attrNameLst>
                                          </p:cBhvr>
                                          <p:tavLst>
                                            <p:tav tm="0">
                                              <p:val>
                                                <p:strVal val="0-#ppt_w/2"/>
                                              </p:val>
                                            </p:tav>
                                            <p:tav tm="100000">
                                              <p:val>
                                                <p:strVal val="#ppt_x"/>
                                              </p:val>
                                            </p:tav>
                                          </p:tavLst>
                                        </p:anim>
                                        <p:anim calcmode="lin" valueType="num" p14:bounceEnd="44000">
                                          <p:cBhvr additive="base">
                                            <p:cTn id="37" dur="5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44000">
                                      <p:stCondLst>
                                        <p:cond delay="600"/>
                                      </p:stCondLst>
                                      <p:childTnLst>
                                        <p:set>
                                          <p:cBhvr>
                                            <p:cTn id="39" dur="1" fill="hold">
                                              <p:stCondLst>
                                                <p:cond delay="0"/>
                                              </p:stCondLst>
                                            </p:cTn>
                                            <p:tgtEl>
                                              <p:spTgt spid="43"/>
                                            </p:tgtEl>
                                            <p:attrNameLst>
                                              <p:attrName>style.visibility</p:attrName>
                                            </p:attrNameLst>
                                          </p:cBhvr>
                                          <p:to>
                                            <p:strVal val="visible"/>
                                          </p:to>
                                        </p:set>
                                        <p:anim calcmode="lin" valueType="num" p14:bounceEnd="44000">
                                          <p:cBhvr additive="base">
                                            <p:cTn id="40" dur="500" fill="hold"/>
                                            <p:tgtEl>
                                              <p:spTgt spid="43"/>
                                            </p:tgtEl>
                                            <p:attrNameLst>
                                              <p:attrName>ppt_x</p:attrName>
                                            </p:attrNameLst>
                                          </p:cBhvr>
                                          <p:tavLst>
                                            <p:tav tm="0">
                                              <p:val>
                                                <p:strVal val="0-#ppt_w/2"/>
                                              </p:val>
                                            </p:tav>
                                            <p:tav tm="100000">
                                              <p:val>
                                                <p:strVal val="#ppt_x"/>
                                              </p:val>
                                            </p:tav>
                                          </p:tavLst>
                                        </p:anim>
                                        <p:anim calcmode="lin" valueType="num" p14:bounceEnd="44000">
                                          <p:cBhvr additive="base">
                                            <p:cTn id="41" dur="5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14:presetBounceEnd="44000">
                                      <p:stCondLst>
                                        <p:cond delay="900"/>
                                      </p:stCondLst>
                                      <p:childTnLst>
                                        <p:set>
                                          <p:cBhvr>
                                            <p:cTn id="43" dur="1" fill="hold">
                                              <p:stCondLst>
                                                <p:cond delay="0"/>
                                              </p:stCondLst>
                                            </p:cTn>
                                            <p:tgtEl>
                                              <p:spTgt spid="48"/>
                                            </p:tgtEl>
                                            <p:attrNameLst>
                                              <p:attrName>style.visibility</p:attrName>
                                            </p:attrNameLst>
                                          </p:cBhvr>
                                          <p:to>
                                            <p:strVal val="visible"/>
                                          </p:to>
                                        </p:set>
                                        <p:anim calcmode="lin" valueType="num" p14:bounceEnd="44000">
                                          <p:cBhvr additive="base">
                                            <p:cTn id="44" dur="50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45" dur="500" fill="hold"/>
                                            <p:tgtEl>
                                              <p:spTgt spid="48"/>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14:presetBounceEnd="44000">
                                      <p:stCondLst>
                                        <p:cond delay="1200"/>
                                      </p:stCondLst>
                                      <p:childTnLst>
                                        <p:set>
                                          <p:cBhvr>
                                            <p:cTn id="47" dur="1" fill="hold">
                                              <p:stCondLst>
                                                <p:cond delay="0"/>
                                              </p:stCondLst>
                                            </p:cTn>
                                            <p:tgtEl>
                                              <p:spTgt spid="53"/>
                                            </p:tgtEl>
                                            <p:attrNameLst>
                                              <p:attrName>style.visibility</p:attrName>
                                            </p:attrNameLst>
                                          </p:cBhvr>
                                          <p:to>
                                            <p:strVal val="visible"/>
                                          </p:to>
                                        </p:set>
                                        <p:anim calcmode="lin" valueType="num" p14:bounceEnd="44000">
                                          <p:cBhvr additive="base">
                                            <p:cTn id="48" dur="500" fill="hold"/>
                                            <p:tgtEl>
                                              <p:spTgt spid="53"/>
                                            </p:tgtEl>
                                            <p:attrNameLst>
                                              <p:attrName>ppt_x</p:attrName>
                                            </p:attrNameLst>
                                          </p:cBhvr>
                                          <p:tavLst>
                                            <p:tav tm="0">
                                              <p:val>
                                                <p:strVal val="0-#ppt_w/2"/>
                                              </p:val>
                                            </p:tav>
                                            <p:tav tm="100000">
                                              <p:val>
                                                <p:strVal val="#ppt_x"/>
                                              </p:val>
                                            </p:tav>
                                          </p:tavLst>
                                        </p:anim>
                                        <p:anim calcmode="lin" valueType="num" p14:bounceEnd="44000">
                                          <p:cBhvr additive="base">
                                            <p:cTn id="49" dur="500" fill="hold"/>
                                            <p:tgtEl>
                                              <p:spTgt spid="53"/>
                                            </p:tgtEl>
                                            <p:attrNameLst>
                                              <p:attrName>ppt_y</p:attrName>
                                            </p:attrNameLst>
                                          </p:cBhvr>
                                          <p:tavLst>
                                            <p:tav tm="0">
                                              <p:val>
                                                <p:strVal val="#ppt_y"/>
                                              </p:val>
                                            </p:tav>
                                            <p:tav tm="100000">
                                              <p:val>
                                                <p:strVal val="#ppt_y"/>
                                              </p:val>
                                            </p:tav>
                                          </p:tavLst>
                                        </p:anim>
                                      </p:childTnLst>
                                    </p:cTn>
                                  </p:par>
                                  <p:par>
                                    <p:cTn id="50" presetID="12" presetClass="entr" presetSubtype="2" fill="hold" grpId="0" nodeType="withEffect">
                                      <p:stCondLst>
                                        <p:cond delay="30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p:tgtEl>
                                              <p:spTgt spid="58"/>
                                            </p:tgtEl>
                                            <p:attrNameLst>
                                              <p:attrName>ppt_x</p:attrName>
                                            </p:attrNameLst>
                                          </p:cBhvr>
                                          <p:tavLst>
                                            <p:tav tm="0">
                                              <p:val>
                                                <p:strVal val="#ppt_x+#ppt_w*1.125000"/>
                                              </p:val>
                                            </p:tav>
                                            <p:tav tm="100000">
                                              <p:val>
                                                <p:strVal val="#ppt_x"/>
                                              </p:val>
                                            </p:tav>
                                          </p:tavLst>
                                        </p:anim>
                                        <p:animEffect transition="in" filter="wipe(left)">
                                          <p:cBhvr>
                                            <p:cTn id="53" dur="500"/>
                                            <p:tgtEl>
                                              <p:spTgt spid="58"/>
                                            </p:tgtEl>
                                          </p:cBhvr>
                                        </p:animEffect>
                                      </p:childTnLst>
                                    </p:cTn>
                                  </p:par>
                                  <p:par>
                                    <p:cTn id="54" presetID="12" presetClass="entr" presetSubtype="2" fill="hold" grpId="0" nodeType="withEffect">
                                      <p:stCondLst>
                                        <p:cond delay="60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p:tgtEl>
                                              <p:spTgt spid="59"/>
                                            </p:tgtEl>
                                            <p:attrNameLst>
                                              <p:attrName>ppt_x</p:attrName>
                                            </p:attrNameLst>
                                          </p:cBhvr>
                                          <p:tavLst>
                                            <p:tav tm="0">
                                              <p:val>
                                                <p:strVal val="#ppt_x+#ppt_w*1.125000"/>
                                              </p:val>
                                            </p:tav>
                                            <p:tav tm="100000">
                                              <p:val>
                                                <p:strVal val="#ppt_x"/>
                                              </p:val>
                                            </p:tav>
                                          </p:tavLst>
                                        </p:anim>
                                        <p:animEffect transition="in" filter="wipe(left)">
                                          <p:cBhvr>
                                            <p:cTn id="57" dur="500"/>
                                            <p:tgtEl>
                                              <p:spTgt spid="59"/>
                                            </p:tgtEl>
                                          </p:cBhvr>
                                        </p:animEffect>
                                      </p:childTnLst>
                                    </p:cTn>
                                  </p:par>
                                  <p:par>
                                    <p:cTn id="58" presetID="12" presetClass="entr" presetSubtype="2" fill="hold" grpId="0" nodeType="withEffect">
                                      <p:stCondLst>
                                        <p:cond delay="90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p:tgtEl>
                                              <p:spTgt spid="60"/>
                                            </p:tgtEl>
                                            <p:attrNameLst>
                                              <p:attrName>ppt_x</p:attrName>
                                            </p:attrNameLst>
                                          </p:cBhvr>
                                          <p:tavLst>
                                            <p:tav tm="0">
                                              <p:val>
                                                <p:strVal val="#ppt_x+#ppt_w*1.125000"/>
                                              </p:val>
                                            </p:tav>
                                            <p:tav tm="100000">
                                              <p:val>
                                                <p:strVal val="#ppt_x"/>
                                              </p:val>
                                            </p:tav>
                                          </p:tavLst>
                                        </p:anim>
                                        <p:animEffect transition="in" filter="wipe(left)">
                                          <p:cBhvr>
                                            <p:cTn id="61" dur="500"/>
                                            <p:tgtEl>
                                              <p:spTgt spid="60"/>
                                            </p:tgtEl>
                                          </p:cBhvr>
                                        </p:animEffect>
                                      </p:childTnLst>
                                    </p:cTn>
                                  </p:par>
                                  <p:par>
                                    <p:cTn id="62" presetID="12" presetClass="entr" presetSubtype="2" fill="hold" grpId="0" nodeType="withEffect">
                                      <p:stCondLst>
                                        <p:cond delay="120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p:tgtEl>
                                              <p:spTgt spid="61"/>
                                            </p:tgtEl>
                                            <p:attrNameLst>
                                              <p:attrName>ppt_x</p:attrName>
                                            </p:attrNameLst>
                                          </p:cBhvr>
                                          <p:tavLst>
                                            <p:tav tm="0">
                                              <p:val>
                                                <p:strVal val="#ppt_x+#ppt_w*1.125000"/>
                                              </p:val>
                                            </p:tav>
                                            <p:tav tm="100000">
                                              <p:val>
                                                <p:strVal val="#ppt_x"/>
                                              </p:val>
                                            </p:tav>
                                          </p:tavLst>
                                        </p:anim>
                                        <p:animEffect transition="in" filter="wipe(left)">
                                          <p:cBhvr>
                                            <p:cTn id="65" dur="500"/>
                                            <p:tgtEl>
                                              <p:spTgt spid="61"/>
                                            </p:tgtEl>
                                          </p:cBhvr>
                                        </p:animEffect>
                                      </p:childTnLst>
                                    </p:cTn>
                                  </p:par>
                                  <p:par>
                                    <p:cTn id="66" presetID="12" presetClass="entr" presetSubtype="2" fill="hold" grpId="0" nodeType="withEffect">
                                      <p:stCondLst>
                                        <p:cond delay="150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p:tgtEl>
                                              <p:spTgt spid="62"/>
                                            </p:tgtEl>
                                            <p:attrNameLst>
                                              <p:attrName>ppt_x</p:attrName>
                                            </p:attrNameLst>
                                          </p:cBhvr>
                                          <p:tavLst>
                                            <p:tav tm="0">
                                              <p:val>
                                                <p:strVal val="#ppt_x+#ppt_w*1.125000"/>
                                              </p:val>
                                            </p:tav>
                                            <p:tav tm="100000">
                                              <p:val>
                                                <p:strVal val="#ppt_x"/>
                                              </p:val>
                                            </p:tav>
                                          </p:tavLst>
                                        </p:anim>
                                        <p:animEffect transition="in" filter="wipe(left)">
                                          <p:cBhvr>
                                            <p:cTn id="69" dur="500"/>
                                            <p:tgtEl>
                                              <p:spTgt spid="62"/>
                                            </p:tgtEl>
                                          </p:cBhvr>
                                        </p:animEffect>
                                      </p:childTnLst>
                                    </p:cTn>
                                  </p:par>
                                </p:childTnLst>
                              </p:cTn>
                            </p:par>
                            <p:par>
                              <p:cTn id="70" fill="hold">
                                <p:stCondLst>
                                  <p:cond delay="2500"/>
                                </p:stCondLst>
                                <p:childTnLst>
                                  <p:par>
                                    <p:cTn id="71" presetID="53" presetClass="entr" presetSubtype="16" fill="hold"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p:cTn id="78" dur="500" fill="hold"/>
                                            <p:tgtEl>
                                              <p:spTgt spid="66"/>
                                            </p:tgtEl>
                                            <p:attrNameLst>
                                              <p:attrName>ppt_w</p:attrName>
                                            </p:attrNameLst>
                                          </p:cBhvr>
                                          <p:tavLst>
                                            <p:tav tm="0">
                                              <p:val>
                                                <p:fltVal val="0"/>
                                              </p:val>
                                            </p:tav>
                                            <p:tav tm="100000">
                                              <p:val>
                                                <p:strVal val="#ppt_w"/>
                                              </p:val>
                                            </p:tav>
                                          </p:tavLst>
                                        </p:anim>
                                        <p:anim calcmode="lin" valueType="num">
                                          <p:cBhvr>
                                            <p:cTn id="79" dur="500" fill="hold"/>
                                            <p:tgtEl>
                                              <p:spTgt spid="66"/>
                                            </p:tgtEl>
                                            <p:attrNameLst>
                                              <p:attrName>ppt_h</p:attrName>
                                            </p:attrNameLst>
                                          </p:cBhvr>
                                          <p:tavLst>
                                            <p:tav tm="0">
                                              <p:val>
                                                <p:fltVal val="0"/>
                                              </p:val>
                                            </p:tav>
                                            <p:tav tm="100000">
                                              <p:val>
                                                <p:strVal val="#ppt_h"/>
                                              </p:val>
                                            </p:tav>
                                          </p:tavLst>
                                        </p:anim>
                                        <p:animEffect transition="in" filter="fade">
                                          <p:cBhvr>
                                            <p:cTn id="80" dur="500"/>
                                            <p:tgtEl>
                                              <p:spTgt spid="66"/>
                                            </p:tgtEl>
                                          </p:cBhvr>
                                        </p:animEffect>
                                      </p:childTnLst>
                                    </p:cTn>
                                  </p:par>
                                  <p:par>
                                    <p:cTn id="81" presetID="53" presetClass="entr" presetSubtype="16" fill="hold" grpId="0" nodeType="withEffect">
                                      <p:stCondLst>
                                        <p:cond delay="400"/>
                                      </p:stCondLst>
                                      <p:childTnLst>
                                        <p:set>
                                          <p:cBhvr>
                                            <p:cTn id="82" dur="1" fill="hold">
                                              <p:stCondLst>
                                                <p:cond delay="0"/>
                                              </p:stCondLst>
                                            </p:cTn>
                                            <p:tgtEl>
                                              <p:spTgt spid="67"/>
                                            </p:tgtEl>
                                            <p:attrNameLst>
                                              <p:attrName>style.visibility</p:attrName>
                                            </p:attrNameLst>
                                          </p:cBhvr>
                                          <p:to>
                                            <p:strVal val="visible"/>
                                          </p:to>
                                        </p:set>
                                        <p:anim calcmode="lin" valueType="num">
                                          <p:cBhvr>
                                            <p:cTn id="83" dur="500" fill="hold"/>
                                            <p:tgtEl>
                                              <p:spTgt spid="67"/>
                                            </p:tgtEl>
                                            <p:attrNameLst>
                                              <p:attrName>ppt_w</p:attrName>
                                            </p:attrNameLst>
                                          </p:cBhvr>
                                          <p:tavLst>
                                            <p:tav tm="0">
                                              <p:val>
                                                <p:fltVal val="0"/>
                                              </p:val>
                                            </p:tav>
                                            <p:tav tm="100000">
                                              <p:val>
                                                <p:strVal val="#ppt_w"/>
                                              </p:val>
                                            </p:tav>
                                          </p:tavLst>
                                        </p:anim>
                                        <p:anim calcmode="lin" valueType="num">
                                          <p:cBhvr>
                                            <p:cTn id="84" dur="500" fill="hold"/>
                                            <p:tgtEl>
                                              <p:spTgt spid="67"/>
                                            </p:tgtEl>
                                            <p:attrNameLst>
                                              <p:attrName>ppt_h</p:attrName>
                                            </p:attrNameLst>
                                          </p:cBhvr>
                                          <p:tavLst>
                                            <p:tav tm="0">
                                              <p:val>
                                                <p:fltVal val="0"/>
                                              </p:val>
                                            </p:tav>
                                            <p:tav tm="100000">
                                              <p:val>
                                                <p:strVal val="#ppt_h"/>
                                              </p:val>
                                            </p:tav>
                                          </p:tavLst>
                                        </p:anim>
                                        <p:animEffect transition="in" filter="fade">
                                          <p:cBhvr>
                                            <p:cTn id="85" dur="500"/>
                                            <p:tgtEl>
                                              <p:spTgt spid="67"/>
                                            </p:tgtEl>
                                          </p:cBhvr>
                                        </p:animEffect>
                                      </p:childTnLst>
                                    </p:cTn>
                                  </p:par>
                                  <p:par>
                                    <p:cTn id="86" presetID="53" presetClass="entr" presetSubtype="16"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 calcmode="lin" valueType="num">
                                          <p:cBhvr>
                                            <p:cTn id="88" dur="500" fill="hold"/>
                                            <p:tgtEl>
                                              <p:spTgt spid="68"/>
                                            </p:tgtEl>
                                            <p:attrNameLst>
                                              <p:attrName>ppt_w</p:attrName>
                                            </p:attrNameLst>
                                          </p:cBhvr>
                                          <p:tavLst>
                                            <p:tav tm="0">
                                              <p:val>
                                                <p:fltVal val="0"/>
                                              </p:val>
                                            </p:tav>
                                            <p:tav tm="100000">
                                              <p:val>
                                                <p:strVal val="#ppt_w"/>
                                              </p:val>
                                            </p:tav>
                                          </p:tavLst>
                                        </p:anim>
                                        <p:anim calcmode="lin" valueType="num">
                                          <p:cBhvr>
                                            <p:cTn id="89" dur="500" fill="hold"/>
                                            <p:tgtEl>
                                              <p:spTgt spid="68"/>
                                            </p:tgtEl>
                                            <p:attrNameLst>
                                              <p:attrName>ppt_h</p:attrName>
                                            </p:attrNameLst>
                                          </p:cBhvr>
                                          <p:tavLst>
                                            <p:tav tm="0">
                                              <p:val>
                                                <p:fltVal val="0"/>
                                              </p:val>
                                            </p:tav>
                                            <p:tav tm="100000">
                                              <p:val>
                                                <p:strVal val="#ppt_h"/>
                                              </p:val>
                                            </p:tav>
                                          </p:tavLst>
                                        </p:anim>
                                        <p:animEffect transition="in" filter="fade">
                                          <p:cBhvr>
                                            <p:cTn id="90" dur="500"/>
                                            <p:tgtEl>
                                              <p:spTgt spid="68"/>
                                            </p:tgtEl>
                                          </p:cBhvr>
                                        </p:animEffect>
                                      </p:childTnLst>
                                    </p:cTn>
                                  </p:par>
                                  <p:par>
                                    <p:cTn id="91" presetID="53" presetClass="entr" presetSubtype="16" fill="hold" nodeType="withEffect">
                                      <p:stCondLst>
                                        <p:cond delay="40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par>
                                    <p:cTn id="96" presetID="53" presetClass="entr" presetSubtype="16" fill="hold" nodeType="withEffect">
                                      <p:stCondLst>
                                        <p:cond delay="200"/>
                                      </p:stCondLst>
                                      <p:childTnLst>
                                        <p:set>
                                          <p:cBhvr>
                                            <p:cTn id="97" dur="1" fill="hold">
                                              <p:stCondLst>
                                                <p:cond delay="0"/>
                                              </p:stCondLst>
                                            </p:cTn>
                                            <p:tgtEl>
                                              <p:spTgt spid="74"/>
                                            </p:tgtEl>
                                            <p:attrNameLst>
                                              <p:attrName>style.visibility</p:attrName>
                                            </p:attrNameLst>
                                          </p:cBhvr>
                                          <p:to>
                                            <p:strVal val="visible"/>
                                          </p:to>
                                        </p:set>
                                        <p:anim calcmode="lin" valueType="num">
                                          <p:cBhvr>
                                            <p:cTn id="98" dur="500" fill="hold"/>
                                            <p:tgtEl>
                                              <p:spTgt spid="74"/>
                                            </p:tgtEl>
                                            <p:attrNameLst>
                                              <p:attrName>ppt_w</p:attrName>
                                            </p:attrNameLst>
                                          </p:cBhvr>
                                          <p:tavLst>
                                            <p:tav tm="0">
                                              <p:val>
                                                <p:fltVal val="0"/>
                                              </p:val>
                                            </p:tav>
                                            <p:tav tm="100000">
                                              <p:val>
                                                <p:strVal val="#ppt_w"/>
                                              </p:val>
                                            </p:tav>
                                          </p:tavLst>
                                        </p:anim>
                                        <p:anim calcmode="lin" valueType="num">
                                          <p:cBhvr>
                                            <p:cTn id="99" dur="500" fill="hold"/>
                                            <p:tgtEl>
                                              <p:spTgt spid="74"/>
                                            </p:tgtEl>
                                            <p:attrNameLst>
                                              <p:attrName>ppt_h</p:attrName>
                                            </p:attrNameLst>
                                          </p:cBhvr>
                                          <p:tavLst>
                                            <p:tav tm="0">
                                              <p:val>
                                                <p:fltVal val="0"/>
                                              </p:val>
                                            </p:tav>
                                            <p:tav tm="100000">
                                              <p:val>
                                                <p:strVal val="#ppt_h"/>
                                              </p:val>
                                            </p:tav>
                                          </p:tavLst>
                                        </p:anim>
                                        <p:animEffect transition="in" filter="fade">
                                          <p:cBhvr>
                                            <p:cTn id="100" dur="500"/>
                                            <p:tgtEl>
                                              <p:spTgt spid="7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77"/>
                                            </p:tgtEl>
                                            <p:attrNameLst>
                                              <p:attrName>style.visibility</p:attrName>
                                            </p:attrNameLst>
                                          </p:cBhvr>
                                          <p:to>
                                            <p:strVal val="visible"/>
                                          </p:to>
                                        </p:set>
                                        <p:anim calcmode="lin" valueType="num">
                                          <p:cBhvr>
                                            <p:cTn id="103" dur="500" fill="hold"/>
                                            <p:tgtEl>
                                              <p:spTgt spid="77"/>
                                            </p:tgtEl>
                                            <p:attrNameLst>
                                              <p:attrName>ppt_w</p:attrName>
                                            </p:attrNameLst>
                                          </p:cBhvr>
                                          <p:tavLst>
                                            <p:tav tm="0">
                                              <p:val>
                                                <p:fltVal val="0"/>
                                              </p:val>
                                            </p:tav>
                                            <p:tav tm="100000">
                                              <p:val>
                                                <p:strVal val="#ppt_w"/>
                                              </p:val>
                                            </p:tav>
                                          </p:tavLst>
                                        </p:anim>
                                        <p:anim calcmode="lin" valueType="num">
                                          <p:cBhvr>
                                            <p:cTn id="104" dur="500" fill="hold"/>
                                            <p:tgtEl>
                                              <p:spTgt spid="77"/>
                                            </p:tgtEl>
                                            <p:attrNameLst>
                                              <p:attrName>ppt_h</p:attrName>
                                            </p:attrNameLst>
                                          </p:cBhvr>
                                          <p:tavLst>
                                            <p:tav tm="0">
                                              <p:val>
                                                <p:fltVal val="0"/>
                                              </p:val>
                                            </p:tav>
                                            <p:tav tm="100000">
                                              <p:val>
                                                <p:strVal val="#ppt_h"/>
                                              </p:val>
                                            </p:tav>
                                          </p:tavLst>
                                        </p:anim>
                                        <p:animEffect transition="in" filter="fade">
                                          <p:cBhvr>
                                            <p:cTn id="105" dur="500"/>
                                            <p:tgtEl>
                                              <p:spTgt spid="7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p:cTn id="108" dur="500" fill="hold"/>
                                            <p:tgtEl>
                                              <p:spTgt spid="78"/>
                                            </p:tgtEl>
                                            <p:attrNameLst>
                                              <p:attrName>ppt_w</p:attrName>
                                            </p:attrNameLst>
                                          </p:cBhvr>
                                          <p:tavLst>
                                            <p:tav tm="0">
                                              <p:val>
                                                <p:fltVal val="0"/>
                                              </p:val>
                                            </p:tav>
                                            <p:tav tm="100000">
                                              <p:val>
                                                <p:strVal val="#ppt_w"/>
                                              </p:val>
                                            </p:tav>
                                          </p:tavLst>
                                        </p:anim>
                                        <p:anim calcmode="lin" valueType="num">
                                          <p:cBhvr>
                                            <p:cTn id="109" dur="500" fill="hold"/>
                                            <p:tgtEl>
                                              <p:spTgt spid="78"/>
                                            </p:tgtEl>
                                            <p:attrNameLst>
                                              <p:attrName>ppt_h</p:attrName>
                                            </p:attrNameLst>
                                          </p:cBhvr>
                                          <p:tavLst>
                                            <p:tav tm="0">
                                              <p:val>
                                                <p:fltVal val="0"/>
                                              </p:val>
                                            </p:tav>
                                            <p:tav tm="100000">
                                              <p:val>
                                                <p:strVal val="#ppt_h"/>
                                              </p:val>
                                            </p:tav>
                                          </p:tavLst>
                                        </p:anim>
                                        <p:animEffect transition="in" filter="fade">
                                          <p:cBhvr>
                                            <p:cTn id="110" dur="500"/>
                                            <p:tgtEl>
                                              <p:spTgt spid="78"/>
                                            </p:tgtEl>
                                          </p:cBhvr>
                                        </p:animEffect>
                                      </p:childTnLst>
                                    </p:cTn>
                                  </p:par>
                                  <p:par>
                                    <p:cTn id="111" presetID="53" presetClass="entr" presetSubtype="16" fill="hold" nodeType="withEffect">
                                      <p:stCondLst>
                                        <p:cond delay="40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par>
                                    <p:cTn id="116" presetID="53" presetClass="entr" presetSubtype="16" fill="hold" grpId="0" nodeType="withEffect">
                                      <p:stCondLst>
                                        <p:cond delay="400"/>
                                      </p:stCondLst>
                                      <p:childTnLst>
                                        <p:set>
                                          <p:cBhvr>
                                            <p:cTn id="117" dur="1" fill="hold">
                                              <p:stCondLst>
                                                <p:cond delay="0"/>
                                              </p:stCondLst>
                                            </p:cTn>
                                            <p:tgtEl>
                                              <p:spTgt spid="82"/>
                                            </p:tgtEl>
                                            <p:attrNameLst>
                                              <p:attrName>style.visibility</p:attrName>
                                            </p:attrNameLst>
                                          </p:cBhvr>
                                          <p:to>
                                            <p:strVal val="visible"/>
                                          </p:to>
                                        </p:set>
                                        <p:anim calcmode="lin" valueType="num">
                                          <p:cBhvr>
                                            <p:cTn id="118" dur="500" fill="hold"/>
                                            <p:tgtEl>
                                              <p:spTgt spid="82"/>
                                            </p:tgtEl>
                                            <p:attrNameLst>
                                              <p:attrName>ppt_w</p:attrName>
                                            </p:attrNameLst>
                                          </p:cBhvr>
                                          <p:tavLst>
                                            <p:tav tm="0">
                                              <p:val>
                                                <p:fltVal val="0"/>
                                              </p:val>
                                            </p:tav>
                                            <p:tav tm="100000">
                                              <p:val>
                                                <p:strVal val="#ppt_w"/>
                                              </p:val>
                                            </p:tav>
                                          </p:tavLst>
                                        </p:anim>
                                        <p:anim calcmode="lin" valueType="num">
                                          <p:cBhvr>
                                            <p:cTn id="119" dur="500" fill="hold"/>
                                            <p:tgtEl>
                                              <p:spTgt spid="82"/>
                                            </p:tgtEl>
                                            <p:attrNameLst>
                                              <p:attrName>ppt_h</p:attrName>
                                            </p:attrNameLst>
                                          </p:cBhvr>
                                          <p:tavLst>
                                            <p:tav tm="0">
                                              <p:val>
                                                <p:fltVal val="0"/>
                                              </p:val>
                                            </p:tav>
                                            <p:tav tm="100000">
                                              <p:val>
                                                <p:strVal val="#ppt_h"/>
                                              </p:val>
                                            </p:tav>
                                          </p:tavLst>
                                        </p:anim>
                                        <p:animEffect transition="in" filter="fade">
                                          <p:cBhvr>
                                            <p:cTn id="120" dur="500"/>
                                            <p:tgtEl>
                                              <p:spTgt spid="82"/>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par>
                                    <p:cTn id="126" presetID="53" presetClass="entr" presetSubtype="16" fill="hold" nodeType="withEffect">
                                      <p:stCondLst>
                                        <p:cond delay="400"/>
                                      </p:stCondLst>
                                      <p:childTnLst>
                                        <p:set>
                                          <p:cBhvr>
                                            <p:cTn id="127" dur="1" fill="hold">
                                              <p:stCondLst>
                                                <p:cond delay="0"/>
                                              </p:stCondLst>
                                            </p:cTn>
                                            <p:tgtEl>
                                              <p:spTgt spid="84"/>
                                            </p:tgtEl>
                                            <p:attrNameLst>
                                              <p:attrName>style.visibility</p:attrName>
                                            </p:attrNameLst>
                                          </p:cBhvr>
                                          <p:to>
                                            <p:strVal val="visible"/>
                                          </p:to>
                                        </p:set>
                                        <p:anim calcmode="lin" valueType="num">
                                          <p:cBhvr>
                                            <p:cTn id="128" dur="500" fill="hold"/>
                                            <p:tgtEl>
                                              <p:spTgt spid="84"/>
                                            </p:tgtEl>
                                            <p:attrNameLst>
                                              <p:attrName>ppt_w</p:attrName>
                                            </p:attrNameLst>
                                          </p:cBhvr>
                                          <p:tavLst>
                                            <p:tav tm="0">
                                              <p:val>
                                                <p:fltVal val="0"/>
                                              </p:val>
                                            </p:tav>
                                            <p:tav tm="100000">
                                              <p:val>
                                                <p:strVal val="#ppt_w"/>
                                              </p:val>
                                            </p:tav>
                                          </p:tavLst>
                                        </p:anim>
                                        <p:anim calcmode="lin" valueType="num">
                                          <p:cBhvr>
                                            <p:cTn id="129" dur="500" fill="hold"/>
                                            <p:tgtEl>
                                              <p:spTgt spid="84"/>
                                            </p:tgtEl>
                                            <p:attrNameLst>
                                              <p:attrName>ppt_h</p:attrName>
                                            </p:attrNameLst>
                                          </p:cBhvr>
                                          <p:tavLst>
                                            <p:tav tm="0">
                                              <p:val>
                                                <p:fltVal val="0"/>
                                              </p:val>
                                            </p:tav>
                                            <p:tav tm="100000">
                                              <p:val>
                                                <p:strVal val="#ppt_h"/>
                                              </p:val>
                                            </p:tav>
                                          </p:tavLst>
                                        </p:anim>
                                        <p:animEffect transition="in" filter="fade">
                                          <p:cBhvr>
                                            <p:cTn id="130" dur="500"/>
                                            <p:tgtEl>
                                              <p:spTgt spid="84"/>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87"/>
                                            </p:tgtEl>
                                            <p:attrNameLst>
                                              <p:attrName>style.visibility</p:attrName>
                                            </p:attrNameLst>
                                          </p:cBhvr>
                                          <p:to>
                                            <p:strVal val="visible"/>
                                          </p:to>
                                        </p:set>
                                        <p:anim calcmode="lin" valueType="num">
                                          <p:cBhvr>
                                            <p:cTn id="133" dur="500" fill="hold"/>
                                            <p:tgtEl>
                                              <p:spTgt spid="87"/>
                                            </p:tgtEl>
                                            <p:attrNameLst>
                                              <p:attrName>ppt_w</p:attrName>
                                            </p:attrNameLst>
                                          </p:cBhvr>
                                          <p:tavLst>
                                            <p:tav tm="0">
                                              <p:val>
                                                <p:fltVal val="0"/>
                                              </p:val>
                                            </p:tav>
                                            <p:tav tm="100000">
                                              <p:val>
                                                <p:strVal val="#ppt_w"/>
                                              </p:val>
                                            </p:tav>
                                          </p:tavLst>
                                        </p:anim>
                                        <p:anim calcmode="lin" valueType="num">
                                          <p:cBhvr>
                                            <p:cTn id="134" dur="500" fill="hold"/>
                                            <p:tgtEl>
                                              <p:spTgt spid="87"/>
                                            </p:tgtEl>
                                            <p:attrNameLst>
                                              <p:attrName>ppt_h</p:attrName>
                                            </p:attrNameLst>
                                          </p:cBhvr>
                                          <p:tavLst>
                                            <p:tav tm="0">
                                              <p:val>
                                                <p:fltVal val="0"/>
                                              </p:val>
                                            </p:tav>
                                            <p:tav tm="100000">
                                              <p:val>
                                                <p:strVal val="#ppt_h"/>
                                              </p:val>
                                            </p:tav>
                                          </p:tavLst>
                                        </p:anim>
                                        <p:animEffect transition="in" filter="fade">
                                          <p:cBhvr>
                                            <p:cTn id="135" dur="500"/>
                                            <p:tgtEl>
                                              <p:spTgt spid="87"/>
                                            </p:tgtEl>
                                          </p:cBhvr>
                                        </p:animEffect>
                                      </p:childTnLst>
                                    </p:cTn>
                                  </p:par>
                                </p:childTnLst>
                              </p:cTn>
                            </p:par>
                            <p:par>
                              <p:cTn id="136" fill="hold">
                                <p:stCondLst>
                                  <p:cond delay="3000"/>
                                </p:stCondLst>
                                <p:childTnLst>
                                  <p:par>
                                    <p:cTn id="137" presetID="10" presetClass="entr" presetSubtype="0" fill="hold" grpId="0" nodeType="after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171" grpId="0"/>
          <p:bldP spid="58" grpId="0"/>
          <p:bldP spid="59" grpId="0"/>
          <p:bldP spid="60" grpId="0"/>
          <p:bldP spid="61" grpId="0"/>
          <p:bldP spid="62" grpId="0"/>
          <p:bldP spid="66" grpId="0" animBg="1"/>
          <p:bldP spid="67" grpId="0" animBg="1"/>
          <p:bldP spid="77" grpId="0" animBg="1"/>
          <p:bldP spid="78" grpId="0" animBg="1"/>
          <p:bldP spid="82" grpId="0" animBg="1"/>
          <p:bldP spid="83" grpId="0" animBg="1"/>
          <p:bldP spid="87" grpId="0" animBg="1"/>
          <p:bldP spid="8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171"/>
                                            </p:tgtEl>
                                            <p:attrNameLst>
                                              <p:attrName>style.visibility</p:attrName>
                                            </p:attrNameLst>
                                          </p:cBhvr>
                                          <p:to>
                                            <p:strVal val="visible"/>
                                          </p:to>
                                        </p:set>
                                        <p:animEffect transition="in" filter="strips(upRight)">
                                          <p:cBhvr>
                                            <p:cTn id="28" dur="500"/>
                                            <p:tgtEl>
                                              <p:spTgt spid="171"/>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0-#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30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0-#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60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0-#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90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500" fill="hold"/>
                                            <p:tgtEl>
                                              <p:spTgt spid="48"/>
                                            </p:tgtEl>
                                            <p:attrNameLst>
                                              <p:attrName>ppt_x</p:attrName>
                                            </p:attrNameLst>
                                          </p:cBhvr>
                                          <p:tavLst>
                                            <p:tav tm="0">
                                              <p:val>
                                                <p:strVal val="0-#ppt_w/2"/>
                                              </p:val>
                                            </p:tav>
                                            <p:tav tm="100000">
                                              <p:val>
                                                <p:strVal val="#ppt_x"/>
                                              </p:val>
                                            </p:tav>
                                          </p:tavLst>
                                        </p:anim>
                                        <p:anim calcmode="lin" valueType="num">
                                          <p:cBhvr additive="base">
                                            <p:cTn id="45" dur="500" fill="hold"/>
                                            <p:tgtEl>
                                              <p:spTgt spid="48"/>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120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0-#ppt_w/2"/>
                                              </p:val>
                                            </p:tav>
                                            <p:tav tm="100000">
                                              <p:val>
                                                <p:strVal val="#ppt_x"/>
                                              </p:val>
                                            </p:tav>
                                          </p:tavLst>
                                        </p:anim>
                                        <p:anim calcmode="lin" valueType="num">
                                          <p:cBhvr additive="base">
                                            <p:cTn id="49" dur="500" fill="hold"/>
                                            <p:tgtEl>
                                              <p:spTgt spid="53"/>
                                            </p:tgtEl>
                                            <p:attrNameLst>
                                              <p:attrName>ppt_y</p:attrName>
                                            </p:attrNameLst>
                                          </p:cBhvr>
                                          <p:tavLst>
                                            <p:tav tm="0">
                                              <p:val>
                                                <p:strVal val="#ppt_y"/>
                                              </p:val>
                                            </p:tav>
                                            <p:tav tm="100000">
                                              <p:val>
                                                <p:strVal val="#ppt_y"/>
                                              </p:val>
                                            </p:tav>
                                          </p:tavLst>
                                        </p:anim>
                                      </p:childTnLst>
                                    </p:cTn>
                                  </p:par>
                                  <p:par>
                                    <p:cTn id="50" presetID="12" presetClass="entr" presetSubtype="2" fill="hold" grpId="0" nodeType="withEffect">
                                      <p:stCondLst>
                                        <p:cond delay="300"/>
                                      </p:stCondLst>
                                      <p:childTnLst>
                                        <p:set>
                                          <p:cBhvr>
                                            <p:cTn id="51" dur="1" fill="hold">
                                              <p:stCondLst>
                                                <p:cond delay="0"/>
                                              </p:stCondLst>
                                            </p:cTn>
                                            <p:tgtEl>
                                              <p:spTgt spid="58"/>
                                            </p:tgtEl>
                                            <p:attrNameLst>
                                              <p:attrName>style.visibility</p:attrName>
                                            </p:attrNameLst>
                                          </p:cBhvr>
                                          <p:to>
                                            <p:strVal val="visible"/>
                                          </p:to>
                                        </p:set>
                                        <p:anim calcmode="lin" valueType="num">
                                          <p:cBhvr additive="base">
                                            <p:cTn id="52" dur="500"/>
                                            <p:tgtEl>
                                              <p:spTgt spid="58"/>
                                            </p:tgtEl>
                                            <p:attrNameLst>
                                              <p:attrName>ppt_x</p:attrName>
                                            </p:attrNameLst>
                                          </p:cBhvr>
                                          <p:tavLst>
                                            <p:tav tm="0">
                                              <p:val>
                                                <p:strVal val="#ppt_x+#ppt_w*1.125000"/>
                                              </p:val>
                                            </p:tav>
                                            <p:tav tm="100000">
                                              <p:val>
                                                <p:strVal val="#ppt_x"/>
                                              </p:val>
                                            </p:tav>
                                          </p:tavLst>
                                        </p:anim>
                                        <p:animEffect transition="in" filter="wipe(left)">
                                          <p:cBhvr>
                                            <p:cTn id="53" dur="500"/>
                                            <p:tgtEl>
                                              <p:spTgt spid="58"/>
                                            </p:tgtEl>
                                          </p:cBhvr>
                                        </p:animEffect>
                                      </p:childTnLst>
                                    </p:cTn>
                                  </p:par>
                                  <p:par>
                                    <p:cTn id="54" presetID="12" presetClass="entr" presetSubtype="2" fill="hold" grpId="0" nodeType="withEffect">
                                      <p:stCondLst>
                                        <p:cond delay="600"/>
                                      </p:stCondLst>
                                      <p:childTnLst>
                                        <p:set>
                                          <p:cBhvr>
                                            <p:cTn id="55" dur="1" fill="hold">
                                              <p:stCondLst>
                                                <p:cond delay="0"/>
                                              </p:stCondLst>
                                            </p:cTn>
                                            <p:tgtEl>
                                              <p:spTgt spid="59"/>
                                            </p:tgtEl>
                                            <p:attrNameLst>
                                              <p:attrName>style.visibility</p:attrName>
                                            </p:attrNameLst>
                                          </p:cBhvr>
                                          <p:to>
                                            <p:strVal val="visible"/>
                                          </p:to>
                                        </p:set>
                                        <p:anim calcmode="lin" valueType="num">
                                          <p:cBhvr additive="base">
                                            <p:cTn id="56" dur="500"/>
                                            <p:tgtEl>
                                              <p:spTgt spid="59"/>
                                            </p:tgtEl>
                                            <p:attrNameLst>
                                              <p:attrName>ppt_x</p:attrName>
                                            </p:attrNameLst>
                                          </p:cBhvr>
                                          <p:tavLst>
                                            <p:tav tm="0">
                                              <p:val>
                                                <p:strVal val="#ppt_x+#ppt_w*1.125000"/>
                                              </p:val>
                                            </p:tav>
                                            <p:tav tm="100000">
                                              <p:val>
                                                <p:strVal val="#ppt_x"/>
                                              </p:val>
                                            </p:tav>
                                          </p:tavLst>
                                        </p:anim>
                                        <p:animEffect transition="in" filter="wipe(left)">
                                          <p:cBhvr>
                                            <p:cTn id="57" dur="500"/>
                                            <p:tgtEl>
                                              <p:spTgt spid="59"/>
                                            </p:tgtEl>
                                          </p:cBhvr>
                                        </p:animEffect>
                                      </p:childTnLst>
                                    </p:cTn>
                                  </p:par>
                                  <p:par>
                                    <p:cTn id="58" presetID="12" presetClass="entr" presetSubtype="2" fill="hold" grpId="0" nodeType="withEffect">
                                      <p:stCondLst>
                                        <p:cond delay="90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p:tgtEl>
                                              <p:spTgt spid="60"/>
                                            </p:tgtEl>
                                            <p:attrNameLst>
                                              <p:attrName>ppt_x</p:attrName>
                                            </p:attrNameLst>
                                          </p:cBhvr>
                                          <p:tavLst>
                                            <p:tav tm="0">
                                              <p:val>
                                                <p:strVal val="#ppt_x+#ppt_w*1.125000"/>
                                              </p:val>
                                            </p:tav>
                                            <p:tav tm="100000">
                                              <p:val>
                                                <p:strVal val="#ppt_x"/>
                                              </p:val>
                                            </p:tav>
                                          </p:tavLst>
                                        </p:anim>
                                        <p:animEffect transition="in" filter="wipe(left)">
                                          <p:cBhvr>
                                            <p:cTn id="61" dur="500"/>
                                            <p:tgtEl>
                                              <p:spTgt spid="60"/>
                                            </p:tgtEl>
                                          </p:cBhvr>
                                        </p:animEffect>
                                      </p:childTnLst>
                                    </p:cTn>
                                  </p:par>
                                  <p:par>
                                    <p:cTn id="62" presetID="12" presetClass="entr" presetSubtype="2" fill="hold" grpId="0" nodeType="withEffect">
                                      <p:stCondLst>
                                        <p:cond delay="1200"/>
                                      </p:stCondLst>
                                      <p:childTnLst>
                                        <p:set>
                                          <p:cBhvr>
                                            <p:cTn id="63" dur="1" fill="hold">
                                              <p:stCondLst>
                                                <p:cond delay="0"/>
                                              </p:stCondLst>
                                            </p:cTn>
                                            <p:tgtEl>
                                              <p:spTgt spid="61"/>
                                            </p:tgtEl>
                                            <p:attrNameLst>
                                              <p:attrName>style.visibility</p:attrName>
                                            </p:attrNameLst>
                                          </p:cBhvr>
                                          <p:to>
                                            <p:strVal val="visible"/>
                                          </p:to>
                                        </p:set>
                                        <p:anim calcmode="lin" valueType="num">
                                          <p:cBhvr additive="base">
                                            <p:cTn id="64" dur="500"/>
                                            <p:tgtEl>
                                              <p:spTgt spid="61"/>
                                            </p:tgtEl>
                                            <p:attrNameLst>
                                              <p:attrName>ppt_x</p:attrName>
                                            </p:attrNameLst>
                                          </p:cBhvr>
                                          <p:tavLst>
                                            <p:tav tm="0">
                                              <p:val>
                                                <p:strVal val="#ppt_x+#ppt_w*1.125000"/>
                                              </p:val>
                                            </p:tav>
                                            <p:tav tm="100000">
                                              <p:val>
                                                <p:strVal val="#ppt_x"/>
                                              </p:val>
                                            </p:tav>
                                          </p:tavLst>
                                        </p:anim>
                                        <p:animEffect transition="in" filter="wipe(left)">
                                          <p:cBhvr>
                                            <p:cTn id="65" dur="500"/>
                                            <p:tgtEl>
                                              <p:spTgt spid="61"/>
                                            </p:tgtEl>
                                          </p:cBhvr>
                                        </p:animEffect>
                                      </p:childTnLst>
                                    </p:cTn>
                                  </p:par>
                                  <p:par>
                                    <p:cTn id="66" presetID="12" presetClass="entr" presetSubtype="2" fill="hold" grpId="0" nodeType="withEffect">
                                      <p:stCondLst>
                                        <p:cond delay="150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p:tgtEl>
                                              <p:spTgt spid="62"/>
                                            </p:tgtEl>
                                            <p:attrNameLst>
                                              <p:attrName>ppt_x</p:attrName>
                                            </p:attrNameLst>
                                          </p:cBhvr>
                                          <p:tavLst>
                                            <p:tav tm="0">
                                              <p:val>
                                                <p:strVal val="#ppt_x+#ppt_w*1.125000"/>
                                              </p:val>
                                            </p:tav>
                                            <p:tav tm="100000">
                                              <p:val>
                                                <p:strVal val="#ppt_x"/>
                                              </p:val>
                                            </p:tav>
                                          </p:tavLst>
                                        </p:anim>
                                        <p:animEffect transition="in" filter="wipe(left)">
                                          <p:cBhvr>
                                            <p:cTn id="69" dur="500"/>
                                            <p:tgtEl>
                                              <p:spTgt spid="62"/>
                                            </p:tgtEl>
                                          </p:cBhvr>
                                        </p:animEffect>
                                      </p:childTnLst>
                                    </p:cTn>
                                  </p:par>
                                </p:childTnLst>
                              </p:cTn>
                            </p:par>
                            <p:par>
                              <p:cTn id="70" fill="hold">
                                <p:stCondLst>
                                  <p:cond delay="2500"/>
                                </p:stCondLst>
                                <p:childTnLst>
                                  <p:par>
                                    <p:cTn id="71" presetID="53" presetClass="entr" presetSubtype="16" fill="hold" nodeType="afterEffect">
                                      <p:stCondLst>
                                        <p:cond delay="0"/>
                                      </p:stCondLst>
                                      <p:childTnLst>
                                        <p:set>
                                          <p:cBhvr>
                                            <p:cTn id="72" dur="1" fill="hold">
                                              <p:stCondLst>
                                                <p:cond delay="0"/>
                                              </p:stCondLst>
                                            </p:cTn>
                                            <p:tgtEl>
                                              <p:spTgt spid="63"/>
                                            </p:tgtEl>
                                            <p:attrNameLst>
                                              <p:attrName>style.visibility</p:attrName>
                                            </p:attrNameLst>
                                          </p:cBhvr>
                                          <p:to>
                                            <p:strVal val="visible"/>
                                          </p:to>
                                        </p:set>
                                        <p:anim calcmode="lin" valueType="num">
                                          <p:cBhvr>
                                            <p:cTn id="73" dur="500" fill="hold"/>
                                            <p:tgtEl>
                                              <p:spTgt spid="63"/>
                                            </p:tgtEl>
                                            <p:attrNameLst>
                                              <p:attrName>ppt_w</p:attrName>
                                            </p:attrNameLst>
                                          </p:cBhvr>
                                          <p:tavLst>
                                            <p:tav tm="0">
                                              <p:val>
                                                <p:fltVal val="0"/>
                                              </p:val>
                                            </p:tav>
                                            <p:tav tm="100000">
                                              <p:val>
                                                <p:strVal val="#ppt_w"/>
                                              </p:val>
                                            </p:tav>
                                          </p:tavLst>
                                        </p:anim>
                                        <p:anim calcmode="lin" valueType="num">
                                          <p:cBhvr>
                                            <p:cTn id="74" dur="500" fill="hold"/>
                                            <p:tgtEl>
                                              <p:spTgt spid="63"/>
                                            </p:tgtEl>
                                            <p:attrNameLst>
                                              <p:attrName>ppt_h</p:attrName>
                                            </p:attrNameLst>
                                          </p:cBhvr>
                                          <p:tavLst>
                                            <p:tav tm="0">
                                              <p:val>
                                                <p:fltVal val="0"/>
                                              </p:val>
                                            </p:tav>
                                            <p:tav tm="100000">
                                              <p:val>
                                                <p:strVal val="#ppt_h"/>
                                              </p:val>
                                            </p:tav>
                                          </p:tavLst>
                                        </p:anim>
                                        <p:animEffect transition="in" filter="fade">
                                          <p:cBhvr>
                                            <p:cTn id="75" dur="500"/>
                                            <p:tgtEl>
                                              <p:spTgt spid="6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p:cTn id="78" dur="500" fill="hold"/>
                                            <p:tgtEl>
                                              <p:spTgt spid="66"/>
                                            </p:tgtEl>
                                            <p:attrNameLst>
                                              <p:attrName>ppt_w</p:attrName>
                                            </p:attrNameLst>
                                          </p:cBhvr>
                                          <p:tavLst>
                                            <p:tav tm="0">
                                              <p:val>
                                                <p:fltVal val="0"/>
                                              </p:val>
                                            </p:tav>
                                            <p:tav tm="100000">
                                              <p:val>
                                                <p:strVal val="#ppt_w"/>
                                              </p:val>
                                            </p:tav>
                                          </p:tavLst>
                                        </p:anim>
                                        <p:anim calcmode="lin" valueType="num">
                                          <p:cBhvr>
                                            <p:cTn id="79" dur="500" fill="hold"/>
                                            <p:tgtEl>
                                              <p:spTgt spid="66"/>
                                            </p:tgtEl>
                                            <p:attrNameLst>
                                              <p:attrName>ppt_h</p:attrName>
                                            </p:attrNameLst>
                                          </p:cBhvr>
                                          <p:tavLst>
                                            <p:tav tm="0">
                                              <p:val>
                                                <p:fltVal val="0"/>
                                              </p:val>
                                            </p:tav>
                                            <p:tav tm="100000">
                                              <p:val>
                                                <p:strVal val="#ppt_h"/>
                                              </p:val>
                                            </p:tav>
                                          </p:tavLst>
                                        </p:anim>
                                        <p:animEffect transition="in" filter="fade">
                                          <p:cBhvr>
                                            <p:cTn id="80" dur="500"/>
                                            <p:tgtEl>
                                              <p:spTgt spid="66"/>
                                            </p:tgtEl>
                                          </p:cBhvr>
                                        </p:animEffect>
                                      </p:childTnLst>
                                    </p:cTn>
                                  </p:par>
                                  <p:par>
                                    <p:cTn id="81" presetID="53" presetClass="entr" presetSubtype="16" fill="hold" grpId="0" nodeType="withEffect">
                                      <p:stCondLst>
                                        <p:cond delay="400"/>
                                      </p:stCondLst>
                                      <p:childTnLst>
                                        <p:set>
                                          <p:cBhvr>
                                            <p:cTn id="82" dur="1" fill="hold">
                                              <p:stCondLst>
                                                <p:cond delay="0"/>
                                              </p:stCondLst>
                                            </p:cTn>
                                            <p:tgtEl>
                                              <p:spTgt spid="67"/>
                                            </p:tgtEl>
                                            <p:attrNameLst>
                                              <p:attrName>style.visibility</p:attrName>
                                            </p:attrNameLst>
                                          </p:cBhvr>
                                          <p:to>
                                            <p:strVal val="visible"/>
                                          </p:to>
                                        </p:set>
                                        <p:anim calcmode="lin" valueType="num">
                                          <p:cBhvr>
                                            <p:cTn id="83" dur="500" fill="hold"/>
                                            <p:tgtEl>
                                              <p:spTgt spid="67"/>
                                            </p:tgtEl>
                                            <p:attrNameLst>
                                              <p:attrName>ppt_w</p:attrName>
                                            </p:attrNameLst>
                                          </p:cBhvr>
                                          <p:tavLst>
                                            <p:tav tm="0">
                                              <p:val>
                                                <p:fltVal val="0"/>
                                              </p:val>
                                            </p:tav>
                                            <p:tav tm="100000">
                                              <p:val>
                                                <p:strVal val="#ppt_w"/>
                                              </p:val>
                                            </p:tav>
                                          </p:tavLst>
                                        </p:anim>
                                        <p:anim calcmode="lin" valueType="num">
                                          <p:cBhvr>
                                            <p:cTn id="84" dur="500" fill="hold"/>
                                            <p:tgtEl>
                                              <p:spTgt spid="67"/>
                                            </p:tgtEl>
                                            <p:attrNameLst>
                                              <p:attrName>ppt_h</p:attrName>
                                            </p:attrNameLst>
                                          </p:cBhvr>
                                          <p:tavLst>
                                            <p:tav tm="0">
                                              <p:val>
                                                <p:fltVal val="0"/>
                                              </p:val>
                                            </p:tav>
                                            <p:tav tm="100000">
                                              <p:val>
                                                <p:strVal val="#ppt_h"/>
                                              </p:val>
                                            </p:tav>
                                          </p:tavLst>
                                        </p:anim>
                                        <p:animEffect transition="in" filter="fade">
                                          <p:cBhvr>
                                            <p:cTn id="85" dur="500"/>
                                            <p:tgtEl>
                                              <p:spTgt spid="67"/>
                                            </p:tgtEl>
                                          </p:cBhvr>
                                        </p:animEffect>
                                      </p:childTnLst>
                                    </p:cTn>
                                  </p:par>
                                  <p:par>
                                    <p:cTn id="86" presetID="53" presetClass="entr" presetSubtype="16"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 calcmode="lin" valueType="num">
                                          <p:cBhvr>
                                            <p:cTn id="88" dur="500" fill="hold"/>
                                            <p:tgtEl>
                                              <p:spTgt spid="68"/>
                                            </p:tgtEl>
                                            <p:attrNameLst>
                                              <p:attrName>ppt_w</p:attrName>
                                            </p:attrNameLst>
                                          </p:cBhvr>
                                          <p:tavLst>
                                            <p:tav tm="0">
                                              <p:val>
                                                <p:fltVal val="0"/>
                                              </p:val>
                                            </p:tav>
                                            <p:tav tm="100000">
                                              <p:val>
                                                <p:strVal val="#ppt_w"/>
                                              </p:val>
                                            </p:tav>
                                          </p:tavLst>
                                        </p:anim>
                                        <p:anim calcmode="lin" valueType="num">
                                          <p:cBhvr>
                                            <p:cTn id="89" dur="500" fill="hold"/>
                                            <p:tgtEl>
                                              <p:spTgt spid="68"/>
                                            </p:tgtEl>
                                            <p:attrNameLst>
                                              <p:attrName>ppt_h</p:attrName>
                                            </p:attrNameLst>
                                          </p:cBhvr>
                                          <p:tavLst>
                                            <p:tav tm="0">
                                              <p:val>
                                                <p:fltVal val="0"/>
                                              </p:val>
                                            </p:tav>
                                            <p:tav tm="100000">
                                              <p:val>
                                                <p:strVal val="#ppt_h"/>
                                              </p:val>
                                            </p:tav>
                                          </p:tavLst>
                                        </p:anim>
                                        <p:animEffect transition="in" filter="fade">
                                          <p:cBhvr>
                                            <p:cTn id="90" dur="500"/>
                                            <p:tgtEl>
                                              <p:spTgt spid="68"/>
                                            </p:tgtEl>
                                          </p:cBhvr>
                                        </p:animEffect>
                                      </p:childTnLst>
                                    </p:cTn>
                                  </p:par>
                                  <p:par>
                                    <p:cTn id="91" presetID="53" presetClass="entr" presetSubtype="16" fill="hold" nodeType="withEffect">
                                      <p:stCondLst>
                                        <p:cond delay="40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par>
                                    <p:cTn id="96" presetID="53" presetClass="entr" presetSubtype="16" fill="hold" nodeType="withEffect">
                                      <p:stCondLst>
                                        <p:cond delay="200"/>
                                      </p:stCondLst>
                                      <p:childTnLst>
                                        <p:set>
                                          <p:cBhvr>
                                            <p:cTn id="97" dur="1" fill="hold">
                                              <p:stCondLst>
                                                <p:cond delay="0"/>
                                              </p:stCondLst>
                                            </p:cTn>
                                            <p:tgtEl>
                                              <p:spTgt spid="74"/>
                                            </p:tgtEl>
                                            <p:attrNameLst>
                                              <p:attrName>style.visibility</p:attrName>
                                            </p:attrNameLst>
                                          </p:cBhvr>
                                          <p:to>
                                            <p:strVal val="visible"/>
                                          </p:to>
                                        </p:set>
                                        <p:anim calcmode="lin" valueType="num">
                                          <p:cBhvr>
                                            <p:cTn id="98" dur="500" fill="hold"/>
                                            <p:tgtEl>
                                              <p:spTgt spid="74"/>
                                            </p:tgtEl>
                                            <p:attrNameLst>
                                              <p:attrName>ppt_w</p:attrName>
                                            </p:attrNameLst>
                                          </p:cBhvr>
                                          <p:tavLst>
                                            <p:tav tm="0">
                                              <p:val>
                                                <p:fltVal val="0"/>
                                              </p:val>
                                            </p:tav>
                                            <p:tav tm="100000">
                                              <p:val>
                                                <p:strVal val="#ppt_w"/>
                                              </p:val>
                                            </p:tav>
                                          </p:tavLst>
                                        </p:anim>
                                        <p:anim calcmode="lin" valueType="num">
                                          <p:cBhvr>
                                            <p:cTn id="99" dur="500" fill="hold"/>
                                            <p:tgtEl>
                                              <p:spTgt spid="74"/>
                                            </p:tgtEl>
                                            <p:attrNameLst>
                                              <p:attrName>ppt_h</p:attrName>
                                            </p:attrNameLst>
                                          </p:cBhvr>
                                          <p:tavLst>
                                            <p:tav tm="0">
                                              <p:val>
                                                <p:fltVal val="0"/>
                                              </p:val>
                                            </p:tav>
                                            <p:tav tm="100000">
                                              <p:val>
                                                <p:strVal val="#ppt_h"/>
                                              </p:val>
                                            </p:tav>
                                          </p:tavLst>
                                        </p:anim>
                                        <p:animEffect transition="in" filter="fade">
                                          <p:cBhvr>
                                            <p:cTn id="100" dur="500"/>
                                            <p:tgtEl>
                                              <p:spTgt spid="74"/>
                                            </p:tgtEl>
                                          </p:cBhvr>
                                        </p:animEffect>
                                      </p:childTnLst>
                                    </p:cTn>
                                  </p:par>
                                  <p:par>
                                    <p:cTn id="101" presetID="53" presetClass="entr" presetSubtype="16" fill="hold" grpId="0" nodeType="withEffect">
                                      <p:stCondLst>
                                        <p:cond delay="200"/>
                                      </p:stCondLst>
                                      <p:childTnLst>
                                        <p:set>
                                          <p:cBhvr>
                                            <p:cTn id="102" dur="1" fill="hold">
                                              <p:stCondLst>
                                                <p:cond delay="0"/>
                                              </p:stCondLst>
                                            </p:cTn>
                                            <p:tgtEl>
                                              <p:spTgt spid="77"/>
                                            </p:tgtEl>
                                            <p:attrNameLst>
                                              <p:attrName>style.visibility</p:attrName>
                                            </p:attrNameLst>
                                          </p:cBhvr>
                                          <p:to>
                                            <p:strVal val="visible"/>
                                          </p:to>
                                        </p:set>
                                        <p:anim calcmode="lin" valueType="num">
                                          <p:cBhvr>
                                            <p:cTn id="103" dur="500" fill="hold"/>
                                            <p:tgtEl>
                                              <p:spTgt spid="77"/>
                                            </p:tgtEl>
                                            <p:attrNameLst>
                                              <p:attrName>ppt_w</p:attrName>
                                            </p:attrNameLst>
                                          </p:cBhvr>
                                          <p:tavLst>
                                            <p:tav tm="0">
                                              <p:val>
                                                <p:fltVal val="0"/>
                                              </p:val>
                                            </p:tav>
                                            <p:tav tm="100000">
                                              <p:val>
                                                <p:strVal val="#ppt_w"/>
                                              </p:val>
                                            </p:tav>
                                          </p:tavLst>
                                        </p:anim>
                                        <p:anim calcmode="lin" valueType="num">
                                          <p:cBhvr>
                                            <p:cTn id="104" dur="500" fill="hold"/>
                                            <p:tgtEl>
                                              <p:spTgt spid="77"/>
                                            </p:tgtEl>
                                            <p:attrNameLst>
                                              <p:attrName>ppt_h</p:attrName>
                                            </p:attrNameLst>
                                          </p:cBhvr>
                                          <p:tavLst>
                                            <p:tav tm="0">
                                              <p:val>
                                                <p:fltVal val="0"/>
                                              </p:val>
                                            </p:tav>
                                            <p:tav tm="100000">
                                              <p:val>
                                                <p:strVal val="#ppt_h"/>
                                              </p:val>
                                            </p:tav>
                                          </p:tavLst>
                                        </p:anim>
                                        <p:animEffect transition="in" filter="fade">
                                          <p:cBhvr>
                                            <p:cTn id="105" dur="500"/>
                                            <p:tgtEl>
                                              <p:spTgt spid="7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8"/>
                                            </p:tgtEl>
                                            <p:attrNameLst>
                                              <p:attrName>style.visibility</p:attrName>
                                            </p:attrNameLst>
                                          </p:cBhvr>
                                          <p:to>
                                            <p:strVal val="visible"/>
                                          </p:to>
                                        </p:set>
                                        <p:anim calcmode="lin" valueType="num">
                                          <p:cBhvr>
                                            <p:cTn id="108" dur="500" fill="hold"/>
                                            <p:tgtEl>
                                              <p:spTgt spid="78"/>
                                            </p:tgtEl>
                                            <p:attrNameLst>
                                              <p:attrName>ppt_w</p:attrName>
                                            </p:attrNameLst>
                                          </p:cBhvr>
                                          <p:tavLst>
                                            <p:tav tm="0">
                                              <p:val>
                                                <p:fltVal val="0"/>
                                              </p:val>
                                            </p:tav>
                                            <p:tav tm="100000">
                                              <p:val>
                                                <p:strVal val="#ppt_w"/>
                                              </p:val>
                                            </p:tav>
                                          </p:tavLst>
                                        </p:anim>
                                        <p:anim calcmode="lin" valueType="num">
                                          <p:cBhvr>
                                            <p:cTn id="109" dur="500" fill="hold"/>
                                            <p:tgtEl>
                                              <p:spTgt spid="78"/>
                                            </p:tgtEl>
                                            <p:attrNameLst>
                                              <p:attrName>ppt_h</p:attrName>
                                            </p:attrNameLst>
                                          </p:cBhvr>
                                          <p:tavLst>
                                            <p:tav tm="0">
                                              <p:val>
                                                <p:fltVal val="0"/>
                                              </p:val>
                                            </p:tav>
                                            <p:tav tm="100000">
                                              <p:val>
                                                <p:strVal val="#ppt_h"/>
                                              </p:val>
                                            </p:tav>
                                          </p:tavLst>
                                        </p:anim>
                                        <p:animEffect transition="in" filter="fade">
                                          <p:cBhvr>
                                            <p:cTn id="110" dur="500"/>
                                            <p:tgtEl>
                                              <p:spTgt spid="78"/>
                                            </p:tgtEl>
                                          </p:cBhvr>
                                        </p:animEffect>
                                      </p:childTnLst>
                                    </p:cTn>
                                  </p:par>
                                  <p:par>
                                    <p:cTn id="111" presetID="53" presetClass="entr" presetSubtype="16" fill="hold" nodeType="withEffect">
                                      <p:stCondLst>
                                        <p:cond delay="40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par>
                                    <p:cTn id="116" presetID="53" presetClass="entr" presetSubtype="16" fill="hold" grpId="0" nodeType="withEffect">
                                      <p:stCondLst>
                                        <p:cond delay="400"/>
                                      </p:stCondLst>
                                      <p:childTnLst>
                                        <p:set>
                                          <p:cBhvr>
                                            <p:cTn id="117" dur="1" fill="hold">
                                              <p:stCondLst>
                                                <p:cond delay="0"/>
                                              </p:stCondLst>
                                            </p:cTn>
                                            <p:tgtEl>
                                              <p:spTgt spid="82"/>
                                            </p:tgtEl>
                                            <p:attrNameLst>
                                              <p:attrName>style.visibility</p:attrName>
                                            </p:attrNameLst>
                                          </p:cBhvr>
                                          <p:to>
                                            <p:strVal val="visible"/>
                                          </p:to>
                                        </p:set>
                                        <p:anim calcmode="lin" valueType="num">
                                          <p:cBhvr>
                                            <p:cTn id="118" dur="500" fill="hold"/>
                                            <p:tgtEl>
                                              <p:spTgt spid="82"/>
                                            </p:tgtEl>
                                            <p:attrNameLst>
                                              <p:attrName>ppt_w</p:attrName>
                                            </p:attrNameLst>
                                          </p:cBhvr>
                                          <p:tavLst>
                                            <p:tav tm="0">
                                              <p:val>
                                                <p:fltVal val="0"/>
                                              </p:val>
                                            </p:tav>
                                            <p:tav tm="100000">
                                              <p:val>
                                                <p:strVal val="#ppt_w"/>
                                              </p:val>
                                            </p:tav>
                                          </p:tavLst>
                                        </p:anim>
                                        <p:anim calcmode="lin" valueType="num">
                                          <p:cBhvr>
                                            <p:cTn id="119" dur="500" fill="hold"/>
                                            <p:tgtEl>
                                              <p:spTgt spid="82"/>
                                            </p:tgtEl>
                                            <p:attrNameLst>
                                              <p:attrName>ppt_h</p:attrName>
                                            </p:attrNameLst>
                                          </p:cBhvr>
                                          <p:tavLst>
                                            <p:tav tm="0">
                                              <p:val>
                                                <p:fltVal val="0"/>
                                              </p:val>
                                            </p:tav>
                                            <p:tav tm="100000">
                                              <p:val>
                                                <p:strVal val="#ppt_h"/>
                                              </p:val>
                                            </p:tav>
                                          </p:tavLst>
                                        </p:anim>
                                        <p:animEffect transition="in" filter="fade">
                                          <p:cBhvr>
                                            <p:cTn id="120" dur="500"/>
                                            <p:tgtEl>
                                              <p:spTgt spid="82"/>
                                            </p:tgtEl>
                                          </p:cBhvr>
                                        </p:animEffect>
                                      </p:childTnLst>
                                    </p:cTn>
                                  </p:par>
                                  <p:par>
                                    <p:cTn id="121" presetID="53" presetClass="entr" presetSubtype="16" fill="hold" grpId="0" nodeType="withEffect">
                                      <p:stCondLst>
                                        <p:cond delay="20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par>
                                    <p:cTn id="126" presetID="53" presetClass="entr" presetSubtype="16" fill="hold" nodeType="withEffect">
                                      <p:stCondLst>
                                        <p:cond delay="400"/>
                                      </p:stCondLst>
                                      <p:childTnLst>
                                        <p:set>
                                          <p:cBhvr>
                                            <p:cTn id="127" dur="1" fill="hold">
                                              <p:stCondLst>
                                                <p:cond delay="0"/>
                                              </p:stCondLst>
                                            </p:cTn>
                                            <p:tgtEl>
                                              <p:spTgt spid="84"/>
                                            </p:tgtEl>
                                            <p:attrNameLst>
                                              <p:attrName>style.visibility</p:attrName>
                                            </p:attrNameLst>
                                          </p:cBhvr>
                                          <p:to>
                                            <p:strVal val="visible"/>
                                          </p:to>
                                        </p:set>
                                        <p:anim calcmode="lin" valueType="num">
                                          <p:cBhvr>
                                            <p:cTn id="128" dur="500" fill="hold"/>
                                            <p:tgtEl>
                                              <p:spTgt spid="84"/>
                                            </p:tgtEl>
                                            <p:attrNameLst>
                                              <p:attrName>ppt_w</p:attrName>
                                            </p:attrNameLst>
                                          </p:cBhvr>
                                          <p:tavLst>
                                            <p:tav tm="0">
                                              <p:val>
                                                <p:fltVal val="0"/>
                                              </p:val>
                                            </p:tav>
                                            <p:tav tm="100000">
                                              <p:val>
                                                <p:strVal val="#ppt_w"/>
                                              </p:val>
                                            </p:tav>
                                          </p:tavLst>
                                        </p:anim>
                                        <p:anim calcmode="lin" valueType="num">
                                          <p:cBhvr>
                                            <p:cTn id="129" dur="500" fill="hold"/>
                                            <p:tgtEl>
                                              <p:spTgt spid="84"/>
                                            </p:tgtEl>
                                            <p:attrNameLst>
                                              <p:attrName>ppt_h</p:attrName>
                                            </p:attrNameLst>
                                          </p:cBhvr>
                                          <p:tavLst>
                                            <p:tav tm="0">
                                              <p:val>
                                                <p:fltVal val="0"/>
                                              </p:val>
                                            </p:tav>
                                            <p:tav tm="100000">
                                              <p:val>
                                                <p:strVal val="#ppt_h"/>
                                              </p:val>
                                            </p:tav>
                                          </p:tavLst>
                                        </p:anim>
                                        <p:animEffect transition="in" filter="fade">
                                          <p:cBhvr>
                                            <p:cTn id="130" dur="500"/>
                                            <p:tgtEl>
                                              <p:spTgt spid="84"/>
                                            </p:tgtEl>
                                          </p:cBhvr>
                                        </p:animEffect>
                                      </p:childTnLst>
                                    </p:cTn>
                                  </p:par>
                                  <p:par>
                                    <p:cTn id="131" presetID="53" presetClass="entr" presetSubtype="16" fill="hold" grpId="0" nodeType="withEffect">
                                      <p:stCondLst>
                                        <p:cond delay="200"/>
                                      </p:stCondLst>
                                      <p:childTnLst>
                                        <p:set>
                                          <p:cBhvr>
                                            <p:cTn id="132" dur="1" fill="hold">
                                              <p:stCondLst>
                                                <p:cond delay="0"/>
                                              </p:stCondLst>
                                            </p:cTn>
                                            <p:tgtEl>
                                              <p:spTgt spid="87"/>
                                            </p:tgtEl>
                                            <p:attrNameLst>
                                              <p:attrName>style.visibility</p:attrName>
                                            </p:attrNameLst>
                                          </p:cBhvr>
                                          <p:to>
                                            <p:strVal val="visible"/>
                                          </p:to>
                                        </p:set>
                                        <p:anim calcmode="lin" valueType="num">
                                          <p:cBhvr>
                                            <p:cTn id="133" dur="500" fill="hold"/>
                                            <p:tgtEl>
                                              <p:spTgt spid="87"/>
                                            </p:tgtEl>
                                            <p:attrNameLst>
                                              <p:attrName>ppt_w</p:attrName>
                                            </p:attrNameLst>
                                          </p:cBhvr>
                                          <p:tavLst>
                                            <p:tav tm="0">
                                              <p:val>
                                                <p:fltVal val="0"/>
                                              </p:val>
                                            </p:tav>
                                            <p:tav tm="100000">
                                              <p:val>
                                                <p:strVal val="#ppt_w"/>
                                              </p:val>
                                            </p:tav>
                                          </p:tavLst>
                                        </p:anim>
                                        <p:anim calcmode="lin" valueType="num">
                                          <p:cBhvr>
                                            <p:cTn id="134" dur="500" fill="hold"/>
                                            <p:tgtEl>
                                              <p:spTgt spid="87"/>
                                            </p:tgtEl>
                                            <p:attrNameLst>
                                              <p:attrName>ppt_h</p:attrName>
                                            </p:attrNameLst>
                                          </p:cBhvr>
                                          <p:tavLst>
                                            <p:tav tm="0">
                                              <p:val>
                                                <p:fltVal val="0"/>
                                              </p:val>
                                            </p:tav>
                                            <p:tav tm="100000">
                                              <p:val>
                                                <p:strVal val="#ppt_h"/>
                                              </p:val>
                                            </p:tav>
                                          </p:tavLst>
                                        </p:anim>
                                        <p:animEffect transition="in" filter="fade">
                                          <p:cBhvr>
                                            <p:cTn id="135" dur="500"/>
                                            <p:tgtEl>
                                              <p:spTgt spid="87"/>
                                            </p:tgtEl>
                                          </p:cBhvr>
                                        </p:animEffect>
                                      </p:childTnLst>
                                    </p:cTn>
                                  </p:par>
                                </p:childTnLst>
                              </p:cTn>
                            </p:par>
                            <p:par>
                              <p:cTn id="136" fill="hold">
                                <p:stCondLst>
                                  <p:cond delay="3000"/>
                                </p:stCondLst>
                                <p:childTnLst>
                                  <p:par>
                                    <p:cTn id="137" presetID="10" presetClass="entr" presetSubtype="0" fill="hold" grpId="0" nodeType="after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171" grpId="0"/>
          <p:bldP spid="58" grpId="0"/>
          <p:bldP spid="59" grpId="0"/>
          <p:bldP spid="60" grpId="0"/>
          <p:bldP spid="61" grpId="0"/>
          <p:bldP spid="62" grpId="0"/>
          <p:bldP spid="66" grpId="0" animBg="1"/>
          <p:bldP spid="67" grpId="0" animBg="1"/>
          <p:bldP spid="77" grpId="0" animBg="1"/>
          <p:bldP spid="78" grpId="0" animBg="1"/>
          <p:bldP spid="82" grpId="0" animBg="1"/>
          <p:bldP spid="83" grpId="0" animBg="1"/>
          <p:bldP spid="87" grpId="0" animBg="1"/>
          <p:bldP spid="8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补救措施</a:t>
            </a:r>
            <a:endParaRPr lang="zh-CN" altLang="en-US" sz="2000" spc="300" dirty="0">
              <a:latin typeface="+mn-ea"/>
              <a:cs typeface="+mn-ea"/>
            </a:endParaRPr>
          </a:p>
        </p:txBody>
      </p:sp>
      <p:sp>
        <p:nvSpPr>
          <p:cNvPr id="27" name="TextBox 26"/>
          <p:cNvSpPr txBox="1"/>
          <p:nvPr/>
        </p:nvSpPr>
        <p:spPr>
          <a:xfrm>
            <a:off x="2291920" y="267886"/>
            <a:ext cx="1928733"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REMEDIAL MEASURES</a:t>
            </a:r>
            <a:endParaRPr lang="zh-CN" altLang="en-US" dirty="0">
              <a:solidFill>
                <a:srgbClr val="0070C0"/>
              </a:solidFill>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8" name="椭圆 7"/>
          <p:cNvSpPr/>
          <p:nvPr/>
        </p:nvSpPr>
        <p:spPr>
          <a:xfrm>
            <a:off x="3271838" y="1271588"/>
            <a:ext cx="2600325" cy="2600325"/>
          </a:xfrm>
          <a:prstGeom prst="ellipse">
            <a:avLst/>
          </a:prstGeom>
          <a:gradFill>
            <a:gsLst>
              <a:gs pos="0">
                <a:srgbClr val="ECECEC"/>
              </a:gs>
              <a:gs pos="100000">
                <a:schemeClr val="bg1"/>
              </a:gs>
            </a:gsLst>
            <a:lin ang="5400000" scaled="1"/>
          </a:gradFill>
          <a:ln w="28575">
            <a:solidFill>
              <a:srgbClr val="0070C0"/>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nvGrpSpPr>
          <p:cNvPr id="9" name="组合 8"/>
          <p:cNvGrpSpPr/>
          <p:nvPr/>
        </p:nvGrpSpPr>
        <p:grpSpPr>
          <a:xfrm>
            <a:off x="3747833" y="1747583"/>
            <a:ext cx="1648336" cy="1648336"/>
            <a:chOff x="8502650" y="2178050"/>
            <a:chExt cx="2120900" cy="2120900"/>
          </a:xfrm>
        </p:grpSpPr>
        <p:sp>
          <p:nvSpPr>
            <p:cNvPr id="10" name="椭圆 9"/>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127000" dist="508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sp>
          <p:nvSpPr>
            <p:cNvPr id="11" name="椭圆 10"/>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sp>
        <p:nvSpPr>
          <p:cNvPr id="12" name="椭圆 11"/>
          <p:cNvSpPr/>
          <p:nvPr/>
        </p:nvSpPr>
        <p:spPr>
          <a:xfrm>
            <a:off x="4006703" y="2006453"/>
            <a:ext cx="1130595" cy="1130595"/>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sp>
        <p:nvSpPr>
          <p:cNvPr id="13" name="椭圆 12"/>
          <p:cNvSpPr/>
          <p:nvPr/>
        </p:nvSpPr>
        <p:spPr>
          <a:xfrm>
            <a:off x="4132327" y="2132077"/>
            <a:ext cx="887444" cy="887444"/>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nvGrpSpPr>
          <p:cNvPr id="14" name="组合 13"/>
          <p:cNvGrpSpPr/>
          <p:nvPr/>
        </p:nvGrpSpPr>
        <p:grpSpPr>
          <a:xfrm>
            <a:off x="4319699" y="2354852"/>
            <a:ext cx="505891" cy="433796"/>
            <a:chOff x="3546346" y="2339026"/>
            <a:chExt cx="897787" cy="769842"/>
          </a:xfrm>
          <a:solidFill>
            <a:schemeClr val="bg1"/>
          </a:solidFill>
        </p:grpSpPr>
        <p:sp>
          <p:nvSpPr>
            <p:cNvPr id="15"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solidFill>
                  <a:srgbClr val="FFFFFF"/>
                </a:solidFill>
                <a:latin typeface="Calibri" panose="020F0502020204030204"/>
                <a:cs typeface="+mn-ea"/>
              </a:endParaRPr>
            </a:p>
          </p:txBody>
        </p:sp>
        <p:sp>
          <p:nvSpPr>
            <p:cNvPr id="16"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FFFFFF"/>
                </a:solidFill>
                <a:latin typeface="Calibri" panose="020F0502020204030204"/>
                <a:cs typeface="+mn-ea"/>
              </a:endParaRPr>
            </a:p>
          </p:txBody>
        </p:sp>
        <p:sp>
          <p:nvSpPr>
            <p:cNvPr id="17"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FFFFFF"/>
                </a:solidFill>
                <a:latin typeface="Calibri" panose="020F0502020204030204"/>
                <a:cs typeface="+mn-ea"/>
              </a:endParaRPr>
            </a:p>
          </p:txBody>
        </p:sp>
        <p:sp>
          <p:nvSpPr>
            <p:cNvPr id="18"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FFFFFF"/>
                </a:solidFill>
                <a:latin typeface="Calibri" panose="020F0502020204030204"/>
                <a:cs typeface="+mn-ea"/>
              </a:endParaRPr>
            </a:p>
          </p:txBody>
        </p:sp>
        <p:sp>
          <p:nvSpPr>
            <p:cNvPr id="19"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FFFFFF"/>
                </a:solidFill>
                <a:latin typeface="Calibri" panose="020F0502020204030204"/>
                <a:cs typeface="+mn-ea"/>
              </a:endParaRPr>
            </a:p>
          </p:txBody>
        </p:sp>
        <p:sp>
          <p:nvSpPr>
            <p:cNvPr id="20"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FFFFFF"/>
                </a:solidFill>
                <a:latin typeface="Calibri" panose="020F0502020204030204"/>
                <a:cs typeface="+mn-ea"/>
              </a:endParaRPr>
            </a:p>
          </p:txBody>
        </p:sp>
        <p:sp>
          <p:nvSpPr>
            <p:cNvPr id="21"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FFFFFF"/>
                </a:solidFill>
                <a:latin typeface="Calibri" panose="020F0502020204030204"/>
                <a:cs typeface="+mn-ea"/>
              </a:endParaRPr>
            </a:p>
          </p:txBody>
        </p:sp>
      </p:grpSp>
      <p:grpSp>
        <p:nvGrpSpPr>
          <p:cNvPr id="22" name="组合 21"/>
          <p:cNvGrpSpPr/>
          <p:nvPr/>
        </p:nvGrpSpPr>
        <p:grpSpPr>
          <a:xfrm>
            <a:off x="2858727" y="2485049"/>
            <a:ext cx="3426546" cy="173404"/>
            <a:chOff x="3583200" y="3301838"/>
            <a:chExt cx="5025601" cy="254325"/>
          </a:xfrm>
          <a:solidFill>
            <a:schemeClr val="accent1"/>
          </a:solidFill>
        </p:grpSpPr>
        <p:sp>
          <p:nvSpPr>
            <p:cNvPr id="23" name="等腰三角形 22"/>
            <p:cNvSpPr/>
            <p:nvPr/>
          </p:nvSpPr>
          <p:spPr>
            <a:xfrm rot="5400000">
              <a:off x="8372016"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sp>
          <p:nvSpPr>
            <p:cNvPr id="29" name="等腰三角形 28"/>
            <p:cNvSpPr/>
            <p:nvPr/>
          </p:nvSpPr>
          <p:spPr>
            <a:xfrm rot="16200000" flipH="1">
              <a:off x="3565660"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grpSp>
        <p:nvGrpSpPr>
          <p:cNvPr id="30" name="组合 29"/>
          <p:cNvGrpSpPr/>
          <p:nvPr/>
        </p:nvGrpSpPr>
        <p:grpSpPr>
          <a:xfrm rot="5400000">
            <a:off x="2858727" y="2485049"/>
            <a:ext cx="3426546" cy="173404"/>
            <a:chOff x="3583200" y="3301838"/>
            <a:chExt cx="5025601" cy="254325"/>
          </a:xfrm>
          <a:solidFill>
            <a:schemeClr val="accent1"/>
          </a:solidFill>
        </p:grpSpPr>
        <p:sp>
          <p:nvSpPr>
            <p:cNvPr id="31" name="等腰三角形 30"/>
            <p:cNvSpPr/>
            <p:nvPr/>
          </p:nvSpPr>
          <p:spPr>
            <a:xfrm rot="5400000">
              <a:off x="8372016"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sp>
          <p:nvSpPr>
            <p:cNvPr id="32" name="等腰三角形 31"/>
            <p:cNvSpPr/>
            <p:nvPr/>
          </p:nvSpPr>
          <p:spPr>
            <a:xfrm rot="16200000" flipH="1">
              <a:off x="3565660" y="3319378"/>
              <a:ext cx="254325" cy="2192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grpSp>
        <p:nvGrpSpPr>
          <p:cNvPr id="33" name="组合 32"/>
          <p:cNvGrpSpPr/>
          <p:nvPr/>
        </p:nvGrpSpPr>
        <p:grpSpPr>
          <a:xfrm>
            <a:off x="2740016" y="1049329"/>
            <a:ext cx="682643" cy="682643"/>
            <a:chOff x="2740016" y="1049329"/>
            <a:chExt cx="682643" cy="682643"/>
          </a:xfrm>
        </p:grpSpPr>
        <p:grpSp>
          <p:nvGrpSpPr>
            <p:cNvPr id="34" name="组合 33"/>
            <p:cNvGrpSpPr/>
            <p:nvPr/>
          </p:nvGrpSpPr>
          <p:grpSpPr>
            <a:xfrm>
              <a:off x="2740016" y="1049329"/>
              <a:ext cx="682643" cy="682643"/>
              <a:chOff x="996100" y="1952903"/>
              <a:chExt cx="2952197" cy="2952197"/>
            </a:xfrm>
          </p:grpSpPr>
          <p:sp>
            <p:nvSpPr>
              <p:cNvPr id="43" name="椭圆 42"/>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nvGrpSpPr>
              <p:cNvPr id="44" name="组合 43"/>
              <p:cNvGrpSpPr/>
              <p:nvPr/>
            </p:nvGrpSpPr>
            <p:grpSpPr>
              <a:xfrm>
                <a:off x="1373307" y="2330110"/>
                <a:ext cx="2197781" cy="2197781"/>
                <a:chOff x="8502650" y="2178050"/>
                <a:chExt cx="2120900" cy="2120900"/>
              </a:xfrm>
            </p:grpSpPr>
            <p:sp>
              <p:nvSpPr>
                <p:cNvPr id="45" name="椭圆 44"/>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sp>
              <p:nvSpPr>
                <p:cNvPr id="46" name="椭圆 45"/>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grpSp>
        <p:grpSp>
          <p:nvGrpSpPr>
            <p:cNvPr id="35" name="组合 34"/>
            <p:cNvGrpSpPr/>
            <p:nvPr/>
          </p:nvGrpSpPr>
          <p:grpSpPr>
            <a:xfrm>
              <a:off x="2952787" y="1251957"/>
              <a:ext cx="264554" cy="277385"/>
              <a:chOff x="2396234" y="1140796"/>
              <a:chExt cx="516445" cy="541492"/>
            </a:xfrm>
            <a:solidFill>
              <a:schemeClr val="accent1"/>
            </a:solidFill>
          </p:grpSpPr>
          <p:sp>
            <p:nvSpPr>
              <p:cNvPr id="36" name="Freeform 33"/>
              <p:cNvSpPr>
                <a:spLocks noEditPoints="1"/>
              </p:cNvSpPr>
              <p:nvPr/>
            </p:nvSpPr>
            <p:spPr bwMode="auto">
              <a:xfrm>
                <a:off x="2396234" y="1140796"/>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37" name="Freeform 34"/>
              <p:cNvSpPr/>
              <p:nvPr/>
            </p:nvSpPr>
            <p:spPr bwMode="auto">
              <a:xfrm>
                <a:off x="2497614" y="1574944"/>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38" name="Freeform 35"/>
              <p:cNvSpPr/>
              <p:nvPr/>
            </p:nvSpPr>
            <p:spPr bwMode="auto">
              <a:xfrm>
                <a:off x="2449906" y="1281536"/>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39" name="Freeform 36"/>
              <p:cNvSpPr/>
              <p:nvPr/>
            </p:nvSpPr>
            <p:spPr bwMode="auto">
              <a:xfrm>
                <a:off x="2765975" y="1281536"/>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40" name="Freeform 37"/>
              <p:cNvSpPr>
                <a:spLocks noEditPoints="1"/>
              </p:cNvSpPr>
              <p:nvPr/>
            </p:nvSpPr>
            <p:spPr bwMode="auto">
              <a:xfrm>
                <a:off x="2559635" y="1236213"/>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41" name="Freeform 38"/>
              <p:cNvSpPr>
                <a:spLocks noEditPoints="1"/>
              </p:cNvSpPr>
              <p:nvPr/>
            </p:nvSpPr>
            <p:spPr bwMode="auto">
              <a:xfrm>
                <a:off x="2610922" y="1287500"/>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42" name="Oval 39"/>
              <p:cNvSpPr>
                <a:spLocks noChangeArrowheads="1"/>
              </p:cNvSpPr>
              <p:nvPr/>
            </p:nvSpPr>
            <p:spPr bwMode="auto">
              <a:xfrm>
                <a:off x="2639547" y="1316125"/>
                <a:ext cx="31011" cy="27433"/>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grpSp>
      </p:grpSp>
      <p:grpSp>
        <p:nvGrpSpPr>
          <p:cNvPr id="47" name="组合 46"/>
          <p:cNvGrpSpPr/>
          <p:nvPr/>
        </p:nvGrpSpPr>
        <p:grpSpPr>
          <a:xfrm>
            <a:off x="2740016" y="3411529"/>
            <a:ext cx="682643" cy="682643"/>
            <a:chOff x="2740016" y="3411529"/>
            <a:chExt cx="682643" cy="682643"/>
          </a:xfrm>
        </p:grpSpPr>
        <p:grpSp>
          <p:nvGrpSpPr>
            <p:cNvPr id="48" name="组合 47"/>
            <p:cNvGrpSpPr/>
            <p:nvPr/>
          </p:nvGrpSpPr>
          <p:grpSpPr>
            <a:xfrm>
              <a:off x="2740016" y="3411529"/>
              <a:ext cx="682643" cy="682643"/>
              <a:chOff x="996100" y="1952903"/>
              <a:chExt cx="2952197" cy="2952197"/>
            </a:xfrm>
          </p:grpSpPr>
          <p:sp>
            <p:nvSpPr>
              <p:cNvPr id="53" name="椭圆 52"/>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nvGrpSpPr>
              <p:cNvPr id="54" name="组合 53"/>
              <p:cNvGrpSpPr/>
              <p:nvPr/>
            </p:nvGrpSpPr>
            <p:grpSpPr>
              <a:xfrm>
                <a:off x="1373307" y="2330110"/>
                <a:ext cx="2197781" cy="2197781"/>
                <a:chOff x="8502650" y="2178050"/>
                <a:chExt cx="2120900" cy="2120900"/>
              </a:xfrm>
            </p:grpSpPr>
            <p:sp>
              <p:nvSpPr>
                <p:cNvPr id="55" name="椭圆 54"/>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sp>
              <p:nvSpPr>
                <p:cNvPr id="56" name="椭圆 55"/>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grpSp>
        <p:grpSp>
          <p:nvGrpSpPr>
            <p:cNvPr id="49" name="组合 48"/>
            <p:cNvGrpSpPr/>
            <p:nvPr/>
          </p:nvGrpSpPr>
          <p:grpSpPr>
            <a:xfrm>
              <a:off x="2960787" y="3627565"/>
              <a:ext cx="247447" cy="241337"/>
              <a:chOff x="2435593" y="2384795"/>
              <a:chExt cx="483049" cy="471122"/>
            </a:xfrm>
            <a:solidFill>
              <a:schemeClr val="accent5"/>
            </a:solidFill>
          </p:grpSpPr>
          <p:sp>
            <p:nvSpPr>
              <p:cNvPr id="50" name="Freeform 80"/>
              <p:cNvSpPr/>
              <p:nvPr/>
            </p:nvSpPr>
            <p:spPr bwMode="auto">
              <a:xfrm>
                <a:off x="2610922" y="2506452"/>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51" name="Freeform 81"/>
              <p:cNvSpPr/>
              <p:nvPr/>
            </p:nvSpPr>
            <p:spPr bwMode="auto">
              <a:xfrm>
                <a:off x="2540552" y="2616182"/>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52" name="Freeform 82"/>
              <p:cNvSpPr>
                <a:spLocks noEditPoints="1"/>
              </p:cNvSpPr>
              <p:nvPr/>
            </p:nvSpPr>
            <p:spPr bwMode="auto">
              <a:xfrm>
                <a:off x="2435593" y="2384795"/>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grpSp>
      </p:grpSp>
      <p:grpSp>
        <p:nvGrpSpPr>
          <p:cNvPr id="57" name="组合 56"/>
          <p:cNvGrpSpPr/>
          <p:nvPr/>
        </p:nvGrpSpPr>
        <p:grpSpPr>
          <a:xfrm>
            <a:off x="5721341" y="3411529"/>
            <a:ext cx="682643" cy="682643"/>
            <a:chOff x="5721341" y="3411529"/>
            <a:chExt cx="682643" cy="682643"/>
          </a:xfrm>
        </p:grpSpPr>
        <p:grpSp>
          <p:nvGrpSpPr>
            <p:cNvPr id="58" name="组合 57"/>
            <p:cNvGrpSpPr/>
            <p:nvPr/>
          </p:nvGrpSpPr>
          <p:grpSpPr>
            <a:xfrm>
              <a:off x="5721341" y="3411529"/>
              <a:ext cx="682643" cy="682643"/>
              <a:chOff x="996100" y="1952903"/>
              <a:chExt cx="2952197" cy="2952197"/>
            </a:xfrm>
          </p:grpSpPr>
          <p:sp>
            <p:nvSpPr>
              <p:cNvPr id="68" name="椭圆 67"/>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nvGrpSpPr>
              <p:cNvPr id="69" name="组合 68"/>
              <p:cNvGrpSpPr/>
              <p:nvPr/>
            </p:nvGrpSpPr>
            <p:grpSpPr>
              <a:xfrm>
                <a:off x="1373307" y="2330110"/>
                <a:ext cx="2197781" cy="2197781"/>
                <a:chOff x="8502650" y="2178050"/>
                <a:chExt cx="2120900" cy="2120900"/>
              </a:xfrm>
            </p:grpSpPr>
            <p:sp>
              <p:nvSpPr>
                <p:cNvPr id="70" name="椭圆 69"/>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sp>
              <p:nvSpPr>
                <p:cNvPr id="71" name="椭圆 70"/>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grpSp>
        <p:grpSp>
          <p:nvGrpSpPr>
            <p:cNvPr id="59" name="组合 58"/>
            <p:cNvGrpSpPr/>
            <p:nvPr/>
          </p:nvGrpSpPr>
          <p:grpSpPr>
            <a:xfrm>
              <a:off x="5897087" y="3617019"/>
              <a:ext cx="331150" cy="274330"/>
              <a:chOff x="2427245" y="4642599"/>
              <a:chExt cx="646449" cy="535528"/>
            </a:xfrm>
            <a:solidFill>
              <a:schemeClr val="accent4"/>
            </a:solidFill>
          </p:grpSpPr>
          <p:sp>
            <p:nvSpPr>
              <p:cNvPr id="60" name="Freeform 127"/>
              <p:cNvSpPr>
                <a:spLocks noEditPoints="1"/>
              </p:cNvSpPr>
              <p:nvPr/>
            </p:nvSpPr>
            <p:spPr bwMode="auto">
              <a:xfrm>
                <a:off x="2435593" y="4721318"/>
                <a:ext cx="307720" cy="301757"/>
              </a:xfrm>
              <a:custGeom>
                <a:avLst/>
                <a:gdLst>
                  <a:gd name="T0" fmla="*/ 15 w 109"/>
                  <a:gd name="T1" fmla="*/ 79 h 107"/>
                  <a:gd name="T2" fmla="*/ 9 w 109"/>
                  <a:gd name="T3" fmla="*/ 85 h 107"/>
                  <a:gd name="T4" fmla="*/ 23 w 109"/>
                  <a:gd name="T5" fmla="*/ 99 h 107"/>
                  <a:gd name="T6" fmla="*/ 29 w 109"/>
                  <a:gd name="T7" fmla="*/ 93 h 107"/>
                  <a:gd name="T8" fmla="*/ 44 w 109"/>
                  <a:gd name="T9" fmla="*/ 99 h 107"/>
                  <a:gd name="T10" fmla="*/ 44 w 109"/>
                  <a:gd name="T11" fmla="*/ 107 h 107"/>
                  <a:gd name="T12" fmla="*/ 64 w 109"/>
                  <a:gd name="T13" fmla="*/ 107 h 107"/>
                  <a:gd name="T14" fmla="*/ 64 w 109"/>
                  <a:gd name="T15" fmla="*/ 99 h 107"/>
                  <a:gd name="T16" fmla="*/ 80 w 109"/>
                  <a:gd name="T17" fmla="*/ 93 h 107"/>
                  <a:gd name="T18" fmla="*/ 86 w 109"/>
                  <a:gd name="T19" fmla="*/ 99 h 107"/>
                  <a:gd name="T20" fmla="*/ 100 w 109"/>
                  <a:gd name="T21" fmla="*/ 85 h 107"/>
                  <a:gd name="T22" fmla="*/ 94 w 109"/>
                  <a:gd name="T23" fmla="*/ 79 h 107"/>
                  <a:gd name="T24" fmla="*/ 101 w 109"/>
                  <a:gd name="T25" fmla="*/ 64 h 107"/>
                  <a:gd name="T26" fmla="*/ 109 w 109"/>
                  <a:gd name="T27" fmla="*/ 64 h 107"/>
                  <a:gd name="T28" fmla="*/ 109 w 109"/>
                  <a:gd name="T29" fmla="*/ 44 h 107"/>
                  <a:gd name="T30" fmla="*/ 101 w 109"/>
                  <a:gd name="T31" fmla="*/ 44 h 107"/>
                  <a:gd name="T32" fmla="*/ 94 w 109"/>
                  <a:gd name="T33" fmla="*/ 28 h 107"/>
                  <a:gd name="T34" fmla="*/ 100 w 109"/>
                  <a:gd name="T35" fmla="*/ 22 h 107"/>
                  <a:gd name="T36" fmla="*/ 86 w 109"/>
                  <a:gd name="T37" fmla="*/ 8 h 107"/>
                  <a:gd name="T38" fmla="*/ 80 w 109"/>
                  <a:gd name="T39" fmla="*/ 14 h 107"/>
                  <a:gd name="T40" fmla="*/ 64 w 109"/>
                  <a:gd name="T41" fmla="*/ 7 h 107"/>
                  <a:gd name="T42" fmla="*/ 64 w 109"/>
                  <a:gd name="T43" fmla="*/ 0 h 107"/>
                  <a:gd name="T44" fmla="*/ 44 w 109"/>
                  <a:gd name="T45" fmla="*/ 0 h 107"/>
                  <a:gd name="T46" fmla="*/ 44 w 109"/>
                  <a:gd name="T47" fmla="*/ 8 h 107"/>
                  <a:gd name="T48" fmla="*/ 29 w 109"/>
                  <a:gd name="T49" fmla="*/ 14 h 107"/>
                  <a:gd name="T50" fmla="*/ 22 w 109"/>
                  <a:gd name="T51" fmla="*/ 8 h 107"/>
                  <a:gd name="T52" fmla="*/ 8 w 109"/>
                  <a:gd name="T53" fmla="*/ 21 h 107"/>
                  <a:gd name="T54" fmla="*/ 15 w 109"/>
                  <a:gd name="T55" fmla="*/ 28 h 107"/>
                  <a:gd name="T56" fmla="*/ 8 w 109"/>
                  <a:gd name="T57" fmla="*/ 44 h 107"/>
                  <a:gd name="T58" fmla="*/ 0 w 109"/>
                  <a:gd name="T59" fmla="*/ 44 h 107"/>
                  <a:gd name="T60" fmla="*/ 0 w 109"/>
                  <a:gd name="T61" fmla="*/ 64 h 107"/>
                  <a:gd name="T62" fmla="*/ 9 w 109"/>
                  <a:gd name="T63" fmla="*/ 64 h 107"/>
                  <a:gd name="T64" fmla="*/ 15 w 109"/>
                  <a:gd name="T65" fmla="*/ 79 h 107"/>
                  <a:gd name="T66" fmla="*/ 55 w 109"/>
                  <a:gd name="T67" fmla="*/ 20 h 107"/>
                  <a:gd name="T68" fmla="*/ 88 w 109"/>
                  <a:gd name="T69" fmla="*/ 53 h 107"/>
                  <a:gd name="T70" fmla="*/ 55 w 109"/>
                  <a:gd name="T71" fmla="*/ 87 h 107"/>
                  <a:gd name="T72" fmla="*/ 21 w 109"/>
                  <a:gd name="T73" fmla="*/ 53 h 107"/>
                  <a:gd name="T74" fmla="*/ 55 w 109"/>
                  <a:gd name="T75" fmla="*/ 2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 h="107">
                    <a:moveTo>
                      <a:pt x="15" y="79"/>
                    </a:moveTo>
                    <a:cubicBezTo>
                      <a:pt x="9" y="85"/>
                      <a:pt x="9" y="85"/>
                      <a:pt x="9" y="85"/>
                    </a:cubicBezTo>
                    <a:cubicBezTo>
                      <a:pt x="23" y="99"/>
                      <a:pt x="23" y="99"/>
                      <a:pt x="23" y="99"/>
                    </a:cubicBezTo>
                    <a:cubicBezTo>
                      <a:pt x="29" y="93"/>
                      <a:pt x="29" y="93"/>
                      <a:pt x="29" y="93"/>
                    </a:cubicBezTo>
                    <a:cubicBezTo>
                      <a:pt x="34" y="96"/>
                      <a:pt x="39" y="98"/>
                      <a:pt x="44" y="99"/>
                    </a:cubicBezTo>
                    <a:cubicBezTo>
                      <a:pt x="44" y="107"/>
                      <a:pt x="44" y="107"/>
                      <a:pt x="44" y="107"/>
                    </a:cubicBezTo>
                    <a:cubicBezTo>
                      <a:pt x="64" y="107"/>
                      <a:pt x="64" y="107"/>
                      <a:pt x="64" y="107"/>
                    </a:cubicBezTo>
                    <a:cubicBezTo>
                      <a:pt x="64" y="99"/>
                      <a:pt x="64" y="99"/>
                      <a:pt x="64" y="99"/>
                    </a:cubicBezTo>
                    <a:cubicBezTo>
                      <a:pt x="70" y="98"/>
                      <a:pt x="75" y="96"/>
                      <a:pt x="80" y="93"/>
                    </a:cubicBezTo>
                    <a:cubicBezTo>
                      <a:pt x="86" y="99"/>
                      <a:pt x="86" y="99"/>
                      <a:pt x="86" y="99"/>
                    </a:cubicBezTo>
                    <a:cubicBezTo>
                      <a:pt x="100" y="85"/>
                      <a:pt x="100" y="85"/>
                      <a:pt x="100" y="85"/>
                    </a:cubicBezTo>
                    <a:cubicBezTo>
                      <a:pt x="94" y="79"/>
                      <a:pt x="94" y="79"/>
                      <a:pt x="94" y="79"/>
                    </a:cubicBezTo>
                    <a:cubicBezTo>
                      <a:pt x="97" y="75"/>
                      <a:pt x="99" y="69"/>
                      <a:pt x="101" y="64"/>
                    </a:cubicBezTo>
                    <a:cubicBezTo>
                      <a:pt x="109" y="64"/>
                      <a:pt x="109" y="64"/>
                      <a:pt x="109" y="64"/>
                    </a:cubicBezTo>
                    <a:cubicBezTo>
                      <a:pt x="109" y="44"/>
                      <a:pt x="109" y="44"/>
                      <a:pt x="109" y="44"/>
                    </a:cubicBezTo>
                    <a:cubicBezTo>
                      <a:pt x="101" y="44"/>
                      <a:pt x="101" y="44"/>
                      <a:pt x="101" y="44"/>
                    </a:cubicBezTo>
                    <a:cubicBezTo>
                      <a:pt x="100" y="38"/>
                      <a:pt x="97" y="33"/>
                      <a:pt x="94" y="28"/>
                    </a:cubicBezTo>
                    <a:cubicBezTo>
                      <a:pt x="100" y="22"/>
                      <a:pt x="100" y="22"/>
                      <a:pt x="100" y="22"/>
                    </a:cubicBezTo>
                    <a:cubicBezTo>
                      <a:pt x="86" y="8"/>
                      <a:pt x="86" y="8"/>
                      <a:pt x="86" y="8"/>
                    </a:cubicBezTo>
                    <a:cubicBezTo>
                      <a:pt x="80" y="14"/>
                      <a:pt x="80" y="14"/>
                      <a:pt x="80" y="14"/>
                    </a:cubicBezTo>
                    <a:cubicBezTo>
                      <a:pt x="75" y="11"/>
                      <a:pt x="70" y="9"/>
                      <a:pt x="64" y="7"/>
                    </a:cubicBezTo>
                    <a:cubicBezTo>
                      <a:pt x="64" y="0"/>
                      <a:pt x="64" y="0"/>
                      <a:pt x="64" y="0"/>
                    </a:cubicBezTo>
                    <a:cubicBezTo>
                      <a:pt x="44" y="0"/>
                      <a:pt x="44" y="0"/>
                      <a:pt x="44" y="0"/>
                    </a:cubicBezTo>
                    <a:cubicBezTo>
                      <a:pt x="44" y="8"/>
                      <a:pt x="44" y="8"/>
                      <a:pt x="44" y="8"/>
                    </a:cubicBezTo>
                    <a:cubicBezTo>
                      <a:pt x="39" y="9"/>
                      <a:pt x="33" y="11"/>
                      <a:pt x="29" y="14"/>
                    </a:cubicBezTo>
                    <a:cubicBezTo>
                      <a:pt x="22" y="8"/>
                      <a:pt x="22" y="8"/>
                      <a:pt x="22" y="8"/>
                    </a:cubicBezTo>
                    <a:cubicBezTo>
                      <a:pt x="8" y="21"/>
                      <a:pt x="8" y="21"/>
                      <a:pt x="8" y="21"/>
                    </a:cubicBezTo>
                    <a:cubicBezTo>
                      <a:pt x="15" y="28"/>
                      <a:pt x="15" y="28"/>
                      <a:pt x="15" y="28"/>
                    </a:cubicBezTo>
                    <a:cubicBezTo>
                      <a:pt x="12" y="33"/>
                      <a:pt x="10" y="38"/>
                      <a:pt x="8" y="44"/>
                    </a:cubicBezTo>
                    <a:cubicBezTo>
                      <a:pt x="0" y="44"/>
                      <a:pt x="0" y="44"/>
                      <a:pt x="0" y="44"/>
                    </a:cubicBezTo>
                    <a:cubicBezTo>
                      <a:pt x="0" y="64"/>
                      <a:pt x="0" y="64"/>
                      <a:pt x="0" y="64"/>
                    </a:cubicBezTo>
                    <a:cubicBezTo>
                      <a:pt x="9" y="64"/>
                      <a:pt x="9" y="64"/>
                      <a:pt x="9" y="64"/>
                    </a:cubicBezTo>
                    <a:cubicBezTo>
                      <a:pt x="10" y="69"/>
                      <a:pt x="12" y="74"/>
                      <a:pt x="15" y="79"/>
                    </a:cubicBezTo>
                    <a:close/>
                    <a:moveTo>
                      <a:pt x="55" y="20"/>
                    </a:moveTo>
                    <a:cubicBezTo>
                      <a:pt x="73" y="20"/>
                      <a:pt x="88" y="35"/>
                      <a:pt x="88" y="53"/>
                    </a:cubicBezTo>
                    <a:cubicBezTo>
                      <a:pt x="88" y="72"/>
                      <a:pt x="73" y="87"/>
                      <a:pt x="55" y="87"/>
                    </a:cubicBezTo>
                    <a:cubicBezTo>
                      <a:pt x="36" y="87"/>
                      <a:pt x="21" y="72"/>
                      <a:pt x="21" y="53"/>
                    </a:cubicBezTo>
                    <a:cubicBezTo>
                      <a:pt x="21" y="35"/>
                      <a:pt x="36" y="20"/>
                      <a:pt x="55" y="2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61" name="Freeform 128"/>
              <p:cNvSpPr/>
              <p:nvPr/>
            </p:nvSpPr>
            <p:spPr bwMode="auto">
              <a:xfrm>
                <a:off x="2588260" y="4760678"/>
                <a:ext cx="485434" cy="417449"/>
              </a:xfrm>
              <a:custGeom>
                <a:avLst/>
                <a:gdLst>
                  <a:gd name="T0" fmla="*/ 106 w 172"/>
                  <a:gd name="T1" fmla="*/ 60 h 148"/>
                  <a:gd name="T2" fmla="*/ 106 w 172"/>
                  <a:gd name="T3" fmla="*/ 55 h 148"/>
                  <a:gd name="T4" fmla="*/ 97 w 172"/>
                  <a:gd name="T5" fmla="*/ 46 h 148"/>
                  <a:gd name="T6" fmla="*/ 92 w 172"/>
                  <a:gd name="T7" fmla="*/ 46 h 148"/>
                  <a:gd name="T8" fmla="*/ 107 w 172"/>
                  <a:gd name="T9" fmla="*/ 24 h 148"/>
                  <a:gd name="T10" fmla="*/ 84 w 172"/>
                  <a:gd name="T11" fmla="*/ 0 h 148"/>
                  <a:gd name="T12" fmla="*/ 60 w 172"/>
                  <a:gd name="T13" fmla="*/ 24 h 148"/>
                  <a:gd name="T14" fmla="*/ 60 w 172"/>
                  <a:gd name="T15" fmla="*/ 24 h 148"/>
                  <a:gd name="T16" fmla="*/ 61 w 172"/>
                  <a:gd name="T17" fmla="*/ 24 h 148"/>
                  <a:gd name="T18" fmla="*/ 61 w 172"/>
                  <a:gd name="T19" fmla="*/ 28 h 148"/>
                  <a:gd name="T20" fmla="*/ 75 w 172"/>
                  <a:gd name="T21" fmla="*/ 46 h 148"/>
                  <a:gd name="T22" fmla="*/ 61 w 172"/>
                  <a:gd name="T23" fmla="*/ 46 h 148"/>
                  <a:gd name="T24" fmla="*/ 61 w 172"/>
                  <a:gd name="T25" fmla="*/ 55 h 148"/>
                  <a:gd name="T26" fmla="*/ 51 w 172"/>
                  <a:gd name="T27" fmla="*/ 55 h 148"/>
                  <a:gd name="T28" fmla="*/ 47 w 172"/>
                  <a:gd name="T29" fmla="*/ 64 h 148"/>
                  <a:gd name="T30" fmla="*/ 48 w 172"/>
                  <a:gd name="T31" fmla="*/ 66 h 148"/>
                  <a:gd name="T32" fmla="*/ 48 w 172"/>
                  <a:gd name="T33" fmla="*/ 62 h 148"/>
                  <a:gd name="T34" fmla="*/ 104 w 172"/>
                  <a:gd name="T35" fmla="*/ 62 h 148"/>
                  <a:gd name="T36" fmla="*/ 104 w 172"/>
                  <a:gd name="T37" fmla="*/ 77 h 148"/>
                  <a:gd name="T38" fmla="*/ 48 w 172"/>
                  <a:gd name="T39" fmla="*/ 77 h 148"/>
                  <a:gd name="T40" fmla="*/ 48 w 172"/>
                  <a:gd name="T41" fmla="*/ 76 h 148"/>
                  <a:gd name="T42" fmla="*/ 32 w 172"/>
                  <a:gd name="T43" fmla="*/ 93 h 148"/>
                  <a:gd name="T44" fmla="*/ 26 w 172"/>
                  <a:gd name="T45" fmla="*/ 86 h 148"/>
                  <a:gd name="T46" fmla="*/ 24 w 172"/>
                  <a:gd name="T47" fmla="*/ 86 h 148"/>
                  <a:gd name="T48" fmla="*/ 24 w 172"/>
                  <a:gd name="T49" fmla="*/ 86 h 148"/>
                  <a:gd name="T50" fmla="*/ 15 w 172"/>
                  <a:gd name="T51" fmla="*/ 90 h 148"/>
                  <a:gd name="T52" fmla="*/ 15 w 172"/>
                  <a:gd name="T53" fmla="*/ 98 h 148"/>
                  <a:gd name="T54" fmla="*/ 0 w 172"/>
                  <a:gd name="T55" fmla="*/ 98 h 148"/>
                  <a:gd name="T56" fmla="*/ 0 w 172"/>
                  <a:gd name="T57" fmla="*/ 125 h 148"/>
                  <a:gd name="T58" fmla="*/ 9 w 172"/>
                  <a:gd name="T59" fmla="*/ 134 h 148"/>
                  <a:gd name="T60" fmla="*/ 97 w 172"/>
                  <a:gd name="T61" fmla="*/ 134 h 148"/>
                  <a:gd name="T62" fmla="*/ 106 w 172"/>
                  <a:gd name="T63" fmla="*/ 125 h 148"/>
                  <a:gd name="T64" fmla="*/ 106 w 172"/>
                  <a:gd name="T65" fmla="*/ 120 h 148"/>
                  <a:gd name="T66" fmla="*/ 172 w 172"/>
                  <a:gd name="T67" fmla="*/ 148 h 148"/>
                  <a:gd name="T68" fmla="*/ 172 w 172"/>
                  <a:gd name="T69" fmla="*/ 34 h 148"/>
                  <a:gd name="T70" fmla="*/ 106 w 172"/>
                  <a:gd name="T71" fmla="*/ 6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2" h="148">
                    <a:moveTo>
                      <a:pt x="106" y="60"/>
                    </a:moveTo>
                    <a:cubicBezTo>
                      <a:pt x="106" y="55"/>
                      <a:pt x="106" y="55"/>
                      <a:pt x="106" y="55"/>
                    </a:cubicBezTo>
                    <a:cubicBezTo>
                      <a:pt x="106" y="50"/>
                      <a:pt x="102" y="46"/>
                      <a:pt x="97" y="46"/>
                    </a:cubicBezTo>
                    <a:cubicBezTo>
                      <a:pt x="92" y="46"/>
                      <a:pt x="92" y="46"/>
                      <a:pt x="92" y="46"/>
                    </a:cubicBezTo>
                    <a:cubicBezTo>
                      <a:pt x="101" y="42"/>
                      <a:pt x="107" y="34"/>
                      <a:pt x="107" y="24"/>
                    </a:cubicBezTo>
                    <a:cubicBezTo>
                      <a:pt x="107" y="11"/>
                      <a:pt x="97" y="0"/>
                      <a:pt x="84" y="0"/>
                    </a:cubicBezTo>
                    <a:cubicBezTo>
                      <a:pt x="71" y="0"/>
                      <a:pt x="60" y="11"/>
                      <a:pt x="60" y="24"/>
                    </a:cubicBezTo>
                    <a:cubicBezTo>
                      <a:pt x="60" y="24"/>
                      <a:pt x="60" y="24"/>
                      <a:pt x="60" y="24"/>
                    </a:cubicBezTo>
                    <a:cubicBezTo>
                      <a:pt x="61" y="24"/>
                      <a:pt x="61" y="24"/>
                      <a:pt x="61" y="24"/>
                    </a:cubicBezTo>
                    <a:cubicBezTo>
                      <a:pt x="61" y="28"/>
                      <a:pt x="61" y="28"/>
                      <a:pt x="61" y="28"/>
                    </a:cubicBezTo>
                    <a:cubicBezTo>
                      <a:pt x="62" y="36"/>
                      <a:pt x="68" y="43"/>
                      <a:pt x="75" y="46"/>
                    </a:cubicBezTo>
                    <a:cubicBezTo>
                      <a:pt x="61" y="46"/>
                      <a:pt x="61" y="46"/>
                      <a:pt x="61" y="46"/>
                    </a:cubicBezTo>
                    <a:cubicBezTo>
                      <a:pt x="61" y="55"/>
                      <a:pt x="61" y="55"/>
                      <a:pt x="61" y="55"/>
                    </a:cubicBezTo>
                    <a:cubicBezTo>
                      <a:pt x="51" y="55"/>
                      <a:pt x="51" y="55"/>
                      <a:pt x="51" y="55"/>
                    </a:cubicBezTo>
                    <a:cubicBezTo>
                      <a:pt x="50" y="58"/>
                      <a:pt x="49" y="61"/>
                      <a:pt x="47" y="64"/>
                    </a:cubicBezTo>
                    <a:cubicBezTo>
                      <a:pt x="48" y="66"/>
                      <a:pt x="48" y="66"/>
                      <a:pt x="48" y="66"/>
                    </a:cubicBezTo>
                    <a:cubicBezTo>
                      <a:pt x="48" y="62"/>
                      <a:pt x="48" y="62"/>
                      <a:pt x="48" y="62"/>
                    </a:cubicBezTo>
                    <a:cubicBezTo>
                      <a:pt x="104" y="62"/>
                      <a:pt x="104" y="62"/>
                      <a:pt x="104" y="62"/>
                    </a:cubicBezTo>
                    <a:cubicBezTo>
                      <a:pt x="104" y="77"/>
                      <a:pt x="104" y="77"/>
                      <a:pt x="104" y="77"/>
                    </a:cubicBezTo>
                    <a:cubicBezTo>
                      <a:pt x="48" y="77"/>
                      <a:pt x="48" y="77"/>
                      <a:pt x="48" y="77"/>
                    </a:cubicBezTo>
                    <a:cubicBezTo>
                      <a:pt x="48" y="76"/>
                      <a:pt x="48" y="76"/>
                      <a:pt x="48" y="76"/>
                    </a:cubicBezTo>
                    <a:cubicBezTo>
                      <a:pt x="32" y="93"/>
                      <a:pt x="32" y="93"/>
                      <a:pt x="32" y="93"/>
                    </a:cubicBezTo>
                    <a:cubicBezTo>
                      <a:pt x="26" y="86"/>
                      <a:pt x="26" y="86"/>
                      <a:pt x="26" y="86"/>
                    </a:cubicBezTo>
                    <a:cubicBezTo>
                      <a:pt x="25" y="86"/>
                      <a:pt x="25" y="86"/>
                      <a:pt x="24" y="86"/>
                    </a:cubicBezTo>
                    <a:cubicBezTo>
                      <a:pt x="24" y="86"/>
                      <a:pt x="24" y="86"/>
                      <a:pt x="24" y="86"/>
                    </a:cubicBezTo>
                    <a:cubicBezTo>
                      <a:pt x="21" y="88"/>
                      <a:pt x="18" y="89"/>
                      <a:pt x="15" y="90"/>
                    </a:cubicBezTo>
                    <a:cubicBezTo>
                      <a:pt x="15" y="98"/>
                      <a:pt x="15" y="98"/>
                      <a:pt x="15" y="98"/>
                    </a:cubicBezTo>
                    <a:cubicBezTo>
                      <a:pt x="0" y="98"/>
                      <a:pt x="0" y="98"/>
                      <a:pt x="0" y="98"/>
                    </a:cubicBezTo>
                    <a:cubicBezTo>
                      <a:pt x="0" y="125"/>
                      <a:pt x="0" y="125"/>
                      <a:pt x="0" y="125"/>
                    </a:cubicBezTo>
                    <a:cubicBezTo>
                      <a:pt x="0" y="130"/>
                      <a:pt x="4" y="134"/>
                      <a:pt x="9" y="134"/>
                    </a:cubicBezTo>
                    <a:cubicBezTo>
                      <a:pt x="97" y="134"/>
                      <a:pt x="97" y="134"/>
                      <a:pt x="97" y="134"/>
                    </a:cubicBezTo>
                    <a:cubicBezTo>
                      <a:pt x="102" y="134"/>
                      <a:pt x="106" y="130"/>
                      <a:pt x="106" y="125"/>
                    </a:cubicBezTo>
                    <a:cubicBezTo>
                      <a:pt x="106" y="120"/>
                      <a:pt x="106" y="120"/>
                      <a:pt x="106" y="120"/>
                    </a:cubicBezTo>
                    <a:cubicBezTo>
                      <a:pt x="172" y="148"/>
                      <a:pt x="172" y="148"/>
                      <a:pt x="172" y="148"/>
                    </a:cubicBezTo>
                    <a:cubicBezTo>
                      <a:pt x="172" y="34"/>
                      <a:pt x="172" y="34"/>
                      <a:pt x="172" y="34"/>
                    </a:cubicBezTo>
                    <a:lnTo>
                      <a:pt x="106" y="6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62" name="Freeform 129"/>
              <p:cNvSpPr/>
              <p:nvPr/>
            </p:nvSpPr>
            <p:spPr bwMode="auto">
              <a:xfrm>
                <a:off x="2720652" y="4800037"/>
                <a:ext cx="5964" cy="11927"/>
              </a:xfrm>
              <a:custGeom>
                <a:avLst/>
                <a:gdLst>
                  <a:gd name="T0" fmla="*/ 2 w 2"/>
                  <a:gd name="T1" fmla="*/ 4 h 4"/>
                  <a:gd name="T2" fmla="*/ 0 w 2"/>
                  <a:gd name="T3" fmla="*/ 0 h 4"/>
                  <a:gd name="T4" fmla="*/ 0 w 2"/>
                  <a:gd name="T5" fmla="*/ 1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1" y="1"/>
                      <a:pt x="0" y="0"/>
                    </a:cubicBezTo>
                    <a:cubicBezTo>
                      <a:pt x="0" y="1"/>
                      <a:pt x="0" y="1"/>
                      <a:pt x="0" y="1"/>
                    </a:cubicBezTo>
                    <a:cubicBezTo>
                      <a:pt x="1" y="2"/>
                      <a:pt x="1" y="3"/>
                      <a:pt x="2" y="4"/>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63" name="Oval 130"/>
              <p:cNvSpPr>
                <a:spLocks noChangeArrowheads="1"/>
              </p:cNvSpPr>
              <p:nvPr/>
            </p:nvSpPr>
            <p:spPr bwMode="auto">
              <a:xfrm>
                <a:off x="2563214" y="4847746"/>
                <a:ext cx="50094" cy="4890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64" name="Freeform 131"/>
              <p:cNvSpPr>
                <a:spLocks noEditPoints="1"/>
              </p:cNvSpPr>
              <p:nvPr/>
            </p:nvSpPr>
            <p:spPr bwMode="auto">
              <a:xfrm>
                <a:off x="2695604" y="4642599"/>
                <a:ext cx="109730" cy="107344"/>
              </a:xfrm>
              <a:custGeom>
                <a:avLst/>
                <a:gdLst>
                  <a:gd name="T0" fmla="*/ 6 w 39"/>
                  <a:gd name="T1" fmla="*/ 28 h 38"/>
                  <a:gd name="T2" fmla="*/ 4 w 39"/>
                  <a:gd name="T3" fmla="*/ 30 h 38"/>
                  <a:gd name="T4" fmla="*/ 9 w 39"/>
                  <a:gd name="T5" fmla="*/ 35 h 38"/>
                  <a:gd name="T6" fmla="*/ 11 w 39"/>
                  <a:gd name="T7" fmla="*/ 33 h 38"/>
                  <a:gd name="T8" fmla="*/ 16 w 39"/>
                  <a:gd name="T9" fmla="*/ 35 h 38"/>
                  <a:gd name="T10" fmla="*/ 16 w 39"/>
                  <a:gd name="T11" fmla="*/ 38 h 38"/>
                  <a:gd name="T12" fmla="*/ 23 w 39"/>
                  <a:gd name="T13" fmla="*/ 38 h 38"/>
                  <a:gd name="T14" fmla="*/ 23 w 39"/>
                  <a:gd name="T15" fmla="*/ 35 h 38"/>
                  <a:gd name="T16" fmla="*/ 29 w 39"/>
                  <a:gd name="T17" fmla="*/ 33 h 38"/>
                  <a:gd name="T18" fmla="*/ 31 w 39"/>
                  <a:gd name="T19" fmla="*/ 35 h 38"/>
                  <a:gd name="T20" fmla="*/ 36 w 39"/>
                  <a:gd name="T21" fmla="*/ 30 h 38"/>
                  <a:gd name="T22" fmla="*/ 34 w 39"/>
                  <a:gd name="T23" fmla="*/ 28 h 38"/>
                  <a:gd name="T24" fmla="*/ 36 w 39"/>
                  <a:gd name="T25" fmla="*/ 22 h 38"/>
                  <a:gd name="T26" fmla="*/ 39 w 39"/>
                  <a:gd name="T27" fmla="*/ 22 h 38"/>
                  <a:gd name="T28" fmla="*/ 39 w 39"/>
                  <a:gd name="T29" fmla="*/ 15 h 38"/>
                  <a:gd name="T30" fmla="*/ 36 w 39"/>
                  <a:gd name="T31" fmla="*/ 15 h 38"/>
                  <a:gd name="T32" fmla="*/ 34 w 39"/>
                  <a:gd name="T33" fmla="*/ 10 h 38"/>
                  <a:gd name="T34" fmla="*/ 36 w 39"/>
                  <a:gd name="T35" fmla="*/ 7 h 38"/>
                  <a:gd name="T36" fmla="*/ 31 w 39"/>
                  <a:gd name="T37" fmla="*/ 2 h 38"/>
                  <a:gd name="T38" fmla="*/ 29 w 39"/>
                  <a:gd name="T39" fmla="*/ 5 h 38"/>
                  <a:gd name="T40" fmla="*/ 23 w 39"/>
                  <a:gd name="T41" fmla="*/ 2 h 38"/>
                  <a:gd name="T42" fmla="*/ 23 w 39"/>
                  <a:gd name="T43" fmla="*/ 0 h 38"/>
                  <a:gd name="T44" fmla="*/ 16 w 39"/>
                  <a:gd name="T45" fmla="*/ 0 h 38"/>
                  <a:gd name="T46" fmla="*/ 16 w 39"/>
                  <a:gd name="T47" fmla="*/ 2 h 38"/>
                  <a:gd name="T48" fmla="*/ 11 w 39"/>
                  <a:gd name="T49" fmla="*/ 5 h 38"/>
                  <a:gd name="T50" fmla="*/ 8 w 39"/>
                  <a:gd name="T51" fmla="*/ 2 h 38"/>
                  <a:gd name="T52" fmla="*/ 3 w 39"/>
                  <a:gd name="T53" fmla="*/ 7 h 38"/>
                  <a:gd name="T54" fmla="*/ 6 w 39"/>
                  <a:gd name="T55" fmla="*/ 10 h 38"/>
                  <a:gd name="T56" fmla="*/ 3 w 39"/>
                  <a:gd name="T57" fmla="*/ 15 h 38"/>
                  <a:gd name="T58" fmla="*/ 0 w 39"/>
                  <a:gd name="T59" fmla="*/ 15 h 38"/>
                  <a:gd name="T60" fmla="*/ 0 w 39"/>
                  <a:gd name="T61" fmla="*/ 22 h 38"/>
                  <a:gd name="T62" fmla="*/ 4 w 39"/>
                  <a:gd name="T63" fmla="*/ 22 h 38"/>
                  <a:gd name="T64" fmla="*/ 6 w 39"/>
                  <a:gd name="T65" fmla="*/ 28 h 38"/>
                  <a:gd name="T66" fmla="*/ 20 w 39"/>
                  <a:gd name="T67" fmla="*/ 7 h 38"/>
                  <a:gd name="T68" fmla="*/ 32 w 39"/>
                  <a:gd name="T69" fmla="*/ 19 h 38"/>
                  <a:gd name="T70" fmla="*/ 20 w 39"/>
                  <a:gd name="T71" fmla="*/ 30 h 38"/>
                  <a:gd name="T72" fmla="*/ 8 w 39"/>
                  <a:gd name="T73" fmla="*/ 19 h 38"/>
                  <a:gd name="T74" fmla="*/ 20 w 39"/>
                  <a:gd name="T7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 h="38">
                    <a:moveTo>
                      <a:pt x="6" y="28"/>
                    </a:moveTo>
                    <a:cubicBezTo>
                      <a:pt x="4" y="30"/>
                      <a:pt x="4" y="30"/>
                      <a:pt x="4" y="30"/>
                    </a:cubicBezTo>
                    <a:cubicBezTo>
                      <a:pt x="9" y="35"/>
                      <a:pt x="9" y="35"/>
                      <a:pt x="9" y="35"/>
                    </a:cubicBezTo>
                    <a:cubicBezTo>
                      <a:pt x="11" y="33"/>
                      <a:pt x="11" y="33"/>
                      <a:pt x="11" y="33"/>
                    </a:cubicBezTo>
                    <a:cubicBezTo>
                      <a:pt x="12" y="34"/>
                      <a:pt x="14" y="34"/>
                      <a:pt x="16" y="35"/>
                    </a:cubicBezTo>
                    <a:cubicBezTo>
                      <a:pt x="16" y="38"/>
                      <a:pt x="16" y="38"/>
                      <a:pt x="16" y="38"/>
                    </a:cubicBezTo>
                    <a:cubicBezTo>
                      <a:pt x="23" y="38"/>
                      <a:pt x="23" y="38"/>
                      <a:pt x="23" y="38"/>
                    </a:cubicBezTo>
                    <a:cubicBezTo>
                      <a:pt x="23" y="35"/>
                      <a:pt x="23" y="35"/>
                      <a:pt x="23" y="35"/>
                    </a:cubicBezTo>
                    <a:cubicBezTo>
                      <a:pt x="25" y="35"/>
                      <a:pt x="27" y="34"/>
                      <a:pt x="29" y="33"/>
                    </a:cubicBezTo>
                    <a:cubicBezTo>
                      <a:pt x="31" y="35"/>
                      <a:pt x="31" y="35"/>
                      <a:pt x="31" y="35"/>
                    </a:cubicBezTo>
                    <a:cubicBezTo>
                      <a:pt x="36" y="30"/>
                      <a:pt x="36" y="30"/>
                      <a:pt x="36" y="30"/>
                    </a:cubicBezTo>
                    <a:cubicBezTo>
                      <a:pt x="34" y="28"/>
                      <a:pt x="34" y="28"/>
                      <a:pt x="34" y="28"/>
                    </a:cubicBezTo>
                    <a:cubicBezTo>
                      <a:pt x="35" y="26"/>
                      <a:pt x="36" y="24"/>
                      <a:pt x="36" y="22"/>
                    </a:cubicBezTo>
                    <a:cubicBezTo>
                      <a:pt x="39" y="22"/>
                      <a:pt x="39" y="22"/>
                      <a:pt x="39" y="22"/>
                    </a:cubicBezTo>
                    <a:cubicBezTo>
                      <a:pt x="39" y="15"/>
                      <a:pt x="39" y="15"/>
                      <a:pt x="39" y="15"/>
                    </a:cubicBezTo>
                    <a:cubicBezTo>
                      <a:pt x="36" y="15"/>
                      <a:pt x="36" y="15"/>
                      <a:pt x="36" y="15"/>
                    </a:cubicBezTo>
                    <a:cubicBezTo>
                      <a:pt x="36" y="13"/>
                      <a:pt x="35" y="11"/>
                      <a:pt x="34" y="10"/>
                    </a:cubicBezTo>
                    <a:cubicBezTo>
                      <a:pt x="36" y="7"/>
                      <a:pt x="36" y="7"/>
                      <a:pt x="36" y="7"/>
                    </a:cubicBezTo>
                    <a:cubicBezTo>
                      <a:pt x="31" y="2"/>
                      <a:pt x="31" y="2"/>
                      <a:pt x="31" y="2"/>
                    </a:cubicBezTo>
                    <a:cubicBezTo>
                      <a:pt x="29" y="5"/>
                      <a:pt x="29" y="5"/>
                      <a:pt x="29" y="5"/>
                    </a:cubicBezTo>
                    <a:cubicBezTo>
                      <a:pt x="27" y="4"/>
                      <a:pt x="25" y="3"/>
                      <a:pt x="23" y="2"/>
                    </a:cubicBezTo>
                    <a:cubicBezTo>
                      <a:pt x="23" y="0"/>
                      <a:pt x="23" y="0"/>
                      <a:pt x="23" y="0"/>
                    </a:cubicBezTo>
                    <a:cubicBezTo>
                      <a:pt x="16" y="0"/>
                      <a:pt x="16" y="0"/>
                      <a:pt x="16" y="0"/>
                    </a:cubicBezTo>
                    <a:cubicBezTo>
                      <a:pt x="16" y="2"/>
                      <a:pt x="16" y="2"/>
                      <a:pt x="16" y="2"/>
                    </a:cubicBezTo>
                    <a:cubicBezTo>
                      <a:pt x="14" y="3"/>
                      <a:pt x="12" y="4"/>
                      <a:pt x="11" y="5"/>
                    </a:cubicBezTo>
                    <a:cubicBezTo>
                      <a:pt x="8" y="2"/>
                      <a:pt x="8" y="2"/>
                      <a:pt x="8" y="2"/>
                    </a:cubicBezTo>
                    <a:cubicBezTo>
                      <a:pt x="3" y="7"/>
                      <a:pt x="3" y="7"/>
                      <a:pt x="3" y="7"/>
                    </a:cubicBezTo>
                    <a:cubicBezTo>
                      <a:pt x="6" y="10"/>
                      <a:pt x="6" y="10"/>
                      <a:pt x="6" y="10"/>
                    </a:cubicBezTo>
                    <a:cubicBezTo>
                      <a:pt x="5" y="11"/>
                      <a:pt x="4" y="13"/>
                      <a:pt x="3" y="15"/>
                    </a:cubicBezTo>
                    <a:cubicBezTo>
                      <a:pt x="0" y="15"/>
                      <a:pt x="0" y="15"/>
                      <a:pt x="0" y="15"/>
                    </a:cubicBezTo>
                    <a:cubicBezTo>
                      <a:pt x="0" y="22"/>
                      <a:pt x="0" y="22"/>
                      <a:pt x="0" y="22"/>
                    </a:cubicBezTo>
                    <a:cubicBezTo>
                      <a:pt x="4" y="22"/>
                      <a:pt x="4" y="22"/>
                      <a:pt x="4" y="22"/>
                    </a:cubicBezTo>
                    <a:cubicBezTo>
                      <a:pt x="4" y="24"/>
                      <a:pt x="5" y="26"/>
                      <a:pt x="6" y="28"/>
                    </a:cubicBezTo>
                    <a:close/>
                    <a:moveTo>
                      <a:pt x="20" y="7"/>
                    </a:moveTo>
                    <a:cubicBezTo>
                      <a:pt x="26" y="7"/>
                      <a:pt x="32" y="12"/>
                      <a:pt x="32" y="19"/>
                    </a:cubicBezTo>
                    <a:cubicBezTo>
                      <a:pt x="32" y="25"/>
                      <a:pt x="26" y="30"/>
                      <a:pt x="20" y="30"/>
                    </a:cubicBezTo>
                    <a:cubicBezTo>
                      <a:pt x="13" y="30"/>
                      <a:pt x="8" y="25"/>
                      <a:pt x="8" y="19"/>
                    </a:cubicBezTo>
                    <a:cubicBezTo>
                      <a:pt x="8" y="12"/>
                      <a:pt x="13" y="7"/>
                      <a:pt x="20" y="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65" name="Oval 132"/>
              <p:cNvSpPr>
                <a:spLocks noChangeArrowheads="1"/>
              </p:cNvSpPr>
              <p:nvPr/>
            </p:nvSpPr>
            <p:spPr bwMode="auto">
              <a:xfrm>
                <a:off x="2743313" y="4687922"/>
                <a:ext cx="16698" cy="16698"/>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66" name="Freeform 133"/>
              <p:cNvSpPr>
                <a:spLocks noEditPoints="1"/>
              </p:cNvSpPr>
              <p:nvPr/>
            </p:nvSpPr>
            <p:spPr bwMode="auto">
              <a:xfrm>
                <a:off x="2427245" y="5023075"/>
                <a:ext cx="138355" cy="132391"/>
              </a:xfrm>
              <a:custGeom>
                <a:avLst/>
                <a:gdLst>
                  <a:gd name="T0" fmla="*/ 42 w 49"/>
                  <a:gd name="T1" fmla="*/ 12 h 47"/>
                  <a:gd name="T2" fmla="*/ 45 w 49"/>
                  <a:gd name="T3" fmla="*/ 9 h 47"/>
                  <a:gd name="T4" fmla="*/ 38 w 49"/>
                  <a:gd name="T5" fmla="*/ 3 h 47"/>
                  <a:gd name="T6" fmla="*/ 36 w 49"/>
                  <a:gd name="T7" fmla="*/ 6 h 47"/>
                  <a:gd name="T8" fmla="*/ 28 w 49"/>
                  <a:gd name="T9" fmla="*/ 3 h 47"/>
                  <a:gd name="T10" fmla="*/ 28 w 49"/>
                  <a:gd name="T11" fmla="*/ 0 h 47"/>
                  <a:gd name="T12" fmla="*/ 20 w 49"/>
                  <a:gd name="T13" fmla="*/ 0 h 47"/>
                  <a:gd name="T14" fmla="*/ 20 w 49"/>
                  <a:gd name="T15" fmla="*/ 3 h 47"/>
                  <a:gd name="T16" fmla="*/ 13 w 49"/>
                  <a:gd name="T17" fmla="*/ 6 h 47"/>
                  <a:gd name="T18" fmla="*/ 10 w 49"/>
                  <a:gd name="T19" fmla="*/ 3 h 47"/>
                  <a:gd name="T20" fmla="*/ 4 w 49"/>
                  <a:gd name="T21" fmla="*/ 9 h 47"/>
                  <a:gd name="T22" fmla="*/ 7 w 49"/>
                  <a:gd name="T23" fmla="*/ 12 h 47"/>
                  <a:gd name="T24" fmla="*/ 4 w 49"/>
                  <a:gd name="T25" fmla="*/ 19 h 47"/>
                  <a:gd name="T26" fmla="*/ 0 w 49"/>
                  <a:gd name="T27" fmla="*/ 19 h 47"/>
                  <a:gd name="T28" fmla="*/ 0 w 49"/>
                  <a:gd name="T29" fmla="*/ 28 h 47"/>
                  <a:gd name="T30" fmla="*/ 4 w 49"/>
                  <a:gd name="T31" fmla="*/ 28 h 47"/>
                  <a:gd name="T32" fmla="*/ 7 w 49"/>
                  <a:gd name="T33" fmla="*/ 35 h 47"/>
                  <a:gd name="T34" fmla="*/ 4 w 49"/>
                  <a:gd name="T35" fmla="*/ 38 h 47"/>
                  <a:gd name="T36" fmla="*/ 10 w 49"/>
                  <a:gd name="T37" fmla="*/ 44 h 47"/>
                  <a:gd name="T38" fmla="*/ 13 w 49"/>
                  <a:gd name="T39" fmla="*/ 41 h 47"/>
                  <a:gd name="T40" fmla="*/ 20 w 49"/>
                  <a:gd name="T41" fmla="*/ 44 h 47"/>
                  <a:gd name="T42" fmla="*/ 20 w 49"/>
                  <a:gd name="T43" fmla="*/ 47 h 47"/>
                  <a:gd name="T44" fmla="*/ 28 w 49"/>
                  <a:gd name="T45" fmla="*/ 47 h 47"/>
                  <a:gd name="T46" fmla="*/ 28 w 49"/>
                  <a:gd name="T47" fmla="*/ 44 h 47"/>
                  <a:gd name="T48" fmla="*/ 36 w 49"/>
                  <a:gd name="T49" fmla="*/ 41 h 47"/>
                  <a:gd name="T50" fmla="*/ 38 w 49"/>
                  <a:gd name="T51" fmla="*/ 44 h 47"/>
                  <a:gd name="T52" fmla="*/ 44 w 49"/>
                  <a:gd name="T53" fmla="*/ 38 h 47"/>
                  <a:gd name="T54" fmla="*/ 42 w 49"/>
                  <a:gd name="T55" fmla="*/ 35 h 47"/>
                  <a:gd name="T56" fmla="*/ 45 w 49"/>
                  <a:gd name="T57" fmla="*/ 28 h 47"/>
                  <a:gd name="T58" fmla="*/ 49 w 49"/>
                  <a:gd name="T59" fmla="*/ 28 h 47"/>
                  <a:gd name="T60" fmla="*/ 49 w 49"/>
                  <a:gd name="T61" fmla="*/ 19 h 47"/>
                  <a:gd name="T62" fmla="*/ 45 w 49"/>
                  <a:gd name="T63" fmla="*/ 19 h 47"/>
                  <a:gd name="T64" fmla="*/ 42 w 49"/>
                  <a:gd name="T65" fmla="*/ 12 h 47"/>
                  <a:gd name="T66" fmla="*/ 24 w 49"/>
                  <a:gd name="T67" fmla="*/ 38 h 47"/>
                  <a:gd name="T68" fmla="*/ 9 w 49"/>
                  <a:gd name="T69" fmla="*/ 24 h 47"/>
                  <a:gd name="T70" fmla="*/ 24 w 49"/>
                  <a:gd name="T71" fmla="*/ 9 h 47"/>
                  <a:gd name="T72" fmla="*/ 39 w 49"/>
                  <a:gd name="T73" fmla="*/ 24 h 47"/>
                  <a:gd name="T74" fmla="*/ 24 w 49"/>
                  <a:gd name="T75"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 h="47">
                    <a:moveTo>
                      <a:pt x="42" y="12"/>
                    </a:moveTo>
                    <a:cubicBezTo>
                      <a:pt x="45" y="9"/>
                      <a:pt x="45" y="9"/>
                      <a:pt x="45" y="9"/>
                    </a:cubicBezTo>
                    <a:cubicBezTo>
                      <a:pt x="38" y="3"/>
                      <a:pt x="38" y="3"/>
                      <a:pt x="38" y="3"/>
                    </a:cubicBezTo>
                    <a:cubicBezTo>
                      <a:pt x="36" y="6"/>
                      <a:pt x="36" y="6"/>
                      <a:pt x="36" y="6"/>
                    </a:cubicBezTo>
                    <a:cubicBezTo>
                      <a:pt x="33" y="5"/>
                      <a:pt x="31" y="4"/>
                      <a:pt x="28" y="3"/>
                    </a:cubicBezTo>
                    <a:cubicBezTo>
                      <a:pt x="28" y="0"/>
                      <a:pt x="28" y="0"/>
                      <a:pt x="28" y="0"/>
                    </a:cubicBezTo>
                    <a:cubicBezTo>
                      <a:pt x="20" y="0"/>
                      <a:pt x="20" y="0"/>
                      <a:pt x="20" y="0"/>
                    </a:cubicBezTo>
                    <a:cubicBezTo>
                      <a:pt x="20" y="3"/>
                      <a:pt x="20" y="3"/>
                      <a:pt x="20" y="3"/>
                    </a:cubicBezTo>
                    <a:cubicBezTo>
                      <a:pt x="17" y="4"/>
                      <a:pt x="15" y="5"/>
                      <a:pt x="13" y="6"/>
                    </a:cubicBezTo>
                    <a:cubicBezTo>
                      <a:pt x="10" y="3"/>
                      <a:pt x="10" y="3"/>
                      <a:pt x="10" y="3"/>
                    </a:cubicBezTo>
                    <a:cubicBezTo>
                      <a:pt x="4" y="9"/>
                      <a:pt x="4" y="9"/>
                      <a:pt x="4" y="9"/>
                    </a:cubicBezTo>
                    <a:cubicBezTo>
                      <a:pt x="7" y="12"/>
                      <a:pt x="7" y="12"/>
                      <a:pt x="7" y="12"/>
                    </a:cubicBezTo>
                    <a:cubicBezTo>
                      <a:pt x="5" y="14"/>
                      <a:pt x="4" y="17"/>
                      <a:pt x="4" y="19"/>
                    </a:cubicBezTo>
                    <a:cubicBezTo>
                      <a:pt x="0" y="19"/>
                      <a:pt x="0" y="19"/>
                      <a:pt x="0" y="19"/>
                    </a:cubicBezTo>
                    <a:cubicBezTo>
                      <a:pt x="0" y="28"/>
                      <a:pt x="0" y="28"/>
                      <a:pt x="0" y="28"/>
                    </a:cubicBezTo>
                    <a:cubicBezTo>
                      <a:pt x="4" y="28"/>
                      <a:pt x="4" y="28"/>
                      <a:pt x="4" y="28"/>
                    </a:cubicBezTo>
                    <a:cubicBezTo>
                      <a:pt x="4" y="31"/>
                      <a:pt x="5" y="33"/>
                      <a:pt x="7" y="35"/>
                    </a:cubicBezTo>
                    <a:cubicBezTo>
                      <a:pt x="4" y="38"/>
                      <a:pt x="4" y="38"/>
                      <a:pt x="4" y="38"/>
                    </a:cubicBezTo>
                    <a:cubicBezTo>
                      <a:pt x="10" y="44"/>
                      <a:pt x="10" y="44"/>
                      <a:pt x="10" y="44"/>
                    </a:cubicBezTo>
                    <a:cubicBezTo>
                      <a:pt x="13" y="41"/>
                      <a:pt x="13" y="41"/>
                      <a:pt x="13" y="41"/>
                    </a:cubicBezTo>
                    <a:cubicBezTo>
                      <a:pt x="15" y="42"/>
                      <a:pt x="17" y="43"/>
                      <a:pt x="20" y="44"/>
                    </a:cubicBezTo>
                    <a:cubicBezTo>
                      <a:pt x="20" y="47"/>
                      <a:pt x="20" y="47"/>
                      <a:pt x="20" y="47"/>
                    </a:cubicBezTo>
                    <a:cubicBezTo>
                      <a:pt x="28" y="47"/>
                      <a:pt x="28" y="47"/>
                      <a:pt x="28" y="47"/>
                    </a:cubicBezTo>
                    <a:cubicBezTo>
                      <a:pt x="28" y="44"/>
                      <a:pt x="28" y="44"/>
                      <a:pt x="28" y="44"/>
                    </a:cubicBezTo>
                    <a:cubicBezTo>
                      <a:pt x="31" y="44"/>
                      <a:pt x="33" y="43"/>
                      <a:pt x="36" y="41"/>
                    </a:cubicBezTo>
                    <a:cubicBezTo>
                      <a:pt x="38" y="44"/>
                      <a:pt x="38" y="44"/>
                      <a:pt x="38" y="44"/>
                    </a:cubicBezTo>
                    <a:cubicBezTo>
                      <a:pt x="44" y="38"/>
                      <a:pt x="44" y="38"/>
                      <a:pt x="44" y="38"/>
                    </a:cubicBezTo>
                    <a:cubicBezTo>
                      <a:pt x="42" y="35"/>
                      <a:pt x="42" y="35"/>
                      <a:pt x="42" y="35"/>
                    </a:cubicBezTo>
                    <a:cubicBezTo>
                      <a:pt x="43" y="33"/>
                      <a:pt x="44" y="31"/>
                      <a:pt x="45" y="28"/>
                    </a:cubicBezTo>
                    <a:cubicBezTo>
                      <a:pt x="49" y="28"/>
                      <a:pt x="49" y="28"/>
                      <a:pt x="49" y="28"/>
                    </a:cubicBezTo>
                    <a:cubicBezTo>
                      <a:pt x="49" y="19"/>
                      <a:pt x="49" y="19"/>
                      <a:pt x="49" y="19"/>
                    </a:cubicBezTo>
                    <a:cubicBezTo>
                      <a:pt x="45" y="19"/>
                      <a:pt x="45" y="19"/>
                      <a:pt x="45" y="19"/>
                    </a:cubicBezTo>
                    <a:cubicBezTo>
                      <a:pt x="44" y="17"/>
                      <a:pt x="43" y="14"/>
                      <a:pt x="42" y="12"/>
                    </a:cubicBezTo>
                    <a:close/>
                    <a:moveTo>
                      <a:pt x="24" y="38"/>
                    </a:moveTo>
                    <a:cubicBezTo>
                      <a:pt x="16" y="38"/>
                      <a:pt x="9" y="32"/>
                      <a:pt x="9" y="24"/>
                    </a:cubicBezTo>
                    <a:cubicBezTo>
                      <a:pt x="9" y="15"/>
                      <a:pt x="16" y="9"/>
                      <a:pt x="24" y="9"/>
                    </a:cubicBezTo>
                    <a:cubicBezTo>
                      <a:pt x="33" y="9"/>
                      <a:pt x="39" y="15"/>
                      <a:pt x="39" y="24"/>
                    </a:cubicBezTo>
                    <a:cubicBezTo>
                      <a:pt x="39" y="32"/>
                      <a:pt x="33" y="38"/>
                      <a:pt x="24" y="38"/>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67" name="Oval 134"/>
              <p:cNvSpPr>
                <a:spLocks noChangeArrowheads="1"/>
              </p:cNvSpPr>
              <p:nvPr/>
            </p:nvSpPr>
            <p:spPr bwMode="auto">
              <a:xfrm>
                <a:off x="2484495" y="5079132"/>
                <a:ext cx="21469" cy="2266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grpSp>
      </p:grpSp>
      <p:grpSp>
        <p:nvGrpSpPr>
          <p:cNvPr id="72" name="组合 71"/>
          <p:cNvGrpSpPr/>
          <p:nvPr/>
        </p:nvGrpSpPr>
        <p:grpSpPr>
          <a:xfrm>
            <a:off x="5721341" y="1049329"/>
            <a:ext cx="682643" cy="682643"/>
            <a:chOff x="5721341" y="1049329"/>
            <a:chExt cx="682643" cy="682643"/>
          </a:xfrm>
        </p:grpSpPr>
        <p:grpSp>
          <p:nvGrpSpPr>
            <p:cNvPr id="73" name="组合 72"/>
            <p:cNvGrpSpPr/>
            <p:nvPr/>
          </p:nvGrpSpPr>
          <p:grpSpPr>
            <a:xfrm>
              <a:off x="5721341" y="1049329"/>
              <a:ext cx="682643" cy="682643"/>
              <a:chOff x="996100" y="1952903"/>
              <a:chExt cx="2952197" cy="2952197"/>
            </a:xfrm>
          </p:grpSpPr>
          <p:sp>
            <p:nvSpPr>
              <p:cNvPr id="84" name="椭圆 83"/>
              <p:cNvSpPr/>
              <p:nvPr/>
            </p:nvSpPr>
            <p:spPr>
              <a:xfrm>
                <a:off x="996100" y="1952903"/>
                <a:ext cx="2952197" cy="2952197"/>
              </a:xfrm>
              <a:prstGeom prst="ellipse">
                <a:avLst/>
              </a:prstGeom>
              <a:gradFill>
                <a:gsLst>
                  <a:gs pos="0">
                    <a:srgbClr val="ECECEC"/>
                  </a:gs>
                  <a:gs pos="100000">
                    <a:schemeClr val="bg1"/>
                  </a:gs>
                </a:gsLst>
                <a:lin ang="54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nvGrpSpPr>
              <p:cNvPr id="85" name="组合 84"/>
              <p:cNvGrpSpPr/>
              <p:nvPr/>
            </p:nvGrpSpPr>
            <p:grpSpPr>
              <a:xfrm>
                <a:off x="1373307" y="2330110"/>
                <a:ext cx="2197781" cy="2197781"/>
                <a:chOff x="8502650" y="2178050"/>
                <a:chExt cx="2120900" cy="2120900"/>
              </a:xfrm>
            </p:grpSpPr>
            <p:sp>
              <p:nvSpPr>
                <p:cNvPr id="86" name="椭圆 85"/>
                <p:cNvSpPr/>
                <p:nvPr/>
              </p:nvSpPr>
              <p:spPr>
                <a:xfrm>
                  <a:off x="8502650" y="2178050"/>
                  <a:ext cx="2120900" cy="2120900"/>
                </a:xfrm>
                <a:prstGeom prst="ellipse">
                  <a:avLst/>
                </a:prstGeom>
                <a:gradFill>
                  <a:gsLst>
                    <a:gs pos="100000">
                      <a:srgbClr val="E4E4E4"/>
                    </a:gs>
                    <a:gs pos="0">
                      <a:schemeClr val="bg1"/>
                    </a:gs>
                  </a:gsLst>
                  <a:lin ang="5400000" scaled="1"/>
                </a:gra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sp>
              <p:nvSpPr>
                <p:cNvPr id="87" name="椭圆 86"/>
                <p:cNvSpPr/>
                <p:nvPr/>
              </p:nvSpPr>
              <p:spPr>
                <a:xfrm>
                  <a:off x="8502650" y="2178050"/>
                  <a:ext cx="2120900" cy="2120900"/>
                </a:xfrm>
                <a:prstGeom prst="ellipse">
                  <a:avLst/>
                </a:prstGeom>
                <a:gradFill>
                  <a:gsLst>
                    <a:gs pos="100000">
                      <a:srgbClr val="E4E4E4"/>
                    </a:gs>
                    <a:gs pos="0">
                      <a:srgbClr val="FBFBFB"/>
                    </a:gs>
                  </a:gsLst>
                  <a:lin ang="54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panose="020F0502020204030204"/>
                    <a:cs typeface="+mn-ea"/>
                  </a:endParaRPr>
                </a:p>
              </p:txBody>
            </p:sp>
          </p:grpSp>
        </p:grpSp>
        <p:grpSp>
          <p:nvGrpSpPr>
            <p:cNvPr id="74" name="组合 73"/>
            <p:cNvGrpSpPr/>
            <p:nvPr/>
          </p:nvGrpSpPr>
          <p:grpSpPr>
            <a:xfrm>
              <a:off x="5930468" y="1264371"/>
              <a:ext cx="264387" cy="248280"/>
              <a:chOff x="2458255" y="3558424"/>
              <a:chExt cx="567731" cy="533142"/>
            </a:xfrm>
            <a:solidFill>
              <a:schemeClr val="accent3"/>
            </a:solidFill>
          </p:grpSpPr>
          <p:sp>
            <p:nvSpPr>
              <p:cNvPr id="75" name="Freeform 156"/>
              <p:cNvSpPr/>
              <p:nvPr/>
            </p:nvSpPr>
            <p:spPr bwMode="auto">
              <a:xfrm>
                <a:off x="2458255" y="3558424"/>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76" name="Freeform 157"/>
              <p:cNvSpPr>
                <a:spLocks noEditPoints="1"/>
              </p:cNvSpPr>
              <p:nvPr/>
            </p:nvSpPr>
            <p:spPr bwMode="auto">
              <a:xfrm>
                <a:off x="2664594" y="3657419"/>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77" name="Rectangle 158"/>
              <p:cNvSpPr>
                <a:spLocks noChangeArrowheads="1"/>
              </p:cNvSpPr>
              <p:nvPr/>
            </p:nvSpPr>
            <p:spPr bwMode="auto">
              <a:xfrm>
                <a:off x="2718266" y="3764763"/>
                <a:ext cx="256434" cy="2504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78" name="Rectangle 159"/>
              <p:cNvSpPr>
                <a:spLocks noChangeArrowheads="1"/>
              </p:cNvSpPr>
              <p:nvPr/>
            </p:nvSpPr>
            <p:spPr bwMode="auto">
              <a:xfrm>
                <a:off x="2718266" y="3832748"/>
                <a:ext cx="256434" cy="2504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79" name="Rectangle 160"/>
              <p:cNvSpPr>
                <a:spLocks noChangeArrowheads="1"/>
              </p:cNvSpPr>
              <p:nvPr/>
            </p:nvSpPr>
            <p:spPr bwMode="auto">
              <a:xfrm>
                <a:off x="2718266" y="3900732"/>
                <a:ext cx="256434" cy="2146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80" name="Rectangle 161"/>
              <p:cNvSpPr>
                <a:spLocks noChangeArrowheads="1"/>
              </p:cNvSpPr>
              <p:nvPr/>
            </p:nvSpPr>
            <p:spPr bwMode="auto">
              <a:xfrm>
                <a:off x="2718266" y="3967524"/>
                <a:ext cx="256434" cy="2266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81" name="Freeform 162"/>
              <p:cNvSpPr/>
              <p:nvPr/>
            </p:nvSpPr>
            <p:spPr bwMode="auto">
              <a:xfrm>
                <a:off x="2515505" y="3669346"/>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82" name="Freeform 163"/>
              <p:cNvSpPr/>
              <p:nvPr/>
            </p:nvSpPr>
            <p:spPr bwMode="auto">
              <a:xfrm>
                <a:off x="2585875" y="3742102"/>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sp>
            <p:nvSpPr>
              <p:cNvPr id="83" name="Freeform 164"/>
              <p:cNvSpPr/>
              <p:nvPr/>
            </p:nvSpPr>
            <p:spPr bwMode="auto">
              <a:xfrm>
                <a:off x="2625235" y="3781461"/>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a:solidFill>
                    <a:srgbClr val="000000"/>
                  </a:solidFill>
                  <a:latin typeface="Calibri" panose="020F0502020204030204"/>
                  <a:cs typeface="+mn-ea"/>
                </a:endParaRPr>
              </a:p>
            </p:txBody>
          </p:sp>
        </p:grpSp>
      </p:grpSp>
      <p:grpSp>
        <p:nvGrpSpPr>
          <p:cNvPr id="88" name="组合 87"/>
          <p:cNvGrpSpPr/>
          <p:nvPr/>
        </p:nvGrpSpPr>
        <p:grpSpPr>
          <a:xfrm flipH="1">
            <a:off x="6512660" y="1070913"/>
            <a:ext cx="1751388" cy="826144"/>
            <a:chOff x="2652976" y="4783304"/>
            <a:chExt cx="2335184" cy="1101525"/>
          </a:xfrm>
        </p:grpSpPr>
        <p:sp>
          <p:nvSpPr>
            <p:cNvPr id="89" name="文本框 88"/>
            <p:cNvSpPr txBox="1"/>
            <p:nvPr/>
          </p:nvSpPr>
          <p:spPr bwMode="auto">
            <a:xfrm>
              <a:off x="2652976" y="5096921"/>
              <a:ext cx="2335184" cy="787908"/>
            </a:xfrm>
            <a:prstGeom prst="rect">
              <a:avLst/>
            </a:prstGeom>
            <a:noFill/>
          </p:spPr>
          <p:txBody>
            <a:bodyPr wrap="square">
              <a:spAutoFit/>
            </a:bodyPr>
            <a:lstStyle/>
            <a:p>
              <a:pPr>
                <a:lnSpc>
                  <a:spcPct val="12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90" name="文本框 89"/>
            <p:cNvSpPr txBox="1"/>
            <p:nvPr/>
          </p:nvSpPr>
          <p:spPr bwMode="auto">
            <a:xfrm>
              <a:off x="3053108" y="4783304"/>
              <a:ext cx="1922797" cy="430886"/>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grpSp>
      <p:grpSp>
        <p:nvGrpSpPr>
          <p:cNvPr id="91" name="组合 90"/>
          <p:cNvGrpSpPr/>
          <p:nvPr/>
        </p:nvGrpSpPr>
        <p:grpSpPr>
          <a:xfrm flipH="1">
            <a:off x="6512660" y="3427664"/>
            <a:ext cx="1751388" cy="826144"/>
            <a:chOff x="2652976" y="4783304"/>
            <a:chExt cx="2335184" cy="1101525"/>
          </a:xfrm>
        </p:grpSpPr>
        <p:sp>
          <p:nvSpPr>
            <p:cNvPr id="92" name="文本框 91"/>
            <p:cNvSpPr txBox="1"/>
            <p:nvPr/>
          </p:nvSpPr>
          <p:spPr bwMode="auto">
            <a:xfrm>
              <a:off x="2652976" y="5096921"/>
              <a:ext cx="2335184" cy="787908"/>
            </a:xfrm>
            <a:prstGeom prst="rect">
              <a:avLst/>
            </a:prstGeom>
            <a:noFill/>
          </p:spPr>
          <p:txBody>
            <a:bodyPr wrap="square">
              <a:spAutoFit/>
            </a:bodyPr>
            <a:lstStyle/>
            <a:p>
              <a:pPr>
                <a:lnSpc>
                  <a:spcPct val="12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93" name="文本框 92"/>
            <p:cNvSpPr txBox="1"/>
            <p:nvPr/>
          </p:nvSpPr>
          <p:spPr bwMode="auto">
            <a:xfrm>
              <a:off x="3053108" y="4783304"/>
              <a:ext cx="1922797" cy="430886"/>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grpSp>
      <p:grpSp>
        <p:nvGrpSpPr>
          <p:cNvPr id="94" name="组合 93"/>
          <p:cNvGrpSpPr/>
          <p:nvPr/>
        </p:nvGrpSpPr>
        <p:grpSpPr>
          <a:xfrm>
            <a:off x="864824" y="1061966"/>
            <a:ext cx="1751388" cy="826144"/>
            <a:chOff x="2652976" y="4783304"/>
            <a:chExt cx="2335184" cy="1101525"/>
          </a:xfrm>
        </p:grpSpPr>
        <p:sp>
          <p:nvSpPr>
            <p:cNvPr id="95" name="文本框 94"/>
            <p:cNvSpPr txBox="1"/>
            <p:nvPr/>
          </p:nvSpPr>
          <p:spPr bwMode="auto">
            <a:xfrm>
              <a:off x="2652976" y="5096921"/>
              <a:ext cx="2335184" cy="787908"/>
            </a:xfrm>
            <a:prstGeom prst="rect">
              <a:avLst/>
            </a:prstGeom>
            <a:noFill/>
          </p:spPr>
          <p:txBody>
            <a:bodyPr wrap="square">
              <a:spAutoFit/>
            </a:bodyPr>
            <a:lstStyle/>
            <a:p>
              <a:pPr algn="r">
                <a:lnSpc>
                  <a:spcPct val="12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96" name="文本框 95"/>
            <p:cNvSpPr txBox="1"/>
            <p:nvPr/>
          </p:nvSpPr>
          <p:spPr bwMode="auto">
            <a:xfrm>
              <a:off x="3053108" y="4783304"/>
              <a:ext cx="1922797" cy="430886"/>
            </a:xfrm>
            <a:prstGeom prst="rect">
              <a:avLst/>
            </a:prstGeom>
            <a:noFill/>
          </p:spPr>
          <p:txBody>
            <a:bodyPr>
              <a:spAutoFit/>
            </a:bodyPr>
            <a:lstStyle/>
            <a:p>
              <a:pPr algn="r">
                <a:defRPr/>
              </a:pPr>
              <a:r>
                <a:rPr lang="zh-CN" altLang="en-US" sz="1500" dirty="0">
                  <a:latin typeface="+mn-ea"/>
                  <a:cs typeface="+mn-ea"/>
                </a:rPr>
                <a:t>在此添加标题</a:t>
              </a:r>
              <a:endParaRPr lang="zh-CN" altLang="en-US" sz="1500" dirty="0">
                <a:latin typeface="+mn-ea"/>
                <a:cs typeface="+mn-ea"/>
              </a:endParaRPr>
            </a:p>
          </p:txBody>
        </p:sp>
      </p:grpSp>
      <p:grpSp>
        <p:nvGrpSpPr>
          <p:cNvPr id="97" name="组合 96"/>
          <p:cNvGrpSpPr/>
          <p:nvPr/>
        </p:nvGrpSpPr>
        <p:grpSpPr>
          <a:xfrm>
            <a:off x="864824" y="3434418"/>
            <a:ext cx="1751388" cy="826144"/>
            <a:chOff x="2652976" y="4783304"/>
            <a:chExt cx="2335184" cy="1101525"/>
          </a:xfrm>
        </p:grpSpPr>
        <p:sp>
          <p:nvSpPr>
            <p:cNvPr id="98" name="文本框 97"/>
            <p:cNvSpPr txBox="1"/>
            <p:nvPr/>
          </p:nvSpPr>
          <p:spPr bwMode="auto">
            <a:xfrm>
              <a:off x="2652976" y="5096921"/>
              <a:ext cx="2335184" cy="787908"/>
            </a:xfrm>
            <a:prstGeom prst="rect">
              <a:avLst/>
            </a:prstGeom>
            <a:noFill/>
          </p:spPr>
          <p:txBody>
            <a:bodyPr wrap="square">
              <a:spAutoFit/>
            </a:bodyPr>
            <a:lstStyle/>
            <a:p>
              <a:pPr algn="r">
                <a:lnSpc>
                  <a:spcPct val="12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99" name="文本框 98"/>
            <p:cNvSpPr txBox="1"/>
            <p:nvPr/>
          </p:nvSpPr>
          <p:spPr bwMode="auto">
            <a:xfrm>
              <a:off x="3053108" y="4783304"/>
              <a:ext cx="1922797" cy="430886"/>
            </a:xfrm>
            <a:prstGeom prst="rect">
              <a:avLst/>
            </a:prstGeom>
            <a:noFill/>
          </p:spPr>
          <p:txBody>
            <a:bodyPr>
              <a:spAutoFit/>
            </a:bodyPr>
            <a:lstStyle/>
            <a:p>
              <a:pPr algn="r">
                <a:defRPr/>
              </a:pPr>
              <a:r>
                <a:rPr lang="zh-CN" altLang="en-US" sz="1500" dirty="0">
                  <a:latin typeface="+mn-ea"/>
                  <a:cs typeface="+mn-ea"/>
                </a:rPr>
                <a:t>在此添加标题</a:t>
              </a:r>
              <a:endParaRPr lang="zh-CN" altLang="en-US" sz="1500" dirty="0">
                <a:latin typeface="+mn-ea"/>
                <a:cs typeface="+mn-ea"/>
              </a:endParaRPr>
            </a:p>
          </p:txBody>
        </p:sp>
      </p:grpSp>
    </p:spTree>
    <p:custDataLst>
      <p:tags r:id="rId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53" presetClass="entr" presetSubtype="16"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par>
                          <p:cTn id="55" fill="hold">
                            <p:stCondLst>
                              <p:cond delay="4000"/>
                            </p:stCondLst>
                            <p:childTnLst>
                              <p:par>
                                <p:cTn id="56" presetID="22" presetClass="entr" presetSubtype="4"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par>
                                <p:cTn id="59" presetID="22" presetClass="entr" presetSubtype="4"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25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nodeType="withEffect">
                                  <p:stCondLst>
                                    <p:cond delay="25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par>
                                <p:cTn id="70" presetID="10" presetClass="entr" presetSubtype="0" fill="hold" nodeType="withEffect">
                                  <p:stCondLst>
                                    <p:cond delay="25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500"/>
                                        <p:tgtEl>
                                          <p:spTgt spid="72"/>
                                        </p:tgtEl>
                                      </p:cBhvr>
                                    </p:animEffect>
                                  </p:childTnLst>
                                </p:cTn>
                              </p:par>
                              <p:par>
                                <p:cTn id="73" presetID="10" presetClass="entr" presetSubtype="0" fill="hold" nodeType="withEffect">
                                  <p:stCondLst>
                                    <p:cond delay="25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par>
                                <p:cTn id="76" presetID="0" presetClass="path" presetSubtype="0" accel="50000" decel="50000" fill="hold" nodeType="withEffect">
                                  <p:stCondLst>
                                    <p:cond delay="0"/>
                                  </p:stCondLst>
                                  <p:childTnLst>
                                    <p:animMotion origin="layout" path="M 0.16337 0.22098 L 0.16337 0.22098 C 0.16007 0.21636 0.1566 0.21234 0.15347 0.20771 C 0.15139 0.20463 0.14982 0.19969 0.14739 0.19691 C 0.14496 0.19413 0.14253 0.19136 0.1401 0.18827 C 0.1375 0.18487 0.13541 0.18086 0.13281 0.17747 C 0.12743 0.17068 0.12291 0.16759 0.11823 0.16018 C 0.11597 0.15679 0.11441 0.15216 0.11215 0.14938 C 0.10868 0.14506 0.10451 0.1429 0.10104 0.13827 C 0.09826 0.13487 0.09635 0.12932 0.09375 0.12531 C 0.09149 0.12191 0.08889 0.11975 0.08646 0.11666 C 0.07535 0.10185 0.08368 0.10864 0.07187 0.10154 C 0.06944 0.09722 0.06719 0.09259 0.06458 0.08858 C 0.06337 0.08673 0.06198 0.0858 0.06094 0.08426 C 0.05746 0.0787 0.05486 0.07129 0.05104 0.06666 C 0.04982 0.06543 0.04861 0.06419 0.04739 0.06234 C 0.04653 0.06111 0.04566 0.05987 0.04496 0.05802 C 0.04323 0.05401 0.04253 0.04784 0.0401 0.04506 C 0.03889 0.04352 0.03767 0.04197 0.03646 0.04074 C 0.03264 0.03703 0.03125 0.03703 0.02795 0.0321 C 0.02048 0.02098 0.02847 0.02932 0.01944 0.02129 C 0.01857 0.01913 0.01823 0.01605 0.01701 0.01481 C 0.01475 0.01234 0.00972 0.01049 0.00972 0.01049 C 0.0085 0.00833 0.00746 0.00555 0.00607 0.00401 C 0.00486 0.00247 0.00347 0.00247 0.00243 0.00185 C 0.00156 0.00123 0.00069 0.00031 1.38889E-6 -0.00031 L 1.38889E-6 -0.00031 " pathEditMode="relative" ptsTypes="AAAAAAAAAAAAAAAAAAAAAAAAAAA">
                                      <p:cBhvr>
                                        <p:cTn id="77" dur="2000" fill="hold"/>
                                        <p:tgtEl>
                                          <p:spTgt spid="33"/>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0.16111 -0.22561 L 0.16111 -0.22561 C 0.1585 -0.22006 0.1559 -0.2145 0.15364 -0.20833 C 0.15277 -0.20586 0.15243 -0.20216 0.15121 -0.19969 C 0.14878 -0.19413 0.14565 -0.1895 0.1427 -0.18456 L 0.13541 -0.1716 C 0.13385 -0.16882 0.13194 -0.16605 0.13055 -0.16296 C 0.12517 -0.15123 0.12413 -0.14784 0.11718 -0.13919 C 0.1144 -0.1358 0.11128 -0.13364 0.1085 -0.13024 C 0.10486 -0.12561 0.10347 -0.11851 0.09999 -0.11296 C 0.09583 -0.10617 0.09114 -0.1 0.08663 -0.09351 C 0.08506 -0.09135 0.08177 -0.08703 0.08177 -0.08703 C 0.07986 -0.08179 0.07864 -0.07777 0.07569 -0.07407 C 0.0644 -0.05987 0.07725 -0.08086 0.06597 -0.06327 C 0.06423 -0.06049 0.06284 -0.05709 0.06093 -0.05463 C 0.05954 -0.05246 0.05763 -0.05185 0.05607 -0.0503 C 0.05486 -0.04876 0.05381 -0.04722 0.05243 -0.04598 C 0.04687 -0.04043 0.04114 -0.0358 0.03541 -0.03055 C 0.02934 -0.0253 0.03229 -0.02746 0.0269 -0.02407 C 0.02274 -0.01296 0.02673 -0.02037 0.0184 -0.01543 C 0.01666 -0.0145 0.0151 -0.01234 0.01354 -0.01111 C 0.01232 -0.01018 0.01093 -0.00987 0.00972 -0.00895 C 0.00329 0.00247 0.01267 -0.01234 0.00243 -0.00246 C 0.00017 -0.0003 -0.00157 0.0034 -0.00365 0.00618 C -0.00487 0.00772 -0.00608 0.00895 -0.0073 0.0105 C -0.00816 0.01173 -0.00869 0.01389 -0.00973 0.01482 C -0.01077 0.01605 -0.01216 0.01636 -0.01337 0.01698 C -0.01459 0.01852 -0.01598 0.02315 -0.01702 0.0213 C -0.01806 0.01945 -0.01563 0.01667 -0.01459 0.01482 C -0.01303 0.01173 -0.01129 0.00895 -0.00973 0.00618 C -0.00886 0.00463 -0.00834 0.00216 -0.0073 0.00186 L -5.55556E-6 -0.0003 L -5.55556E-6 -0.0003 " pathEditMode="relative" ptsTypes="AAAAAAAAAAAAAAAAAAAAAAAAAAAAAAAAA">
                                      <p:cBhvr>
                                        <p:cTn id="79" dur="2000" fill="hold"/>
                                        <p:tgtEl>
                                          <p:spTgt spid="47"/>
                                        </p:tgtEl>
                                        <p:attrNameLst>
                                          <p:attrName>ppt_x</p:attrName>
                                          <p:attrName>ppt_y</p:attrName>
                                        </p:attrNameLst>
                                      </p:cBhvr>
                                    </p:animMotion>
                                  </p:childTnLst>
                                </p:cTn>
                              </p:par>
                              <p:par>
                                <p:cTn id="80" presetID="0" presetClass="path" presetSubtype="0" accel="50000" decel="50000" fill="hold" nodeType="withEffect">
                                  <p:stCondLst>
                                    <p:cond delay="0"/>
                                  </p:stCondLst>
                                  <p:childTnLst>
                                    <p:animMotion origin="layout" path="M -0.16823 0.22747 L -0.16823 0.22747 C -0.16458 0.22376 -0.16093 0.22037 -0.15729 0.21635 C -0.15642 0.21543 -0.15573 0.21327 -0.15486 0.21203 C -0.15208 0.20802 -0.14965 0.20648 -0.14635 0.20339 C -0.14479 0.19969 -0.14357 0.19506 -0.14149 0.19259 C -0.13854 0.18919 -0.13489 0.18889 -0.13177 0.18611 C -0.12916 0.18364 -0.12673 0.18055 -0.12448 0.17747 C -0.12187 0.17407 -0.11979 0.16975 -0.11718 0.16666 C -0.1125 0.16111 -0.10694 0.1574 -0.10243 0.15123 C -0.09635 0.14321 -0.09965 0.14568 -0.0927 0.14259 C -0.09236 0.14043 -0.09236 0.13796 -0.09149 0.13611 C -0.09045 0.13364 -0.0842 0.1287 -0.08298 0.12747 C -0.08177 0.12531 -0.08073 0.12284 -0.07934 0.12098 C -0.07777 0.11913 -0.07604 0.11821 -0.07448 0.11666 C -0.07309 0.11543 -0.07204 0.11389 -0.07083 0.11234 C -0.06996 0.11018 -0.06944 0.10771 -0.0684 0.10586 C -0.06684 0.10339 -0.0651 0.10154 -0.06354 0.09938 C -0.06111 0.09629 -0.05816 0.09444 -0.05607 0.09074 C -0.05156 0.0824 -0.05416 0.08518 -0.04878 0.0821 C -0.04722 0.07808 -0.04409 0.06975 -0.04149 0.06666 C -0.04045 0.06543 -0.03906 0.06574 -0.03784 0.0645 C -0.03524 0.06203 -0.03316 0.05833 -0.03055 0.05586 C -0.02673 0.05247 -0.01701 0.04475 -0.01354 0.03858 C -0.00763 0.02808 -0.01475 0.04135 -0.00868 0.02777 C -0.00607 0.02222 -0.00555 0.02438 -0.00382 0.01697 C -0.00277 0.01265 -0.00243 0.00802 -0.00138 0.00401 L -3.05556E-6 -0.00031 L -3.05556E-6 -0.00031 " pathEditMode="relative" ptsTypes="AAAAAAAAAAAAAAAAAAAAAAAAAAAAA">
                                      <p:cBhvr>
                                        <p:cTn id="81" dur="2000" fill="hold"/>
                                        <p:tgtEl>
                                          <p:spTgt spid="72"/>
                                        </p:tgtEl>
                                        <p:attrNameLst>
                                          <p:attrName>ppt_x</p:attrName>
                                          <p:attrName>ppt_y</p:attrName>
                                        </p:attrNameLst>
                                      </p:cBhvr>
                                    </p:animMotion>
                                  </p:childTnLst>
                                </p:cTn>
                              </p:par>
                              <p:par>
                                <p:cTn id="82" presetID="0" presetClass="path" presetSubtype="0" accel="50000" decel="50000" fill="hold" nodeType="withEffect">
                                  <p:stCondLst>
                                    <p:cond delay="0"/>
                                  </p:stCondLst>
                                  <p:childTnLst>
                                    <p:animMotion origin="layout" path="M -0.16684 -0.23642 L -0.16684 -0.23642 C -0.16319 -0.2321 -0.15937 -0.22839 -0.1559 -0.22345 C -0.14722 -0.21172 -0.15521 -0.21666 -0.14618 -0.21265 C -0.14531 -0.21049 -0.14496 -0.20771 -0.14375 -0.20617 C -0.1408 -0.20247 -0.13663 -0.20216 -0.13403 -0.19753 C -0.12326 -0.1787 -0.13681 -0.20185 -0.12674 -0.18672 C -0.12535 -0.18487 -0.12448 -0.1821 -0.12309 -0.18024 C -0.12153 -0.17839 -0.11979 -0.17747 -0.11823 -0.17592 C -0.11615 -0.17376 -0.11406 -0.1716 -0.11215 -0.16944 C -0.11094 -0.16666 -0.10955 -0.16358 -0.10833 -0.1608 C -0.10764 -0.15864 -0.10712 -0.15586 -0.1059 -0.15432 C -0.10451 -0.15216 -0.1026 -0.15185 -0.10104 -0.15 C -0.09653 -0.14444 -0.09167 -0.1395 -0.08767 -0.13271 C -0.08611 -0.12963 -0.08455 -0.12654 -0.08281 -0.12407 C -0.0809 -0.12129 -0.07847 -0.12037 -0.07674 -0.11728 C -0.07431 -0.11358 -0.07292 -0.10833 -0.07066 -0.10432 C -0.06007 -0.08549 -0.06719 -0.1003 -0.05608 -0.08703 C -0.0533 -0.08395 -0.05121 -0.07963 -0.04861 -0.07623 C -0.04635 -0.07314 -0.04392 -0.07006 -0.04132 -0.06759 C -0.03663 -0.06327 -0.03576 -0.06327 -0.0316 -0.05679 C -0.02986 -0.05401 -0.0283 -0.05092 -0.02674 -0.04814 C -0.02587 -0.0466 -0.02535 -0.04475 -0.02431 -0.04382 C -0.01806 -0.03827 -0.02101 -0.04135 -0.0158 -0.03518 C -0.01493 -0.03302 -0.01441 -0.03055 -0.01337 -0.0287 C -0.00851 -0.02006 -0.01094 -0.02839 -0.00729 -0.02006 C -0.00556 -0.01574 -0.00451 -0.01049 -0.00243 -0.0071 C 0.00035 -0.00216 5.55556E-7 -0.00463 5.55556E-7 -0.0003 L 5.55556E-7 -0.0003 " pathEditMode="relative" ptsTypes="AAAAAAAAAAAAAAAAAAAAAAAAAAAAA">
                                      <p:cBhvr>
                                        <p:cTn id="83" dur="2000" fill="hold"/>
                                        <p:tgtEl>
                                          <p:spTgt spid="57"/>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1000"/>
                                        <p:tgtEl>
                                          <p:spTgt spid="91"/>
                                        </p:tgtEl>
                                      </p:cBhvr>
                                    </p:animEffect>
                                    <p:anim calcmode="lin" valueType="num">
                                      <p:cBhvr>
                                        <p:cTn id="89" dur="1000" fill="hold"/>
                                        <p:tgtEl>
                                          <p:spTgt spid="91"/>
                                        </p:tgtEl>
                                        <p:attrNameLst>
                                          <p:attrName>ppt_x</p:attrName>
                                        </p:attrNameLst>
                                      </p:cBhvr>
                                      <p:tavLst>
                                        <p:tav tm="0">
                                          <p:val>
                                            <p:strVal val="#ppt_x"/>
                                          </p:val>
                                        </p:tav>
                                        <p:tav tm="100000">
                                          <p:val>
                                            <p:strVal val="#ppt_x"/>
                                          </p:val>
                                        </p:tav>
                                      </p:tavLst>
                                    </p:anim>
                                    <p:anim calcmode="lin" valueType="num">
                                      <p:cBhvr>
                                        <p:cTn id="90" dur="1000" fill="hold"/>
                                        <p:tgtEl>
                                          <p:spTgt spid="91"/>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fade">
                                      <p:cBhvr>
                                        <p:cTn id="93" dur="1000"/>
                                        <p:tgtEl>
                                          <p:spTgt spid="88"/>
                                        </p:tgtEl>
                                      </p:cBhvr>
                                    </p:animEffect>
                                    <p:anim calcmode="lin" valueType="num">
                                      <p:cBhvr>
                                        <p:cTn id="94" dur="1000" fill="hold"/>
                                        <p:tgtEl>
                                          <p:spTgt spid="88"/>
                                        </p:tgtEl>
                                        <p:attrNameLst>
                                          <p:attrName>ppt_x</p:attrName>
                                        </p:attrNameLst>
                                      </p:cBhvr>
                                      <p:tavLst>
                                        <p:tav tm="0">
                                          <p:val>
                                            <p:strVal val="#ppt_x"/>
                                          </p:val>
                                        </p:tav>
                                        <p:tav tm="100000">
                                          <p:val>
                                            <p:strVal val="#ppt_x"/>
                                          </p:val>
                                        </p:tav>
                                      </p:tavLst>
                                    </p:anim>
                                    <p:anim calcmode="lin" valueType="num">
                                      <p:cBhvr>
                                        <p:cTn id="95" dur="1000" fill="hold"/>
                                        <p:tgtEl>
                                          <p:spTgt spid="88"/>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94"/>
                                        </p:tgtEl>
                                        <p:attrNameLst>
                                          <p:attrName>style.visibility</p:attrName>
                                        </p:attrNameLst>
                                      </p:cBhvr>
                                      <p:to>
                                        <p:strVal val="visible"/>
                                      </p:to>
                                    </p:set>
                                    <p:animEffect transition="in" filter="fade">
                                      <p:cBhvr>
                                        <p:cTn id="98" dur="1000"/>
                                        <p:tgtEl>
                                          <p:spTgt spid="94"/>
                                        </p:tgtEl>
                                      </p:cBhvr>
                                    </p:animEffect>
                                    <p:anim calcmode="lin" valueType="num">
                                      <p:cBhvr>
                                        <p:cTn id="99" dur="1000" fill="hold"/>
                                        <p:tgtEl>
                                          <p:spTgt spid="94"/>
                                        </p:tgtEl>
                                        <p:attrNameLst>
                                          <p:attrName>ppt_x</p:attrName>
                                        </p:attrNameLst>
                                      </p:cBhvr>
                                      <p:tavLst>
                                        <p:tav tm="0">
                                          <p:val>
                                            <p:strVal val="#ppt_x"/>
                                          </p:val>
                                        </p:tav>
                                        <p:tav tm="100000">
                                          <p:val>
                                            <p:strVal val="#ppt_x"/>
                                          </p:val>
                                        </p:tav>
                                      </p:tavLst>
                                    </p:anim>
                                    <p:anim calcmode="lin" valueType="num">
                                      <p:cBhvr>
                                        <p:cTn id="100" dur="1000" fill="hold"/>
                                        <p:tgtEl>
                                          <p:spTgt spid="94"/>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fade">
                                      <p:cBhvr>
                                        <p:cTn id="103" dur="1000"/>
                                        <p:tgtEl>
                                          <p:spTgt spid="97"/>
                                        </p:tgtEl>
                                      </p:cBhvr>
                                    </p:animEffect>
                                    <p:anim calcmode="lin" valueType="num">
                                      <p:cBhvr>
                                        <p:cTn id="104" dur="1000" fill="hold"/>
                                        <p:tgtEl>
                                          <p:spTgt spid="97"/>
                                        </p:tgtEl>
                                        <p:attrNameLst>
                                          <p:attrName>ppt_x</p:attrName>
                                        </p:attrNameLst>
                                      </p:cBhvr>
                                      <p:tavLst>
                                        <p:tav tm="0">
                                          <p:val>
                                            <p:strVal val="#ppt_x"/>
                                          </p:val>
                                        </p:tav>
                                        <p:tav tm="100000">
                                          <p:val>
                                            <p:strVal val="#ppt_x"/>
                                          </p:val>
                                        </p:tav>
                                      </p:tavLst>
                                    </p:anim>
                                    <p:anim calcmode="lin" valueType="num">
                                      <p:cBhvr>
                                        <p:cTn id="105" dur="1000" fill="hold"/>
                                        <p:tgtEl>
                                          <p:spTgt spid="97"/>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10" presetClass="entr" presetSubtype="0" fill="hold" grpId="0" nodeType="after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2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114" grpId="0"/>
      <p:bldP spid="8"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总结陈述</a:t>
            </a:r>
            <a:endParaRPr lang="zh-CN" altLang="en-US" sz="2000" spc="300" dirty="0">
              <a:latin typeface="+mn-ea"/>
              <a:cs typeface="+mn-ea"/>
            </a:endParaRPr>
          </a:p>
        </p:txBody>
      </p:sp>
      <p:sp>
        <p:nvSpPr>
          <p:cNvPr id="27" name="TextBox 26"/>
          <p:cNvSpPr txBox="1"/>
          <p:nvPr/>
        </p:nvSpPr>
        <p:spPr>
          <a:xfrm>
            <a:off x="2531562" y="267886"/>
            <a:ext cx="902811" cy="338554"/>
          </a:xfrm>
          <a:prstGeom prst="rect">
            <a:avLst/>
          </a:prstGeom>
          <a:noFill/>
        </p:spPr>
        <p:txBody>
          <a:bodyPr wrap="none" rtlCol="0">
            <a:spAutoFit/>
          </a:bodyPr>
          <a:lstStyle/>
          <a:p>
            <a:pPr algn="ctr"/>
            <a:r>
              <a:rPr lang="en-US" altLang="zh-CN" sz="1600" dirty="0" smtClean="0">
                <a:solidFill>
                  <a:srgbClr val="0070C0"/>
                </a:solidFill>
                <a:latin typeface="+mn-ea"/>
                <a:cs typeface="+mn-ea"/>
              </a:rPr>
              <a:t>SUMMARY</a:t>
            </a:r>
            <a:endParaRPr lang="zh-CN" altLang="en-US" sz="1600" dirty="0">
              <a:solidFill>
                <a:srgbClr val="0070C0"/>
              </a:solidFill>
              <a:latin typeface="+mn-ea"/>
              <a:cs typeface="+mn-ea"/>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709404" y="798263"/>
            <a:ext cx="7725192" cy="646331"/>
          </a:xfrm>
          <a:prstGeom prst="rect">
            <a:avLst/>
          </a:prstGeom>
          <a:noFill/>
        </p:spPr>
        <p:txBody>
          <a:bodyPr wrap="none" rtlCol="0">
            <a:spAutoFit/>
          </a:bodyPr>
          <a:lstStyle/>
          <a:p>
            <a:r>
              <a:rPr lang="zh-CN" altLang="en-US" sz="1200" dirty="0" smtClean="0">
                <a:latin typeface="+mn-ea"/>
                <a:cs typeface="+mn-ea"/>
              </a:rPr>
              <a:t>请您添加文字内容，内容详尽简要清晰足够表达标题，准确无误。添加文字内容，内容详尽简要清晰。请您添加</a:t>
            </a:r>
            <a:endParaRPr lang="en-US" altLang="zh-CN" sz="1200" dirty="0" smtClean="0">
              <a:latin typeface="+mn-ea"/>
              <a:cs typeface="+mn-ea"/>
            </a:endParaRPr>
          </a:p>
          <a:p>
            <a:r>
              <a:rPr lang="zh-CN" altLang="en-US" sz="1200" dirty="0" smtClean="0">
                <a:latin typeface="+mn-ea"/>
                <a:cs typeface="+mn-ea"/>
              </a:rPr>
              <a:t>文字内容，内容详尽简要清晰足够表达标题，准确无误。添加文字内容，内容详尽简要清晰。请您添加文字内容</a:t>
            </a:r>
            <a:endParaRPr lang="en-US" altLang="zh-CN" sz="1200" dirty="0" smtClean="0">
              <a:latin typeface="+mn-ea"/>
              <a:cs typeface="+mn-ea"/>
            </a:endParaRPr>
          </a:p>
          <a:p>
            <a:r>
              <a:rPr lang="zh-CN" altLang="en-US" sz="1200" dirty="0" smtClean="0">
                <a:latin typeface="+mn-ea"/>
                <a:cs typeface="+mn-ea"/>
              </a:rPr>
              <a:t>，内容详尽简要清晰足够表达标题，准确无误。添加文字内容，内容详尽简要清晰。</a:t>
            </a:r>
            <a:endParaRPr lang="en-US" altLang="zh-CN" sz="1200" dirty="0" smtClean="0">
              <a:latin typeface="+mn-ea"/>
              <a:cs typeface="+mn-ea"/>
            </a:endParaRPr>
          </a:p>
        </p:txBody>
      </p:sp>
      <p:grpSp>
        <p:nvGrpSpPr>
          <p:cNvPr id="34" name="组合 33"/>
          <p:cNvGrpSpPr/>
          <p:nvPr/>
        </p:nvGrpSpPr>
        <p:grpSpPr>
          <a:xfrm>
            <a:off x="7501608" y="4156302"/>
            <a:ext cx="623823" cy="59132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37" name="椭圆 36"/>
          <p:cNvSpPr/>
          <p:nvPr/>
        </p:nvSpPr>
        <p:spPr>
          <a:xfrm>
            <a:off x="900880" y="1845357"/>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38" name="组合 37"/>
          <p:cNvGrpSpPr/>
          <p:nvPr/>
        </p:nvGrpSpPr>
        <p:grpSpPr>
          <a:xfrm>
            <a:off x="3778083" y="4253049"/>
            <a:ext cx="301060" cy="301060"/>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41" name="组合 40"/>
          <p:cNvGrpSpPr/>
          <p:nvPr/>
        </p:nvGrpSpPr>
        <p:grpSpPr>
          <a:xfrm>
            <a:off x="4287522" y="1644017"/>
            <a:ext cx="623903" cy="623903"/>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44" name="椭圆 43"/>
          <p:cNvSpPr/>
          <p:nvPr/>
        </p:nvSpPr>
        <p:spPr>
          <a:xfrm>
            <a:off x="3840360" y="2191154"/>
            <a:ext cx="274777" cy="27477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6" name="椭圆 45"/>
          <p:cNvSpPr/>
          <p:nvPr/>
        </p:nvSpPr>
        <p:spPr>
          <a:xfrm>
            <a:off x="7417415" y="1881349"/>
            <a:ext cx="677676" cy="677676"/>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47" name="组合 46"/>
          <p:cNvGrpSpPr/>
          <p:nvPr/>
        </p:nvGrpSpPr>
        <p:grpSpPr>
          <a:xfrm>
            <a:off x="2853355" y="4156302"/>
            <a:ext cx="219777" cy="219777"/>
            <a:chOff x="304800" y="673100"/>
            <a:chExt cx="4000500" cy="4000500"/>
          </a:xfrm>
          <a:effectLst>
            <a:outerShdw blurRad="381000" dist="152400" dir="8100000" algn="tr" rotWithShape="0">
              <a:prstClr val="black">
                <a:alpha val="7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49" name="椭圆 4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50" name="组合 49"/>
          <p:cNvGrpSpPr/>
          <p:nvPr/>
        </p:nvGrpSpPr>
        <p:grpSpPr>
          <a:xfrm>
            <a:off x="950252" y="4472274"/>
            <a:ext cx="287919" cy="287919"/>
            <a:chOff x="304800" y="673100"/>
            <a:chExt cx="4000500" cy="4000500"/>
          </a:xfrm>
          <a:effectLst>
            <a:outerShdw blurRad="381000" dist="152400" dir="8100000" algn="tr" rotWithShape="0">
              <a:prstClr val="black">
                <a:alpha val="7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52" name="椭圆 5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53" name="椭圆 52"/>
          <p:cNvSpPr/>
          <p:nvPr/>
        </p:nvSpPr>
        <p:spPr>
          <a:xfrm>
            <a:off x="4437991" y="4378338"/>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54" name="组合 53"/>
          <p:cNvGrpSpPr/>
          <p:nvPr/>
        </p:nvGrpSpPr>
        <p:grpSpPr>
          <a:xfrm>
            <a:off x="2450643" y="3049989"/>
            <a:ext cx="824609" cy="824609"/>
            <a:chOff x="304800" y="673100"/>
            <a:chExt cx="4000500" cy="4000500"/>
          </a:xfrm>
          <a:effectLst>
            <a:outerShdw blurRad="317500" dist="1905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57" name="椭圆 56"/>
          <p:cNvSpPr/>
          <p:nvPr/>
        </p:nvSpPr>
        <p:spPr>
          <a:xfrm>
            <a:off x="4175759" y="3266216"/>
            <a:ext cx="401213" cy="401213"/>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0" name="椭圆 59"/>
          <p:cNvSpPr/>
          <p:nvPr/>
        </p:nvSpPr>
        <p:spPr>
          <a:xfrm>
            <a:off x="2517608" y="1757001"/>
            <a:ext cx="137389" cy="137389"/>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1" name="TextBox 60"/>
          <p:cNvSpPr txBox="1"/>
          <p:nvPr/>
        </p:nvSpPr>
        <p:spPr>
          <a:xfrm>
            <a:off x="5316343" y="3049989"/>
            <a:ext cx="3057247" cy="1077218"/>
          </a:xfrm>
          <a:prstGeom prst="rect">
            <a:avLst/>
          </a:prstGeom>
          <a:noFill/>
          <a:ln>
            <a:noFill/>
          </a:ln>
        </p:spPr>
        <p:txBody>
          <a:bodyPr wrap="none" rtlCol="0">
            <a:spAutoFit/>
          </a:bodyPr>
          <a:lstStyle/>
          <a:p>
            <a:r>
              <a:rPr lang="zh-CN" altLang="en-US" sz="1600" dirty="0" smtClean="0">
                <a:latin typeface="+mn-ea"/>
                <a:cs typeface="+mn-ea"/>
              </a:rPr>
              <a:t>大学时光即将结束，在此，我要</a:t>
            </a:r>
            <a:endParaRPr lang="en-US" altLang="zh-CN" sz="1600" dirty="0" smtClean="0">
              <a:latin typeface="+mn-ea"/>
              <a:cs typeface="+mn-ea"/>
            </a:endParaRPr>
          </a:p>
          <a:p>
            <a:r>
              <a:rPr lang="zh-CN" altLang="en-US" sz="1600" dirty="0" smtClean="0">
                <a:latin typeface="+mn-ea"/>
                <a:cs typeface="+mn-ea"/>
              </a:rPr>
              <a:t>感谢各位老师的教导，和同学们</a:t>
            </a:r>
            <a:endParaRPr lang="en-US" altLang="zh-CN" sz="1600" dirty="0" smtClean="0">
              <a:latin typeface="+mn-ea"/>
              <a:cs typeface="+mn-ea"/>
            </a:endParaRPr>
          </a:p>
          <a:p>
            <a:r>
              <a:rPr lang="zh-CN" altLang="en-US" sz="1600" dirty="0" smtClean="0">
                <a:latin typeface="+mn-ea"/>
                <a:cs typeface="+mn-ea"/>
              </a:rPr>
              <a:t>的陪伴，本文能顺利能顺利完成</a:t>
            </a:r>
            <a:endParaRPr lang="en-US" altLang="zh-CN" sz="1600" dirty="0" smtClean="0">
              <a:latin typeface="+mn-ea"/>
              <a:cs typeface="+mn-ea"/>
            </a:endParaRPr>
          </a:p>
          <a:p>
            <a:r>
              <a:rPr lang="zh-CN" altLang="en-US" sz="1600" dirty="0" smtClean="0">
                <a:latin typeface="+mn-ea"/>
                <a:cs typeface="+mn-ea"/>
              </a:rPr>
              <a:t>，感谢导师的指导！</a:t>
            </a:r>
            <a:endParaRPr lang="zh-CN" altLang="en-US" sz="1600" dirty="0" smtClean="0">
              <a:latin typeface="+mn-ea"/>
              <a:cs typeface="+mn-ea"/>
            </a:endParaRPr>
          </a:p>
        </p:txBody>
      </p:sp>
      <p:sp>
        <p:nvSpPr>
          <p:cNvPr id="63" name="TextBox 62"/>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58" name="组合 57"/>
          <p:cNvGrpSpPr/>
          <p:nvPr/>
        </p:nvGrpSpPr>
        <p:grpSpPr>
          <a:xfrm>
            <a:off x="2228756" y="4167233"/>
            <a:ext cx="824609" cy="824609"/>
            <a:chOff x="304800" y="673100"/>
            <a:chExt cx="4000500" cy="4000500"/>
          </a:xfrm>
          <a:effectLst>
            <a:outerShdw blurRad="317500" dist="1905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64" name="椭圆 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65" name="椭圆 64"/>
          <p:cNvSpPr/>
          <p:nvPr/>
        </p:nvSpPr>
        <p:spPr>
          <a:xfrm>
            <a:off x="1349529" y="2865003"/>
            <a:ext cx="401213" cy="401213"/>
          </a:xfrm>
          <a:prstGeom prst="ellipse">
            <a:avLst/>
          </a:prstGeom>
          <a:solidFill>
            <a:srgbClr val="0070C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66" name="组合 65"/>
          <p:cNvGrpSpPr/>
          <p:nvPr/>
        </p:nvGrpSpPr>
        <p:grpSpPr>
          <a:xfrm>
            <a:off x="6221143" y="4269335"/>
            <a:ext cx="286563" cy="271634"/>
            <a:chOff x="304800" y="673100"/>
            <a:chExt cx="4000500" cy="4000500"/>
          </a:xfrm>
          <a:solidFill>
            <a:srgbClr val="0070C0"/>
          </a:solidFill>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68" name="椭圆 6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69" name="组合 68"/>
          <p:cNvGrpSpPr/>
          <p:nvPr/>
        </p:nvGrpSpPr>
        <p:grpSpPr>
          <a:xfrm>
            <a:off x="8422073" y="4554109"/>
            <a:ext cx="286563" cy="271634"/>
            <a:chOff x="304800" y="673100"/>
            <a:chExt cx="4000500" cy="4000500"/>
          </a:xfrm>
          <a:solidFill>
            <a:srgbClr val="0070C0"/>
          </a:solidFill>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71" name="椭圆 7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Tree>
    <p:custDataLst>
      <p:tags r:id="rId1"/>
    </p:custData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8" presetClass="entr" presetSubtype="3" fill="hold" grpId="0" nodeType="afterEffect">
                                  <p:stCondLst>
                                    <p:cond delay="0"/>
                                  </p:stCondLst>
                                  <p:childTnLst>
                                    <p:set>
                                      <p:cBhvr>
                                        <p:cTn id="27" dur="1" fill="hold">
                                          <p:stCondLst>
                                            <p:cond delay="0"/>
                                          </p:stCondLst>
                                        </p:cTn>
                                        <p:tgtEl>
                                          <p:spTgt spid="171"/>
                                        </p:tgtEl>
                                        <p:attrNameLst>
                                          <p:attrName>style.visibility</p:attrName>
                                        </p:attrNameLst>
                                      </p:cBhvr>
                                      <p:to>
                                        <p:strVal val="visible"/>
                                      </p:to>
                                    </p:set>
                                    <p:animEffect transition="in" filter="strips(upRight)">
                                      <p:cBhvr>
                                        <p:cTn id="28" dur="500"/>
                                        <p:tgtEl>
                                          <p:spTgt spid="171"/>
                                        </p:tgtEl>
                                      </p:cBhvr>
                                    </p:animEffect>
                                  </p:childTnLst>
                                </p:cTn>
                              </p:par>
                            </p:childTnLst>
                          </p:cTn>
                        </p:par>
                        <p:par>
                          <p:cTn id="29" fill="hold">
                            <p:stCondLst>
                              <p:cond delay="2000"/>
                            </p:stCondLst>
                            <p:childTnLst>
                              <p:par>
                                <p:cTn id="30" presetID="1" presetClass="entr" presetSubtype="0" fill="hold" nodeType="afterEffect">
                                  <p:stCondLst>
                                    <p:cond delay="400"/>
                                  </p:stCondLst>
                                  <p:childTnLst>
                                    <p:set>
                                      <p:cBhvr>
                                        <p:cTn id="31" dur="1" fill="hold">
                                          <p:stCondLst>
                                            <p:cond delay="0"/>
                                          </p:stCondLst>
                                        </p:cTn>
                                        <p:tgtEl>
                                          <p:spTgt spid="34"/>
                                        </p:tgtEl>
                                        <p:attrNameLst>
                                          <p:attrName>style.visibility</p:attrName>
                                        </p:attrNameLst>
                                      </p:cBhvr>
                                      <p:to>
                                        <p:strVal val="visible"/>
                                      </p:to>
                                    </p:set>
                                  </p:childTnLst>
                                </p:cTn>
                              </p:par>
                              <p:par>
                                <p:cTn id="32" presetID="53" presetClass="entr" presetSubtype="16" fill="hold" nodeType="withEffect">
                                  <p:stCondLst>
                                    <p:cond delay="400"/>
                                  </p:stCondLst>
                                  <p:childTnLst>
                                    <p:set>
                                      <p:cBhvr>
                                        <p:cTn id="33" dur="1" fill="hold">
                                          <p:stCondLst>
                                            <p:cond delay="0"/>
                                          </p:stCondLst>
                                        </p:cTn>
                                        <p:tgtEl>
                                          <p:spTgt spid="34"/>
                                        </p:tgtEl>
                                        <p:attrNameLst>
                                          <p:attrName>style.visibility</p:attrName>
                                        </p:attrNameLst>
                                      </p:cBhvr>
                                      <p:to>
                                        <p:strVal val="visible"/>
                                      </p:to>
                                    </p:set>
                                    <p:anim calcmode="lin" valueType="num">
                                      <p:cBhvr>
                                        <p:cTn id="34" dur="1000" fill="hold"/>
                                        <p:tgtEl>
                                          <p:spTgt spid="34"/>
                                        </p:tgtEl>
                                        <p:attrNameLst>
                                          <p:attrName>ppt_w</p:attrName>
                                        </p:attrNameLst>
                                      </p:cBhvr>
                                      <p:tavLst>
                                        <p:tav tm="0">
                                          <p:val>
                                            <p:fltVal val="0"/>
                                          </p:val>
                                        </p:tav>
                                        <p:tav tm="100000">
                                          <p:val>
                                            <p:strVal val="#ppt_w"/>
                                          </p:val>
                                        </p:tav>
                                      </p:tavLst>
                                    </p:anim>
                                    <p:anim calcmode="lin" valueType="num">
                                      <p:cBhvr>
                                        <p:cTn id="35" dur="1000" fill="hold"/>
                                        <p:tgtEl>
                                          <p:spTgt spid="34"/>
                                        </p:tgtEl>
                                        <p:attrNameLst>
                                          <p:attrName>ppt_h</p:attrName>
                                        </p:attrNameLst>
                                      </p:cBhvr>
                                      <p:tavLst>
                                        <p:tav tm="0">
                                          <p:val>
                                            <p:fltVal val="0"/>
                                          </p:val>
                                        </p:tav>
                                        <p:tav tm="100000">
                                          <p:val>
                                            <p:strVal val="#ppt_h"/>
                                          </p:val>
                                        </p:tav>
                                      </p:tavLst>
                                    </p:anim>
                                    <p:animEffect transition="in" filter="fade">
                                      <p:cBhvr>
                                        <p:cTn id="36" dur="1000"/>
                                        <p:tgtEl>
                                          <p:spTgt spid="34"/>
                                        </p:tgtEl>
                                      </p:cBhvr>
                                    </p:animEffect>
                                  </p:childTnLst>
                                </p:cTn>
                              </p:par>
                              <p:par>
                                <p:cTn id="37" presetID="64" presetClass="path" presetSubtype="0" fill="hold" nodeType="withEffect">
                                  <p:stCondLst>
                                    <p:cond delay="400"/>
                                  </p:stCondLst>
                                  <p:childTnLst>
                                    <p:animMotion origin="layout" path="M -2.77778E-7 -2.09877E-6 L 0.38872 0.84352 " pathEditMode="relative" rAng="0" ptsTypes="AA">
                                      <p:cBhvr>
                                        <p:cTn id="38" dur="1000" spd="-100000" fill="hold"/>
                                        <p:tgtEl>
                                          <p:spTgt spid="34"/>
                                        </p:tgtEl>
                                        <p:attrNameLst>
                                          <p:attrName>ppt_x</p:attrName>
                                          <p:attrName>ppt_y</p:attrName>
                                        </p:attrNameLst>
                                      </p:cBhvr>
                                      <p:rCtr x="19427" y="42160"/>
                                    </p:animMotion>
                                  </p:childTnLst>
                                </p:cTn>
                              </p:par>
                              <p:par>
                                <p:cTn id="39" presetID="1" presetClass="entr" presetSubtype="0" fill="hold" grpId="0" nodeType="withEffect">
                                  <p:stCondLst>
                                    <p:cond delay="300"/>
                                  </p:stCondLst>
                                  <p:childTnLst>
                                    <p:set>
                                      <p:cBhvr>
                                        <p:cTn id="40" dur="1" fill="hold">
                                          <p:stCondLst>
                                            <p:cond delay="0"/>
                                          </p:stCondLst>
                                        </p:cTn>
                                        <p:tgtEl>
                                          <p:spTgt spid="37"/>
                                        </p:tgtEl>
                                        <p:attrNameLst>
                                          <p:attrName>style.visibility</p:attrName>
                                        </p:attrNameLst>
                                      </p:cBhvr>
                                      <p:to>
                                        <p:strVal val="visible"/>
                                      </p:to>
                                    </p:set>
                                  </p:childTnLst>
                                </p:cTn>
                              </p:par>
                              <p:par>
                                <p:cTn id="41" presetID="53" presetClass="entr" presetSubtype="16" fill="hold" grpId="1" nodeType="withEffect">
                                  <p:stCondLst>
                                    <p:cond delay="3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Effect transition="in" filter="fade">
                                      <p:cBhvr>
                                        <p:cTn id="45" dur="1000"/>
                                        <p:tgtEl>
                                          <p:spTgt spid="37"/>
                                        </p:tgtEl>
                                      </p:cBhvr>
                                    </p:animEffect>
                                  </p:childTnLst>
                                </p:cTn>
                              </p:par>
                              <p:par>
                                <p:cTn id="46" presetID="64" presetClass="path" presetSubtype="0" fill="hold" grpId="2" nodeType="withEffect">
                                  <p:stCondLst>
                                    <p:cond delay="300"/>
                                  </p:stCondLst>
                                  <p:childTnLst>
                                    <p:animMotion origin="layout" path="M -1.66667E-6 -3.82716E-6 L 0.44531 -0.58487 " pathEditMode="relative" rAng="0" ptsTypes="AA">
                                      <p:cBhvr>
                                        <p:cTn id="47" dur="1000" spd="-100000" fill="hold"/>
                                        <p:tgtEl>
                                          <p:spTgt spid="37"/>
                                        </p:tgtEl>
                                        <p:attrNameLst>
                                          <p:attrName>ppt_x</p:attrName>
                                          <p:attrName>ppt_y</p:attrName>
                                        </p:attrNameLst>
                                      </p:cBhvr>
                                      <p:rCtr x="22257" y="-29259"/>
                                    </p:animMotion>
                                  </p:childTnLst>
                                </p:cTn>
                              </p:par>
                              <p:par>
                                <p:cTn id="48" presetID="1" presetClass="entr" presetSubtype="0" fill="hold" nodeType="withEffect">
                                  <p:stCondLst>
                                    <p:cond delay="300"/>
                                  </p:stCondLst>
                                  <p:childTnLst>
                                    <p:set>
                                      <p:cBhvr>
                                        <p:cTn id="49" dur="1" fill="hold">
                                          <p:stCondLst>
                                            <p:cond delay="0"/>
                                          </p:stCondLst>
                                        </p:cTn>
                                        <p:tgtEl>
                                          <p:spTgt spid="38"/>
                                        </p:tgtEl>
                                        <p:attrNameLst>
                                          <p:attrName>style.visibility</p:attrName>
                                        </p:attrNameLst>
                                      </p:cBhvr>
                                      <p:to>
                                        <p:strVal val="visible"/>
                                      </p:to>
                                    </p:set>
                                  </p:childTnLst>
                                </p:cTn>
                              </p:par>
                              <p:par>
                                <p:cTn id="50" presetID="53" presetClass="entr" presetSubtype="16" fill="hold" nodeType="withEffect">
                                  <p:stCondLst>
                                    <p:cond delay="300"/>
                                  </p:stCondLst>
                                  <p:childTnLst>
                                    <p:set>
                                      <p:cBhvr>
                                        <p:cTn id="51" dur="1" fill="hold">
                                          <p:stCondLst>
                                            <p:cond delay="0"/>
                                          </p:stCondLst>
                                        </p:cTn>
                                        <p:tgtEl>
                                          <p:spTgt spid="38"/>
                                        </p:tgtEl>
                                        <p:attrNameLst>
                                          <p:attrName>style.visibility</p:attrName>
                                        </p:attrNameLst>
                                      </p:cBhvr>
                                      <p:to>
                                        <p:strVal val="visible"/>
                                      </p:to>
                                    </p:set>
                                    <p:anim calcmode="lin" valueType="num">
                                      <p:cBhvr>
                                        <p:cTn id="52" dur="1000" fill="hold"/>
                                        <p:tgtEl>
                                          <p:spTgt spid="38"/>
                                        </p:tgtEl>
                                        <p:attrNameLst>
                                          <p:attrName>ppt_w</p:attrName>
                                        </p:attrNameLst>
                                      </p:cBhvr>
                                      <p:tavLst>
                                        <p:tav tm="0">
                                          <p:val>
                                            <p:fltVal val="0"/>
                                          </p:val>
                                        </p:tav>
                                        <p:tav tm="100000">
                                          <p:val>
                                            <p:strVal val="#ppt_w"/>
                                          </p:val>
                                        </p:tav>
                                      </p:tavLst>
                                    </p:anim>
                                    <p:anim calcmode="lin" valueType="num">
                                      <p:cBhvr>
                                        <p:cTn id="53" dur="1000" fill="hold"/>
                                        <p:tgtEl>
                                          <p:spTgt spid="38"/>
                                        </p:tgtEl>
                                        <p:attrNameLst>
                                          <p:attrName>ppt_h</p:attrName>
                                        </p:attrNameLst>
                                      </p:cBhvr>
                                      <p:tavLst>
                                        <p:tav tm="0">
                                          <p:val>
                                            <p:fltVal val="0"/>
                                          </p:val>
                                        </p:tav>
                                        <p:tav tm="100000">
                                          <p:val>
                                            <p:strVal val="#ppt_h"/>
                                          </p:val>
                                        </p:tav>
                                      </p:tavLst>
                                    </p:anim>
                                    <p:animEffect transition="in" filter="fade">
                                      <p:cBhvr>
                                        <p:cTn id="54" dur="1000"/>
                                        <p:tgtEl>
                                          <p:spTgt spid="38"/>
                                        </p:tgtEl>
                                      </p:cBhvr>
                                    </p:animEffect>
                                  </p:childTnLst>
                                </p:cTn>
                              </p:par>
                              <p:par>
                                <p:cTn id="55" presetID="64" presetClass="path" presetSubtype="0" fill="hold" nodeType="withEffect">
                                  <p:stCondLst>
                                    <p:cond delay="300"/>
                                  </p:stCondLst>
                                  <p:childTnLst>
                                    <p:animMotion origin="layout" path="M -5.55556E-7 -1.46123E-6 L 0.20451 0.58418 " pathEditMode="relative" rAng="0" ptsTypes="AA">
                                      <p:cBhvr>
                                        <p:cTn id="56" dur="1000" spd="-100000" fill="hold"/>
                                        <p:tgtEl>
                                          <p:spTgt spid="38"/>
                                        </p:tgtEl>
                                        <p:attrNameLst>
                                          <p:attrName>ppt_x</p:attrName>
                                          <p:attrName>ppt_y</p:attrName>
                                        </p:attrNameLst>
                                      </p:cBhvr>
                                      <p:rCtr x="10226" y="29194"/>
                                    </p:animMotion>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53" presetClass="entr" presetSubtype="16"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1000" fill="hold"/>
                                        <p:tgtEl>
                                          <p:spTgt spid="41"/>
                                        </p:tgtEl>
                                        <p:attrNameLst>
                                          <p:attrName>ppt_w</p:attrName>
                                        </p:attrNameLst>
                                      </p:cBhvr>
                                      <p:tavLst>
                                        <p:tav tm="0">
                                          <p:val>
                                            <p:fltVal val="0"/>
                                          </p:val>
                                        </p:tav>
                                        <p:tav tm="100000">
                                          <p:val>
                                            <p:strVal val="#ppt_w"/>
                                          </p:val>
                                        </p:tav>
                                      </p:tavLst>
                                    </p:anim>
                                    <p:anim calcmode="lin" valueType="num">
                                      <p:cBhvr>
                                        <p:cTn id="62" dur="1000" fill="hold"/>
                                        <p:tgtEl>
                                          <p:spTgt spid="41"/>
                                        </p:tgtEl>
                                        <p:attrNameLst>
                                          <p:attrName>ppt_h</p:attrName>
                                        </p:attrNameLst>
                                      </p:cBhvr>
                                      <p:tavLst>
                                        <p:tav tm="0">
                                          <p:val>
                                            <p:fltVal val="0"/>
                                          </p:val>
                                        </p:tav>
                                        <p:tav tm="100000">
                                          <p:val>
                                            <p:strVal val="#ppt_h"/>
                                          </p:val>
                                        </p:tav>
                                      </p:tavLst>
                                    </p:anim>
                                    <p:animEffect transition="in" filter="fade">
                                      <p:cBhvr>
                                        <p:cTn id="63" dur="1000"/>
                                        <p:tgtEl>
                                          <p:spTgt spid="41"/>
                                        </p:tgtEl>
                                      </p:cBhvr>
                                    </p:animEffect>
                                  </p:childTnLst>
                                </p:cTn>
                              </p:par>
                              <p:par>
                                <p:cTn id="64" presetID="64" presetClass="path" presetSubtype="0" fill="hold" nodeType="withEffect">
                                  <p:stCondLst>
                                    <p:cond delay="0"/>
                                  </p:stCondLst>
                                  <p:childTnLst>
                                    <p:animMotion origin="layout" path="M -5.55556E-7 -3.28699E-6 L -0.52465 -0.50942 " pathEditMode="relative" rAng="0" ptsTypes="AA">
                                      <p:cBhvr>
                                        <p:cTn id="65" dur="1000" spd="-100000" fill="hold"/>
                                        <p:tgtEl>
                                          <p:spTgt spid="41"/>
                                        </p:tgtEl>
                                        <p:attrNameLst>
                                          <p:attrName>ppt_x</p:attrName>
                                          <p:attrName>ppt_y</p:attrName>
                                        </p:attrNameLst>
                                      </p:cBhvr>
                                      <p:rCtr x="-26233" y="-25487"/>
                                    </p:animMotion>
                                  </p:childTnLst>
                                </p:cTn>
                              </p:par>
                              <p:par>
                                <p:cTn id="66" presetID="1" presetClass="entr" presetSubtype="0" fill="hold" grpId="0" nodeType="withEffect">
                                  <p:stCondLst>
                                    <p:cond delay="200"/>
                                  </p:stCondLst>
                                  <p:childTnLst>
                                    <p:set>
                                      <p:cBhvr>
                                        <p:cTn id="67" dur="1" fill="hold">
                                          <p:stCondLst>
                                            <p:cond delay="0"/>
                                          </p:stCondLst>
                                        </p:cTn>
                                        <p:tgtEl>
                                          <p:spTgt spid="44"/>
                                        </p:tgtEl>
                                        <p:attrNameLst>
                                          <p:attrName>style.visibility</p:attrName>
                                        </p:attrNameLst>
                                      </p:cBhvr>
                                      <p:to>
                                        <p:strVal val="visible"/>
                                      </p:to>
                                    </p:set>
                                  </p:childTnLst>
                                </p:cTn>
                              </p:par>
                              <p:par>
                                <p:cTn id="68" presetID="53" presetClass="entr" presetSubtype="16" fill="hold" grpId="1" nodeType="withEffect">
                                  <p:stCondLst>
                                    <p:cond delay="200"/>
                                  </p:stCondLst>
                                  <p:childTnLst>
                                    <p:set>
                                      <p:cBhvr>
                                        <p:cTn id="69" dur="1" fill="hold">
                                          <p:stCondLst>
                                            <p:cond delay="0"/>
                                          </p:stCondLst>
                                        </p:cTn>
                                        <p:tgtEl>
                                          <p:spTgt spid="44"/>
                                        </p:tgtEl>
                                        <p:attrNameLst>
                                          <p:attrName>style.visibility</p:attrName>
                                        </p:attrNameLst>
                                      </p:cBhvr>
                                      <p:to>
                                        <p:strVal val="visible"/>
                                      </p:to>
                                    </p:set>
                                    <p:anim calcmode="lin" valueType="num">
                                      <p:cBhvr>
                                        <p:cTn id="70" dur="1000" fill="hold"/>
                                        <p:tgtEl>
                                          <p:spTgt spid="44"/>
                                        </p:tgtEl>
                                        <p:attrNameLst>
                                          <p:attrName>ppt_w</p:attrName>
                                        </p:attrNameLst>
                                      </p:cBhvr>
                                      <p:tavLst>
                                        <p:tav tm="0">
                                          <p:val>
                                            <p:fltVal val="0"/>
                                          </p:val>
                                        </p:tav>
                                        <p:tav tm="100000">
                                          <p:val>
                                            <p:strVal val="#ppt_w"/>
                                          </p:val>
                                        </p:tav>
                                      </p:tavLst>
                                    </p:anim>
                                    <p:anim calcmode="lin" valueType="num">
                                      <p:cBhvr>
                                        <p:cTn id="71" dur="1000" fill="hold"/>
                                        <p:tgtEl>
                                          <p:spTgt spid="44"/>
                                        </p:tgtEl>
                                        <p:attrNameLst>
                                          <p:attrName>ppt_h</p:attrName>
                                        </p:attrNameLst>
                                      </p:cBhvr>
                                      <p:tavLst>
                                        <p:tav tm="0">
                                          <p:val>
                                            <p:fltVal val="0"/>
                                          </p:val>
                                        </p:tav>
                                        <p:tav tm="100000">
                                          <p:val>
                                            <p:strVal val="#ppt_h"/>
                                          </p:val>
                                        </p:tav>
                                      </p:tavLst>
                                    </p:anim>
                                    <p:animEffect transition="in" filter="fade">
                                      <p:cBhvr>
                                        <p:cTn id="72" dur="1000"/>
                                        <p:tgtEl>
                                          <p:spTgt spid="44"/>
                                        </p:tgtEl>
                                      </p:cBhvr>
                                    </p:animEffect>
                                  </p:childTnLst>
                                </p:cTn>
                              </p:par>
                              <p:par>
                                <p:cTn id="73" presetID="64" presetClass="path" presetSubtype="0" fill="hold" grpId="2" nodeType="withEffect">
                                  <p:stCondLst>
                                    <p:cond delay="200"/>
                                  </p:stCondLst>
                                  <p:childTnLst>
                                    <p:animMotion origin="layout" path="M 4.16667E-6 8.64198E-7 L 0.31701 -0.56759 " pathEditMode="relative" rAng="0" ptsTypes="AA">
                                      <p:cBhvr>
                                        <p:cTn id="74" dur="1000" spd="-100000" fill="hold"/>
                                        <p:tgtEl>
                                          <p:spTgt spid="44"/>
                                        </p:tgtEl>
                                        <p:attrNameLst>
                                          <p:attrName>ppt_x</p:attrName>
                                          <p:attrName>ppt_y</p:attrName>
                                        </p:attrNameLst>
                                      </p:cBhvr>
                                      <p:rCtr x="15851" y="-28395"/>
                                    </p:animMotion>
                                  </p:childTnLst>
                                </p:cTn>
                              </p:par>
                              <p:par>
                                <p:cTn id="75" presetID="1" presetClass="entr" presetSubtype="0" fill="hold" grpId="0" nodeType="withEffect">
                                  <p:stCondLst>
                                    <p:cond delay="400"/>
                                  </p:stCondLst>
                                  <p:childTnLst>
                                    <p:set>
                                      <p:cBhvr>
                                        <p:cTn id="76" dur="1" fill="hold">
                                          <p:stCondLst>
                                            <p:cond delay="0"/>
                                          </p:stCondLst>
                                        </p:cTn>
                                        <p:tgtEl>
                                          <p:spTgt spid="53"/>
                                        </p:tgtEl>
                                        <p:attrNameLst>
                                          <p:attrName>style.visibility</p:attrName>
                                        </p:attrNameLst>
                                      </p:cBhvr>
                                      <p:to>
                                        <p:strVal val="visible"/>
                                      </p:to>
                                    </p:set>
                                  </p:childTnLst>
                                </p:cTn>
                              </p:par>
                              <p:par>
                                <p:cTn id="77" presetID="53" presetClass="entr" presetSubtype="16" fill="hold" grpId="1" nodeType="withEffect">
                                  <p:stCondLst>
                                    <p:cond delay="400"/>
                                  </p:stCondLst>
                                  <p:childTnLst>
                                    <p:set>
                                      <p:cBhvr>
                                        <p:cTn id="78" dur="1" fill="hold">
                                          <p:stCondLst>
                                            <p:cond delay="0"/>
                                          </p:stCondLst>
                                        </p:cTn>
                                        <p:tgtEl>
                                          <p:spTgt spid="53"/>
                                        </p:tgtEl>
                                        <p:attrNameLst>
                                          <p:attrName>style.visibility</p:attrName>
                                        </p:attrNameLst>
                                      </p:cBhvr>
                                      <p:to>
                                        <p:strVal val="visible"/>
                                      </p:to>
                                    </p:set>
                                    <p:anim calcmode="lin" valueType="num">
                                      <p:cBhvr>
                                        <p:cTn id="79" dur="1000" fill="hold"/>
                                        <p:tgtEl>
                                          <p:spTgt spid="53"/>
                                        </p:tgtEl>
                                        <p:attrNameLst>
                                          <p:attrName>ppt_w</p:attrName>
                                        </p:attrNameLst>
                                      </p:cBhvr>
                                      <p:tavLst>
                                        <p:tav tm="0">
                                          <p:val>
                                            <p:fltVal val="0"/>
                                          </p:val>
                                        </p:tav>
                                        <p:tav tm="100000">
                                          <p:val>
                                            <p:strVal val="#ppt_w"/>
                                          </p:val>
                                        </p:tav>
                                      </p:tavLst>
                                    </p:anim>
                                    <p:anim calcmode="lin" valueType="num">
                                      <p:cBhvr>
                                        <p:cTn id="80" dur="1000" fill="hold"/>
                                        <p:tgtEl>
                                          <p:spTgt spid="53"/>
                                        </p:tgtEl>
                                        <p:attrNameLst>
                                          <p:attrName>ppt_h</p:attrName>
                                        </p:attrNameLst>
                                      </p:cBhvr>
                                      <p:tavLst>
                                        <p:tav tm="0">
                                          <p:val>
                                            <p:fltVal val="0"/>
                                          </p:val>
                                        </p:tav>
                                        <p:tav tm="100000">
                                          <p:val>
                                            <p:strVal val="#ppt_h"/>
                                          </p:val>
                                        </p:tav>
                                      </p:tavLst>
                                    </p:anim>
                                    <p:animEffect transition="in" filter="fade">
                                      <p:cBhvr>
                                        <p:cTn id="81" dur="1000"/>
                                        <p:tgtEl>
                                          <p:spTgt spid="53"/>
                                        </p:tgtEl>
                                      </p:cBhvr>
                                    </p:animEffect>
                                  </p:childTnLst>
                                </p:cTn>
                              </p:par>
                              <p:par>
                                <p:cTn id="82" presetID="64" presetClass="path" presetSubtype="0" fill="hold" grpId="2" nodeType="withEffect">
                                  <p:stCondLst>
                                    <p:cond delay="400"/>
                                  </p:stCondLst>
                                  <p:childTnLst>
                                    <p:animMotion origin="layout" path="M 5E-6 2.09762E-6 L -0.18855 -1.11369 " pathEditMode="relative" rAng="0" ptsTypes="AA">
                                      <p:cBhvr>
                                        <p:cTn id="83" dur="1000" spd="-100000" fill="hold"/>
                                        <p:tgtEl>
                                          <p:spTgt spid="53"/>
                                        </p:tgtEl>
                                        <p:attrNameLst>
                                          <p:attrName>ppt_x</p:attrName>
                                          <p:attrName>ppt_y</p:attrName>
                                        </p:attrNameLst>
                                      </p:cBhvr>
                                      <p:rCtr x="-9427" y="-55700"/>
                                    </p:animMotion>
                                  </p:childTnLst>
                                </p:cTn>
                              </p:par>
                              <p:par>
                                <p:cTn id="84" presetID="1" presetClass="entr" presetSubtype="0" fill="hold" grpId="0" nodeType="withEffect">
                                  <p:stCondLst>
                                    <p:cond delay="200"/>
                                  </p:stCondLst>
                                  <p:childTnLst>
                                    <p:set>
                                      <p:cBhvr>
                                        <p:cTn id="85" dur="1" fill="hold">
                                          <p:stCondLst>
                                            <p:cond delay="0"/>
                                          </p:stCondLst>
                                        </p:cTn>
                                        <p:tgtEl>
                                          <p:spTgt spid="46"/>
                                        </p:tgtEl>
                                        <p:attrNameLst>
                                          <p:attrName>style.visibility</p:attrName>
                                        </p:attrNameLst>
                                      </p:cBhvr>
                                      <p:to>
                                        <p:strVal val="visible"/>
                                      </p:to>
                                    </p:set>
                                  </p:childTnLst>
                                </p:cTn>
                              </p:par>
                              <p:par>
                                <p:cTn id="86" presetID="53" presetClass="entr" presetSubtype="16" fill="hold" grpId="1" nodeType="withEffect">
                                  <p:stCondLst>
                                    <p:cond delay="20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Effect transition="in" filter="fade">
                                      <p:cBhvr>
                                        <p:cTn id="90" dur="1000"/>
                                        <p:tgtEl>
                                          <p:spTgt spid="46"/>
                                        </p:tgtEl>
                                      </p:cBhvr>
                                    </p:animEffect>
                                  </p:childTnLst>
                                </p:cTn>
                              </p:par>
                              <p:par>
                                <p:cTn id="91" presetID="64" presetClass="path" presetSubtype="0" fill="hold" grpId="2" nodeType="withEffect">
                                  <p:stCondLst>
                                    <p:cond delay="200"/>
                                  </p:stCondLst>
                                  <p:childTnLst>
                                    <p:animMotion origin="layout" path="M -2.77778E-7 -1.48148E-6 L 0.12309 0.575 " pathEditMode="relative" rAng="0" ptsTypes="AA">
                                      <p:cBhvr>
                                        <p:cTn id="92" dur="1000" spd="-100000" fill="hold"/>
                                        <p:tgtEl>
                                          <p:spTgt spid="46"/>
                                        </p:tgtEl>
                                        <p:attrNameLst>
                                          <p:attrName>ppt_x</p:attrName>
                                          <p:attrName>ppt_y</p:attrName>
                                        </p:attrNameLst>
                                      </p:cBhvr>
                                      <p:rCtr x="6146" y="28735"/>
                                    </p:animMotion>
                                  </p:childTnLst>
                                </p:cTn>
                              </p:par>
                              <p:par>
                                <p:cTn id="93" presetID="1" presetClass="entr" presetSubtype="0" fill="hold" nodeType="withEffect">
                                  <p:stCondLst>
                                    <p:cond delay="400"/>
                                  </p:stCondLst>
                                  <p:childTnLst>
                                    <p:set>
                                      <p:cBhvr>
                                        <p:cTn id="94" dur="1" fill="hold">
                                          <p:stCondLst>
                                            <p:cond delay="0"/>
                                          </p:stCondLst>
                                        </p:cTn>
                                        <p:tgtEl>
                                          <p:spTgt spid="47"/>
                                        </p:tgtEl>
                                        <p:attrNameLst>
                                          <p:attrName>style.visibility</p:attrName>
                                        </p:attrNameLst>
                                      </p:cBhvr>
                                      <p:to>
                                        <p:strVal val="visible"/>
                                      </p:to>
                                    </p:set>
                                  </p:childTnLst>
                                </p:cTn>
                              </p:par>
                              <p:par>
                                <p:cTn id="95" presetID="53" presetClass="entr" presetSubtype="16" fill="hold" nodeType="withEffect">
                                  <p:stCondLst>
                                    <p:cond delay="400"/>
                                  </p:stCondLst>
                                  <p:childTnLst>
                                    <p:set>
                                      <p:cBhvr>
                                        <p:cTn id="96" dur="1" fill="hold">
                                          <p:stCondLst>
                                            <p:cond delay="0"/>
                                          </p:stCondLst>
                                        </p:cTn>
                                        <p:tgtEl>
                                          <p:spTgt spid="47"/>
                                        </p:tgtEl>
                                        <p:attrNameLst>
                                          <p:attrName>style.visibility</p:attrName>
                                        </p:attrNameLst>
                                      </p:cBhvr>
                                      <p:to>
                                        <p:strVal val="visible"/>
                                      </p:to>
                                    </p:set>
                                    <p:anim calcmode="lin" valueType="num">
                                      <p:cBhvr>
                                        <p:cTn id="97" dur="1000" fill="hold"/>
                                        <p:tgtEl>
                                          <p:spTgt spid="47"/>
                                        </p:tgtEl>
                                        <p:attrNameLst>
                                          <p:attrName>ppt_w</p:attrName>
                                        </p:attrNameLst>
                                      </p:cBhvr>
                                      <p:tavLst>
                                        <p:tav tm="0">
                                          <p:val>
                                            <p:fltVal val="0"/>
                                          </p:val>
                                        </p:tav>
                                        <p:tav tm="100000">
                                          <p:val>
                                            <p:strVal val="#ppt_w"/>
                                          </p:val>
                                        </p:tav>
                                      </p:tavLst>
                                    </p:anim>
                                    <p:anim calcmode="lin" valueType="num">
                                      <p:cBhvr>
                                        <p:cTn id="98" dur="1000" fill="hold"/>
                                        <p:tgtEl>
                                          <p:spTgt spid="47"/>
                                        </p:tgtEl>
                                        <p:attrNameLst>
                                          <p:attrName>ppt_h</p:attrName>
                                        </p:attrNameLst>
                                      </p:cBhvr>
                                      <p:tavLst>
                                        <p:tav tm="0">
                                          <p:val>
                                            <p:fltVal val="0"/>
                                          </p:val>
                                        </p:tav>
                                        <p:tav tm="100000">
                                          <p:val>
                                            <p:strVal val="#ppt_h"/>
                                          </p:val>
                                        </p:tav>
                                      </p:tavLst>
                                    </p:anim>
                                    <p:animEffect transition="in" filter="fade">
                                      <p:cBhvr>
                                        <p:cTn id="99" dur="1000"/>
                                        <p:tgtEl>
                                          <p:spTgt spid="47"/>
                                        </p:tgtEl>
                                      </p:cBhvr>
                                    </p:animEffect>
                                  </p:childTnLst>
                                </p:cTn>
                              </p:par>
                              <p:par>
                                <p:cTn id="100" presetID="64" presetClass="path" presetSubtype="0" fill="hold" nodeType="withEffect">
                                  <p:stCondLst>
                                    <p:cond delay="400"/>
                                  </p:stCondLst>
                                  <p:childTnLst>
                                    <p:animMotion origin="layout" path="M 1.38889E-6 3.41057E-6 L -0.71736 -0.40563 " pathEditMode="relative" rAng="0" ptsTypes="AA">
                                      <p:cBhvr>
                                        <p:cTn id="101" dur="1000" spd="-100000" fill="hold"/>
                                        <p:tgtEl>
                                          <p:spTgt spid="47"/>
                                        </p:tgtEl>
                                        <p:attrNameLst>
                                          <p:attrName>ppt_x</p:attrName>
                                          <p:attrName>ppt_y</p:attrName>
                                        </p:attrNameLst>
                                      </p:cBhvr>
                                      <p:rCtr x="-35868" y="-20297"/>
                                    </p:animMotion>
                                  </p:childTnLst>
                                </p:cTn>
                              </p:par>
                              <p:par>
                                <p:cTn id="102" presetID="1" presetClass="entr" presetSubtype="0" fill="hold" nodeType="withEffect">
                                  <p:stCondLst>
                                    <p:cond delay="300"/>
                                  </p:stCondLst>
                                  <p:childTnLst>
                                    <p:set>
                                      <p:cBhvr>
                                        <p:cTn id="103" dur="1" fill="hold">
                                          <p:stCondLst>
                                            <p:cond delay="0"/>
                                          </p:stCondLst>
                                        </p:cTn>
                                        <p:tgtEl>
                                          <p:spTgt spid="50"/>
                                        </p:tgtEl>
                                        <p:attrNameLst>
                                          <p:attrName>style.visibility</p:attrName>
                                        </p:attrNameLst>
                                      </p:cBhvr>
                                      <p:to>
                                        <p:strVal val="visible"/>
                                      </p:to>
                                    </p:set>
                                  </p:childTnLst>
                                </p:cTn>
                              </p:par>
                              <p:par>
                                <p:cTn id="104" presetID="53" presetClass="entr" presetSubtype="16" fill="hold" nodeType="withEffect">
                                  <p:stCondLst>
                                    <p:cond delay="30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1000" fill="hold"/>
                                        <p:tgtEl>
                                          <p:spTgt spid="50"/>
                                        </p:tgtEl>
                                        <p:attrNameLst>
                                          <p:attrName>ppt_w</p:attrName>
                                        </p:attrNameLst>
                                      </p:cBhvr>
                                      <p:tavLst>
                                        <p:tav tm="0">
                                          <p:val>
                                            <p:fltVal val="0"/>
                                          </p:val>
                                        </p:tav>
                                        <p:tav tm="100000">
                                          <p:val>
                                            <p:strVal val="#ppt_w"/>
                                          </p:val>
                                        </p:tav>
                                      </p:tavLst>
                                    </p:anim>
                                    <p:anim calcmode="lin" valueType="num">
                                      <p:cBhvr>
                                        <p:cTn id="107" dur="1000" fill="hold"/>
                                        <p:tgtEl>
                                          <p:spTgt spid="50"/>
                                        </p:tgtEl>
                                        <p:attrNameLst>
                                          <p:attrName>ppt_h</p:attrName>
                                        </p:attrNameLst>
                                      </p:cBhvr>
                                      <p:tavLst>
                                        <p:tav tm="0">
                                          <p:val>
                                            <p:fltVal val="0"/>
                                          </p:val>
                                        </p:tav>
                                        <p:tav tm="100000">
                                          <p:val>
                                            <p:strVal val="#ppt_h"/>
                                          </p:val>
                                        </p:tav>
                                      </p:tavLst>
                                    </p:anim>
                                    <p:animEffect transition="in" filter="fade">
                                      <p:cBhvr>
                                        <p:cTn id="108" dur="1000"/>
                                        <p:tgtEl>
                                          <p:spTgt spid="50"/>
                                        </p:tgtEl>
                                      </p:cBhvr>
                                    </p:animEffect>
                                  </p:childTnLst>
                                </p:cTn>
                              </p:par>
                              <p:par>
                                <p:cTn id="109" presetID="64" presetClass="path" presetSubtype="0" fill="hold" nodeType="withEffect">
                                  <p:stCondLst>
                                    <p:cond delay="300"/>
                                  </p:stCondLst>
                                  <p:childTnLst>
                                    <p:animMotion origin="layout" path="M -8.33333E-7 3.20988E-6 L 1.0349 -0.87346 " pathEditMode="relative" rAng="0" ptsTypes="AA">
                                      <p:cBhvr>
                                        <p:cTn id="110" dur="1000" spd="-100000" fill="hold"/>
                                        <p:tgtEl>
                                          <p:spTgt spid="50"/>
                                        </p:tgtEl>
                                        <p:attrNameLst>
                                          <p:attrName>ppt_x</p:attrName>
                                          <p:attrName>ppt_y</p:attrName>
                                        </p:attrNameLst>
                                      </p:cBhvr>
                                      <p:rCtr x="51736" y="-43673"/>
                                    </p:animMotion>
                                  </p:childTnLst>
                                </p:cTn>
                              </p:par>
                              <p:par>
                                <p:cTn id="111" presetID="1" presetClass="entr" presetSubtype="0" fill="hold" nodeType="withEffect">
                                  <p:stCondLst>
                                    <p:cond delay="200"/>
                                  </p:stCondLst>
                                  <p:childTnLst>
                                    <p:set>
                                      <p:cBhvr>
                                        <p:cTn id="112" dur="1" fill="hold">
                                          <p:stCondLst>
                                            <p:cond delay="0"/>
                                          </p:stCondLst>
                                        </p:cTn>
                                        <p:tgtEl>
                                          <p:spTgt spid="54"/>
                                        </p:tgtEl>
                                        <p:attrNameLst>
                                          <p:attrName>style.visibility</p:attrName>
                                        </p:attrNameLst>
                                      </p:cBhvr>
                                      <p:to>
                                        <p:strVal val="visible"/>
                                      </p:to>
                                    </p:set>
                                  </p:childTnLst>
                                </p:cTn>
                              </p:par>
                              <p:par>
                                <p:cTn id="113" presetID="53" presetClass="entr" presetSubtype="16" fill="hold" nodeType="withEffect">
                                  <p:stCondLst>
                                    <p:cond delay="20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1000" fill="hold"/>
                                        <p:tgtEl>
                                          <p:spTgt spid="54"/>
                                        </p:tgtEl>
                                        <p:attrNameLst>
                                          <p:attrName>ppt_w</p:attrName>
                                        </p:attrNameLst>
                                      </p:cBhvr>
                                      <p:tavLst>
                                        <p:tav tm="0">
                                          <p:val>
                                            <p:fltVal val="0"/>
                                          </p:val>
                                        </p:tav>
                                        <p:tav tm="100000">
                                          <p:val>
                                            <p:strVal val="#ppt_w"/>
                                          </p:val>
                                        </p:tav>
                                      </p:tavLst>
                                    </p:anim>
                                    <p:anim calcmode="lin" valueType="num">
                                      <p:cBhvr>
                                        <p:cTn id="116" dur="1000" fill="hold"/>
                                        <p:tgtEl>
                                          <p:spTgt spid="54"/>
                                        </p:tgtEl>
                                        <p:attrNameLst>
                                          <p:attrName>ppt_h</p:attrName>
                                        </p:attrNameLst>
                                      </p:cBhvr>
                                      <p:tavLst>
                                        <p:tav tm="0">
                                          <p:val>
                                            <p:fltVal val="0"/>
                                          </p:val>
                                        </p:tav>
                                        <p:tav tm="100000">
                                          <p:val>
                                            <p:strVal val="#ppt_h"/>
                                          </p:val>
                                        </p:tav>
                                      </p:tavLst>
                                    </p:anim>
                                    <p:animEffect transition="in" filter="fade">
                                      <p:cBhvr>
                                        <p:cTn id="117" dur="1000"/>
                                        <p:tgtEl>
                                          <p:spTgt spid="54"/>
                                        </p:tgtEl>
                                      </p:cBhvr>
                                    </p:animEffect>
                                  </p:childTnLst>
                                </p:cTn>
                              </p:par>
                              <p:par>
                                <p:cTn id="118" presetID="64" presetClass="path" presetSubtype="0" fill="hold" nodeType="withEffect">
                                  <p:stCondLst>
                                    <p:cond delay="200"/>
                                  </p:stCondLst>
                                  <p:childTnLst>
                                    <p:animMotion origin="layout" path="M -8.33333E-7 1.85185E-6 L -0.64115 -0.94969 " pathEditMode="relative" rAng="0" ptsTypes="AA">
                                      <p:cBhvr>
                                        <p:cTn id="119" dur="1000" spd="-100000" fill="hold"/>
                                        <p:tgtEl>
                                          <p:spTgt spid="54"/>
                                        </p:tgtEl>
                                        <p:attrNameLst>
                                          <p:attrName>ppt_x</p:attrName>
                                          <p:attrName>ppt_y</p:attrName>
                                        </p:attrNameLst>
                                      </p:cBhvr>
                                      <p:rCtr x="-32049" y="-47500"/>
                                    </p:animMotion>
                                  </p:childTnLst>
                                </p:cTn>
                              </p:par>
                              <p:par>
                                <p:cTn id="120" presetID="1" presetClass="entr" presetSubtype="0" fill="hold" grpId="0" nodeType="withEffect">
                                  <p:stCondLst>
                                    <p:cond delay="200"/>
                                  </p:stCondLst>
                                  <p:childTnLst>
                                    <p:set>
                                      <p:cBhvr>
                                        <p:cTn id="121" dur="1" fill="hold">
                                          <p:stCondLst>
                                            <p:cond delay="0"/>
                                          </p:stCondLst>
                                        </p:cTn>
                                        <p:tgtEl>
                                          <p:spTgt spid="57"/>
                                        </p:tgtEl>
                                        <p:attrNameLst>
                                          <p:attrName>style.visibility</p:attrName>
                                        </p:attrNameLst>
                                      </p:cBhvr>
                                      <p:to>
                                        <p:strVal val="visible"/>
                                      </p:to>
                                    </p:set>
                                  </p:childTnLst>
                                </p:cTn>
                              </p:par>
                              <p:par>
                                <p:cTn id="122" presetID="53" presetClass="entr" presetSubtype="16" fill="hold" grpId="1" nodeType="withEffect">
                                  <p:stCondLst>
                                    <p:cond delay="200"/>
                                  </p:stCondLst>
                                  <p:childTnLst>
                                    <p:set>
                                      <p:cBhvr>
                                        <p:cTn id="123" dur="1" fill="hold">
                                          <p:stCondLst>
                                            <p:cond delay="0"/>
                                          </p:stCondLst>
                                        </p:cTn>
                                        <p:tgtEl>
                                          <p:spTgt spid="57"/>
                                        </p:tgtEl>
                                        <p:attrNameLst>
                                          <p:attrName>style.visibility</p:attrName>
                                        </p:attrNameLst>
                                      </p:cBhvr>
                                      <p:to>
                                        <p:strVal val="visible"/>
                                      </p:to>
                                    </p:set>
                                    <p:anim calcmode="lin" valueType="num">
                                      <p:cBhvr>
                                        <p:cTn id="124" dur="1000" fill="hold"/>
                                        <p:tgtEl>
                                          <p:spTgt spid="57"/>
                                        </p:tgtEl>
                                        <p:attrNameLst>
                                          <p:attrName>ppt_w</p:attrName>
                                        </p:attrNameLst>
                                      </p:cBhvr>
                                      <p:tavLst>
                                        <p:tav tm="0">
                                          <p:val>
                                            <p:fltVal val="0"/>
                                          </p:val>
                                        </p:tav>
                                        <p:tav tm="100000">
                                          <p:val>
                                            <p:strVal val="#ppt_w"/>
                                          </p:val>
                                        </p:tav>
                                      </p:tavLst>
                                    </p:anim>
                                    <p:anim calcmode="lin" valueType="num">
                                      <p:cBhvr>
                                        <p:cTn id="125" dur="1000" fill="hold"/>
                                        <p:tgtEl>
                                          <p:spTgt spid="57"/>
                                        </p:tgtEl>
                                        <p:attrNameLst>
                                          <p:attrName>ppt_h</p:attrName>
                                        </p:attrNameLst>
                                      </p:cBhvr>
                                      <p:tavLst>
                                        <p:tav tm="0">
                                          <p:val>
                                            <p:fltVal val="0"/>
                                          </p:val>
                                        </p:tav>
                                        <p:tav tm="100000">
                                          <p:val>
                                            <p:strVal val="#ppt_h"/>
                                          </p:val>
                                        </p:tav>
                                      </p:tavLst>
                                    </p:anim>
                                    <p:animEffect transition="in" filter="fade">
                                      <p:cBhvr>
                                        <p:cTn id="126" dur="1000"/>
                                        <p:tgtEl>
                                          <p:spTgt spid="57"/>
                                        </p:tgtEl>
                                      </p:cBhvr>
                                    </p:animEffect>
                                  </p:childTnLst>
                                </p:cTn>
                              </p:par>
                              <p:par>
                                <p:cTn id="127" presetID="64" presetClass="path" presetSubtype="0" fill="hold" grpId="2" nodeType="withEffect">
                                  <p:stCondLst>
                                    <p:cond delay="200"/>
                                  </p:stCondLst>
                                  <p:childTnLst>
                                    <p:animMotion origin="layout" path="M 4.44444E-6 4.5679E-6 L 0.45434 0.4966 " pathEditMode="relative" rAng="0" ptsTypes="AA">
                                      <p:cBhvr>
                                        <p:cTn id="128" dur="1000" spd="-100000" fill="hold"/>
                                        <p:tgtEl>
                                          <p:spTgt spid="57"/>
                                        </p:tgtEl>
                                        <p:attrNameLst>
                                          <p:attrName>ppt_x</p:attrName>
                                          <p:attrName>ppt_y</p:attrName>
                                        </p:attrNameLst>
                                      </p:cBhvr>
                                      <p:rCtr x="22708" y="24815"/>
                                    </p:animMotion>
                                  </p:childTnLst>
                                </p:cTn>
                              </p:par>
                              <p:par>
                                <p:cTn id="129" presetID="1" presetClass="entr" presetSubtype="0" fill="hold" grpId="0" nodeType="withEffect">
                                  <p:stCondLst>
                                    <p:cond delay="200"/>
                                  </p:stCondLst>
                                  <p:childTnLst>
                                    <p:set>
                                      <p:cBhvr>
                                        <p:cTn id="130" dur="1" fill="hold">
                                          <p:stCondLst>
                                            <p:cond delay="0"/>
                                          </p:stCondLst>
                                        </p:cTn>
                                        <p:tgtEl>
                                          <p:spTgt spid="60"/>
                                        </p:tgtEl>
                                        <p:attrNameLst>
                                          <p:attrName>style.visibility</p:attrName>
                                        </p:attrNameLst>
                                      </p:cBhvr>
                                      <p:to>
                                        <p:strVal val="visible"/>
                                      </p:to>
                                    </p:set>
                                  </p:childTnLst>
                                </p:cTn>
                              </p:par>
                              <p:par>
                                <p:cTn id="131" presetID="53" presetClass="entr" presetSubtype="16" fill="hold" grpId="1" nodeType="withEffect">
                                  <p:stCondLst>
                                    <p:cond delay="200"/>
                                  </p:stCondLst>
                                  <p:childTnLst>
                                    <p:set>
                                      <p:cBhvr>
                                        <p:cTn id="132" dur="1" fill="hold">
                                          <p:stCondLst>
                                            <p:cond delay="0"/>
                                          </p:stCondLst>
                                        </p:cTn>
                                        <p:tgtEl>
                                          <p:spTgt spid="60"/>
                                        </p:tgtEl>
                                        <p:attrNameLst>
                                          <p:attrName>style.visibility</p:attrName>
                                        </p:attrNameLst>
                                      </p:cBhvr>
                                      <p:to>
                                        <p:strVal val="visible"/>
                                      </p:to>
                                    </p:set>
                                    <p:anim calcmode="lin" valueType="num">
                                      <p:cBhvr>
                                        <p:cTn id="133" dur="1000" fill="hold"/>
                                        <p:tgtEl>
                                          <p:spTgt spid="60"/>
                                        </p:tgtEl>
                                        <p:attrNameLst>
                                          <p:attrName>ppt_w</p:attrName>
                                        </p:attrNameLst>
                                      </p:cBhvr>
                                      <p:tavLst>
                                        <p:tav tm="0">
                                          <p:val>
                                            <p:fltVal val="0"/>
                                          </p:val>
                                        </p:tav>
                                        <p:tav tm="100000">
                                          <p:val>
                                            <p:strVal val="#ppt_w"/>
                                          </p:val>
                                        </p:tav>
                                      </p:tavLst>
                                    </p:anim>
                                    <p:anim calcmode="lin" valueType="num">
                                      <p:cBhvr>
                                        <p:cTn id="134" dur="1000" fill="hold"/>
                                        <p:tgtEl>
                                          <p:spTgt spid="60"/>
                                        </p:tgtEl>
                                        <p:attrNameLst>
                                          <p:attrName>ppt_h</p:attrName>
                                        </p:attrNameLst>
                                      </p:cBhvr>
                                      <p:tavLst>
                                        <p:tav tm="0">
                                          <p:val>
                                            <p:fltVal val="0"/>
                                          </p:val>
                                        </p:tav>
                                        <p:tav tm="100000">
                                          <p:val>
                                            <p:strVal val="#ppt_h"/>
                                          </p:val>
                                        </p:tav>
                                      </p:tavLst>
                                    </p:anim>
                                    <p:animEffect transition="in" filter="fade">
                                      <p:cBhvr>
                                        <p:cTn id="135" dur="1000"/>
                                        <p:tgtEl>
                                          <p:spTgt spid="60"/>
                                        </p:tgtEl>
                                      </p:cBhvr>
                                    </p:animEffect>
                                  </p:childTnLst>
                                </p:cTn>
                              </p:par>
                              <p:par>
                                <p:cTn id="136" presetID="64" presetClass="path" presetSubtype="0" fill="hold" grpId="2" nodeType="withEffect">
                                  <p:stCondLst>
                                    <p:cond delay="200"/>
                                  </p:stCondLst>
                                  <p:childTnLst>
                                    <p:animMotion origin="layout" path="M -2.5E-6 1.7284E-6 L 0.19358 -0.5429 " pathEditMode="relative" rAng="0" ptsTypes="AA">
                                      <p:cBhvr>
                                        <p:cTn id="137" dur="1000" spd="-100000" fill="hold"/>
                                        <p:tgtEl>
                                          <p:spTgt spid="60"/>
                                        </p:tgtEl>
                                        <p:attrNameLst>
                                          <p:attrName>ppt_x</p:attrName>
                                          <p:attrName>ppt_y</p:attrName>
                                        </p:attrNameLst>
                                      </p:cBhvr>
                                      <p:rCtr x="9670" y="-27160"/>
                                    </p:animMotion>
                                  </p:childTnLst>
                                </p:cTn>
                              </p:par>
                            </p:childTnLst>
                          </p:cTn>
                        </p:par>
                        <p:par>
                          <p:cTn id="138" fill="hold">
                            <p:stCondLst>
                              <p:cond delay="2400"/>
                            </p:stCondLst>
                            <p:childTnLst>
                              <p:par>
                                <p:cTn id="139" presetID="22" presetClass="entr" presetSubtype="4" fill="hold" grpId="0" nodeType="after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wipe(down)">
                                      <p:cBhvr>
                                        <p:cTn id="141" dur="1000"/>
                                        <p:tgtEl>
                                          <p:spTgt spid="61"/>
                                        </p:tgtEl>
                                      </p:cBhvr>
                                    </p:animEffect>
                                  </p:childTnLst>
                                </p:cTn>
                              </p:par>
                            </p:childTnLst>
                          </p:cTn>
                        </p:par>
                        <p:par>
                          <p:cTn id="142" fill="hold">
                            <p:stCondLst>
                              <p:cond delay="3400"/>
                            </p:stCondLst>
                            <p:childTnLst>
                              <p:par>
                                <p:cTn id="143" presetID="10" presetClass="entr" presetSubtype="0" fill="hold" grpId="0" nodeType="afterEffect">
                                  <p:stCondLst>
                                    <p:cond delay="0"/>
                                  </p:stCondLst>
                                  <p:childTnLst>
                                    <p:set>
                                      <p:cBhvr>
                                        <p:cTn id="144" dur="1" fill="hold">
                                          <p:stCondLst>
                                            <p:cond delay="0"/>
                                          </p:stCondLst>
                                        </p:cTn>
                                        <p:tgtEl>
                                          <p:spTgt spid="63"/>
                                        </p:tgtEl>
                                        <p:attrNameLst>
                                          <p:attrName>style.visibility</p:attrName>
                                        </p:attrNameLst>
                                      </p:cBhvr>
                                      <p:to>
                                        <p:strVal val="visible"/>
                                      </p:to>
                                    </p:set>
                                    <p:animEffect transition="in" filter="fade">
                                      <p:cBhvr>
                                        <p:cTn id="145" dur="2000"/>
                                        <p:tgtEl>
                                          <p:spTgt spid="63"/>
                                        </p:tgtEl>
                                      </p:cBhvr>
                                    </p:animEffect>
                                  </p:childTnLst>
                                </p:cTn>
                              </p:par>
                              <p:par>
                                <p:cTn id="146" presetID="1" presetClass="entr" presetSubtype="0" fill="hold" nodeType="withEffect">
                                  <p:stCondLst>
                                    <p:cond delay="200"/>
                                  </p:stCondLst>
                                  <p:childTnLst>
                                    <p:set>
                                      <p:cBhvr>
                                        <p:cTn id="147" dur="1" fill="hold">
                                          <p:stCondLst>
                                            <p:cond delay="0"/>
                                          </p:stCondLst>
                                        </p:cTn>
                                        <p:tgtEl>
                                          <p:spTgt spid="58"/>
                                        </p:tgtEl>
                                        <p:attrNameLst>
                                          <p:attrName>style.visibility</p:attrName>
                                        </p:attrNameLst>
                                      </p:cBhvr>
                                      <p:to>
                                        <p:strVal val="visible"/>
                                      </p:to>
                                    </p:set>
                                  </p:childTnLst>
                                </p:cTn>
                              </p:par>
                              <p:par>
                                <p:cTn id="148" presetID="53" presetClass="entr" presetSubtype="16" fill="hold" nodeType="withEffect">
                                  <p:stCondLst>
                                    <p:cond delay="200"/>
                                  </p:stCondLst>
                                  <p:childTnLst>
                                    <p:set>
                                      <p:cBhvr>
                                        <p:cTn id="149" dur="1" fill="hold">
                                          <p:stCondLst>
                                            <p:cond delay="0"/>
                                          </p:stCondLst>
                                        </p:cTn>
                                        <p:tgtEl>
                                          <p:spTgt spid="58"/>
                                        </p:tgtEl>
                                        <p:attrNameLst>
                                          <p:attrName>style.visibility</p:attrName>
                                        </p:attrNameLst>
                                      </p:cBhvr>
                                      <p:to>
                                        <p:strVal val="visible"/>
                                      </p:to>
                                    </p:set>
                                    <p:anim calcmode="lin" valueType="num">
                                      <p:cBhvr>
                                        <p:cTn id="150" dur="1000" fill="hold"/>
                                        <p:tgtEl>
                                          <p:spTgt spid="58"/>
                                        </p:tgtEl>
                                        <p:attrNameLst>
                                          <p:attrName>ppt_w</p:attrName>
                                        </p:attrNameLst>
                                      </p:cBhvr>
                                      <p:tavLst>
                                        <p:tav tm="0">
                                          <p:val>
                                            <p:fltVal val="0"/>
                                          </p:val>
                                        </p:tav>
                                        <p:tav tm="100000">
                                          <p:val>
                                            <p:strVal val="#ppt_w"/>
                                          </p:val>
                                        </p:tav>
                                      </p:tavLst>
                                    </p:anim>
                                    <p:anim calcmode="lin" valueType="num">
                                      <p:cBhvr>
                                        <p:cTn id="151" dur="1000" fill="hold"/>
                                        <p:tgtEl>
                                          <p:spTgt spid="58"/>
                                        </p:tgtEl>
                                        <p:attrNameLst>
                                          <p:attrName>ppt_h</p:attrName>
                                        </p:attrNameLst>
                                      </p:cBhvr>
                                      <p:tavLst>
                                        <p:tav tm="0">
                                          <p:val>
                                            <p:fltVal val="0"/>
                                          </p:val>
                                        </p:tav>
                                        <p:tav tm="100000">
                                          <p:val>
                                            <p:strVal val="#ppt_h"/>
                                          </p:val>
                                        </p:tav>
                                      </p:tavLst>
                                    </p:anim>
                                    <p:animEffect transition="in" filter="fade">
                                      <p:cBhvr>
                                        <p:cTn id="152" dur="1000"/>
                                        <p:tgtEl>
                                          <p:spTgt spid="58"/>
                                        </p:tgtEl>
                                      </p:cBhvr>
                                    </p:animEffect>
                                  </p:childTnLst>
                                </p:cTn>
                              </p:par>
                              <p:par>
                                <p:cTn id="153" presetID="64" presetClass="path" presetSubtype="0" fill="hold" nodeType="withEffect">
                                  <p:stCondLst>
                                    <p:cond delay="200"/>
                                  </p:stCondLst>
                                  <p:childTnLst>
                                    <p:animMotion origin="layout" path="M 4.72222E-6 -3.45679E-6 L -0.64115 -0.94969 " pathEditMode="relative" rAng="0" ptsTypes="AA">
                                      <p:cBhvr>
                                        <p:cTn id="154" dur="1000" spd="-100000" fill="hold"/>
                                        <p:tgtEl>
                                          <p:spTgt spid="58"/>
                                        </p:tgtEl>
                                        <p:attrNameLst>
                                          <p:attrName>ppt_x</p:attrName>
                                          <p:attrName>ppt_y</p:attrName>
                                        </p:attrNameLst>
                                      </p:cBhvr>
                                      <p:rCtr x="-32049" y="-47500"/>
                                    </p:animMotion>
                                  </p:childTnLst>
                                </p:cTn>
                              </p:par>
                              <p:par>
                                <p:cTn id="155" presetID="1" presetClass="entr" presetSubtype="0" fill="hold" grpId="0" nodeType="withEffect">
                                  <p:stCondLst>
                                    <p:cond delay="200"/>
                                  </p:stCondLst>
                                  <p:childTnLst>
                                    <p:set>
                                      <p:cBhvr>
                                        <p:cTn id="156" dur="1" fill="hold">
                                          <p:stCondLst>
                                            <p:cond delay="0"/>
                                          </p:stCondLst>
                                        </p:cTn>
                                        <p:tgtEl>
                                          <p:spTgt spid="65"/>
                                        </p:tgtEl>
                                        <p:attrNameLst>
                                          <p:attrName>style.visibility</p:attrName>
                                        </p:attrNameLst>
                                      </p:cBhvr>
                                      <p:to>
                                        <p:strVal val="visible"/>
                                      </p:to>
                                    </p:set>
                                  </p:childTnLst>
                                </p:cTn>
                              </p:par>
                              <p:par>
                                <p:cTn id="157" presetID="53" presetClass="entr" presetSubtype="16" fill="hold" grpId="1" nodeType="withEffect">
                                  <p:stCondLst>
                                    <p:cond delay="200"/>
                                  </p:stCondLst>
                                  <p:childTnLst>
                                    <p:set>
                                      <p:cBhvr>
                                        <p:cTn id="158" dur="1" fill="hold">
                                          <p:stCondLst>
                                            <p:cond delay="0"/>
                                          </p:stCondLst>
                                        </p:cTn>
                                        <p:tgtEl>
                                          <p:spTgt spid="65"/>
                                        </p:tgtEl>
                                        <p:attrNameLst>
                                          <p:attrName>style.visibility</p:attrName>
                                        </p:attrNameLst>
                                      </p:cBhvr>
                                      <p:to>
                                        <p:strVal val="visible"/>
                                      </p:to>
                                    </p:set>
                                    <p:anim calcmode="lin" valueType="num">
                                      <p:cBhvr>
                                        <p:cTn id="159" dur="1000" fill="hold"/>
                                        <p:tgtEl>
                                          <p:spTgt spid="65"/>
                                        </p:tgtEl>
                                        <p:attrNameLst>
                                          <p:attrName>ppt_w</p:attrName>
                                        </p:attrNameLst>
                                      </p:cBhvr>
                                      <p:tavLst>
                                        <p:tav tm="0">
                                          <p:val>
                                            <p:fltVal val="0"/>
                                          </p:val>
                                        </p:tav>
                                        <p:tav tm="100000">
                                          <p:val>
                                            <p:strVal val="#ppt_w"/>
                                          </p:val>
                                        </p:tav>
                                      </p:tavLst>
                                    </p:anim>
                                    <p:anim calcmode="lin" valueType="num">
                                      <p:cBhvr>
                                        <p:cTn id="160" dur="1000" fill="hold"/>
                                        <p:tgtEl>
                                          <p:spTgt spid="65"/>
                                        </p:tgtEl>
                                        <p:attrNameLst>
                                          <p:attrName>ppt_h</p:attrName>
                                        </p:attrNameLst>
                                      </p:cBhvr>
                                      <p:tavLst>
                                        <p:tav tm="0">
                                          <p:val>
                                            <p:fltVal val="0"/>
                                          </p:val>
                                        </p:tav>
                                        <p:tav tm="100000">
                                          <p:val>
                                            <p:strVal val="#ppt_h"/>
                                          </p:val>
                                        </p:tav>
                                      </p:tavLst>
                                    </p:anim>
                                    <p:animEffect transition="in" filter="fade">
                                      <p:cBhvr>
                                        <p:cTn id="161" dur="1000"/>
                                        <p:tgtEl>
                                          <p:spTgt spid="65"/>
                                        </p:tgtEl>
                                      </p:cBhvr>
                                    </p:animEffect>
                                  </p:childTnLst>
                                </p:cTn>
                              </p:par>
                              <p:par>
                                <p:cTn id="162" presetID="64" presetClass="path" presetSubtype="0" fill="hold" grpId="2" nodeType="withEffect">
                                  <p:stCondLst>
                                    <p:cond delay="200"/>
                                  </p:stCondLst>
                                  <p:childTnLst>
                                    <p:animMotion origin="layout" path="M -4.44444E-6 2.34568E-6 L 0.45434 0.4966 " pathEditMode="relative" rAng="0" ptsTypes="AA">
                                      <p:cBhvr>
                                        <p:cTn id="163" dur="1000" spd="-100000" fill="hold"/>
                                        <p:tgtEl>
                                          <p:spTgt spid="65"/>
                                        </p:tgtEl>
                                        <p:attrNameLst>
                                          <p:attrName>ppt_x</p:attrName>
                                          <p:attrName>ppt_y</p:attrName>
                                        </p:attrNameLst>
                                      </p:cBhvr>
                                      <p:rCtr x="22708" y="24815"/>
                                    </p:animMotion>
                                  </p:childTnLst>
                                </p:cTn>
                              </p:par>
                            </p:childTnLst>
                          </p:cTn>
                        </p:par>
                        <p:par>
                          <p:cTn id="164" fill="hold">
                            <p:stCondLst>
                              <p:cond delay="5400"/>
                            </p:stCondLst>
                            <p:childTnLst>
                              <p:par>
                                <p:cTn id="165" presetID="1" presetClass="entr" presetSubtype="0" fill="hold" nodeType="afterEffect">
                                  <p:stCondLst>
                                    <p:cond delay="400"/>
                                  </p:stCondLst>
                                  <p:childTnLst>
                                    <p:set>
                                      <p:cBhvr>
                                        <p:cTn id="166" dur="1" fill="hold">
                                          <p:stCondLst>
                                            <p:cond delay="0"/>
                                          </p:stCondLst>
                                        </p:cTn>
                                        <p:tgtEl>
                                          <p:spTgt spid="66"/>
                                        </p:tgtEl>
                                        <p:attrNameLst>
                                          <p:attrName>style.visibility</p:attrName>
                                        </p:attrNameLst>
                                      </p:cBhvr>
                                      <p:to>
                                        <p:strVal val="visible"/>
                                      </p:to>
                                    </p:set>
                                  </p:childTnLst>
                                </p:cTn>
                              </p:par>
                              <p:par>
                                <p:cTn id="167" presetID="53" presetClass="entr" presetSubtype="16" fill="hold" nodeType="withEffect">
                                  <p:stCondLst>
                                    <p:cond delay="40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1000" fill="hold"/>
                                        <p:tgtEl>
                                          <p:spTgt spid="66"/>
                                        </p:tgtEl>
                                        <p:attrNameLst>
                                          <p:attrName>ppt_w</p:attrName>
                                        </p:attrNameLst>
                                      </p:cBhvr>
                                      <p:tavLst>
                                        <p:tav tm="0">
                                          <p:val>
                                            <p:fltVal val="0"/>
                                          </p:val>
                                        </p:tav>
                                        <p:tav tm="100000">
                                          <p:val>
                                            <p:strVal val="#ppt_w"/>
                                          </p:val>
                                        </p:tav>
                                      </p:tavLst>
                                    </p:anim>
                                    <p:anim calcmode="lin" valueType="num">
                                      <p:cBhvr>
                                        <p:cTn id="170" dur="1000" fill="hold"/>
                                        <p:tgtEl>
                                          <p:spTgt spid="66"/>
                                        </p:tgtEl>
                                        <p:attrNameLst>
                                          <p:attrName>ppt_h</p:attrName>
                                        </p:attrNameLst>
                                      </p:cBhvr>
                                      <p:tavLst>
                                        <p:tav tm="0">
                                          <p:val>
                                            <p:fltVal val="0"/>
                                          </p:val>
                                        </p:tav>
                                        <p:tav tm="100000">
                                          <p:val>
                                            <p:strVal val="#ppt_h"/>
                                          </p:val>
                                        </p:tav>
                                      </p:tavLst>
                                    </p:anim>
                                    <p:animEffect transition="in" filter="fade">
                                      <p:cBhvr>
                                        <p:cTn id="171" dur="1000"/>
                                        <p:tgtEl>
                                          <p:spTgt spid="66"/>
                                        </p:tgtEl>
                                      </p:cBhvr>
                                    </p:animEffect>
                                  </p:childTnLst>
                                </p:cTn>
                              </p:par>
                              <p:par>
                                <p:cTn id="172" presetID="64" presetClass="path" presetSubtype="0" fill="hold" nodeType="withEffect">
                                  <p:stCondLst>
                                    <p:cond delay="400"/>
                                  </p:stCondLst>
                                  <p:childTnLst>
                                    <p:animMotion origin="layout" path="M 3.05556E-6 -2.83951E-6 L 0.38871 0.84352 " pathEditMode="relative" rAng="0" ptsTypes="AA">
                                      <p:cBhvr>
                                        <p:cTn id="173" dur="1000" spd="-100000" fill="hold"/>
                                        <p:tgtEl>
                                          <p:spTgt spid="66"/>
                                        </p:tgtEl>
                                        <p:attrNameLst>
                                          <p:attrName>ppt_x</p:attrName>
                                          <p:attrName>ppt_y</p:attrName>
                                        </p:attrNameLst>
                                      </p:cBhvr>
                                      <p:rCtr x="19427" y="42160"/>
                                    </p:animMotion>
                                  </p:childTnLst>
                                </p:cTn>
                              </p:par>
                            </p:childTnLst>
                          </p:cTn>
                        </p:par>
                        <p:par>
                          <p:cTn id="174" fill="hold">
                            <p:stCondLst>
                              <p:cond delay="5800"/>
                            </p:stCondLst>
                            <p:childTnLst>
                              <p:par>
                                <p:cTn id="175" presetID="1" presetClass="entr" presetSubtype="0" fill="hold" nodeType="afterEffect">
                                  <p:stCondLst>
                                    <p:cond delay="400"/>
                                  </p:stCondLst>
                                  <p:childTnLst>
                                    <p:set>
                                      <p:cBhvr>
                                        <p:cTn id="176" dur="1" fill="hold">
                                          <p:stCondLst>
                                            <p:cond delay="0"/>
                                          </p:stCondLst>
                                        </p:cTn>
                                        <p:tgtEl>
                                          <p:spTgt spid="69"/>
                                        </p:tgtEl>
                                        <p:attrNameLst>
                                          <p:attrName>style.visibility</p:attrName>
                                        </p:attrNameLst>
                                      </p:cBhvr>
                                      <p:to>
                                        <p:strVal val="visible"/>
                                      </p:to>
                                    </p:set>
                                  </p:childTnLst>
                                </p:cTn>
                              </p:par>
                              <p:par>
                                <p:cTn id="177" presetID="53" presetClass="entr" presetSubtype="16" fill="hold" nodeType="withEffect">
                                  <p:stCondLst>
                                    <p:cond delay="400"/>
                                  </p:stCondLst>
                                  <p:childTnLst>
                                    <p:set>
                                      <p:cBhvr>
                                        <p:cTn id="178" dur="1" fill="hold">
                                          <p:stCondLst>
                                            <p:cond delay="0"/>
                                          </p:stCondLst>
                                        </p:cTn>
                                        <p:tgtEl>
                                          <p:spTgt spid="69"/>
                                        </p:tgtEl>
                                        <p:attrNameLst>
                                          <p:attrName>style.visibility</p:attrName>
                                        </p:attrNameLst>
                                      </p:cBhvr>
                                      <p:to>
                                        <p:strVal val="visible"/>
                                      </p:to>
                                    </p:set>
                                    <p:anim calcmode="lin" valueType="num">
                                      <p:cBhvr>
                                        <p:cTn id="179" dur="1000" fill="hold"/>
                                        <p:tgtEl>
                                          <p:spTgt spid="69"/>
                                        </p:tgtEl>
                                        <p:attrNameLst>
                                          <p:attrName>ppt_w</p:attrName>
                                        </p:attrNameLst>
                                      </p:cBhvr>
                                      <p:tavLst>
                                        <p:tav tm="0">
                                          <p:val>
                                            <p:fltVal val="0"/>
                                          </p:val>
                                        </p:tav>
                                        <p:tav tm="100000">
                                          <p:val>
                                            <p:strVal val="#ppt_w"/>
                                          </p:val>
                                        </p:tav>
                                      </p:tavLst>
                                    </p:anim>
                                    <p:anim calcmode="lin" valueType="num">
                                      <p:cBhvr>
                                        <p:cTn id="180" dur="1000" fill="hold"/>
                                        <p:tgtEl>
                                          <p:spTgt spid="69"/>
                                        </p:tgtEl>
                                        <p:attrNameLst>
                                          <p:attrName>ppt_h</p:attrName>
                                        </p:attrNameLst>
                                      </p:cBhvr>
                                      <p:tavLst>
                                        <p:tav tm="0">
                                          <p:val>
                                            <p:fltVal val="0"/>
                                          </p:val>
                                        </p:tav>
                                        <p:tav tm="100000">
                                          <p:val>
                                            <p:strVal val="#ppt_h"/>
                                          </p:val>
                                        </p:tav>
                                      </p:tavLst>
                                    </p:anim>
                                    <p:animEffect transition="in" filter="fade">
                                      <p:cBhvr>
                                        <p:cTn id="181" dur="1000"/>
                                        <p:tgtEl>
                                          <p:spTgt spid="69"/>
                                        </p:tgtEl>
                                      </p:cBhvr>
                                    </p:animEffect>
                                  </p:childTnLst>
                                </p:cTn>
                              </p:par>
                              <p:par>
                                <p:cTn id="182" presetID="64" presetClass="path" presetSubtype="0" fill="hold" nodeType="withEffect">
                                  <p:stCondLst>
                                    <p:cond delay="400"/>
                                  </p:stCondLst>
                                  <p:childTnLst>
                                    <p:animMotion origin="layout" path="M 3.05556E-6 -2.83951E-6 L 0.38871 0.84352 " pathEditMode="relative" rAng="0" ptsTypes="AA">
                                      <p:cBhvr>
                                        <p:cTn id="183" dur="1000" spd="-100000" fill="hold"/>
                                        <p:tgtEl>
                                          <p:spTgt spid="69"/>
                                        </p:tgtEl>
                                        <p:attrNameLst>
                                          <p:attrName>ppt_x</p:attrName>
                                          <p:attrName>ppt_y</p:attrName>
                                        </p:attrNameLst>
                                      </p:cBhvr>
                                      <p:rCtr x="19427" y="421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171" grpId="0"/>
      <p:bldP spid="37" grpId="0" animBg="1"/>
      <p:bldP spid="37" grpId="1" animBg="1"/>
      <p:bldP spid="37" grpId="2" animBg="1"/>
      <p:bldP spid="44" grpId="0" animBg="1"/>
      <p:bldP spid="44" grpId="1" animBg="1"/>
      <p:bldP spid="44" grpId="2" animBg="1"/>
      <p:bldP spid="46" grpId="0" animBg="1"/>
      <p:bldP spid="46" grpId="1" animBg="1"/>
      <p:bldP spid="46" grpId="2" animBg="1"/>
      <p:bldP spid="53" grpId="0" animBg="1"/>
      <p:bldP spid="53" grpId="1" animBg="1"/>
      <p:bldP spid="53" grpId="2" animBg="1"/>
      <p:bldP spid="57" grpId="0" animBg="1"/>
      <p:bldP spid="57" grpId="1" animBg="1"/>
      <p:bldP spid="57" grpId="2" animBg="1"/>
      <p:bldP spid="60" grpId="0" animBg="1"/>
      <p:bldP spid="60" grpId="1" animBg="1"/>
      <p:bldP spid="60" grpId="2" animBg="1"/>
      <p:bldP spid="61" grpId="0"/>
      <p:bldP spid="63" grpId="0"/>
      <p:bldP spid="65" grpId="0" animBg="1"/>
      <p:bldP spid="65" grpId="1" animBg="1"/>
      <p:bldP spid="65"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135790" y="1357928"/>
            <a:ext cx="7205020" cy="902949"/>
          </a:xfrm>
        </p:spPr>
        <p:txBody>
          <a:bodyPr/>
          <a:lstStyle/>
          <a:p>
            <a:r>
              <a:rPr lang="zh-CN" altLang="en-US" sz="5400" dirty="0" smtClean="0">
                <a:solidFill>
                  <a:srgbClr val="0070C0"/>
                </a:solidFill>
                <a:ea typeface="+mn-ea"/>
                <a:cs typeface="+mn-ea"/>
              </a:rPr>
              <a:t>恳请各位老师批评指正</a:t>
            </a:r>
            <a:endParaRPr lang="zh-CN" altLang="en-US" sz="5400" dirty="0">
              <a:solidFill>
                <a:srgbClr val="0070C0"/>
              </a:solidFill>
              <a:ea typeface="+mn-ea"/>
              <a:cs typeface="+mn-ea"/>
            </a:endParaRPr>
          </a:p>
        </p:txBody>
      </p:sp>
      <p:sp>
        <p:nvSpPr>
          <p:cNvPr id="3" name="矩形 2"/>
          <p:cNvSpPr/>
          <p:nvPr/>
        </p:nvSpPr>
        <p:spPr>
          <a:xfrm>
            <a:off x="0" y="2260877"/>
            <a:ext cx="9144000" cy="28826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深蓝色简洁风、清新毕业答辩模板</a:t>
            </a:r>
            <a:endParaRPr lang="zh-CN" altLang="en-US" dirty="0"/>
          </a:p>
        </p:txBody>
      </p:sp>
    </p:spTree>
  </p:cSld>
  <p:clrMapOvr>
    <a:masterClrMapping/>
  </p:clrMapOvr>
  <p:transition spd="slow" advTm="0">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课题背景</a:t>
            </a:r>
            <a:endParaRPr lang="zh-CN" altLang="en-US" sz="2000" spc="300" dirty="0">
              <a:latin typeface="+mn-ea"/>
              <a:cs typeface="+mn-ea"/>
            </a:endParaRPr>
          </a:p>
        </p:txBody>
      </p:sp>
      <p:sp>
        <p:nvSpPr>
          <p:cNvPr id="27" name="TextBox 26"/>
          <p:cNvSpPr txBox="1"/>
          <p:nvPr/>
        </p:nvSpPr>
        <p:spPr>
          <a:xfrm>
            <a:off x="2418080" y="267886"/>
            <a:ext cx="1620957" cy="338554"/>
          </a:xfrm>
          <a:prstGeom prst="rect">
            <a:avLst/>
          </a:prstGeom>
          <a:noFill/>
        </p:spPr>
        <p:txBody>
          <a:bodyPr wrap="none" rtlCol="0">
            <a:spAutoFit/>
          </a:bodyPr>
          <a:lstStyle/>
          <a:p>
            <a:r>
              <a:rPr lang="en-US" altLang="zh-CN" sz="1600" dirty="0" smtClean="0">
                <a:solidFill>
                  <a:srgbClr val="0070C0"/>
                </a:solidFill>
                <a:latin typeface="+mn-ea"/>
                <a:cs typeface="+mn-ea"/>
              </a:rPr>
              <a:t>THE BACKGROUND</a:t>
            </a:r>
            <a:endParaRPr lang="zh-CN" altLang="en-US" sz="1600" dirty="0">
              <a:solidFill>
                <a:srgbClr val="0070C0"/>
              </a:solidFill>
              <a:latin typeface="+mn-ea"/>
              <a:cs typeface="+mn-ea"/>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37" name="组合 36"/>
          <p:cNvGrpSpPr/>
          <p:nvPr/>
        </p:nvGrpSpPr>
        <p:grpSpPr>
          <a:xfrm>
            <a:off x="2752293" y="828243"/>
            <a:ext cx="597872" cy="597871"/>
            <a:chOff x="2752293" y="752043"/>
            <a:chExt cx="597872" cy="597871"/>
          </a:xfrm>
        </p:grpSpPr>
        <p:cxnSp>
          <p:nvCxnSpPr>
            <p:cNvPr id="38" name="直接连接符 37"/>
            <p:cNvCxnSpPr>
              <a:stCxn id="41" idx="5"/>
            </p:cNvCxnSpPr>
            <p:nvPr/>
          </p:nvCxnSpPr>
          <p:spPr>
            <a:xfrm>
              <a:off x="2955006" y="954755"/>
              <a:ext cx="395159" cy="39515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752293" y="752043"/>
              <a:ext cx="258040" cy="258040"/>
              <a:chOff x="3845536" y="1830658"/>
              <a:chExt cx="1990017" cy="1990017"/>
            </a:xfrm>
          </p:grpSpPr>
          <p:sp>
            <p:nvSpPr>
              <p:cNvPr id="40"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41"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42" name="圆角矩形 25"/>
              <p:cNvSpPr/>
              <p:nvPr/>
            </p:nvSpPr>
            <p:spPr>
              <a:xfrm>
                <a:off x="4331496" y="2316618"/>
                <a:ext cx="1018097" cy="1018097"/>
              </a:xfrm>
              <a:prstGeom prst="ellipse">
                <a:avLst/>
              </a:prstGeom>
              <a:solidFill>
                <a:srgbClr val="0070C0"/>
              </a:solidFill>
              <a:ln>
                <a:noFill/>
              </a:ln>
              <a:effectLst>
                <a:innerShdw dist="381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grpSp>
        <p:nvGrpSpPr>
          <p:cNvPr id="43" name="组合 42"/>
          <p:cNvGrpSpPr/>
          <p:nvPr/>
        </p:nvGrpSpPr>
        <p:grpSpPr>
          <a:xfrm>
            <a:off x="5793233" y="828243"/>
            <a:ext cx="598475" cy="597871"/>
            <a:chOff x="5793233" y="752043"/>
            <a:chExt cx="598475" cy="597871"/>
          </a:xfrm>
        </p:grpSpPr>
        <p:cxnSp>
          <p:nvCxnSpPr>
            <p:cNvPr id="44" name="直接连接符 43"/>
            <p:cNvCxnSpPr/>
            <p:nvPr/>
          </p:nvCxnSpPr>
          <p:spPr>
            <a:xfrm flipH="1">
              <a:off x="5793233" y="954755"/>
              <a:ext cx="395159" cy="39515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6133668" y="752043"/>
              <a:ext cx="258040" cy="258040"/>
              <a:chOff x="3845536" y="1830658"/>
              <a:chExt cx="1990017" cy="1990017"/>
            </a:xfrm>
          </p:grpSpPr>
          <p:sp>
            <p:nvSpPr>
              <p:cNvPr id="46"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47"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48" name="圆角矩形 25"/>
              <p:cNvSpPr/>
              <p:nvPr/>
            </p:nvSpPr>
            <p:spPr>
              <a:xfrm>
                <a:off x="4331496" y="2316618"/>
                <a:ext cx="1018097" cy="1018097"/>
              </a:xfrm>
              <a:prstGeom prst="ellipse">
                <a:avLst/>
              </a:prstGeom>
              <a:solidFill>
                <a:srgbClr val="0070C0"/>
              </a:solidFill>
              <a:ln>
                <a:noFill/>
              </a:ln>
              <a:effectLst>
                <a:innerShdw dist="381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grpSp>
        <p:nvGrpSpPr>
          <p:cNvPr id="49" name="组合 48"/>
          <p:cNvGrpSpPr/>
          <p:nvPr/>
        </p:nvGrpSpPr>
        <p:grpSpPr>
          <a:xfrm>
            <a:off x="2752293" y="3867556"/>
            <a:ext cx="597872" cy="600102"/>
            <a:chOff x="2752293" y="3791356"/>
            <a:chExt cx="597872" cy="600102"/>
          </a:xfrm>
        </p:grpSpPr>
        <p:cxnSp>
          <p:nvCxnSpPr>
            <p:cNvPr id="50" name="直接连接符 49"/>
            <p:cNvCxnSpPr/>
            <p:nvPr/>
          </p:nvCxnSpPr>
          <p:spPr>
            <a:xfrm flipV="1">
              <a:off x="2955006" y="3791356"/>
              <a:ext cx="395159" cy="39515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2752293" y="4133418"/>
              <a:ext cx="258040" cy="258040"/>
              <a:chOff x="3845536" y="1830658"/>
              <a:chExt cx="1990017" cy="1990017"/>
            </a:xfrm>
          </p:grpSpPr>
          <p:sp>
            <p:nvSpPr>
              <p:cNvPr id="52"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53"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54" name="圆角矩形 25"/>
              <p:cNvSpPr/>
              <p:nvPr/>
            </p:nvSpPr>
            <p:spPr>
              <a:xfrm>
                <a:off x="4331496" y="2316618"/>
                <a:ext cx="1018097" cy="1018097"/>
              </a:xfrm>
              <a:prstGeom prst="ellipse">
                <a:avLst/>
              </a:prstGeom>
              <a:solidFill>
                <a:srgbClr val="0070C0"/>
              </a:solidFill>
              <a:ln>
                <a:noFill/>
              </a:ln>
              <a:effectLst>
                <a:innerShdw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grpSp>
        <p:nvGrpSpPr>
          <p:cNvPr id="55" name="组合 54"/>
          <p:cNvGrpSpPr/>
          <p:nvPr/>
        </p:nvGrpSpPr>
        <p:grpSpPr>
          <a:xfrm>
            <a:off x="5793233" y="3867556"/>
            <a:ext cx="598475" cy="600102"/>
            <a:chOff x="5793233" y="3791356"/>
            <a:chExt cx="598475" cy="600102"/>
          </a:xfrm>
        </p:grpSpPr>
        <p:cxnSp>
          <p:nvCxnSpPr>
            <p:cNvPr id="56" name="直接连接符 55"/>
            <p:cNvCxnSpPr/>
            <p:nvPr/>
          </p:nvCxnSpPr>
          <p:spPr>
            <a:xfrm flipH="1" flipV="1">
              <a:off x="5793233" y="3791356"/>
              <a:ext cx="395159" cy="395159"/>
            </a:xfrm>
            <a:prstGeom prst="line">
              <a:avLst/>
            </a:prstGeom>
            <a:ln w="508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6133668" y="4133418"/>
              <a:ext cx="258040" cy="258040"/>
              <a:chOff x="3845536" y="1830658"/>
              <a:chExt cx="1990017" cy="1990017"/>
            </a:xfrm>
          </p:grpSpPr>
          <p:sp>
            <p:nvSpPr>
              <p:cNvPr id="58" name="圆角矩形 23"/>
              <p:cNvSpPr/>
              <p:nvPr/>
            </p:nvSpPr>
            <p:spPr>
              <a:xfrm>
                <a:off x="3845536" y="1830658"/>
                <a:ext cx="1990017" cy="1990017"/>
              </a:xfrm>
              <a:prstGeom prst="ellipse">
                <a:avLst/>
              </a:prstGeom>
              <a:gradFill flip="none" rotWithShape="1">
                <a:gsLst>
                  <a:gs pos="50000">
                    <a:srgbClr val="F2F2F2"/>
                  </a:gs>
                  <a:gs pos="50000">
                    <a:schemeClr val="bg1"/>
                  </a:gs>
                </a:gsLst>
                <a:lin ang="13500000" scaled="1"/>
                <a:tileRect/>
              </a:gradFill>
              <a:ln>
                <a:noFill/>
              </a:ln>
              <a:effectLst>
                <a:outerShdw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59" name="圆角矩形 24"/>
              <p:cNvSpPr/>
              <p:nvPr/>
            </p:nvSpPr>
            <p:spPr>
              <a:xfrm>
                <a:off x="4036823" y="2021945"/>
                <a:ext cx="1607443" cy="1607443"/>
              </a:xfrm>
              <a:prstGeom prst="ellipse">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60" name="圆角矩形 25"/>
              <p:cNvSpPr/>
              <p:nvPr/>
            </p:nvSpPr>
            <p:spPr>
              <a:xfrm>
                <a:off x="4331496" y="2316618"/>
                <a:ext cx="1018097" cy="1018097"/>
              </a:xfrm>
              <a:prstGeom prst="ellipse">
                <a:avLst/>
              </a:prstGeom>
              <a:solidFill>
                <a:srgbClr val="0070C0"/>
              </a:solidFill>
              <a:ln>
                <a:noFill/>
              </a:ln>
              <a:effectLst>
                <a:innerShdw dist="381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grpSp>
        <p:nvGrpSpPr>
          <p:cNvPr id="61" name="组合 60"/>
          <p:cNvGrpSpPr/>
          <p:nvPr/>
        </p:nvGrpSpPr>
        <p:grpSpPr>
          <a:xfrm>
            <a:off x="928421" y="741084"/>
            <a:ext cx="1804768" cy="848244"/>
            <a:chOff x="2665566" y="1142711"/>
            <a:chExt cx="2406357" cy="1130992"/>
          </a:xfrm>
        </p:grpSpPr>
        <p:sp>
          <p:nvSpPr>
            <p:cNvPr id="62" name="文本框 61"/>
            <p:cNvSpPr txBox="1"/>
            <p:nvPr/>
          </p:nvSpPr>
          <p:spPr bwMode="auto">
            <a:xfrm>
              <a:off x="2665566" y="1541195"/>
              <a:ext cx="2406357" cy="732508"/>
            </a:xfrm>
            <a:prstGeom prst="rect">
              <a:avLst/>
            </a:prstGeom>
            <a:noFill/>
          </p:spPr>
          <p:txBody>
            <a:bodyPr wrap="square">
              <a:spAutoFit/>
            </a:bodyPr>
            <a:lstStyle/>
            <a:p>
              <a:pPr algn="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63" name="文本框 62"/>
            <p:cNvSpPr txBox="1"/>
            <p:nvPr/>
          </p:nvSpPr>
          <p:spPr bwMode="auto">
            <a:xfrm>
              <a:off x="2716685" y="1221162"/>
              <a:ext cx="1922797" cy="430887"/>
            </a:xfrm>
            <a:prstGeom prst="rect">
              <a:avLst/>
            </a:prstGeom>
            <a:noFill/>
          </p:spPr>
          <p:txBody>
            <a:bodyPr>
              <a:spAutoFit/>
            </a:bodyPr>
            <a:lstStyle/>
            <a:p>
              <a:pPr algn="r">
                <a:defRPr/>
              </a:pPr>
              <a:r>
                <a:rPr lang="zh-CN" altLang="en-US" sz="1500" dirty="0">
                  <a:latin typeface="+mn-ea"/>
                  <a:cs typeface="+mn-ea"/>
                </a:rPr>
                <a:t>在此添加标题</a:t>
              </a:r>
              <a:endParaRPr lang="zh-CN" altLang="en-US" sz="1500" dirty="0">
                <a:latin typeface="+mn-ea"/>
                <a:cs typeface="+mn-ea"/>
              </a:endParaRPr>
            </a:p>
          </p:txBody>
        </p:sp>
        <p:sp>
          <p:nvSpPr>
            <p:cNvPr id="64" name="文本框 63"/>
            <p:cNvSpPr txBox="1"/>
            <p:nvPr/>
          </p:nvSpPr>
          <p:spPr>
            <a:xfrm>
              <a:off x="4477367" y="1142711"/>
              <a:ext cx="579636" cy="553997"/>
            </a:xfrm>
            <a:prstGeom prst="rect">
              <a:avLst/>
            </a:prstGeom>
            <a:noFill/>
          </p:spPr>
          <p:txBody>
            <a:bodyPr wrap="square" rtlCol="0">
              <a:spAutoFit/>
            </a:bodyPr>
            <a:lstStyle/>
            <a:p>
              <a:pPr algn="ctr"/>
              <a:r>
                <a:rPr lang="en-US" altLang="zh-CN" sz="2100" dirty="0">
                  <a:latin typeface="Impact" panose="020B0806030902050204" pitchFamily="34" charset="0"/>
                  <a:cs typeface="+mn-ea"/>
                </a:rPr>
                <a:t>01</a:t>
              </a:r>
              <a:endParaRPr lang="zh-CN" altLang="en-US" sz="2100" dirty="0">
                <a:latin typeface="Impact" panose="020B0806030902050204" pitchFamily="34" charset="0"/>
                <a:cs typeface="+mn-ea"/>
              </a:endParaRPr>
            </a:p>
          </p:txBody>
        </p:sp>
      </p:grpSp>
      <p:grpSp>
        <p:nvGrpSpPr>
          <p:cNvPr id="65" name="组合 64"/>
          <p:cNvGrpSpPr/>
          <p:nvPr/>
        </p:nvGrpSpPr>
        <p:grpSpPr>
          <a:xfrm>
            <a:off x="928421" y="4152683"/>
            <a:ext cx="1857579" cy="848244"/>
            <a:chOff x="2665566" y="1142711"/>
            <a:chExt cx="2476772" cy="1130992"/>
          </a:xfrm>
        </p:grpSpPr>
        <p:sp>
          <p:nvSpPr>
            <p:cNvPr id="66" name="文本框 65"/>
            <p:cNvSpPr txBox="1"/>
            <p:nvPr/>
          </p:nvSpPr>
          <p:spPr bwMode="auto">
            <a:xfrm>
              <a:off x="2665566" y="1541195"/>
              <a:ext cx="2406357" cy="732508"/>
            </a:xfrm>
            <a:prstGeom prst="rect">
              <a:avLst/>
            </a:prstGeom>
            <a:noFill/>
          </p:spPr>
          <p:txBody>
            <a:bodyPr wrap="square">
              <a:spAutoFit/>
            </a:bodyPr>
            <a:lstStyle/>
            <a:p>
              <a:pPr algn="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67" name="文本框 66"/>
            <p:cNvSpPr txBox="1"/>
            <p:nvPr/>
          </p:nvSpPr>
          <p:spPr bwMode="auto">
            <a:xfrm>
              <a:off x="2716685" y="1221162"/>
              <a:ext cx="1922797" cy="430887"/>
            </a:xfrm>
            <a:prstGeom prst="rect">
              <a:avLst/>
            </a:prstGeom>
            <a:noFill/>
          </p:spPr>
          <p:txBody>
            <a:bodyPr>
              <a:spAutoFit/>
            </a:bodyPr>
            <a:lstStyle/>
            <a:p>
              <a:pPr algn="r">
                <a:defRPr/>
              </a:pPr>
              <a:r>
                <a:rPr lang="zh-CN" altLang="en-US" sz="1500" dirty="0">
                  <a:latin typeface="+mn-ea"/>
                  <a:cs typeface="+mn-ea"/>
                </a:rPr>
                <a:t>在此添加标题</a:t>
              </a:r>
              <a:endParaRPr lang="zh-CN" altLang="en-US" sz="1500" dirty="0">
                <a:latin typeface="+mn-ea"/>
                <a:cs typeface="+mn-ea"/>
              </a:endParaRPr>
            </a:p>
          </p:txBody>
        </p:sp>
        <p:sp>
          <p:nvSpPr>
            <p:cNvPr id="68" name="文本框 67"/>
            <p:cNvSpPr txBox="1"/>
            <p:nvPr/>
          </p:nvSpPr>
          <p:spPr>
            <a:xfrm>
              <a:off x="4477367" y="1142711"/>
              <a:ext cx="664971" cy="553997"/>
            </a:xfrm>
            <a:prstGeom prst="rect">
              <a:avLst/>
            </a:prstGeom>
            <a:noFill/>
          </p:spPr>
          <p:txBody>
            <a:bodyPr wrap="square" rtlCol="0">
              <a:spAutoFit/>
            </a:bodyPr>
            <a:lstStyle/>
            <a:p>
              <a:pPr algn="ctr"/>
              <a:r>
                <a:rPr lang="en-US" altLang="zh-CN" sz="2100" dirty="0">
                  <a:latin typeface="Impact" panose="020B0806030902050204" pitchFamily="34" charset="0"/>
                  <a:cs typeface="+mn-ea"/>
                </a:rPr>
                <a:t>03</a:t>
              </a:r>
              <a:endParaRPr lang="zh-CN" altLang="en-US" sz="2100" dirty="0">
                <a:latin typeface="Impact" panose="020B0806030902050204" pitchFamily="34" charset="0"/>
                <a:cs typeface="+mn-ea"/>
              </a:endParaRPr>
            </a:p>
          </p:txBody>
        </p:sp>
      </p:grpSp>
      <p:grpSp>
        <p:nvGrpSpPr>
          <p:cNvPr id="88" name="组合 87"/>
          <p:cNvGrpSpPr/>
          <p:nvPr/>
        </p:nvGrpSpPr>
        <p:grpSpPr>
          <a:xfrm flipH="1">
            <a:off x="6444519" y="741084"/>
            <a:ext cx="1804768" cy="848244"/>
            <a:chOff x="2665566" y="1142711"/>
            <a:chExt cx="2406357" cy="1130992"/>
          </a:xfrm>
        </p:grpSpPr>
        <p:sp>
          <p:nvSpPr>
            <p:cNvPr id="89" name="文本框 88"/>
            <p:cNvSpPr txBox="1"/>
            <p:nvPr/>
          </p:nvSpPr>
          <p:spPr bwMode="auto">
            <a:xfrm>
              <a:off x="2665566" y="1541195"/>
              <a:ext cx="2406357" cy="732508"/>
            </a:xfrm>
            <a:prstGeom prst="rect">
              <a:avLst/>
            </a:prstGeom>
            <a:noFill/>
          </p:spPr>
          <p:txBody>
            <a:bodyPr wrap="square">
              <a:spAutoFit/>
            </a:bodyPr>
            <a:lstStyle/>
            <a:p>
              <a:pP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90" name="文本框 89"/>
            <p:cNvSpPr txBox="1"/>
            <p:nvPr/>
          </p:nvSpPr>
          <p:spPr bwMode="auto">
            <a:xfrm>
              <a:off x="2716685" y="1221162"/>
              <a:ext cx="1922797" cy="430887"/>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sp>
          <p:nvSpPr>
            <p:cNvPr id="91" name="文本框 90"/>
            <p:cNvSpPr txBox="1"/>
            <p:nvPr/>
          </p:nvSpPr>
          <p:spPr>
            <a:xfrm>
              <a:off x="4339055" y="1142711"/>
              <a:ext cx="717949" cy="553997"/>
            </a:xfrm>
            <a:prstGeom prst="rect">
              <a:avLst/>
            </a:prstGeom>
            <a:noFill/>
          </p:spPr>
          <p:txBody>
            <a:bodyPr wrap="square" rtlCol="0">
              <a:spAutoFit/>
            </a:bodyPr>
            <a:lstStyle/>
            <a:p>
              <a:r>
                <a:rPr lang="en-US" altLang="zh-CN" sz="2100" dirty="0">
                  <a:latin typeface="Impact" panose="020B0806030902050204" pitchFamily="34" charset="0"/>
                  <a:cs typeface="+mn-ea"/>
                </a:rPr>
                <a:t>02</a:t>
              </a:r>
              <a:endParaRPr lang="zh-CN" altLang="en-US" sz="2100" dirty="0">
                <a:latin typeface="Impact" panose="020B0806030902050204" pitchFamily="34" charset="0"/>
                <a:cs typeface="+mn-ea"/>
              </a:endParaRPr>
            </a:p>
          </p:txBody>
        </p:sp>
      </p:grpSp>
      <p:grpSp>
        <p:nvGrpSpPr>
          <p:cNvPr id="92" name="组合 91"/>
          <p:cNvGrpSpPr/>
          <p:nvPr/>
        </p:nvGrpSpPr>
        <p:grpSpPr>
          <a:xfrm flipH="1">
            <a:off x="6444519" y="4152683"/>
            <a:ext cx="1804768" cy="848244"/>
            <a:chOff x="2665566" y="1142711"/>
            <a:chExt cx="2406357" cy="1130992"/>
          </a:xfrm>
        </p:grpSpPr>
        <p:sp>
          <p:nvSpPr>
            <p:cNvPr id="93" name="文本框 92"/>
            <p:cNvSpPr txBox="1"/>
            <p:nvPr/>
          </p:nvSpPr>
          <p:spPr bwMode="auto">
            <a:xfrm>
              <a:off x="2665566" y="1541195"/>
              <a:ext cx="2406357" cy="732508"/>
            </a:xfrm>
            <a:prstGeom prst="rect">
              <a:avLst/>
            </a:prstGeom>
            <a:noFill/>
          </p:spPr>
          <p:txBody>
            <a:bodyPr wrap="square">
              <a:spAutoFit/>
            </a:bodyPr>
            <a:lstStyle/>
            <a:p>
              <a:pP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95" name="文本框 94"/>
            <p:cNvSpPr txBox="1"/>
            <p:nvPr/>
          </p:nvSpPr>
          <p:spPr bwMode="auto">
            <a:xfrm>
              <a:off x="2716685" y="1221162"/>
              <a:ext cx="1922797" cy="430887"/>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sp>
          <p:nvSpPr>
            <p:cNvPr id="96" name="文本框 95"/>
            <p:cNvSpPr txBox="1"/>
            <p:nvPr/>
          </p:nvSpPr>
          <p:spPr>
            <a:xfrm>
              <a:off x="4430082" y="1142711"/>
              <a:ext cx="626923" cy="553997"/>
            </a:xfrm>
            <a:prstGeom prst="rect">
              <a:avLst/>
            </a:prstGeom>
            <a:noFill/>
          </p:spPr>
          <p:txBody>
            <a:bodyPr wrap="square" rtlCol="0">
              <a:spAutoFit/>
            </a:bodyPr>
            <a:lstStyle/>
            <a:p>
              <a:r>
                <a:rPr lang="en-US" altLang="zh-CN" sz="2100" dirty="0">
                  <a:latin typeface="Impact" panose="020B0806030902050204" pitchFamily="34" charset="0"/>
                  <a:cs typeface="+mn-ea"/>
                </a:rPr>
                <a:t>04</a:t>
              </a:r>
              <a:endParaRPr lang="zh-CN" altLang="en-US" sz="2100" dirty="0">
                <a:latin typeface="Impact" panose="020B0806030902050204" pitchFamily="34" charset="0"/>
                <a:cs typeface="+mn-ea"/>
              </a:endParaRPr>
            </a:p>
          </p:txBody>
        </p:sp>
      </p:grpSp>
      <p:grpSp>
        <p:nvGrpSpPr>
          <p:cNvPr id="97" name="组合 96"/>
          <p:cNvGrpSpPr/>
          <p:nvPr/>
        </p:nvGrpSpPr>
        <p:grpSpPr>
          <a:xfrm>
            <a:off x="3227301" y="1307328"/>
            <a:ext cx="1278195" cy="1278196"/>
            <a:chOff x="3227301" y="1231128"/>
            <a:chExt cx="1278195" cy="1278196"/>
          </a:xfrm>
        </p:grpSpPr>
        <p:grpSp>
          <p:nvGrpSpPr>
            <p:cNvPr id="98" name="组合 97"/>
            <p:cNvGrpSpPr/>
            <p:nvPr/>
          </p:nvGrpSpPr>
          <p:grpSpPr>
            <a:xfrm>
              <a:off x="3227301" y="1231128"/>
              <a:ext cx="1278195" cy="1278196"/>
              <a:chOff x="3845536" y="1830658"/>
              <a:chExt cx="1990017" cy="1990017"/>
            </a:xfrm>
          </p:grpSpPr>
          <p:sp>
            <p:nvSpPr>
              <p:cNvPr id="106" name="圆角矩形 105"/>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7" name="圆角矩形 106"/>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8" name="圆角矩形 107"/>
              <p:cNvSpPr/>
              <p:nvPr/>
            </p:nvSpPr>
            <p:spPr>
              <a:xfrm>
                <a:off x="4280590" y="2265712"/>
                <a:ext cx="1119909" cy="1119909"/>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99" name="组合 98"/>
            <p:cNvGrpSpPr/>
            <p:nvPr/>
          </p:nvGrpSpPr>
          <p:grpSpPr>
            <a:xfrm>
              <a:off x="3694789" y="1744480"/>
              <a:ext cx="363772" cy="301991"/>
              <a:chOff x="3132963" y="3140191"/>
              <a:chExt cx="645573" cy="535933"/>
            </a:xfrm>
            <a:solidFill>
              <a:schemeClr val="bg1"/>
            </a:solidFill>
          </p:grpSpPr>
          <p:sp>
            <p:nvSpPr>
              <p:cNvPr id="100"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1"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2"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3"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4"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5"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09" name="组合 108"/>
          <p:cNvGrpSpPr/>
          <p:nvPr/>
        </p:nvGrpSpPr>
        <p:grpSpPr>
          <a:xfrm>
            <a:off x="4638506" y="1307328"/>
            <a:ext cx="1278195" cy="1278196"/>
            <a:chOff x="4638506" y="1231128"/>
            <a:chExt cx="1278195" cy="1278196"/>
          </a:xfrm>
        </p:grpSpPr>
        <p:grpSp>
          <p:nvGrpSpPr>
            <p:cNvPr id="110" name="组合 109"/>
            <p:cNvGrpSpPr/>
            <p:nvPr/>
          </p:nvGrpSpPr>
          <p:grpSpPr>
            <a:xfrm>
              <a:off x="4638506" y="1231128"/>
              <a:ext cx="1278195" cy="1278196"/>
              <a:chOff x="3845536" y="1830658"/>
              <a:chExt cx="1990017" cy="1990017"/>
            </a:xfrm>
          </p:grpSpPr>
          <p:sp>
            <p:nvSpPr>
              <p:cNvPr id="121" name="圆角矩形 120"/>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22" name="圆角矩形 121"/>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23" name="圆角矩形 122"/>
              <p:cNvSpPr/>
              <p:nvPr/>
            </p:nvSpPr>
            <p:spPr>
              <a:xfrm>
                <a:off x="4280590" y="2265712"/>
                <a:ext cx="1119910" cy="1119909"/>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111" name="组合 110"/>
            <p:cNvGrpSpPr/>
            <p:nvPr/>
          </p:nvGrpSpPr>
          <p:grpSpPr>
            <a:xfrm>
              <a:off x="5113741" y="1719381"/>
              <a:ext cx="345269" cy="352188"/>
              <a:chOff x="5700126" y="3099646"/>
              <a:chExt cx="612739" cy="625016"/>
            </a:xfrm>
            <a:solidFill>
              <a:schemeClr val="bg1"/>
            </a:solidFill>
          </p:grpSpPr>
          <p:sp>
            <p:nvSpPr>
              <p:cNvPr id="112"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3"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4"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5"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6"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7"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8"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9"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0"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24" name="组合 123"/>
          <p:cNvGrpSpPr/>
          <p:nvPr/>
        </p:nvGrpSpPr>
        <p:grpSpPr>
          <a:xfrm>
            <a:off x="3227301" y="2710376"/>
            <a:ext cx="1278195" cy="1278196"/>
            <a:chOff x="3227301" y="2634176"/>
            <a:chExt cx="1278195" cy="1278196"/>
          </a:xfrm>
        </p:grpSpPr>
        <p:grpSp>
          <p:nvGrpSpPr>
            <p:cNvPr id="125" name="组合 124"/>
            <p:cNvGrpSpPr/>
            <p:nvPr/>
          </p:nvGrpSpPr>
          <p:grpSpPr>
            <a:xfrm>
              <a:off x="3227301" y="2634176"/>
              <a:ext cx="1278195" cy="1278196"/>
              <a:chOff x="3845536" y="1830658"/>
              <a:chExt cx="1990017" cy="1990017"/>
            </a:xfrm>
          </p:grpSpPr>
          <p:sp>
            <p:nvSpPr>
              <p:cNvPr id="132" name="圆角矩形 131"/>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33" name="圆角矩形 132"/>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34" name="圆角矩形 133"/>
              <p:cNvSpPr/>
              <p:nvPr/>
            </p:nvSpPr>
            <p:spPr>
              <a:xfrm>
                <a:off x="4280590" y="2265712"/>
                <a:ext cx="1119909" cy="1119909"/>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126" name="组合 125"/>
            <p:cNvGrpSpPr/>
            <p:nvPr/>
          </p:nvGrpSpPr>
          <p:grpSpPr>
            <a:xfrm>
              <a:off x="3695755" y="3115422"/>
              <a:ext cx="361841" cy="341408"/>
              <a:chOff x="3098700" y="5569159"/>
              <a:chExt cx="642147" cy="605886"/>
            </a:xfrm>
            <a:solidFill>
              <a:schemeClr val="bg1"/>
            </a:solidFill>
          </p:grpSpPr>
          <p:sp>
            <p:nvSpPr>
              <p:cNvPr id="127"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8"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9"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30"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31"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35" name="组合 134"/>
          <p:cNvGrpSpPr/>
          <p:nvPr/>
        </p:nvGrpSpPr>
        <p:grpSpPr>
          <a:xfrm>
            <a:off x="4638506" y="2710376"/>
            <a:ext cx="1278195" cy="1278196"/>
            <a:chOff x="4638506" y="2634176"/>
            <a:chExt cx="1278195" cy="1278196"/>
          </a:xfrm>
        </p:grpSpPr>
        <p:grpSp>
          <p:nvGrpSpPr>
            <p:cNvPr id="136" name="组合 135"/>
            <p:cNvGrpSpPr/>
            <p:nvPr/>
          </p:nvGrpSpPr>
          <p:grpSpPr>
            <a:xfrm>
              <a:off x="4638506" y="2634176"/>
              <a:ext cx="1278195" cy="1278196"/>
              <a:chOff x="3845536" y="1830658"/>
              <a:chExt cx="1990017" cy="1990017"/>
            </a:xfrm>
          </p:grpSpPr>
          <p:sp>
            <p:nvSpPr>
              <p:cNvPr id="150" name="圆角矩形 149"/>
              <p:cNvSpPr/>
              <p:nvPr/>
            </p:nvSpPr>
            <p:spPr>
              <a:xfrm>
                <a:off x="3845536" y="1830658"/>
                <a:ext cx="1990017" cy="1990017"/>
              </a:xfrm>
              <a:prstGeom prst="roundRect">
                <a:avLst/>
              </a:prstGeom>
              <a:gradFill flip="none" rotWithShape="1">
                <a:gsLst>
                  <a:gs pos="50000">
                    <a:srgbClr val="F2F2F2"/>
                  </a:gs>
                  <a:gs pos="50000">
                    <a:schemeClr val="bg1"/>
                  </a:gs>
                </a:gsLst>
                <a:lin ang="13500000" scaled="1"/>
                <a:tileRect/>
              </a:gradFill>
              <a:ln>
                <a:noFill/>
              </a:ln>
              <a:effectLst>
                <a:outerShdw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51" name="圆角矩形 150"/>
              <p:cNvSpPr/>
              <p:nvPr/>
            </p:nvSpPr>
            <p:spPr>
              <a:xfrm>
                <a:off x="4036823" y="2021945"/>
                <a:ext cx="1607443" cy="1607443"/>
              </a:xfrm>
              <a:prstGeom prst="roundRect">
                <a:avLst/>
              </a:prstGeom>
              <a:gradFill flip="none" rotWithShape="1">
                <a:gsLst>
                  <a:gs pos="50000">
                    <a:srgbClr val="F2F2F2"/>
                  </a:gs>
                  <a:gs pos="50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52" name="圆角矩形 151"/>
              <p:cNvSpPr/>
              <p:nvPr/>
            </p:nvSpPr>
            <p:spPr>
              <a:xfrm>
                <a:off x="4280590" y="2265712"/>
                <a:ext cx="1119909" cy="1119909"/>
              </a:xfrm>
              <a:prstGeom prst="roundRect">
                <a:avLst>
                  <a:gd name="adj" fmla="val 0"/>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137" name="组合 136"/>
            <p:cNvGrpSpPr/>
            <p:nvPr/>
          </p:nvGrpSpPr>
          <p:grpSpPr>
            <a:xfrm>
              <a:off x="5113177" y="3113571"/>
              <a:ext cx="346397" cy="345109"/>
              <a:chOff x="6932170" y="3118777"/>
              <a:chExt cx="614738" cy="612452"/>
            </a:xfrm>
            <a:solidFill>
              <a:schemeClr val="bg1"/>
            </a:solidFill>
          </p:grpSpPr>
          <p:sp>
            <p:nvSpPr>
              <p:cNvPr id="138"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39"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0"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1"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2"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3"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4"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5"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6" name="Freeform 382"/>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7" name="Freeform 383"/>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8" name="Freeform 384"/>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9" name="Freeform 385"/>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spTree>
    <p:custDataLst>
      <p:tags r:id="rId1"/>
    </p:custData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par>
                                <p:cTn id="25" presetID="10" presetClass="entr" presetSubtype="0" fill="hold" nodeType="withEffect">
                                  <p:stCondLst>
                                    <p:cond delay="1000"/>
                                  </p:stCondLst>
                                  <p:childTnLst>
                                    <p:set>
                                      <p:cBhvr>
                                        <p:cTn id="26" dur="1" fill="hold">
                                          <p:stCondLst>
                                            <p:cond delay="0"/>
                                          </p:stCondLst>
                                        </p:cTn>
                                        <p:tgtEl>
                                          <p:spTgt spid="135"/>
                                        </p:tgtEl>
                                        <p:attrNameLst>
                                          <p:attrName>style.visibility</p:attrName>
                                        </p:attrNameLst>
                                      </p:cBhvr>
                                      <p:to>
                                        <p:strVal val="visible"/>
                                      </p:to>
                                    </p:set>
                                    <p:animEffect transition="in" filter="fade">
                                      <p:cBhvr>
                                        <p:cTn id="27" dur="500"/>
                                        <p:tgtEl>
                                          <p:spTgt spid="135"/>
                                        </p:tgtEl>
                                      </p:cBhvr>
                                    </p:animEffect>
                                  </p:childTnLst>
                                </p:cTn>
                              </p:par>
                              <p:par>
                                <p:cTn id="28" presetID="10" presetClass="entr" presetSubtype="0" fill="hold" nodeType="withEffect">
                                  <p:stCondLst>
                                    <p:cond delay="1000"/>
                                  </p:stCondLst>
                                  <p:childTnLst>
                                    <p:set>
                                      <p:cBhvr>
                                        <p:cTn id="29" dur="1" fill="hold">
                                          <p:stCondLst>
                                            <p:cond delay="0"/>
                                          </p:stCondLst>
                                        </p:cTn>
                                        <p:tgtEl>
                                          <p:spTgt spid="124"/>
                                        </p:tgtEl>
                                        <p:attrNameLst>
                                          <p:attrName>style.visibility</p:attrName>
                                        </p:attrNameLst>
                                      </p:cBhvr>
                                      <p:to>
                                        <p:strVal val="visible"/>
                                      </p:to>
                                    </p:set>
                                    <p:animEffect transition="in" filter="fade">
                                      <p:cBhvr>
                                        <p:cTn id="30" dur="500"/>
                                        <p:tgtEl>
                                          <p:spTgt spid="124"/>
                                        </p:tgtEl>
                                      </p:cBhvr>
                                    </p:animEffect>
                                  </p:childTnLst>
                                </p:cTn>
                              </p:par>
                              <p:par>
                                <p:cTn id="31" presetID="10" presetClass="entr" presetSubtype="0" fill="hold" nodeType="withEffect">
                                  <p:stCondLst>
                                    <p:cond delay="100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par>
                                <p:cTn id="34" presetID="10" presetClass="entr" presetSubtype="0" fill="hold" nodeType="withEffect">
                                  <p:stCondLst>
                                    <p:cond delay="1000"/>
                                  </p:stCondLst>
                                  <p:childTnLst>
                                    <p:set>
                                      <p:cBhvr>
                                        <p:cTn id="35" dur="1" fill="hold">
                                          <p:stCondLst>
                                            <p:cond delay="0"/>
                                          </p:stCondLst>
                                        </p:cTn>
                                        <p:tgtEl>
                                          <p:spTgt spid="109"/>
                                        </p:tgtEl>
                                        <p:attrNameLst>
                                          <p:attrName>style.visibility</p:attrName>
                                        </p:attrNameLst>
                                      </p:cBhvr>
                                      <p:to>
                                        <p:strVal val="visible"/>
                                      </p:to>
                                    </p:set>
                                    <p:animEffect transition="in" filter="fade">
                                      <p:cBhvr>
                                        <p:cTn id="36" dur="500"/>
                                        <p:tgtEl>
                                          <p:spTgt spid="109"/>
                                        </p:tgtEl>
                                      </p:cBhvr>
                                    </p:animEffect>
                                  </p:childTnLst>
                                </p:cTn>
                              </p:par>
                              <p:par>
                                <p:cTn id="37" presetID="0" presetClass="path" presetSubtype="0" accel="50000" decel="50000" fill="hold" nodeType="withEffect">
                                  <p:stCondLst>
                                    <p:cond delay="0"/>
                                  </p:stCondLst>
                                  <p:childTnLst>
                                    <p:animMotion origin="layout" path="M -0.64444 0.53919 L -0.64444 0.5395 C -0.63681 0.52932 -0.62326 0.5108 -0.61424 0.50246 C -0.60226 0.49135 -0.58993 0.48148 -0.57778 0.47129 C -0.57187 0.46635 -0.56615 0.46111 -0.56024 0.45709 C -0.54323 0.44598 -0.52604 0.43611 -0.50937 0.42314 C -0.49774 0.4145 -0.48125 0.4003 -0.4684 0.39506 C -0.46111 0.39197 -0.45347 0.39197 -0.44618 0.3895 C -0.4243 0.38179 -0.43316 0.38179 -0.41285 0.36975 C -0.40729 0.36635 -0.40121 0.36358 -0.39531 0.36111 C -0.37448 0.35277 -0.3816 0.35956 -0.36198 0.34722 C -0.3342 0.32932 -0.34115 0.32685 -0.3191 0.32438 C -0.29792 0.32222 -0.25555 0.31882 -0.25555 0.31913 C -0.24358 0.3145 -0.22344 0.30771 -0.20955 0.30185 C -0.19826 0.29691 -0.1816 0.29043 -0.16996 0.28209 C -0.15503 0.27129 -0.13854 0.26481 -0.12552 0.24814 C -0.11823 0.23919 -0.10955 0.22746 -0.10174 0.22006 C -0.09601 0.21481 -0.08958 0.21203 -0.08437 0.20586 C -0.07587 0.1966 -0.0684 0.18518 -0.06042 0.175 C -0.05608 0.16913 -0.05226 0.16296 -0.04774 0.15802 C -0.0434 0.15308 -0.03906 0.14938 -0.03507 0.14382 C -0.03142 0.13888 -0.02552 0.12685 -0.02552 0.12716 C -0.025 0.12407 -0.02448 0.12129 -0.02396 0.11851 C -0.02292 0.11358 -0.02135 0.10925 -0.02066 0.10432 C -0.01979 0.09783 -0.01979 0.09104 -0.0191 0.08456 C -0.01892 0.08148 -0.01805 0.0787 -0.01753 0.07592 C -0.01615 0.06913 -0.01389 0.0608 -0.01285 0.05339 C -0.01111 0.04228 -0.01024 0.03055 -0.00799 0.01975 C -0.00729 0.01512 -0.00486 0.01203 -0.0033 0.00833 C -0.00226 0.00555 -5.55556E-7 4.81481E-6 -5.55556E-7 0.0003 L -5.55556E-7 4.81481E-6 " pathEditMode="relative" rAng="0" ptsTypes="AAAAAAAAAAAAAAAAAAAAAAAAAAAAAAA">
                                      <p:cBhvr>
                                        <p:cTn id="38" dur="2000" fill="hold"/>
                                        <p:tgtEl>
                                          <p:spTgt spid="135"/>
                                        </p:tgtEl>
                                        <p:attrNameLst>
                                          <p:attrName>ppt_x</p:attrName>
                                          <p:attrName>ppt_y</p:attrName>
                                        </p:attrNameLst>
                                      </p:cBhvr>
                                      <p:rCtr x="32222" y="-26944"/>
                                    </p:animMotion>
                                  </p:childTnLst>
                                </p:cTn>
                              </p:par>
                              <p:par>
                                <p:cTn id="39" presetID="0" presetClass="path" presetSubtype="0" accel="50000" decel="50000" fill="hold" nodeType="withEffect">
                                  <p:stCondLst>
                                    <p:cond delay="750"/>
                                  </p:stCondLst>
                                  <p:childTnLst>
                                    <p:animMotion origin="layout" path="M -0.64444 0.53919 L -0.64444 0.5395 C -0.63681 0.52932 -0.62326 0.5108 -0.61424 0.50246 C -0.60226 0.49135 -0.58993 0.48148 -0.57778 0.47129 C -0.57187 0.46635 -0.56615 0.46111 -0.56007 0.45709 C -0.54323 0.44598 -0.52604 0.43611 -0.50937 0.42314 C -0.49774 0.4145 -0.48125 0.4003 -0.4684 0.39506 C -0.46111 0.39197 -0.45347 0.39197 -0.44618 0.3895 C -0.42431 0.38179 -0.43316 0.38179 -0.41285 0.36975 C -0.40729 0.36635 -0.40121 0.36358 -0.39531 0.36111 C -0.37448 0.35277 -0.3816 0.35956 -0.36198 0.34722 C -0.3342 0.32932 -0.34115 0.32685 -0.3191 0.32438 C -0.29792 0.32222 -0.25556 0.31882 -0.25556 0.31913 C -0.24358 0.3145 -0.22344 0.30771 -0.20955 0.30185 C -0.19826 0.29691 -0.1816 0.29043 -0.16996 0.28209 C -0.15503 0.27129 -0.13854 0.26481 -0.12552 0.24814 C -0.11823 0.23919 -0.10955 0.22746 -0.10174 0.22006 C -0.09601 0.21481 -0.08958 0.21203 -0.08437 0.20586 C -0.07587 0.1966 -0.0684 0.18518 -0.06042 0.175 C -0.05608 0.16913 -0.05226 0.16296 -0.04774 0.15802 C -0.0434 0.15308 -0.03906 0.14938 -0.03507 0.14382 C -0.03142 0.13888 -0.02552 0.12685 -0.02552 0.12716 C -0.025 0.12407 -0.02448 0.12129 -0.02396 0.11851 C -0.02292 0.11358 -0.02135 0.10925 -0.02066 0.10432 C -0.01979 0.09783 -0.01979 0.09104 -0.0191 0.08456 C -0.01892 0.08148 -0.01806 0.0787 -0.01753 0.07592 C -0.01615 0.06913 -0.01389 0.0608 -0.01285 0.05339 C -0.01111 0.04228 -0.01024 0.03055 -0.00799 0.01975 C -0.00729 0.01512 -0.00486 0.01203 -0.0033 0.00833 C -0.00226 0.00555 -2.77778E-7 4.81481E-6 -2.77778E-7 0.0003 L -2.77778E-7 4.81481E-6 " pathEditMode="relative" rAng="0" ptsTypes="AAAAAAAAAAAAAAAAAAAAAAAAAAAAAAA">
                                      <p:cBhvr>
                                        <p:cTn id="40" dur="2000" fill="hold"/>
                                        <p:tgtEl>
                                          <p:spTgt spid="124"/>
                                        </p:tgtEl>
                                        <p:attrNameLst>
                                          <p:attrName>ppt_x</p:attrName>
                                          <p:attrName>ppt_y</p:attrName>
                                        </p:attrNameLst>
                                      </p:cBhvr>
                                      <p:rCtr x="32222" y="-26944"/>
                                    </p:animMotion>
                                  </p:childTnLst>
                                </p:cTn>
                              </p:par>
                              <p:par>
                                <p:cTn id="41" presetID="0" presetClass="path" presetSubtype="0" accel="50000" decel="50000" fill="hold" nodeType="withEffect">
                                  <p:stCondLst>
                                    <p:cond delay="250"/>
                                  </p:stCondLst>
                                  <p:childTnLst>
                                    <p:animMotion origin="layout" path="M -0.64444 0.5392 L -0.64444 0.53951 C -0.63681 0.52933 -0.62326 0.51081 -0.61424 0.50247 C -0.60226 0.49136 -0.58993 0.48149 -0.57778 0.4713 C -0.57187 0.46636 -0.56615 0.46112 -0.56007 0.4571 C -0.54323 0.44599 -0.52604 0.43612 -0.50937 0.42315 C -0.49774 0.41451 -0.48125 0.40031 -0.4684 0.39507 C -0.46111 0.39198 -0.45347 0.39198 -0.44618 0.38951 C -0.42431 0.38179 -0.43316 0.38179 -0.41285 0.36976 C -0.40729 0.36636 -0.40121 0.36358 -0.39531 0.36112 C -0.37448 0.35278 -0.3816 0.35957 -0.36198 0.34723 C -0.3342 0.32933 -0.34115 0.32686 -0.3191 0.32439 C -0.29792 0.32223 -0.25556 0.31883 -0.25556 0.31914 C -0.24358 0.31451 -0.22344 0.30772 -0.20955 0.30186 C -0.19826 0.29692 -0.1816 0.29044 -0.16996 0.2821 C -0.15503 0.2713 -0.13854 0.26482 -0.12552 0.24815 C -0.11823 0.2392 -0.10955 0.22747 -0.10174 0.22007 C -0.09601 0.21482 -0.08958 0.21204 -0.08437 0.20587 C -0.07587 0.19661 -0.0684 0.18519 -0.06042 0.175 C -0.05608 0.16914 -0.05226 0.16297 -0.04774 0.15803 C -0.0434 0.15309 -0.03906 0.14939 -0.03507 0.14383 C -0.03142 0.13889 -0.02552 0.12686 -0.02552 0.12716 C -0.025 0.12408 -0.02448 0.1213 -0.02396 0.11852 C -0.02292 0.11358 -0.02135 0.10926 -0.02066 0.10433 C -0.01979 0.09784 -0.01979 0.09105 -0.0191 0.08457 C -0.01892 0.08149 -0.01806 0.07871 -0.01753 0.07593 C -0.01615 0.06914 -0.01389 0.06081 -0.01285 0.0534 C -0.01111 0.04229 -0.01024 0.03056 -0.00799 0.01976 C -0.00729 0.01513 -0.00486 0.01204 -0.0033 0.00834 C -0.00226 0.00556 -2.77778E-7 -4.32099E-6 -2.77778E-7 0.00031 L -2.77778E-7 -4.32099E-6 " pathEditMode="relative" rAng="0" ptsTypes="AAAAAAAAAAAAAAAAAAAAAAAAAAAAAAA">
                                      <p:cBhvr>
                                        <p:cTn id="42" dur="2000" fill="hold"/>
                                        <p:tgtEl>
                                          <p:spTgt spid="97"/>
                                        </p:tgtEl>
                                        <p:attrNameLst>
                                          <p:attrName>ppt_x</p:attrName>
                                          <p:attrName>ppt_y</p:attrName>
                                        </p:attrNameLst>
                                      </p:cBhvr>
                                      <p:rCtr x="32222" y="-26944"/>
                                    </p:animMotion>
                                  </p:childTnLst>
                                </p:cTn>
                              </p:par>
                              <p:par>
                                <p:cTn id="43" presetID="0" presetClass="path" presetSubtype="0" accel="50000" decel="50000" fill="hold" nodeType="withEffect">
                                  <p:stCondLst>
                                    <p:cond delay="1000"/>
                                  </p:stCondLst>
                                  <p:childTnLst>
                                    <p:animMotion origin="layout" path="M -0.64444 0.53919 L -0.64444 0.5395 C -0.6368 0.52932 -0.62326 0.5108 -0.61423 0.50246 C -0.60225 0.49135 -0.58993 0.48148 -0.57777 0.47129 C -0.57187 0.46635 -0.56614 0.46111 -0.56024 0.45709 C -0.54323 0.44598 -0.52604 0.43611 -0.50937 0.42314 C -0.49774 0.4145 -0.48125 0.4003 -0.4684 0.39506 C -0.46111 0.39197 -0.45347 0.39197 -0.44618 0.3895 C -0.4243 0.38179 -0.43316 0.38179 -0.41284 0.36975 C -0.40729 0.36635 -0.40121 0.36358 -0.39531 0.36111 C -0.37448 0.35277 -0.38159 0.35956 -0.36198 0.34722 C -0.3342 0.32932 -0.34114 0.32685 -0.31909 0.32438 C -0.29791 0.32222 -0.25555 0.31882 -0.25555 0.31913 C -0.24357 0.3145 -0.22343 0.30771 -0.20955 0.30185 C -0.19826 0.29691 -0.18159 0.29043 -0.16996 0.28209 C -0.15503 0.27129 -0.13854 0.26481 -0.12552 0.24814 C -0.11823 0.23919 -0.10955 0.22746 -0.10173 0.22006 C -0.096 0.21481 -0.08958 0.21203 -0.08437 0.20586 C -0.07586 0.1966 -0.0684 0.18518 -0.06041 0.175 C -0.05607 0.16913 -0.05225 0.16296 -0.04774 0.15802 C -0.0434 0.15308 -0.03906 0.14938 -0.03507 0.14382 C -0.03142 0.13888 -0.02552 0.12685 -0.02552 0.12716 C -0.025 0.12407 -0.02448 0.12129 -0.02395 0.11851 C -0.02291 0.11358 -0.02135 0.10925 -0.02066 0.10432 C -0.01979 0.09783 -0.01979 0.09104 -0.01909 0.08456 C -0.01892 0.08148 -0.01805 0.0787 -0.01753 0.07592 C -0.01614 0.06913 -0.01389 0.0608 -0.01284 0.05339 C -0.01111 0.04228 -0.01024 0.03055 -0.00798 0.01975 C -0.00729 0.01512 -0.00486 0.01203 -0.0033 0.00833 C -0.00225 0.00555 -3.33333E-6 4.93827E-6 -3.33333E-6 0.0003 L -3.33333E-6 4.93827E-6 " pathEditMode="relative" rAng="0" ptsTypes="AAAAAAAAAAAAAAAAAAAAAAAAAAAAAAA">
                                      <p:cBhvr>
                                        <p:cTn id="44" dur="2000" fill="hold"/>
                                        <p:tgtEl>
                                          <p:spTgt spid="109"/>
                                        </p:tgtEl>
                                        <p:attrNameLst>
                                          <p:attrName>ppt_x</p:attrName>
                                          <p:attrName>ppt_y</p:attrName>
                                        </p:attrNameLst>
                                      </p:cBhvr>
                                      <p:rCtr x="32222" y="-26944"/>
                                    </p:animMotion>
                                  </p:childTnLst>
                                </p:cTn>
                              </p:par>
                            </p:childTnLst>
                          </p:cTn>
                        </p:par>
                        <p:par>
                          <p:cTn id="45" fill="hold">
                            <p:stCondLst>
                              <p:cond delay="1500"/>
                            </p:stCondLst>
                            <p:childTnLst>
                              <p:par>
                                <p:cTn id="46" presetID="22" presetClass="entr" presetSubtype="4"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par>
                                <p:cTn id="49" presetID="22" presetClass="entr" presetSubtype="4"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down)">
                                      <p:cBhvr>
                                        <p:cTn id="51" dur="500"/>
                                        <p:tgtEl>
                                          <p:spTgt spid="37"/>
                                        </p:tgtEl>
                                      </p:cBhvr>
                                    </p:animEffect>
                                  </p:childTnLst>
                                </p:cTn>
                              </p:par>
                              <p:par>
                                <p:cTn id="52" presetID="22" presetClass="entr" presetSubtype="4" fill="hold"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500"/>
                                        <p:tgtEl>
                                          <p:spTgt spid="43"/>
                                        </p:tgtEl>
                                      </p:cBhvr>
                                    </p:animEffect>
                                  </p:childTnLst>
                                </p:cTn>
                              </p:par>
                              <p:par>
                                <p:cTn id="55" presetID="22" presetClass="entr" presetSubtype="4"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down)">
                                      <p:cBhvr>
                                        <p:cTn id="57" dur="500"/>
                                        <p:tgtEl>
                                          <p:spTgt spid="55"/>
                                        </p:tgtEl>
                                      </p:cBhvr>
                                    </p:animEffect>
                                  </p:childTnLst>
                                </p:cTn>
                              </p:par>
                            </p:childTnLst>
                          </p:cTn>
                        </p:par>
                        <p:par>
                          <p:cTn id="58" fill="hold">
                            <p:stCondLst>
                              <p:cond delay="2000"/>
                            </p:stCondLst>
                            <p:childTnLst>
                              <p:par>
                                <p:cTn id="59" presetID="42" presetClass="entr" presetSubtype="0" fill="hold" nodeType="after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1000"/>
                                        <p:tgtEl>
                                          <p:spTgt spid="92"/>
                                        </p:tgtEl>
                                      </p:cBhvr>
                                    </p:animEffect>
                                    <p:anim calcmode="lin" valueType="num">
                                      <p:cBhvr>
                                        <p:cTn id="62" dur="1000" fill="hold"/>
                                        <p:tgtEl>
                                          <p:spTgt spid="92"/>
                                        </p:tgtEl>
                                        <p:attrNameLst>
                                          <p:attrName>ppt_x</p:attrName>
                                        </p:attrNameLst>
                                      </p:cBhvr>
                                      <p:tavLst>
                                        <p:tav tm="0">
                                          <p:val>
                                            <p:strVal val="#ppt_x"/>
                                          </p:val>
                                        </p:tav>
                                        <p:tav tm="100000">
                                          <p:val>
                                            <p:strVal val="#ppt_x"/>
                                          </p:val>
                                        </p:tav>
                                      </p:tavLst>
                                    </p:anim>
                                    <p:anim calcmode="lin" valueType="num">
                                      <p:cBhvr>
                                        <p:cTn id="63" dur="1000" fill="hold"/>
                                        <p:tgtEl>
                                          <p:spTgt spid="92"/>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fade">
                                      <p:cBhvr>
                                        <p:cTn id="66" dur="1000"/>
                                        <p:tgtEl>
                                          <p:spTgt spid="88"/>
                                        </p:tgtEl>
                                      </p:cBhvr>
                                    </p:animEffect>
                                    <p:anim calcmode="lin" valueType="num">
                                      <p:cBhvr>
                                        <p:cTn id="67" dur="1000" fill="hold"/>
                                        <p:tgtEl>
                                          <p:spTgt spid="88"/>
                                        </p:tgtEl>
                                        <p:attrNameLst>
                                          <p:attrName>ppt_x</p:attrName>
                                        </p:attrNameLst>
                                      </p:cBhvr>
                                      <p:tavLst>
                                        <p:tav tm="0">
                                          <p:val>
                                            <p:strVal val="#ppt_x"/>
                                          </p:val>
                                        </p:tav>
                                        <p:tav tm="100000">
                                          <p:val>
                                            <p:strVal val="#ppt_x"/>
                                          </p:val>
                                        </p:tav>
                                      </p:tavLst>
                                    </p:anim>
                                    <p:anim calcmode="lin" valueType="num">
                                      <p:cBhvr>
                                        <p:cTn id="68" dur="1000" fill="hold"/>
                                        <p:tgtEl>
                                          <p:spTgt spid="88"/>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1000"/>
                                        <p:tgtEl>
                                          <p:spTgt spid="61"/>
                                        </p:tgtEl>
                                      </p:cBhvr>
                                    </p:animEffect>
                                    <p:anim calcmode="lin" valueType="num">
                                      <p:cBhvr>
                                        <p:cTn id="72" dur="1000" fill="hold"/>
                                        <p:tgtEl>
                                          <p:spTgt spid="61"/>
                                        </p:tgtEl>
                                        <p:attrNameLst>
                                          <p:attrName>ppt_x</p:attrName>
                                        </p:attrNameLst>
                                      </p:cBhvr>
                                      <p:tavLst>
                                        <p:tav tm="0">
                                          <p:val>
                                            <p:strVal val="#ppt_x"/>
                                          </p:val>
                                        </p:tav>
                                        <p:tav tm="100000">
                                          <p:val>
                                            <p:strVal val="#ppt_x"/>
                                          </p:val>
                                        </p:tav>
                                      </p:tavLst>
                                    </p:anim>
                                    <p:anim calcmode="lin" valueType="num">
                                      <p:cBhvr>
                                        <p:cTn id="73" dur="1000" fill="hold"/>
                                        <p:tgtEl>
                                          <p:spTgt spid="61"/>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1000" fill="hold"/>
                                        <p:tgtEl>
                                          <p:spTgt spid="65"/>
                                        </p:tgtEl>
                                        <p:attrNameLst>
                                          <p:attrName>ppt_y</p:attrName>
                                        </p:attrNameLst>
                                      </p:cBhvr>
                                      <p:tavLst>
                                        <p:tav tm="0">
                                          <p:val>
                                            <p:strVal val="#ppt_y+.1"/>
                                          </p:val>
                                        </p:tav>
                                        <p:tav tm="100000">
                                          <p:val>
                                            <p:strVal val="#ppt_y"/>
                                          </p:val>
                                        </p:tav>
                                      </p:tavLst>
                                    </p:anim>
                                  </p:childTnLst>
                                </p:cTn>
                              </p:par>
                            </p:childTnLst>
                          </p:cTn>
                        </p:par>
                        <p:par>
                          <p:cTn id="79" fill="hold">
                            <p:stCondLst>
                              <p:cond delay="3000"/>
                            </p:stCondLst>
                            <p:childTnLst>
                              <p:par>
                                <p:cTn id="80" presetID="10" presetClass="entr" presetSubtype="0" fill="hold" grpId="0" nodeType="afterEffect">
                                  <p:stCondLst>
                                    <p:cond delay="0"/>
                                  </p:stCondLst>
                                  <p:childTnLst>
                                    <p:set>
                                      <p:cBhvr>
                                        <p:cTn id="81" dur="1" fill="hold">
                                          <p:stCondLst>
                                            <p:cond delay="0"/>
                                          </p:stCondLst>
                                        </p:cTn>
                                        <p:tgtEl>
                                          <p:spTgt spid="87"/>
                                        </p:tgtEl>
                                        <p:attrNameLst>
                                          <p:attrName>style.visibility</p:attrName>
                                        </p:attrNameLst>
                                      </p:cBhvr>
                                      <p:to>
                                        <p:strVal val="visible"/>
                                      </p:to>
                                    </p:set>
                                    <p:animEffect transition="in" filter="fade">
                                      <p:cBhvr>
                                        <p:cTn id="82"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研究意义</a:t>
            </a:r>
            <a:endParaRPr lang="zh-CN" altLang="en-US" sz="2000" spc="300" dirty="0">
              <a:latin typeface="+mn-ea"/>
              <a:cs typeface="+mn-ea"/>
            </a:endParaRPr>
          </a:p>
        </p:txBody>
      </p:sp>
      <p:sp>
        <p:nvSpPr>
          <p:cNvPr id="27" name="TextBox 26"/>
          <p:cNvSpPr txBox="1"/>
          <p:nvPr/>
        </p:nvSpPr>
        <p:spPr>
          <a:xfrm>
            <a:off x="2354762" y="267886"/>
            <a:ext cx="1826141"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THE SIGNIFICANCE</a:t>
            </a:r>
            <a:endParaRPr lang="zh-CN" altLang="en-US" dirty="0">
              <a:solidFill>
                <a:srgbClr val="0070C0"/>
              </a:solidFill>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
        <p:nvSpPr>
          <p:cNvPr id="68" name="空心弧 67"/>
          <p:cNvSpPr/>
          <p:nvPr/>
        </p:nvSpPr>
        <p:spPr>
          <a:xfrm>
            <a:off x="3314509" y="2223100"/>
            <a:ext cx="2512385" cy="2512385"/>
          </a:xfrm>
          <a:prstGeom prst="blockArc">
            <a:avLst>
              <a:gd name="adj1" fmla="val 10800000"/>
              <a:gd name="adj2" fmla="val 0"/>
              <a:gd name="adj3" fmla="val 4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cs typeface="+mn-ea"/>
            </a:endParaRPr>
          </a:p>
        </p:txBody>
      </p:sp>
      <p:sp>
        <p:nvSpPr>
          <p:cNvPr id="69" name="等腰三角形 68"/>
          <p:cNvSpPr/>
          <p:nvPr/>
        </p:nvSpPr>
        <p:spPr>
          <a:xfrm rot="16200000">
            <a:off x="3093912" y="3300527"/>
            <a:ext cx="113398" cy="9775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70" name="等腰三角形 69"/>
          <p:cNvSpPr/>
          <p:nvPr/>
        </p:nvSpPr>
        <p:spPr>
          <a:xfrm rot="19800000">
            <a:off x="3821276" y="2158981"/>
            <a:ext cx="113398" cy="9775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71" name="等腰三角形 70"/>
          <p:cNvSpPr/>
          <p:nvPr/>
        </p:nvSpPr>
        <p:spPr>
          <a:xfrm rot="1800000">
            <a:off x="5189412" y="2158981"/>
            <a:ext cx="113398" cy="9775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72" name="等腰三角形 71"/>
          <p:cNvSpPr/>
          <p:nvPr/>
        </p:nvSpPr>
        <p:spPr>
          <a:xfrm rot="5400000">
            <a:off x="5908117" y="3300527"/>
            <a:ext cx="113398" cy="9775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nvGrpSpPr>
          <p:cNvPr id="73" name="组合 72"/>
          <p:cNvGrpSpPr/>
          <p:nvPr/>
        </p:nvGrpSpPr>
        <p:grpSpPr>
          <a:xfrm>
            <a:off x="3474146" y="1609679"/>
            <a:ext cx="495930" cy="495930"/>
            <a:chOff x="3474146" y="1609679"/>
            <a:chExt cx="495930" cy="495930"/>
          </a:xfrm>
        </p:grpSpPr>
        <p:grpSp>
          <p:nvGrpSpPr>
            <p:cNvPr id="74" name="组合 73"/>
            <p:cNvGrpSpPr/>
            <p:nvPr/>
          </p:nvGrpSpPr>
          <p:grpSpPr>
            <a:xfrm>
              <a:off x="3474146" y="1609679"/>
              <a:ext cx="495930" cy="495930"/>
              <a:chOff x="3092450" y="4083050"/>
              <a:chExt cx="800100" cy="800100"/>
            </a:xfrm>
          </p:grpSpPr>
          <p:sp>
            <p:nvSpPr>
              <p:cNvPr id="83" name="椭圆 82"/>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84" name="椭圆 83"/>
              <p:cNvSpPr/>
              <p:nvPr/>
            </p:nvSpPr>
            <p:spPr>
              <a:xfrm>
                <a:off x="3187082" y="4177682"/>
                <a:ext cx="610837" cy="610837"/>
              </a:xfrm>
              <a:prstGeom prst="ellipse">
                <a:avLst/>
              </a:prstGeom>
              <a:solidFill>
                <a:srgbClr val="0070C0"/>
              </a:solidFill>
              <a:ln w="19050">
                <a:gradFill flip="none" rotWithShape="1">
                  <a:gsLst>
                    <a:gs pos="0">
                      <a:srgbClr val="DCDCDC"/>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75" name="组合 74"/>
            <p:cNvGrpSpPr/>
            <p:nvPr/>
          </p:nvGrpSpPr>
          <p:grpSpPr>
            <a:xfrm>
              <a:off x="3635353" y="1771345"/>
              <a:ext cx="173516" cy="172599"/>
              <a:chOff x="3856417" y="4248125"/>
              <a:chExt cx="409860" cy="407692"/>
            </a:xfrm>
            <a:solidFill>
              <a:schemeClr val="bg1"/>
            </a:solidFill>
          </p:grpSpPr>
          <p:sp>
            <p:nvSpPr>
              <p:cNvPr id="76"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77"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78"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79"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80"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81"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82"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85" name="组合 84"/>
          <p:cNvGrpSpPr/>
          <p:nvPr/>
        </p:nvGrpSpPr>
        <p:grpSpPr>
          <a:xfrm>
            <a:off x="2538964" y="3049486"/>
            <a:ext cx="495930" cy="495930"/>
            <a:chOff x="2538964" y="3049486"/>
            <a:chExt cx="495930" cy="495930"/>
          </a:xfrm>
        </p:grpSpPr>
        <p:grpSp>
          <p:nvGrpSpPr>
            <p:cNvPr id="86" name="组合 85"/>
            <p:cNvGrpSpPr/>
            <p:nvPr/>
          </p:nvGrpSpPr>
          <p:grpSpPr>
            <a:xfrm>
              <a:off x="2538964" y="3049486"/>
              <a:ext cx="495930" cy="495930"/>
              <a:chOff x="3092450" y="4083050"/>
              <a:chExt cx="800100" cy="800100"/>
            </a:xfrm>
          </p:grpSpPr>
          <p:sp>
            <p:nvSpPr>
              <p:cNvPr id="106" name="椭圆 105"/>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07" name="椭圆 106"/>
              <p:cNvSpPr/>
              <p:nvPr/>
            </p:nvSpPr>
            <p:spPr>
              <a:xfrm>
                <a:off x="3187082" y="4177682"/>
                <a:ext cx="610837" cy="610837"/>
              </a:xfrm>
              <a:prstGeom prst="ellipse">
                <a:avLst/>
              </a:prstGeom>
              <a:solidFill>
                <a:srgbClr val="0070C0"/>
              </a:solidFill>
              <a:ln w="19050">
                <a:gradFill flip="none" rotWithShape="1">
                  <a:gsLst>
                    <a:gs pos="0">
                      <a:srgbClr val="DCDCDC"/>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87" name="组合 86"/>
            <p:cNvGrpSpPr/>
            <p:nvPr/>
          </p:nvGrpSpPr>
          <p:grpSpPr>
            <a:xfrm>
              <a:off x="2711546" y="3204458"/>
              <a:ext cx="169579" cy="194617"/>
              <a:chOff x="2733098" y="4187405"/>
              <a:chExt cx="484675" cy="556238"/>
            </a:xfrm>
            <a:solidFill>
              <a:schemeClr val="bg1"/>
            </a:solidFill>
          </p:grpSpPr>
          <p:sp>
            <p:nvSpPr>
              <p:cNvPr id="88"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89"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0"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1"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2"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3"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5"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6"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7"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8"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9"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0"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1"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2"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3"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4"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5"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08" name="组合 107"/>
          <p:cNvGrpSpPr/>
          <p:nvPr/>
        </p:nvGrpSpPr>
        <p:grpSpPr>
          <a:xfrm>
            <a:off x="5136691" y="1609679"/>
            <a:ext cx="495930" cy="495930"/>
            <a:chOff x="5136691" y="1609679"/>
            <a:chExt cx="495930" cy="495930"/>
          </a:xfrm>
        </p:grpSpPr>
        <p:grpSp>
          <p:nvGrpSpPr>
            <p:cNvPr id="109" name="组合 108"/>
            <p:cNvGrpSpPr/>
            <p:nvPr/>
          </p:nvGrpSpPr>
          <p:grpSpPr>
            <a:xfrm>
              <a:off x="5136691" y="1609679"/>
              <a:ext cx="495930" cy="495930"/>
              <a:chOff x="3092450" y="4083050"/>
              <a:chExt cx="800100" cy="800100"/>
            </a:xfrm>
          </p:grpSpPr>
          <p:sp>
            <p:nvSpPr>
              <p:cNvPr id="120" name="椭圆 119"/>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21" name="椭圆 120"/>
              <p:cNvSpPr/>
              <p:nvPr/>
            </p:nvSpPr>
            <p:spPr>
              <a:xfrm>
                <a:off x="3187082" y="4177682"/>
                <a:ext cx="610837" cy="610837"/>
              </a:xfrm>
              <a:prstGeom prst="ellipse">
                <a:avLst/>
              </a:prstGeom>
              <a:solidFill>
                <a:srgbClr val="0070C0"/>
              </a:solidFill>
              <a:ln w="19050">
                <a:gradFill flip="none" rotWithShape="1">
                  <a:gsLst>
                    <a:gs pos="0">
                      <a:srgbClr val="DCDCDC"/>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110" name="组合 109"/>
            <p:cNvGrpSpPr/>
            <p:nvPr/>
          </p:nvGrpSpPr>
          <p:grpSpPr>
            <a:xfrm>
              <a:off x="5283355" y="1787248"/>
              <a:ext cx="219920" cy="149813"/>
              <a:chOff x="4895160" y="4287159"/>
              <a:chExt cx="571418" cy="389258"/>
            </a:xfrm>
            <a:solidFill>
              <a:schemeClr val="bg1"/>
            </a:solidFill>
          </p:grpSpPr>
          <p:sp>
            <p:nvSpPr>
              <p:cNvPr id="111"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2"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3"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4"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5"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6"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7"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8"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9"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22" name="组合 121"/>
          <p:cNvGrpSpPr/>
          <p:nvPr/>
        </p:nvGrpSpPr>
        <p:grpSpPr>
          <a:xfrm>
            <a:off x="6080532" y="3049486"/>
            <a:ext cx="495930" cy="495930"/>
            <a:chOff x="6080532" y="3049486"/>
            <a:chExt cx="495930" cy="495930"/>
          </a:xfrm>
        </p:grpSpPr>
        <p:grpSp>
          <p:nvGrpSpPr>
            <p:cNvPr id="123" name="组合 122"/>
            <p:cNvGrpSpPr/>
            <p:nvPr/>
          </p:nvGrpSpPr>
          <p:grpSpPr>
            <a:xfrm>
              <a:off x="6080532" y="3049486"/>
              <a:ext cx="495930" cy="495930"/>
              <a:chOff x="3092450" y="4083050"/>
              <a:chExt cx="800100" cy="800100"/>
            </a:xfrm>
          </p:grpSpPr>
          <p:sp>
            <p:nvSpPr>
              <p:cNvPr id="134" name="椭圆 133"/>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35" name="椭圆 134"/>
              <p:cNvSpPr/>
              <p:nvPr/>
            </p:nvSpPr>
            <p:spPr>
              <a:xfrm>
                <a:off x="3187082" y="4177682"/>
                <a:ext cx="610837" cy="610837"/>
              </a:xfrm>
              <a:prstGeom prst="ellipse">
                <a:avLst/>
              </a:prstGeom>
              <a:solidFill>
                <a:srgbClr val="0070C0"/>
              </a:solidFill>
              <a:ln w="19050">
                <a:gradFill flip="none" rotWithShape="1">
                  <a:gsLst>
                    <a:gs pos="0">
                      <a:srgbClr val="DCDCDC"/>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124" name="组合 123"/>
            <p:cNvGrpSpPr/>
            <p:nvPr/>
          </p:nvGrpSpPr>
          <p:grpSpPr>
            <a:xfrm>
              <a:off x="6257589" y="3233458"/>
              <a:ext cx="153266" cy="136193"/>
              <a:chOff x="6007636" y="4287159"/>
              <a:chExt cx="438051" cy="389258"/>
            </a:xfrm>
            <a:solidFill>
              <a:schemeClr val="bg1"/>
            </a:solidFill>
          </p:grpSpPr>
          <p:sp>
            <p:nvSpPr>
              <p:cNvPr id="125"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6"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7"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8"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9"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30"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31"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32"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33"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36" name="组合 135"/>
          <p:cNvGrpSpPr/>
          <p:nvPr/>
        </p:nvGrpSpPr>
        <p:grpSpPr>
          <a:xfrm>
            <a:off x="6508224" y="2414081"/>
            <a:ext cx="1804768" cy="810838"/>
            <a:chOff x="8824460" y="1140028"/>
            <a:chExt cx="2406357" cy="1081117"/>
          </a:xfrm>
        </p:grpSpPr>
        <p:sp>
          <p:nvSpPr>
            <p:cNvPr id="137" name="文本框 136"/>
            <p:cNvSpPr txBox="1"/>
            <p:nvPr/>
          </p:nvSpPr>
          <p:spPr bwMode="auto">
            <a:xfrm flipH="1">
              <a:off x="8824460" y="1488637"/>
              <a:ext cx="2406357" cy="732508"/>
            </a:xfrm>
            <a:prstGeom prst="rect">
              <a:avLst/>
            </a:prstGeom>
            <a:noFill/>
          </p:spPr>
          <p:txBody>
            <a:bodyPr wrap="square">
              <a:spAutoFit/>
            </a:bodyPr>
            <a:lstStyle/>
            <a:p>
              <a:pP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138" name="文本框 137"/>
            <p:cNvSpPr txBox="1"/>
            <p:nvPr/>
          </p:nvSpPr>
          <p:spPr bwMode="auto">
            <a:xfrm flipH="1">
              <a:off x="8824460" y="1140028"/>
              <a:ext cx="1922797" cy="430887"/>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grpSp>
      <p:grpSp>
        <p:nvGrpSpPr>
          <p:cNvPr id="139" name="组合 138"/>
          <p:cNvGrpSpPr/>
          <p:nvPr/>
        </p:nvGrpSpPr>
        <p:grpSpPr>
          <a:xfrm>
            <a:off x="831009" y="2390092"/>
            <a:ext cx="1804768" cy="810838"/>
            <a:chOff x="1366097" y="3361760"/>
            <a:chExt cx="2406357" cy="1081117"/>
          </a:xfrm>
        </p:grpSpPr>
        <p:sp>
          <p:nvSpPr>
            <p:cNvPr id="140" name="文本框 139"/>
            <p:cNvSpPr txBox="1"/>
            <p:nvPr/>
          </p:nvSpPr>
          <p:spPr bwMode="auto">
            <a:xfrm flipH="1">
              <a:off x="1366097" y="3710369"/>
              <a:ext cx="2406357" cy="732508"/>
            </a:xfrm>
            <a:prstGeom prst="rect">
              <a:avLst/>
            </a:prstGeom>
            <a:noFill/>
          </p:spPr>
          <p:txBody>
            <a:bodyPr wrap="square">
              <a:spAutoFit/>
            </a:bodyPr>
            <a:lstStyle/>
            <a:p>
              <a:pPr algn="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141" name="文本框 140"/>
            <p:cNvSpPr txBox="1"/>
            <p:nvPr/>
          </p:nvSpPr>
          <p:spPr bwMode="auto">
            <a:xfrm flipH="1">
              <a:off x="1849657" y="3361760"/>
              <a:ext cx="1922797" cy="430887"/>
            </a:xfrm>
            <a:prstGeom prst="rect">
              <a:avLst/>
            </a:prstGeom>
            <a:noFill/>
          </p:spPr>
          <p:txBody>
            <a:bodyPr>
              <a:spAutoFit/>
            </a:bodyPr>
            <a:lstStyle/>
            <a:p>
              <a:pPr algn="r">
                <a:defRPr/>
              </a:pPr>
              <a:r>
                <a:rPr lang="zh-CN" altLang="en-US" sz="1500" dirty="0">
                  <a:latin typeface="+mn-ea"/>
                  <a:cs typeface="+mn-ea"/>
                </a:rPr>
                <a:t>在此添加标题</a:t>
              </a:r>
              <a:endParaRPr lang="zh-CN" altLang="en-US" sz="1500" dirty="0">
                <a:latin typeface="+mn-ea"/>
                <a:cs typeface="+mn-ea"/>
              </a:endParaRPr>
            </a:p>
          </p:txBody>
        </p:sp>
      </p:grpSp>
      <p:grpSp>
        <p:nvGrpSpPr>
          <p:cNvPr id="142" name="组合 141"/>
          <p:cNvGrpSpPr/>
          <p:nvPr/>
        </p:nvGrpSpPr>
        <p:grpSpPr>
          <a:xfrm>
            <a:off x="5609982" y="974274"/>
            <a:ext cx="1804768" cy="810838"/>
            <a:chOff x="8824460" y="1140028"/>
            <a:chExt cx="2406357" cy="1081117"/>
          </a:xfrm>
        </p:grpSpPr>
        <p:sp>
          <p:nvSpPr>
            <p:cNvPr id="143" name="文本框 142"/>
            <p:cNvSpPr txBox="1"/>
            <p:nvPr/>
          </p:nvSpPr>
          <p:spPr bwMode="auto">
            <a:xfrm flipH="1">
              <a:off x="8824460" y="1488637"/>
              <a:ext cx="2406357" cy="732508"/>
            </a:xfrm>
            <a:prstGeom prst="rect">
              <a:avLst/>
            </a:prstGeom>
            <a:noFill/>
          </p:spPr>
          <p:txBody>
            <a:bodyPr wrap="square">
              <a:spAutoFit/>
            </a:bodyPr>
            <a:lstStyle/>
            <a:p>
              <a:pP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144" name="文本框 143"/>
            <p:cNvSpPr txBox="1"/>
            <p:nvPr/>
          </p:nvSpPr>
          <p:spPr bwMode="auto">
            <a:xfrm flipH="1">
              <a:off x="8824460" y="1140028"/>
              <a:ext cx="1922797" cy="430887"/>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grpSp>
      <p:grpSp>
        <p:nvGrpSpPr>
          <p:cNvPr id="145" name="组合 144"/>
          <p:cNvGrpSpPr/>
          <p:nvPr/>
        </p:nvGrpSpPr>
        <p:grpSpPr>
          <a:xfrm>
            <a:off x="1696595" y="966675"/>
            <a:ext cx="1804768" cy="810838"/>
            <a:chOff x="1366097" y="1324538"/>
            <a:chExt cx="2406357" cy="1081117"/>
          </a:xfrm>
        </p:grpSpPr>
        <p:sp>
          <p:nvSpPr>
            <p:cNvPr id="146" name="文本框 145"/>
            <p:cNvSpPr txBox="1"/>
            <p:nvPr/>
          </p:nvSpPr>
          <p:spPr bwMode="auto">
            <a:xfrm flipH="1">
              <a:off x="1366097" y="1673147"/>
              <a:ext cx="2406357" cy="732508"/>
            </a:xfrm>
            <a:prstGeom prst="rect">
              <a:avLst/>
            </a:prstGeom>
            <a:noFill/>
          </p:spPr>
          <p:txBody>
            <a:bodyPr wrap="square">
              <a:spAutoFit/>
            </a:bodyPr>
            <a:lstStyle/>
            <a:p>
              <a:pPr algn="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147" name="文本框 146"/>
            <p:cNvSpPr txBox="1"/>
            <p:nvPr/>
          </p:nvSpPr>
          <p:spPr bwMode="auto">
            <a:xfrm flipH="1">
              <a:off x="1849657" y="1324538"/>
              <a:ext cx="1922797" cy="430887"/>
            </a:xfrm>
            <a:prstGeom prst="rect">
              <a:avLst/>
            </a:prstGeom>
            <a:noFill/>
          </p:spPr>
          <p:txBody>
            <a:bodyPr>
              <a:spAutoFit/>
            </a:bodyPr>
            <a:lstStyle/>
            <a:p>
              <a:pPr algn="r">
                <a:defRPr/>
              </a:pPr>
              <a:r>
                <a:rPr lang="zh-CN" altLang="en-US" sz="1500" dirty="0">
                  <a:latin typeface="+mn-ea"/>
                  <a:cs typeface="+mn-ea"/>
                </a:rPr>
                <a:t>在此添加标题</a:t>
              </a:r>
              <a:endParaRPr lang="zh-CN" altLang="en-US" sz="1500" dirty="0">
                <a:latin typeface="+mn-ea"/>
                <a:cs typeface="+mn-ea"/>
              </a:endParaRPr>
            </a:p>
          </p:txBody>
        </p:sp>
      </p:grpSp>
      <p:grpSp>
        <p:nvGrpSpPr>
          <p:cNvPr id="148" name="Group 4"/>
          <p:cNvGrpSpPr>
            <a:grpSpLocks noChangeAspect="1"/>
          </p:cNvGrpSpPr>
          <p:nvPr/>
        </p:nvGrpSpPr>
        <p:grpSpPr bwMode="auto">
          <a:xfrm>
            <a:off x="3948830" y="2632323"/>
            <a:ext cx="1333424" cy="2641516"/>
            <a:chOff x="2310" y="-864"/>
            <a:chExt cx="3053" cy="6048"/>
          </a:xfrm>
        </p:grpSpPr>
        <p:sp>
          <p:nvSpPr>
            <p:cNvPr id="149" name="Freeform 5"/>
            <p:cNvSpPr/>
            <p:nvPr/>
          </p:nvSpPr>
          <p:spPr bwMode="auto">
            <a:xfrm>
              <a:off x="2672" y="2679"/>
              <a:ext cx="1437" cy="1798"/>
            </a:xfrm>
            <a:custGeom>
              <a:avLst/>
              <a:gdLst>
                <a:gd name="T0" fmla="*/ 607 w 607"/>
                <a:gd name="T1" fmla="*/ 748 h 760"/>
                <a:gd name="T2" fmla="*/ 595 w 607"/>
                <a:gd name="T3" fmla="*/ 760 h 760"/>
                <a:gd name="T4" fmla="*/ 13 w 607"/>
                <a:gd name="T5" fmla="*/ 760 h 760"/>
                <a:gd name="T6" fmla="*/ 0 w 607"/>
                <a:gd name="T7" fmla="*/ 748 h 760"/>
                <a:gd name="T8" fmla="*/ 0 w 607"/>
                <a:gd name="T9" fmla="*/ 11 h 760"/>
                <a:gd name="T10" fmla="*/ 13 w 607"/>
                <a:gd name="T11" fmla="*/ 0 h 760"/>
                <a:gd name="T12" fmla="*/ 595 w 607"/>
                <a:gd name="T13" fmla="*/ 0 h 760"/>
                <a:gd name="T14" fmla="*/ 607 w 607"/>
                <a:gd name="T15" fmla="*/ 11 h 760"/>
                <a:gd name="T16" fmla="*/ 607 w 607"/>
                <a:gd name="T17" fmla="*/ 74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760">
                  <a:moveTo>
                    <a:pt x="607" y="748"/>
                  </a:moveTo>
                  <a:cubicBezTo>
                    <a:pt x="607" y="755"/>
                    <a:pt x="602" y="760"/>
                    <a:pt x="595" y="760"/>
                  </a:cubicBezTo>
                  <a:cubicBezTo>
                    <a:pt x="13" y="760"/>
                    <a:pt x="13" y="760"/>
                    <a:pt x="13" y="760"/>
                  </a:cubicBezTo>
                  <a:cubicBezTo>
                    <a:pt x="6" y="760"/>
                    <a:pt x="0" y="755"/>
                    <a:pt x="0" y="748"/>
                  </a:cubicBezTo>
                  <a:cubicBezTo>
                    <a:pt x="0" y="11"/>
                    <a:pt x="0" y="11"/>
                    <a:pt x="0" y="11"/>
                  </a:cubicBezTo>
                  <a:cubicBezTo>
                    <a:pt x="0" y="5"/>
                    <a:pt x="6" y="0"/>
                    <a:pt x="13" y="0"/>
                  </a:cubicBezTo>
                  <a:cubicBezTo>
                    <a:pt x="595" y="0"/>
                    <a:pt x="595" y="0"/>
                    <a:pt x="595" y="0"/>
                  </a:cubicBezTo>
                  <a:cubicBezTo>
                    <a:pt x="602" y="0"/>
                    <a:pt x="607" y="5"/>
                    <a:pt x="607" y="11"/>
                  </a:cubicBezTo>
                  <a:lnTo>
                    <a:pt x="607" y="748"/>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0" name="Freeform 6"/>
            <p:cNvSpPr/>
            <p:nvPr/>
          </p:nvSpPr>
          <p:spPr bwMode="auto">
            <a:xfrm>
              <a:off x="2310" y="1437"/>
              <a:ext cx="2166" cy="2164"/>
            </a:xfrm>
            <a:custGeom>
              <a:avLst/>
              <a:gdLst>
                <a:gd name="T0" fmla="*/ 359 w 915"/>
                <a:gd name="T1" fmla="*/ 0 h 915"/>
                <a:gd name="T2" fmla="*/ 54 w 915"/>
                <a:gd name="T3" fmla="*/ 305 h 915"/>
                <a:gd name="T4" fmla="*/ 54 w 915"/>
                <a:gd name="T5" fmla="*/ 502 h 915"/>
                <a:gd name="T6" fmla="*/ 413 w 915"/>
                <a:gd name="T7" fmla="*/ 860 h 915"/>
                <a:gd name="T8" fmla="*/ 610 w 915"/>
                <a:gd name="T9" fmla="*/ 861 h 915"/>
                <a:gd name="T10" fmla="*/ 915 w 915"/>
                <a:gd name="T11" fmla="*/ 556 h 915"/>
                <a:gd name="T12" fmla="*/ 359 w 915"/>
                <a:gd name="T13" fmla="*/ 0 h 915"/>
              </a:gdLst>
              <a:ahLst/>
              <a:cxnLst>
                <a:cxn ang="0">
                  <a:pos x="T0" y="T1"/>
                </a:cxn>
                <a:cxn ang="0">
                  <a:pos x="T2" y="T3"/>
                </a:cxn>
                <a:cxn ang="0">
                  <a:pos x="T4" y="T5"/>
                </a:cxn>
                <a:cxn ang="0">
                  <a:pos x="T6" y="T7"/>
                </a:cxn>
                <a:cxn ang="0">
                  <a:pos x="T8" y="T9"/>
                </a:cxn>
                <a:cxn ang="0">
                  <a:pos x="T10" y="T11"/>
                </a:cxn>
                <a:cxn ang="0">
                  <a:pos x="T12" y="T13"/>
                </a:cxn>
              </a:cxnLst>
              <a:rect l="0" t="0" r="r" b="b"/>
              <a:pathLst>
                <a:path w="915" h="915">
                  <a:moveTo>
                    <a:pt x="359" y="0"/>
                  </a:moveTo>
                  <a:cubicBezTo>
                    <a:pt x="54" y="305"/>
                    <a:pt x="54" y="305"/>
                    <a:pt x="54" y="305"/>
                  </a:cubicBezTo>
                  <a:cubicBezTo>
                    <a:pt x="0" y="359"/>
                    <a:pt x="0" y="448"/>
                    <a:pt x="54" y="502"/>
                  </a:cubicBezTo>
                  <a:cubicBezTo>
                    <a:pt x="413" y="860"/>
                    <a:pt x="413" y="860"/>
                    <a:pt x="413" y="860"/>
                  </a:cubicBezTo>
                  <a:cubicBezTo>
                    <a:pt x="467" y="915"/>
                    <a:pt x="555" y="915"/>
                    <a:pt x="610" y="861"/>
                  </a:cubicBezTo>
                  <a:cubicBezTo>
                    <a:pt x="915" y="556"/>
                    <a:pt x="915" y="556"/>
                    <a:pt x="915" y="556"/>
                  </a:cubicBezTo>
                  <a:lnTo>
                    <a:pt x="359" y="0"/>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1" name="Freeform 7"/>
            <p:cNvSpPr/>
            <p:nvPr/>
          </p:nvSpPr>
          <p:spPr bwMode="auto">
            <a:xfrm>
              <a:off x="3796" y="-107"/>
              <a:ext cx="1567" cy="1566"/>
            </a:xfrm>
            <a:custGeom>
              <a:avLst/>
              <a:gdLst>
                <a:gd name="T0" fmla="*/ 171 w 662"/>
                <a:gd name="T1" fmla="*/ 630 h 662"/>
                <a:gd name="T2" fmla="*/ 55 w 662"/>
                <a:gd name="T3" fmla="*/ 630 h 662"/>
                <a:gd name="T4" fmla="*/ 32 w 662"/>
                <a:gd name="T5" fmla="*/ 607 h 662"/>
                <a:gd name="T6" fmla="*/ 32 w 662"/>
                <a:gd name="T7" fmla="*/ 491 h 662"/>
                <a:gd name="T8" fmla="*/ 491 w 662"/>
                <a:gd name="T9" fmla="*/ 31 h 662"/>
                <a:gd name="T10" fmla="*/ 607 w 662"/>
                <a:gd name="T11" fmla="*/ 32 h 662"/>
                <a:gd name="T12" fmla="*/ 630 w 662"/>
                <a:gd name="T13" fmla="*/ 55 h 662"/>
                <a:gd name="T14" fmla="*/ 631 w 662"/>
                <a:gd name="T15" fmla="*/ 171 h 662"/>
                <a:gd name="T16" fmla="*/ 171 w 662"/>
                <a:gd name="T17" fmla="*/ 6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 h="662">
                  <a:moveTo>
                    <a:pt x="171" y="630"/>
                  </a:moveTo>
                  <a:cubicBezTo>
                    <a:pt x="140" y="662"/>
                    <a:pt x="88" y="662"/>
                    <a:pt x="55" y="630"/>
                  </a:cubicBezTo>
                  <a:cubicBezTo>
                    <a:pt x="32" y="607"/>
                    <a:pt x="32" y="607"/>
                    <a:pt x="32" y="607"/>
                  </a:cubicBezTo>
                  <a:cubicBezTo>
                    <a:pt x="0" y="574"/>
                    <a:pt x="0" y="522"/>
                    <a:pt x="32" y="491"/>
                  </a:cubicBezTo>
                  <a:cubicBezTo>
                    <a:pt x="491" y="31"/>
                    <a:pt x="491" y="31"/>
                    <a:pt x="491" y="31"/>
                  </a:cubicBezTo>
                  <a:cubicBezTo>
                    <a:pt x="523" y="0"/>
                    <a:pt x="575" y="0"/>
                    <a:pt x="607" y="32"/>
                  </a:cubicBezTo>
                  <a:cubicBezTo>
                    <a:pt x="630" y="55"/>
                    <a:pt x="630" y="55"/>
                    <a:pt x="630" y="55"/>
                  </a:cubicBezTo>
                  <a:cubicBezTo>
                    <a:pt x="662" y="87"/>
                    <a:pt x="662" y="139"/>
                    <a:pt x="631" y="171"/>
                  </a:cubicBezTo>
                  <a:lnTo>
                    <a:pt x="171" y="630"/>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2" name="Freeform 8"/>
            <p:cNvSpPr/>
            <p:nvPr/>
          </p:nvSpPr>
          <p:spPr bwMode="auto">
            <a:xfrm>
              <a:off x="2729" y="-864"/>
              <a:ext cx="2038" cy="3645"/>
            </a:xfrm>
            <a:custGeom>
              <a:avLst/>
              <a:gdLst>
                <a:gd name="T0" fmla="*/ 861 w 861"/>
                <a:gd name="T1" fmla="*/ 1503 h 1541"/>
                <a:gd name="T2" fmla="*/ 823 w 861"/>
                <a:gd name="T3" fmla="*/ 1541 h 1541"/>
                <a:gd name="T4" fmla="*/ 38 w 861"/>
                <a:gd name="T5" fmla="*/ 1541 h 1541"/>
                <a:gd name="T6" fmla="*/ 0 w 861"/>
                <a:gd name="T7" fmla="*/ 1503 h 1541"/>
                <a:gd name="T8" fmla="*/ 0 w 861"/>
                <a:gd name="T9" fmla="*/ 39 h 1541"/>
                <a:gd name="T10" fmla="*/ 38 w 861"/>
                <a:gd name="T11" fmla="*/ 0 h 1541"/>
                <a:gd name="T12" fmla="*/ 823 w 861"/>
                <a:gd name="T13" fmla="*/ 0 h 1541"/>
                <a:gd name="T14" fmla="*/ 861 w 861"/>
                <a:gd name="T15" fmla="*/ 39 h 1541"/>
                <a:gd name="T16" fmla="*/ 861 w 861"/>
                <a:gd name="T17" fmla="*/ 150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1" h="1541">
                  <a:moveTo>
                    <a:pt x="861" y="1503"/>
                  </a:moveTo>
                  <a:cubicBezTo>
                    <a:pt x="861" y="1524"/>
                    <a:pt x="844" y="1541"/>
                    <a:pt x="823" y="1541"/>
                  </a:cubicBezTo>
                  <a:cubicBezTo>
                    <a:pt x="38" y="1541"/>
                    <a:pt x="38" y="1541"/>
                    <a:pt x="38" y="1541"/>
                  </a:cubicBezTo>
                  <a:cubicBezTo>
                    <a:pt x="17" y="1541"/>
                    <a:pt x="0" y="1524"/>
                    <a:pt x="0" y="1503"/>
                  </a:cubicBezTo>
                  <a:cubicBezTo>
                    <a:pt x="0" y="39"/>
                    <a:pt x="0" y="39"/>
                    <a:pt x="0" y="39"/>
                  </a:cubicBezTo>
                  <a:cubicBezTo>
                    <a:pt x="0" y="17"/>
                    <a:pt x="17" y="0"/>
                    <a:pt x="38" y="0"/>
                  </a:cubicBezTo>
                  <a:cubicBezTo>
                    <a:pt x="823" y="0"/>
                    <a:pt x="823" y="0"/>
                    <a:pt x="823" y="0"/>
                  </a:cubicBezTo>
                  <a:cubicBezTo>
                    <a:pt x="844" y="0"/>
                    <a:pt x="861" y="17"/>
                    <a:pt x="861" y="39"/>
                  </a:cubicBezTo>
                  <a:lnTo>
                    <a:pt x="861" y="1503"/>
                  </a:lnTo>
                  <a:close/>
                </a:path>
              </a:pathLst>
            </a:custGeom>
            <a:solidFill>
              <a:srgbClr val="04394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3" name="Rectangle 9"/>
            <p:cNvSpPr>
              <a:spLocks noChangeArrowheads="1"/>
            </p:cNvSpPr>
            <p:nvPr/>
          </p:nvSpPr>
          <p:spPr bwMode="auto">
            <a:xfrm>
              <a:off x="2892" y="-601"/>
              <a:ext cx="1711" cy="28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cs typeface="+mn-ea"/>
              </a:endParaRPr>
            </a:p>
          </p:txBody>
        </p:sp>
        <p:sp>
          <p:nvSpPr>
            <p:cNvPr id="154" name="Freeform 10"/>
            <p:cNvSpPr/>
            <p:nvPr/>
          </p:nvSpPr>
          <p:spPr bwMode="auto">
            <a:xfrm>
              <a:off x="4490" y="681"/>
              <a:ext cx="708" cy="707"/>
            </a:xfrm>
            <a:custGeom>
              <a:avLst/>
              <a:gdLst>
                <a:gd name="T0" fmla="*/ 172 w 299"/>
                <a:gd name="T1" fmla="*/ 267 h 299"/>
                <a:gd name="T2" fmla="*/ 56 w 299"/>
                <a:gd name="T3" fmla="*/ 266 h 299"/>
                <a:gd name="T4" fmla="*/ 33 w 299"/>
                <a:gd name="T5" fmla="*/ 243 h 299"/>
                <a:gd name="T6" fmla="*/ 32 w 299"/>
                <a:gd name="T7" fmla="*/ 127 h 299"/>
                <a:gd name="T8" fmla="*/ 127 w 299"/>
                <a:gd name="T9" fmla="*/ 31 h 299"/>
                <a:gd name="T10" fmla="*/ 244 w 299"/>
                <a:gd name="T11" fmla="*/ 32 h 299"/>
                <a:gd name="T12" fmla="*/ 267 w 299"/>
                <a:gd name="T13" fmla="*/ 55 h 299"/>
                <a:gd name="T14" fmla="*/ 267 w 299"/>
                <a:gd name="T15" fmla="*/ 171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8"/>
                    <a:pt x="56" y="266"/>
                  </a:cubicBezTo>
                  <a:cubicBezTo>
                    <a:pt x="33" y="243"/>
                    <a:pt x="33" y="243"/>
                    <a:pt x="33" y="243"/>
                  </a:cubicBezTo>
                  <a:cubicBezTo>
                    <a:pt x="0" y="211"/>
                    <a:pt x="0" y="159"/>
                    <a:pt x="32" y="127"/>
                  </a:cubicBezTo>
                  <a:cubicBezTo>
                    <a:pt x="127" y="31"/>
                    <a:pt x="127" y="31"/>
                    <a:pt x="127" y="31"/>
                  </a:cubicBezTo>
                  <a:cubicBezTo>
                    <a:pt x="159" y="0"/>
                    <a:pt x="211" y="0"/>
                    <a:pt x="244" y="32"/>
                  </a:cubicBezTo>
                  <a:cubicBezTo>
                    <a:pt x="267" y="55"/>
                    <a:pt x="267" y="55"/>
                    <a:pt x="267" y="55"/>
                  </a:cubicBezTo>
                  <a:cubicBezTo>
                    <a:pt x="299" y="87"/>
                    <a:pt x="299" y="139"/>
                    <a:pt x="267" y="171"/>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5" name="Freeform 11"/>
            <p:cNvSpPr/>
            <p:nvPr/>
          </p:nvSpPr>
          <p:spPr bwMode="auto">
            <a:xfrm>
              <a:off x="4568" y="983"/>
              <a:ext cx="331" cy="334"/>
            </a:xfrm>
            <a:custGeom>
              <a:avLst/>
              <a:gdLst>
                <a:gd name="T0" fmla="*/ 40 w 140"/>
                <a:gd name="T1" fmla="*/ 0 h 141"/>
                <a:gd name="T2" fmla="*/ 25 w 140"/>
                <a:gd name="T3" fmla="*/ 16 h 141"/>
                <a:gd name="T4" fmla="*/ 23 w 140"/>
                <a:gd name="T5" fmla="*/ 102 h 141"/>
                <a:gd name="T6" fmla="*/ 39 w 140"/>
                <a:gd name="T7" fmla="*/ 118 h 141"/>
                <a:gd name="T8" fmla="*/ 125 w 140"/>
                <a:gd name="T9" fmla="*/ 116 h 141"/>
                <a:gd name="T10" fmla="*/ 140 w 140"/>
                <a:gd name="T11" fmla="*/ 101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6"/>
                    <a:pt x="25" y="16"/>
                    <a:pt x="25" y="16"/>
                  </a:cubicBezTo>
                  <a:cubicBezTo>
                    <a:pt x="0" y="40"/>
                    <a:pt x="0" y="79"/>
                    <a:pt x="23" y="102"/>
                  </a:cubicBezTo>
                  <a:cubicBezTo>
                    <a:pt x="39" y="118"/>
                    <a:pt x="39" y="118"/>
                    <a:pt x="39" y="118"/>
                  </a:cubicBezTo>
                  <a:cubicBezTo>
                    <a:pt x="62" y="141"/>
                    <a:pt x="101" y="140"/>
                    <a:pt x="125" y="116"/>
                  </a:cubicBezTo>
                  <a:cubicBezTo>
                    <a:pt x="140" y="101"/>
                    <a:pt x="140" y="101"/>
                    <a:pt x="140" y="101"/>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6" name="Freeform 12"/>
            <p:cNvSpPr/>
            <p:nvPr/>
          </p:nvSpPr>
          <p:spPr bwMode="auto">
            <a:xfrm>
              <a:off x="4490" y="1272"/>
              <a:ext cx="708" cy="707"/>
            </a:xfrm>
            <a:custGeom>
              <a:avLst/>
              <a:gdLst>
                <a:gd name="T0" fmla="*/ 172 w 299"/>
                <a:gd name="T1" fmla="*/ 267 h 299"/>
                <a:gd name="T2" fmla="*/ 56 w 299"/>
                <a:gd name="T3" fmla="*/ 266 h 299"/>
                <a:gd name="T4" fmla="*/ 33 w 299"/>
                <a:gd name="T5" fmla="*/ 243 h 299"/>
                <a:gd name="T6" fmla="*/ 32 w 299"/>
                <a:gd name="T7" fmla="*/ 127 h 299"/>
                <a:gd name="T8" fmla="*/ 127 w 299"/>
                <a:gd name="T9" fmla="*/ 32 h 299"/>
                <a:gd name="T10" fmla="*/ 244 w 299"/>
                <a:gd name="T11" fmla="*/ 32 h 299"/>
                <a:gd name="T12" fmla="*/ 267 w 299"/>
                <a:gd name="T13" fmla="*/ 55 h 299"/>
                <a:gd name="T14" fmla="*/ 267 w 299"/>
                <a:gd name="T15" fmla="*/ 171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9"/>
                    <a:pt x="56" y="266"/>
                  </a:cubicBezTo>
                  <a:cubicBezTo>
                    <a:pt x="33" y="243"/>
                    <a:pt x="33" y="243"/>
                    <a:pt x="33" y="243"/>
                  </a:cubicBezTo>
                  <a:cubicBezTo>
                    <a:pt x="0" y="211"/>
                    <a:pt x="0" y="159"/>
                    <a:pt x="32" y="127"/>
                  </a:cubicBezTo>
                  <a:cubicBezTo>
                    <a:pt x="127" y="32"/>
                    <a:pt x="127" y="32"/>
                    <a:pt x="127" y="32"/>
                  </a:cubicBezTo>
                  <a:cubicBezTo>
                    <a:pt x="159" y="0"/>
                    <a:pt x="211" y="0"/>
                    <a:pt x="244" y="32"/>
                  </a:cubicBezTo>
                  <a:cubicBezTo>
                    <a:pt x="267" y="55"/>
                    <a:pt x="267" y="55"/>
                    <a:pt x="267" y="55"/>
                  </a:cubicBezTo>
                  <a:cubicBezTo>
                    <a:pt x="299" y="88"/>
                    <a:pt x="299" y="140"/>
                    <a:pt x="267" y="171"/>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7" name="Freeform 13"/>
            <p:cNvSpPr/>
            <p:nvPr/>
          </p:nvSpPr>
          <p:spPr bwMode="auto">
            <a:xfrm>
              <a:off x="4568" y="1577"/>
              <a:ext cx="331" cy="333"/>
            </a:xfrm>
            <a:custGeom>
              <a:avLst/>
              <a:gdLst>
                <a:gd name="T0" fmla="*/ 40 w 140"/>
                <a:gd name="T1" fmla="*/ 0 h 141"/>
                <a:gd name="T2" fmla="*/ 25 w 140"/>
                <a:gd name="T3" fmla="*/ 15 h 141"/>
                <a:gd name="T4" fmla="*/ 23 w 140"/>
                <a:gd name="T5" fmla="*/ 101 h 141"/>
                <a:gd name="T6" fmla="*/ 39 w 140"/>
                <a:gd name="T7" fmla="*/ 118 h 141"/>
                <a:gd name="T8" fmla="*/ 125 w 140"/>
                <a:gd name="T9" fmla="*/ 116 h 141"/>
                <a:gd name="T10" fmla="*/ 140 w 140"/>
                <a:gd name="T11" fmla="*/ 100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5"/>
                    <a:pt x="25" y="15"/>
                    <a:pt x="25" y="15"/>
                  </a:cubicBezTo>
                  <a:cubicBezTo>
                    <a:pt x="0" y="39"/>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8" name="Freeform 14"/>
            <p:cNvSpPr/>
            <p:nvPr/>
          </p:nvSpPr>
          <p:spPr bwMode="auto">
            <a:xfrm>
              <a:off x="4490" y="1863"/>
              <a:ext cx="708" cy="707"/>
            </a:xfrm>
            <a:custGeom>
              <a:avLst/>
              <a:gdLst>
                <a:gd name="T0" fmla="*/ 172 w 299"/>
                <a:gd name="T1" fmla="*/ 267 h 299"/>
                <a:gd name="T2" fmla="*/ 56 w 299"/>
                <a:gd name="T3" fmla="*/ 267 h 299"/>
                <a:gd name="T4" fmla="*/ 33 w 299"/>
                <a:gd name="T5" fmla="*/ 244 h 299"/>
                <a:gd name="T6" fmla="*/ 32 w 299"/>
                <a:gd name="T7" fmla="*/ 127 h 299"/>
                <a:gd name="T8" fmla="*/ 127 w 299"/>
                <a:gd name="T9" fmla="*/ 32 h 299"/>
                <a:gd name="T10" fmla="*/ 244 w 299"/>
                <a:gd name="T11" fmla="*/ 33 h 299"/>
                <a:gd name="T12" fmla="*/ 267 w 299"/>
                <a:gd name="T13" fmla="*/ 56 h 299"/>
                <a:gd name="T14" fmla="*/ 267 w 299"/>
                <a:gd name="T15" fmla="*/ 172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9"/>
                    <a:pt x="56" y="267"/>
                  </a:cubicBezTo>
                  <a:cubicBezTo>
                    <a:pt x="33" y="244"/>
                    <a:pt x="33" y="244"/>
                    <a:pt x="33" y="244"/>
                  </a:cubicBezTo>
                  <a:cubicBezTo>
                    <a:pt x="0" y="211"/>
                    <a:pt x="0" y="159"/>
                    <a:pt x="32" y="127"/>
                  </a:cubicBezTo>
                  <a:cubicBezTo>
                    <a:pt x="127" y="32"/>
                    <a:pt x="127" y="32"/>
                    <a:pt x="127" y="32"/>
                  </a:cubicBezTo>
                  <a:cubicBezTo>
                    <a:pt x="159" y="0"/>
                    <a:pt x="211" y="0"/>
                    <a:pt x="244" y="33"/>
                  </a:cubicBezTo>
                  <a:cubicBezTo>
                    <a:pt x="267" y="56"/>
                    <a:pt x="267" y="56"/>
                    <a:pt x="267" y="56"/>
                  </a:cubicBezTo>
                  <a:cubicBezTo>
                    <a:pt x="299" y="88"/>
                    <a:pt x="299" y="140"/>
                    <a:pt x="267" y="172"/>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59" name="Freeform 15"/>
            <p:cNvSpPr/>
            <p:nvPr/>
          </p:nvSpPr>
          <p:spPr bwMode="auto">
            <a:xfrm>
              <a:off x="4568" y="2168"/>
              <a:ext cx="331" cy="334"/>
            </a:xfrm>
            <a:custGeom>
              <a:avLst/>
              <a:gdLst>
                <a:gd name="T0" fmla="*/ 40 w 140"/>
                <a:gd name="T1" fmla="*/ 0 h 141"/>
                <a:gd name="T2" fmla="*/ 25 w 140"/>
                <a:gd name="T3" fmla="*/ 16 h 141"/>
                <a:gd name="T4" fmla="*/ 23 w 140"/>
                <a:gd name="T5" fmla="*/ 101 h 141"/>
                <a:gd name="T6" fmla="*/ 39 w 140"/>
                <a:gd name="T7" fmla="*/ 118 h 141"/>
                <a:gd name="T8" fmla="*/ 125 w 140"/>
                <a:gd name="T9" fmla="*/ 116 h 141"/>
                <a:gd name="T10" fmla="*/ 140 w 140"/>
                <a:gd name="T11" fmla="*/ 100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6"/>
                    <a:pt x="25" y="16"/>
                    <a:pt x="25" y="16"/>
                  </a:cubicBezTo>
                  <a:cubicBezTo>
                    <a:pt x="0" y="40"/>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0" name="Freeform 16"/>
            <p:cNvSpPr/>
            <p:nvPr/>
          </p:nvSpPr>
          <p:spPr bwMode="auto">
            <a:xfrm>
              <a:off x="2336" y="156"/>
              <a:ext cx="390" cy="2391"/>
            </a:xfrm>
            <a:custGeom>
              <a:avLst/>
              <a:gdLst>
                <a:gd name="T0" fmla="*/ 102 w 165"/>
                <a:gd name="T1" fmla="*/ 1 h 1011"/>
                <a:gd name="T2" fmla="*/ 99 w 165"/>
                <a:gd name="T3" fmla="*/ 0 h 1011"/>
                <a:gd name="T4" fmla="*/ 12 w 165"/>
                <a:gd name="T5" fmla="*/ 0 h 1011"/>
                <a:gd name="T6" fmla="*/ 0 w 165"/>
                <a:gd name="T7" fmla="*/ 12 h 1011"/>
                <a:gd name="T8" fmla="*/ 0 w 165"/>
                <a:gd name="T9" fmla="*/ 128 h 1011"/>
                <a:gd name="T10" fmla="*/ 0 w 165"/>
                <a:gd name="T11" fmla="*/ 130 h 1011"/>
                <a:gd name="T12" fmla="*/ 0 w 165"/>
                <a:gd name="T13" fmla="*/ 942 h 1011"/>
                <a:gd name="T14" fmla="*/ 69 w 165"/>
                <a:gd name="T15" fmla="*/ 1011 h 1011"/>
                <a:gd name="T16" fmla="*/ 96 w 165"/>
                <a:gd name="T17" fmla="*/ 1011 h 1011"/>
                <a:gd name="T18" fmla="*/ 165 w 165"/>
                <a:gd name="T19" fmla="*/ 942 h 1011"/>
                <a:gd name="T20" fmla="*/ 165 w 165"/>
                <a:gd name="T21" fmla="*/ 69 h 1011"/>
                <a:gd name="T22" fmla="*/ 102 w 165"/>
                <a:gd name="T23" fmla="*/ 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011">
                  <a:moveTo>
                    <a:pt x="102" y="1"/>
                  </a:moveTo>
                  <a:cubicBezTo>
                    <a:pt x="101" y="1"/>
                    <a:pt x="100" y="0"/>
                    <a:pt x="99" y="0"/>
                  </a:cubicBezTo>
                  <a:cubicBezTo>
                    <a:pt x="12" y="0"/>
                    <a:pt x="12" y="0"/>
                    <a:pt x="12" y="0"/>
                  </a:cubicBezTo>
                  <a:cubicBezTo>
                    <a:pt x="5" y="0"/>
                    <a:pt x="0" y="6"/>
                    <a:pt x="0" y="12"/>
                  </a:cubicBezTo>
                  <a:cubicBezTo>
                    <a:pt x="0" y="128"/>
                    <a:pt x="0" y="128"/>
                    <a:pt x="0" y="128"/>
                  </a:cubicBezTo>
                  <a:cubicBezTo>
                    <a:pt x="0" y="129"/>
                    <a:pt x="0" y="130"/>
                    <a:pt x="0" y="130"/>
                  </a:cubicBezTo>
                  <a:cubicBezTo>
                    <a:pt x="0" y="942"/>
                    <a:pt x="0" y="942"/>
                    <a:pt x="0" y="942"/>
                  </a:cubicBezTo>
                  <a:cubicBezTo>
                    <a:pt x="0" y="980"/>
                    <a:pt x="31" y="1011"/>
                    <a:pt x="69" y="1011"/>
                  </a:cubicBezTo>
                  <a:cubicBezTo>
                    <a:pt x="96" y="1011"/>
                    <a:pt x="96" y="1011"/>
                    <a:pt x="96" y="1011"/>
                  </a:cubicBezTo>
                  <a:cubicBezTo>
                    <a:pt x="134" y="1011"/>
                    <a:pt x="165" y="980"/>
                    <a:pt x="165" y="942"/>
                  </a:cubicBezTo>
                  <a:cubicBezTo>
                    <a:pt x="165" y="69"/>
                    <a:pt x="165" y="69"/>
                    <a:pt x="165" y="69"/>
                  </a:cubicBezTo>
                  <a:cubicBezTo>
                    <a:pt x="165" y="33"/>
                    <a:pt x="137" y="3"/>
                    <a:pt x="102" y="1"/>
                  </a:cubicBez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1" name="Freeform 17"/>
            <p:cNvSpPr/>
            <p:nvPr/>
          </p:nvSpPr>
          <p:spPr bwMode="auto">
            <a:xfrm>
              <a:off x="2336" y="217"/>
              <a:ext cx="180" cy="371"/>
            </a:xfrm>
            <a:custGeom>
              <a:avLst/>
              <a:gdLst>
                <a:gd name="T0" fmla="*/ 0 w 76"/>
                <a:gd name="T1" fmla="*/ 0 h 157"/>
                <a:gd name="T2" fmla="*/ 0 w 76"/>
                <a:gd name="T3" fmla="*/ 112 h 157"/>
                <a:gd name="T4" fmla="*/ 0 w 76"/>
                <a:gd name="T5" fmla="*/ 115 h 157"/>
                <a:gd name="T6" fmla="*/ 0 w 76"/>
                <a:gd name="T7" fmla="*/ 157 h 157"/>
                <a:gd name="T8" fmla="*/ 45 w 76"/>
                <a:gd name="T9" fmla="*/ 157 h 157"/>
                <a:gd name="T10" fmla="*/ 76 w 76"/>
                <a:gd name="T11" fmla="*/ 126 h 157"/>
                <a:gd name="T12" fmla="*/ 76 w 76"/>
                <a:gd name="T13" fmla="*/ 0 h 157"/>
                <a:gd name="T14" fmla="*/ 0 w 76"/>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7">
                  <a:moveTo>
                    <a:pt x="0" y="0"/>
                  </a:moveTo>
                  <a:cubicBezTo>
                    <a:pt x="0" y="112"/>
                    <a:pt x="0" y="112"/>
                    <a:pt x="0" y="112"/>
                  </a:cubicBezTo>
                  <a:cubicBezTo>
                    <a:pt x="0" y="113"/>
                    <a:pt x="0" y="114"/>
                    <a:pt x="0" y="115"/>
                  </a:cubicBezTo>
                  <a:cubicBezTo>
                    <a:pt x="0" y="157"/>
                    <a:pt x="0" y="157"/>
                    <a:pt x="0" y="157"/>
                  </a:cubicBezTo>
                  <a:cubicBezTo>
                    <a:pt x="45" y="157"/>
                    <a:pt x="45" y="157"/>
                    <a:pt x="45" y="157"/>
                  </a:cubicBezTo>
                  <a:cubicBezTo>
                    <a:pt x="62" y="157"/>
                    <a:pt x="76" y="143"/>
                    <a:pt x="76" y="126"/>
                  </a:cubicBezTo>
                  <a:cubicBezTo>
                    <a:pt x="76" y="0"/>
                    <a:pt x="76" y="0"/>
                    <a:pt x="76" y="0"/>
                  </a:cubicBezTo>
                  <a:lnTo>
                    <a:pt x="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2" name="Freeform 18"/>
            <p:cNvSpPr>
              <a:spLocks noEditPoints="1"/>
            </p:cNvSpPr>
            <p:nvPr/>
          </p:nvSpPr>
          <p:spPr bwMode="auto">
            <a:xfrm>
              <a:off x="3119" y="2376"/>
              <a:ext cx="384" cy="194"/>
            </a:xfrm>
            <a:custGeom>
              <a:avLst/>
              <a:gdLst>
                <a:gd name="T0" fmla="*/ 142 w 162"/>
                <a:gd name="T1" fmla="*/ 82 h 82"/>
                <a:gd name="T2" fmla="*/ 20 w 162"/>
                <a:gd name="T3" fmla="*/ 82 h 82"/>
                <a:gd name="T4" fmla="*/ 0 w 162"/>
                <a:gd name="T5" fmla="*/ 61 h 82"/>
                <a:gd name="T6" fmla="*/ 0 w 162"/>
                <a:gd name="T7" fmla="*/ 21 h 82"/>
                <a:gd name="T8" fmla="*/ 20 w 162"/>
                <a:gd name="T9" fmla="*/ 0 h 82"/>
                <a:gd name="T10" fmla="*/ 142 w 162"/>
                <a:gd name="T11" fmla="*/ 0 h 82"/>
                <a:gd name="T12" fmla="*/ 162 w 162"/>
                <a:gd name="T13" fmla="*/ 21 h 82"/>
                <a:gd name="T14" fmla="*/ 162 w 162"/>
                <a:gd name="T15" fmla="*/ 61 h 82"/>
                <a:gd name="T16" fmla="*/ 142 w 162"/>
                <a:gd name="T17" fmla="*/ 82 h 82"/>
                <a:gd name="T18" fmla="*/ 20 w 162"/>
                <a:gd name="T19" fmla="*/ 13 h 82"/>
                <a:gd name="T20" fmla="*/ 12 w 162"/>
                <a:gd name="T21" fmla="*/ 21 h 82"/>
                <a:gd name="T22" fmla="*/ 12 w 162"/>
                <a:gd name="T23" fmla="*/ 61 h 82"/>
                <a:gd name="T24" fmla="*/ 20 w 162"/>
                <a:gd name="T25" fmla="*/ 69 h 82"/>
                <a:gd name="T26" fmla="*/ 142 w 162"/>
                <a:gd name="T27" fmla="*/ 69 h 82"/>
                <a:gd name="T28" fmla="*/ 149 w 162"/>
                <a:gd name="T29" fmla="*/ 61 h 82"/>
                <a:gd name="T30" fmla="*/ 149 w 162"/>
                <a:gd name="T31" fmla="*/ 21 h 82"/>
                <a:gd name="T32" fmla="*/ 142 w 162"/>
                <a:gd name="T33" fmla="*/ 13 h 82"/>
                <a:gd name="T34" fmla="*/ 20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2" y="82"/>
                  </a:moveTo>
                  <a:cubicBezTo>
                    <a:pt x="20" y="82"/>
                    <a:pt x="20" y="82"/>
                    <a:pt x="20" y="82"/>
                  </a:cubicBezTo>
                  <a:cubicBezTo>
                    <a:pt x="9" y="82"/>
                    <a:pt x="0" y="72"/>
                    <a:pt x="0" y="61"/>
                  </a:cubicBezTo>
                  <a:cubicBezTo>
                    <a:pt x="0" y="21"/>
                    <a:pt x="0" y="21"/>
                    <a:pt x="0" y="21"/>
                  </a:cubicBezTo>
                  <a:cubicBezTo>
                    <a:pt x="0" y="10"/>
                    <a:pt x="9" y="0"/>
                    <a:pt x="20"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0" y="13"/>
                  </a:moveTo>
                  <a:cubicBezTo>
                    <a:pt x="16" y="13"/>
                    <a:pt x="12" y="17"/>
                    <a:pt x="12" y="21"/>
                  </a:cubicBezTo>
                  <a:cubicBezTo>
                    <a:pt x="12" y="61"/>
                    <a:pt x="12" y="61"/>
                    <a:pt x="12" y="61"/>
                  </a:cubicBezTo>
                  <a:cubicBezTo>
                    <a:pt x="12" y="65"/>
                    <a:pt x="16" y="69"/>
                    <a:pt x="20" y="69"/>
                  </a:cubicBezTo>
                  <a:cubicBezTo>
                    <a:pt x="142" y="69"/>
                    <a:pt x="142" y="69"/>
                    <a:pt x="142" y="69"/>
                  </a:cubicBezTo>
                  <a:cubicBezTo>
                    <a:pt x="146" y="69"/>
                    <a:pt x="149" y="65"/>
                    <a:pt x="149" y="61"/>
                  </a:cubicBezTo>
                  <a:cubicBezTo>
                    <a:pt x="149" y="21"/>
                    <a:pt x="149" y="21"/>
                    <a:pt x="149" y="21"/>
                  </a:cubicBezTo>
                  <a:cubicBezTo>
                    <a:pt x="149" y="17"/>
                    <a:pt x="146" y="13"/>
                    <a:pt x="142" y="13"/>
                  </a:cubicBezTo>
                  <a:lnTo>
                    <a:pt x="20"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3" name="Freeform 19"/>
            <p:cNvSpPr>
              <a:spLocks noEditPoints="1"/>
            </p:cNvSpPr>
            <p:nvPr/>
          </p:nvSpPr>
          <p:spPr bwMode="auto">
            <a:xfrm>
              <a:off x="4021" y="2376"/>
              <a:ext cx="384" cy="194"/>
            </a:xfrm>
            <a:custGeom>
              <a:avLst/>
              <a:gdLst>
                <a:gd name="T0" fmla="*/ 141 w 162"/>
                <a:gd name="T1" fmla="*/ 82 h 82"/>
                <a:gd name="T2" fmla="*/ 20 w 162"/>
                <a:gd name="T3" fmla="*/ 82 h 82"/>
                <a:gd name="T4" fmla="*/ 0 w 162"/>
                <a:gd name="T5" fmla="*/ 61 h 82"/>
                <a:gd name="T6" fmla="*/ 0 w 162"/>
                <a:gd name="T7" fmla="*/ 21 h 82"/>
                <a:gd name="T8" fmla="*/ 20 w 162"/>
                <a:gd name="T9" fmla="*/ 0 h 82"/>
                <a:gd name="T10" fmla="*/ 141 w 162"/>
                <a:gd name="T11" fmla="*/ 0 h 82"/>
                <a:gd name="T12" fmla="*/ 162 w 162"/>
                <a:gd name="T13" fmla="*/ 21 h 82"/>
                <a:gd name="T14" fmla="*/ 162 w 162"/>
                <a:gd name="T15" fmla="*/ 61 h 82"/>
                <a:gd name="T16" fmla="*/ 141 w 162"/>
                <a:gd name="T17" fmla="*/ 82 h 82"/>
                <a:gd name="T18" fmla="*/ 20 w 162"/>
                <a:gd name="T19" fmla="*/ 13 h 82"/>
                <a:gd name="T20" fmla="*/ 12 w 162"/>
                <a:gd name="T21" fmla="*/ 21 h 82"/>
                <a:gd name="T22" fmla="*/ 12 w 162"/>
                <a:gd name="T23" fmla="*/ 61 h 82"/>
                <a:gd name="T24" fmla="*/ 20 w 162"/>
                <a:gd name="T25" fmla="*/ 69 h 82"/>
                <a:gd name="T26" fmla="*/ 141 w 162"/>
                <a:gd name="T27" fmla="*/ 69 h 82"/>
                <a:gd name="T28" fmla="*/ 149 w 162"/>
                <a:gd name="T29" fmla="*/ 61 h 82"/>
                <a:gd name="T30" fmla="*/ 149 w 162"/>
                <a:gd name="T31" fmla="*/ 21 h 82"/>
                <a:gd name="T32" fmla="*/ 141 w 162"/>
                <a:gd name="T33" fmla="*/ 13 h 82"/>
                <a:gd name="T34" fmla="*/ 20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1" y="82"/>
                  </a:moveTo>
                  <a:cubicBezTo>
                    <a:pt x="20" y="82"/>
                    <a:pt x="20" y="82"/>
                    <a:pt x="20" y="82"/>
                  </a:cubicBezTo>
                  <a:cubicBezTo>
                    <a:pt x="9" y="82"/>
                    <a:pt x="0" y="72"/>
                    <a:pt x="0" y="61"/>
                  </a:cubicBezTo>
                  <a:cubicBezTo>
                    <a:pt x="0" y="21"/>
                    <a:pt x="0" y="21"/>
                    <a:pt x="0" y="21"/>
                  </a:cubicBezTo>
                  <a:cubicBezTo>
                    <a:pt x="0" y="10"/>
                    <a:pt x="9" y="0"/>
                    <a:pt x="20" y="0"/>
                  </a:cubicBezTo>
                  <a:cubicBezTo>
                    <a:pt x="141" y="0"/>
                    <a:pt x="141" y="0"/>
                    <a:pt x="141" y="0"/>
                  </a:cubicBezTo>
                  <a:cubicBezTo>
                    <a:pt x="153" y="0"/>
                    <a:pt x="162" y="10"/>
                    <a:pt x="162" y="21"/>
                  </a:cubicBezTo>
                  <a:cubicBezTo>
                    <a:pt x="162" y="61"/>
                    <a:pt x="162" y="61"/>
                    <a:pt x="162" y="61"/>
                  </a:cubicBezTo>
                  <a:cubicBezTo>
                    <a:pt x="162" y="72"/>
                    <a:pt x="153" y="82"/>
                    <a:pt x="141" y="82"/>
                  </a:cubicBezTo>
                  <a:close/>
                  <a:moveTo>
                    <a:pt x="20" y="13"/>
                  </a:moveTo>
                  <a:cubicBezTo>
                    <a:pt x="16" y="13"/>
                    <a:pt x="12" y="17"/>
                    <a:pt x="12" y="21"/>
                  </a:cubicBezTo>
                  <a:cubicBezTo>
                    <a:pt x="12" y="61"/>
                    <a:pt x="12" y="61"/>
                    <a:pt x="12" y="61"/>
                  </a:cubicBezTo>
                  <a:cubicBezTo>
                    <a:pt x="12" y="65"/>
                    <a:pt x="16" y="69"/>
                    <a:pt x="20" y="69"/>
                  </a:cubicBezTo>
                  <a:cubicBezTo>
                    <a:pt x="141" y="69"/>
                    <a:pt x="141" y="69"/>
                    <a:pt x="141" y="69"/>
                  </a:cubicBezTo>
                  <a:cubicBezTo>
                    <a:pt x="146" y="69"/>
                    <a:pt x="149" y="65"/>
                    <a:pt x="149" y="61"/>
                  </a:cubicBezTo>
                  <a:cubicBezTo>
                    <a:pt x="149" y="21"/>
                    <a:pt x="149" y="21"/>
                    <a:pt x="149" y="21"/>
                  </a:cubicBezTo>
                  <a:cubicBezTo>
                    <a:pt x="149" y="17"/>
                    <a:pt x="146" y="13"/>
                    <a:pt x="141" y="13"/>
                  </a:cubicBezTo>
                  <a:lnTo>
                    <a:pt x="20"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4" name="Freeform 20"/>
            <p:cNvSpPr>
              <a:spLocks noEditPoints="1"/>
            </p:cNvSpPr>
            <p:nvPr/>
          </p:nvSpPr>
          <p:spPr bwMode="auto">
            <a:xfrm>
              <a:off x="3569" y="2376"/>
              <a:ext cx="383" cy="194"/>
            </a:xfrm>
            <a:custGeom>
              <a:avLst/>
              <a:gdLst>
                <a:gd name="T0" fmla="*/ 142 w 162"/>
                <a:gd name="T1" fmla="*/ 82 h 82"/>
                <a:gd name="T2" fmla="*/ 21 w 162"/>
                <a:gd name="T3" fmla="*/ 82 h 82"/>
                <a:gd name="T4" fmla="*/ 0 w 162"/>
                <a:gd name="T5" fmla="*/ 61 h 82"/>
                <a:gd name="T6" fmla="*/ 0 w 162"/>
                <a:gd name="T7" fmla="*/ 21 h 82"/>
                <a:gd name="T8" fmla="*/ 21 w 162"/>
                <a:gd name="T9" fmla="*/ 0 h 82"/>
                <a:gd name="T10" fmla="*/ 142 w 162"/>
                <a:gd name="T11" fmla="*/ 0 h 82"/>
                <a:gd name="T12" fmla="*/ 162 w 162"/>
                <a:gd name="T13" fmla="*/ 21 h 82"/>
                <a:gd name="T14" fmla="*/ 162 w 162"/>
                <a:gd name="T15" fmla="*/ 61 h 82"/>
                <a:gd name="T16" fmla="*/ 142 w 162"/>
                <a:gd name="T17" fmla="*/ 82 h 82"/>
                <a:gd name="T18" fmla="*/ 21 w 162"/>
                <a:gd name="T19" fmla="*/ 13 h 82"/>
                <a:gd name="T20" fmla="*/ 13 w 162"/>
                <a:gd name="T21" fmla="*/ 21 h 82"/>
                <a:gd name="T22" fmla="*/ 13 w 162"/>
                <a:gd name="T23" fmla="*/ 61 h 82"/>
                <a:gd name="T24" fmla="*/ 21 w 162"/>
                <a:gd name="T25" fmla="*/ 69 h 82"/>
                <a:gd name="T26" fmla="*/ 142 w 162"/>
                <a:gd name="T27" fmla="*/ 69 h 82"/>
                <a:gd name="T28" fmla="*/ 150 w 162"/>
                <a:gd name="T29" fmla="*/ 61 h 82"/>
                <a:gd name="T30" fmla="*/ 150 w 162"/>
                <a:gd name="T31" fmla="*/ 21 h 82"/>
                <a:gd name="T32" fmla="*/ 142 w 162"/>
                <a:gd name="T33" fmla="*/ 13 h 82"/>
                <a:gd name="T34" fmla="*/ 21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2" y="82"/>
                  </a:moveTo>
                  <a:cubicBezTo>
                    <a:pt x="21" y="82"/>
                    <a:pt x="21" y="82"/>
                    <a:pt x="21" y="82"/>
                  </a:cubicBezTo>
                  <a:cubicBezTo>
                    <a:pt x="9" y="82"/>
                    <a:pt x="0" y="72"/>
                    <a:pt x="0" y="61"/>
                  </a:cubicBezTo>
                  <a:cubicBezTo>
                    <a:pt x="0" y="21"/>
                    <a:pt x="0" y="21"/>
                    <a:pt x="0" y="21"/>
                  </a:cubicBezTo>
                  <a:cubicBezTo>
                    <a:pt x="0" y="10"/>
                    <a:pt x="9" y="0"/>
                    <a:pt x="21"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1" y="13"/>
                  </a:moveTo>
                  <a:cubicBezTo>
                    <a:pt x="16" y="13"/>
                    <a:pt x="13" y="17"/>
                    <a:pt x="13" y="21"/>
                  </a:cubicBezTo>
                  <a:cubicBezTo>
                    <a:pt x="13" y="61"/>
                    <a:pt x="13" y="61"/>
                    <a:pt x="13" y="61"/>
                  </a:cubicBezTo>
                  <a:cubicBezTo>
                    <a:pt x="13" y="65"/>
                    <a:pt x="16" y="69"/>
                    <a:pt x="21" y="69"/>
                  </a:cubicBezTo>
                  <a:cubicBezTo>
                    <a:pt x="142" y="69"/>
                    <a:pt x="142" y="69"/>
                    <a:pt x="142" y="69"/>
                  </a:cubicBezTo>
                  <a:cubicBezTo>
                    <a:pt x="146" y="69"/>
                    <a:pt x="150" y="65"/>
                    <a:pt x="150" y="61"/>
                  </a:cubicBezTo>
                  <a:cubicBezTo>
                    <a:pt x="150" y="21"/>
                    <a:pt x="150" y="21"/>
                    <a:pt x="150" y="21"/>
                  </a:cubicBezTo>
                  <a:cubicBezTo>
                    <a:pt x="150" y="17"/>
                    <a:pt x="146" y="13"/>
                    <a:pt x="142" y="13"/>
                  </a:cubicBezTo>
                  <a:lnTo>
                    <a:pt x="21"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5" name="Rectangle 21"/>
            <p:cNvSpPr>
              <a:spLocks noChangeArrowheads="1"/>
            </p:cNvSpPr>
            <p:nvPr/>
          </p:nvSpPr>
          <p:spPr bwMode="auto">
            <a:xfrm>
              <a:off x="2565" y="3549"/>
              <a:ext cx="1626" cy="163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cs typeface="+mn-ea"/>
              </a:endParaRPr>
            </a:p>
          </p:txBody>
        </p:sp>
        <p:sp>
          <p:nvSpPr>
            <p:cNvPr id="166" name="Rectangle 22"/>
            <p:cNvSpPr>
              <a:spLocks noChangeArrowheads="1"/>
            </p:cNvSpPr>
            <p:nvPr/>
          </p:nvSpPr>
          <p:spPr bwMode="auto">
            <a:xfrm>
              <a:off x="2454" y="3899"/>
              <a:ext cx="1849" cy="128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cs typeface="+mn-ea"/>
              </a:endParaRPr>
            </a:p>
          </p:txBody>
        </p:sp>
      </p:grpSp>
      <p:grpSp>
        <p:nvGrpSpPr>
          <p:cNvPr id="167" name="Group 25"/>
          <p:cNvGrpSpPr>
            <a:grpSpLocks noChangeAspect="1"/>
          </p:cNvGrpSpPr>
          <p:nvPr/>
        </p:nvGrpSpPr>
        <p:grpSpPr bwMode="auto">
          <a:xfrm>
            <a:off x="4249213" y="3177524"/>
            <a:ext cx="644864" cy="422267"/>
            <a:chOff x="3165" y="1719"/>
            <a:chExt cx="1350" cy="884"/>
          </a:xfrm>
          <a:solidFill>
            <a:schemeClr val="tx2"/>
          </a:solidFill>
        </p:grpSpPr>
        <p:sp>
          <p:nvSpPr>
            <p:cNvPr id="168" name="Freeform 26"/>
            <p:cNvSpPr/>
            <p:nvPr/>
          </p:nvSpPr>
          <p:spPr bwMode="auto">
            <a:xfrm>
              <a:off x="3165" y="1719"/>
              <a:ext cx="414" cy="884"/>
            </a:xfrm>
            <a:custGeom>
              <a:avLst/>
              <a:gdLst>
                <a:gd name="T0" fmla="*/ 108 w 174"/>
                <a:gd name="T1" fmla="*/ 165 h 371"/>
                <a:gd name="T2" fmla="*/ 58 w 174"/>
                <a:gd name="T3" fmla="*/ 93 h 371"/>
                <a:gd name="T4" fmla="*/ 88 w 174"/>
                <a:gd name="T5" fmla="*/ 53 h 371"/>
                <a:gd name="T6" fmla="*/ 119 w 174"/>
                <a:gd name="T7" fmla="*/ 94 h 371"/>
                <a:gd name="T8" fmla="*/ 119 w 174"/>
                <a:gd name="T9" fmla="*/ 106 h 371"/>
                <a:gd name="T10" fmla="*/ 174 w 174"/>
                <a:gd name="T11" fmla="*/ 106 h 371"/>
                <a:gd name="T12" fmla="*/ 174 w 174"/>
                <a:gd name="T13" fmla="*/ 95 h 371"/>
                <a:gd name="T14" fmla="*/ 87 w 174"/>
                <a:gd name="T15" fmla="*/ 0 h 371"/>
                <a:gd name="T16" fmla="*/ 2 w 174"/>
                <a:gd name="T17" fmla="*/ 95 h 371"/>
                <a:gd name="T18" fmla="*/ 68 w 174"/>
                <a:gd name="T19" fmla="*/ 205 h 371"/>
                <a:gd name="T20" fmla="*/ 117 w 174"/>
                <a:gd name="T21" fmla="*/ 277 h 371"/>
                <a:gd name="T22" fmla="*/ 86 w 174"/>
                <a:gd name="T23" fmla="*/ 317 h 371"/>
                <a:gd name="T24" fmla="*/ 55 w 174"/>
                <a:gd name="T25" fmla="*/ 277 h 371"/>
                <a:gd name="T26" fmla="*/ 55 w 174"/>
                <a:gd name="T27" fmla="*/ 246 h 371"/>
                <a:gd name="T28" fmla="*/ 0 w 174"/>
                <a:gd name="T29" fmla="*/ 246 h 371"/>
                <a:gd name="T30" fmla="*/ 0 w 174"/>
                <a:gd name="T31" fmla="*/ 275 h 371"/>
                <a:gd name="T32" fmla="*/ 87 w 174"/>
                <a:gd name="T33" fmla="*/ 371 h 371"/>
                <a:gd name="T34" fmla="*/ 174 w 174"/>
                <a:gd name="T35" fmla="*/ 275 h 371"/>
                <a:gd name="T36" fmla="*/ 108 w 174"/>
                <a:gd name="T37" fmla="*/ 16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371">
                  <a:moveTo>
                    <a:pt x="108" y="165"/>
                  </a:moveTo>
                  <a:cubicBezTo>
                    <a:pt x="81" y="144"/>
                    <a:pt x="58" y="125"/>
                    <a:pt x="58" y="93"/>
                  </a:cubicBezTo>
                  <a:cubicBezTo>
                    <a:pt x="58" y="58"/>
                    <a:pt x="74" y="53"/>
                    <a:pt x="88" y="53"/>
                  </a:cubicBezTo>
                  <a:cubicBezTo>
                    <a:pt x="103" y="53"/>
                    <a:pt x="119" y="58"/>
                    <a:pt x="119" y="94"/>
                  </a:cubicBezTo>
                  <a:cubicBezTo>
                    <a:pt x="119" y="106"/>
                    <a:pt x="119" y="106"/>
                    <a:pt x="119" y="106"/>
                  </a:cubicBezTo>
                  <a:cubicBezTo>
                    <a:pt x="174" y="106"/>
                    <a:pt x="174" y="106"/>
                    <a:pt x="174" y="106"/>
                  </a:cubicBezTo>
                  <a:cubicBezTo>
                    <a:pt x="174" y="95"/>
                    <a:pt x="174" y="95"/>
                    <a:pt x="174" y="95"/>
                  </a:cubicBezTo>
                  <a:cubicBezTo>
                    <a:pt x="174" y="35"/>
                    <a:pt x="142" y="0"/>
                    <a:pt x="87" y="0"/>
                  </a:cubicBezTo>
                  <a:cubicBezTo>
                    <a:pt x="33" y="0"/>
                    <a:pt x="2" y="35"/>
                    <a:pt x="2" y="95"/>
                  </a:cubicBezTo>
                  <a:cubicBezTo>
                    <a:pt x="2" y="151"/>
                    <a:pt x="37" y="180"/>
                    <a:pt x="68" y="205"/>
                  </a:cubicBezTo>
                  <a:cubicBezTo>
                    <a:pt x="94" y="227"/>
                    <a:pt x="117" y="245"/>
                    <a:pt x="117" y="277"/>
                  </a:cubicBezTo>
                  <a:cubicBezTo>
                    <a:pt x="117" y="313"/>
                    <a:pt x="99" y="317"/>
                    <a:pt x="86" y="317"/>
                  </a:cubicBezTo>
                  <a:cubicBezTo>
                    <a:pt x="73" y="317"/>
                    <a:pt x="55" y="313"/>
                    <a:pt x="55" y="277"/>
                  </a:cubicBezTo>
                  <a:cubicBezTo>
                    <a:pt x="55" y="246"/>
                    <a:pt x="55" y="246"/>
                    <a:pt x="55" y="246"/>
                  </a:cubicBezTo>
                  <a:cubicBezTo>
                    <a:pt x="0" y="246"/>
                    <a:pt x="0" y="246"/>
                    <a:pt x="0" y="246"/>
                  </a:cubicBezTo>
                  <a:cubicBezTo>
                    <a:pt x="0" y="275"/>
                    <a:pt x="0" y="275"/>
                    <a:pt x="0" y="275"/>
                  </a:cubicBezTo>
                  <a:cubicBezTo>
                    <a:pt x="0" y="336"/>
                    <a:pt x="32" y="371"/>
                    <a:pt x="87" y="371"/>
                  </a:cubicBezTo>
                  <a:cubicBezTo>
                    <a:pt x="142" y="371"/>
                    <a:pt x="174" y="336"/>
                    <a:pt x="174" y="275"/>
                  </a:cubicBezTo>
                  <a:cubicBezTo>
                    <a:pt x="174" y="219"/>
                    <a:pt x="139" y="191"/>
                    <a:pt x="108"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69" name="Freeform 27"/>
            <p:cNvSpPr/>
            <p:nvPr/>
          </p:nvSpPr>
          <p:spPr bwMode="auto">
            <a:xfrm>
              <a:off x="3648" y="1727"/>
              <a:ext cx="382" cy="867"/>
            </a:xfrm>
            <a:custGeom>
              <a:avLst/>
              <a:gdLst>
                <a:gd name="T0" fmla="*/ 0 w 382"/>
                <a:gd name="T1" fmla="*/ 867 h 867"/>
                <a:gd name="T2" fmla="*/ 382 w 382"/>
                <a:gd name="T3" fmla="*/ 867 h 867"/>
                <a:gd name="T4" fmla="*/ 382 w 382"/>
                <a:gd name="T5" fmla="*/ 740 h 867"/>
                <a:gd name="T6" fmla="*/ 135 w 382"/>
                <a:gd name="T7" fmla="*/ 740 h 867"/>
                <a:gd name="T8" fmla="*/ 135 w 382"/>
                <a:gd name="T9" fmla="*/ 490 h 867"/>
                <a:gd name="T10" fmla="*/ 335 w 382"/>
                <a:gd name="T11" fmla="*/ 490 h 867"/>
                <a:gd name="T12" fmla="*/ 335 w 382"/>
                <a:gd name="T13" fmla="*/ 364 h 867"/>
                <a:gd name="T14" fmla="*/ 135 w 382"/>
                <a:gd name="T15" fmla="*/ 364 h 867"/>
                <a:gd name="T16" fmla="*/ 135 w 382"/>
                <a:gd name="T17" fmla="*/ 128 h 867"/>
                <a:gd name="T18" fmla="*/ 363 w 382"/>
                <a:gd name="T19" fmla="*/ 128 h 867"/>
                <a:gd name="T20" fmla="*/ 363 w 382"/>
                <a:gd name="T21" fmla="*/ 0 h 867"/>
                <a:gd name="T22" fmla="*/ 0 w 382"/>
                <a:gd name="T23" fmla="*/ 0 h 867"/>
                <a:gd name="T24" fmla="*/ 0 w 382"/>
                <a:gd name="T25"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867">
                  <a:moveTo>
                    <a:pt x="0" y="867"/>
                  </a:moveTo>
                  <a:lnTo>
                    <a:pt x="382" y="867"/>
                  </a:lnTo>
                  <a:lnTo>
                    <a:pt x="382" y="740"/>
                  </a:lnTo>
                  <a:lnTo>
                    <a:pt x="135" y="740"/>
                  </a:lnTo>
                  <a:lnTo>
                    <a:pt x="135" y="490"/>
                  </a:lnTo>
                  <a:lnTo>
                    <a:pt x="335" y="490"/>
                  </a:lnTo>
                  <a:lnTo>
                    <a:pt x="335" y="364"/>
                  </a:lnTo>
                  <a:lnTo>
                    <a:pt x="135" y="364"/>
                  </a:lnTo>
                  <a:lnTo>
                    <a:pt x="135" y="128"/>
                  </a:lnTo>
                  <a:lnTo>
                    <a:pt x="363" y="128"/>
                  </a:lnTo>
                  <a:lnTo>
                    <a:pt x="363" y="0"/>
                  </a:lnTo>
                  <a:lnTo>
                    <a:pt x="0" y="0"/>
                  </a:lnTo>
                  <a:lnTo>
                    <a:pt x="0" y="8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sp>
          <p:nvSpPr>
            <p:cNvPr id="170" name="Freeform 28"/>
            <p:cNvSpPr>
              <a:spLocks noEditPoints="1"/>
            </p:cNvSpPr>
            <p:nvPr/>
          </p:nvSpPr>
          <p:spPr bwMode="auto">
            <a:xfrm>
              <a:off x="4094" y="1719"/>
              <a:ext cx="421" cy="884"/>
            </a:xfrm>
            <a:custGeom>
              <a:avLst/>
              <a:gdLst>
                <a:gd name="T0" fmla="*/ 88 w 177"/>
                <a:gd name="T1" fmla="*/ 0 h 371"/>
                <a:gd name="T2" fmla="*/ 0 w 177"/>
                <a:gd name="T3" fmla="*/ 96 h 371"/>
                <a:gd name="T4" fmla="*/ 0 w 177"/>
                <a:gd name="T5" fmla="*/ 275 h 371"/>
                <a:gd name="T6" fmla="*/ 88 w 177"/>
                <a:gd name="T7" fmla="*/ 371 h 371"/>
                <a:gd name="T8" fmla="*/ 177 w 177"/>
                <a:gd name="T9" fmla="*/ 275 h 371"/>
                <a:gd name="T10" fmla="*/ 177 w 177"/>
                <a:gd name="T11" fmla="*/ 96 h 371"/>
                <a:gd name="T12" fmla="*/ 88 w 177"/>
                <a:gd name="T13" fmla="*/ 0 h 371"/>
                <a:gd name="T14" fmla="*/ 88 w 177"/>
                <a:gd name="T15" fmla="*/ 317 h 371"/>
                <a:gd name="T16" fmla="*/ 57 w 177"/>
                <a:gd name="T17" fmla="*/ 277 h 371"/>
                <a:gd name="T18" fmla="*/ 57 w 177"/>
                <a:gd name="T19" fmla="*/ 94 h 371"/>
                <a:gd name="T20" fmla="*/ 88 w 177"/>
                <a:gd name="T21" fmla="*/ 53 h 371"/>
                <a:gd name="T22" fmla="*/ 120 w 177"/>
                <a:gd name="T23" fmla="*/ 94 h 371"/>
                <a:gd name="T24" fmla="*/ 120 w 177"/>
                <a:gd name="T25" fmla="*/ 277 h 371"/>
                <a:gd name="T26" fmla="*/ 88 w 177"/>
                <a:gd name="T27" fmla="*/ 31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71">
                  <a:moveTo>
                    <a:pt x="88" y="0"/>
                  </a:moveTo>
                  <a:cubicBezTo>
                    <a:pt x="33" y="0"/>
                    <a:pt x="0" y="36"/>
                    <a:pt x="0" y="96"/>
                  </a:cubicBezTo>
                  <a:cubicBezTo>
                    <a:pt x="0" y="275"/>
                    <a:pt x="0" y="275"/>
                    <a:pt x="0" y="275"/>
                  </a:cubicBezTo>
                  <a:cubicBezTo>
                    <a:pt x="0" y="335"/>
                    <a:pt x="33" y="371"/>
                    <a:pt x="88" y="371"/>
                  </a:cubicBezTo>
                  <a:cubicBezTo>
                    <a:pt x="144" y="371"/>
                    <a:pt x="177" y="335"/>
                    <a:pt x="177" y="275"/>
                  </a:cubicBezTo>
                  <a:cubicBezTo>
                    <a:pt x="177" y="96"/>
                    <a:pt x="177" y="96"/>
                    <a:pt x="177" y="96"/>
                  </a:cubicBezTo>
                  <a:cubicBezTo>
                    <a:pt x="177" y="35"/>
                    <a:pt x="145" y="0"/>
                    <a:pt x="88" y="0"/>
                  </a:cubicBezTo>
                  <a:close/>
                  <a:moveTo>
                    <a:pt x="88" y="317"/>
                  </a:moveTo>
                  <a:cubicBezTo>
                    <a:pt x="75" y="317"/>
                    <a:pt x="57" y="313"/>
                    <a:pt x="57" y="277"/>
                  </a:cubicBezTo>
                  <a:cubicBezTo>
                    <a:pt x="57" y="94"/>
                    <a:pt x="57" y="94"/>
                    <a:pt x="57" y="94"/>
                  </a:cubicBezTo>
                  <a:cubicBezTo>
                    <a:pt x="57" y="53"/>
                    <a:pt x="81" y="53"/>
                    <a:pt x="88" y="53"/>
                  </a:cubicBezTo>
                  <a:cubicBezTo>
                    <a:pt x="102" y="53"/>
                    <a:pt x="120" y="58"/>
                    <a:pt x="120" y="94"/>
                  </a:cubicBezTo>
                  <a:cubicBezTo>
                    <a:pt x="120" y="277"/>
                    <a:pt x="120" y="277"/>
                    <a:pt x="120" y="277"/>
                  </a:cubicBezTo>
                  <a:cubicBezTo>
                    <a:pt x="120" y="313"/>
                    <a:pt x="102" y="317"/>
                    <a:pt x="88" y="3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cs typeface="+mn-ea"/>
              </a:endParaRPr>
            </a:p>
          </p:txBody>
        </p:sp>
      </p:grpSp>
    </p:spTree>
    <p:custDataLst>
      <p:tags r:id="rId1"/>
    </p:custData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148"/>
                                        </p:tgtEl>
                                        <p:attrNameLst>
                                          <p:attrName>style.visibility</p:attrName>
                                        </p:attrNameLst>
                                      </p:cBhvr>
                                      <p:to>
                                        <p:strVal val="visible"/>
                                      </p:to>
                                    </p:set>
                                    <p:animEffect transition="in" filter="fade">
                                      <p:cBhvr>
                                        <p:cTn id="28" dur="1000"/>
                                        <p:tgtEl>
                                          <p:spTgt spid="148"/>
                                        </p:tgtEl>
                                      </p:cBhvr>
                                    </p:animEffect>
                                    <p:anim calcmode="lin" valueType="num">
                                      <p:cBhvr>
                                        <p:cTn id="29" dur="1000" fill="hold"/>
                                        <p:tgtEl>
                                          <p:spTgt spid="148"/>
                                        </p:tgtEl>
                                        <p:attrNameLst>
                                          <p:attrName>ppt_x</p:attrName>
                                        </p:attrNameLst>
                                      </p:cBhvr>
                                      <p:tavLst>
                                        <p:tav tm="0">
                                          <p:val>
                                            <p:strVal val="#ppt_x"/>
                                          </p:val>
                                        </p:tav>
                                        <p:tav tm="100000">
                                          <p:val>
                                            <p:strVal val="#ppt_x"/>
                                          </p:val>
                                        </p:tav>
                                      </p:tavLst>
                                    </p:anim>
                                    <p:anim calcmode="lin" valueType="num">
                                      <p:cBhvr>
                                        <p:cTn id="30" dur="1000" fill="hold"/>
                                        <p:tgtEl>
                                          <p:spTgt spid="148"/>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14" presetClass="entr" presetSubtype="10" fill="hold" nodeType="after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randombar(horizontal)">
                                      <p:cBhvr>
                                        <p:cTn id="34" dur="500"/>
                                        <p:tgtEl>
                                          <p:spTgt spid="16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left)">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25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10" presetClass="entr" presetSubtype="0" fill="hold" grpId="1" nodeType="withEffect">
                                  <p:stCondLst>
                                    <p:cond delay="25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1" nodeType="withEffect">
                                  <p:stCondLst>
                                    <p:cond delay="25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grpId="1" nodeType="withEffect">
                                  <p:stCondLst>
                                    <p:cond delay="25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0" presetClass="path" presetSubtype="0" accel="50000" decel="50000" fill="hold" grpId="0" nodeType="withEffect">
                                  <p:stCondLst>
                                    <p:cond delay="0"/>
                                  </p:stCondLst>
                                  <p:childTnLst>
                                    <p:animMotion origin="layout" path="M -0.11458 0.07284 L -0.11458 0.07315 C -0.11146 0.07099 -0.10833 0.06945 -0.10503 0.06759 C -0.10156 0.06513 -0.09878 0.06266 -0.09549 0.0605 C -0.09462 0.05957 -0.09375 0.05895 -0.09236 0.05803 C -0.08733 0.05525 -0.08594 0.05494 -0.08281 0.05216 C -0.07639 0.04661 -0.0842 0.05185 -0.07326 0.0463 C -0.07326 0.04661 -0.06562 0.04198 -0.06371 0.04105 C -0.06285 0.04043 -0.06233 0.03951 -0.06059 0.0392 L -0.05417 0.03735 C -0.04826 0.03272 -0.05608 0.03704 -0.04149 0.03334 C -0.03871 0.03241 -0.03785 0.03148 -0.03507 0.03087 C -0.02153 0.02747 -0.02326 0.02963 -0.01285 0.02624 C 0.01302 0.01729 -0.02187 0.02747 -5.55556E-7 0.0213 C 0.00122 0.02068 0.00226 0.02006 0.00313 0.01945 C 0.00451 0.01883 0.00399 0.0179 0.00625 0.01729 C 0.00851 0.01667 0.01302 0.01667 0.0158 0.01605 C 0.02674 0.01451 0.03403 0.01235 0.04184 0.01019 C 0.04045 0.00895 0.03993 0.00772 0.0382 0.00648 C 0.03767 0.00618 0.03767 0.00525 0.0349 0.00494 C 0.03177 0.00432 0.02622 0.00401 0.02222 0.00371 C 0.00486 0.00155 0.02865 0.0034 0.00625 0.00185 C 0.0026 -0.00031 0.00538 0.00062 -5.55556E-7 -0.00031 L -5.55556E-7 -2.34568E-6 " pathEditMode="relative" rAng="0" ptsTypes="AAAAAAAAAAAAAAAAAAAAAAAA">
                                      <p:cBhvr>
                                        <p:cTn id="54" dur="2000" fill="hold"/>
                                        <p:tgtEl>
                                          <p:spTgt spid="72"/>
                                        </p:tgtEl>
                                        <p:attrNameLst>
                                          <p:attrName>ppt_x</p:attrName>
                                          <p:attrName>ppt_y</p:attrName>
                                        </p:attrNameLst>
                                      </p:cBhvr>
                                      <p:rCtr x="7813" y="-3642"/>
                                    </p:animMotion>
                                  </p:childTnLst>
                                </p:cTn>
                              </p:par>
                              <p:par>
                                <p:cTn id="55" presetID="0" presetClass="path" presetSubtype="0" accel="50000" decel="50000" fill="hold" grpId="0" nodeType="withEffect">
                                  <p:stCondLst>
                                    <p:cond delay="0"/>
                                  </p:stCondLst>
                                  <p:childTnLst>
                                    <p:animMotion origin="layout" path="M -0.05833 0.28673 L -0.05833 0.28796 C -0.05677 0.27932 -0.05521 0.27315 -0.05347 0.26605 C -0.05174 0.25617 -0.05035 0.2466 -0.04861 0.23796 C -0.04826 0.23426 -0.04774 0.2321 -0.04705 0.22839 C -0.04462 0.21728 -0.04375 0.21605 -0.04219 0.20525 C -0.03889 0.18333 -0.04288 0.20401 -0.03733 0.1821 C -0.03733 0.18333 -0.03351 0.16512 -0.03247 0.16142 C -0.03212 0.15926 -0.03177 0.15555 -0.0309 0.15432 L -0.0276 0.14691 C -0.02465 0.1287 -0.02865 0.14568 -0.02118 0.13117 C -0.01979 0.12747 -0.01927 0.12407 -0.01788 0.1216 C -0.01094 0.10802 -0.01198 0.11666 -0.0066 0.10339 C 0.0066 0.06821 -0.01111 0.10802 8.33333E-7 0.08395 C 0.00052 0.08148 0.00104 0.07901 0.00156 0.07654 C 0.00226 0.07407 0.00191 0.07068 0.00312 0.06821 C 0.00434 0.06574 0.0066 0.06574 0.00799 0.06327 C 0.01354 0.0571 0.01736 0.04876 0.02135 0.04012 C 0.02049 0.03518 0.02031 0.03055 0.01944 0.02562 C 0.0191 0.02438 0.0191 0.02068 0.01771 0.01944 C 0.01615 0.01697 0.01337 0.01605 0.01128 0.01481 C 0.00243 0.00617 0.01458 0.01358 0.00312 0.00741 C 0.00121 -0.00093 0.00278 0.00247 8.33333E-7 -0.00093 L 8.33333E-7 1.7284E-6 " pathEditMode="relative" rAng="0" ptsTypes="AAAAAAAAAAAAAAAAAAAAAAAA">
                                      <p:cBhvr>
                                        <p:cTn id="56" dur="2000" fill="hold"/>
                                        <p:tgtEl>
                                          <p:spTgt spid="71"/>
                                        </p:tgtEl>
                                        <p:attrNameLst>
                                          <p:attrName>ppt_x</p:attrName>
                                          <p:attrName>ppt_y</p:attrName>
                                        </p:attrNameLst>
                                      </p:cBhvr>
                                      <p:rCtr x="3976" y="-14321"/>
                                    </p:animMotion>
                                  </p:childTnLst>
                                </p:cTn>
                              </p:par>
                              <p:par>
                                <p:cTn id="57" presetID="0" presetClass="path" presetSubtype="0" accel="50000" decel="50000" fill="hold" grpId="0" nodeType="withEffect">
                                  <p:stCondLst>
                                    <p:cond delay="0"/>
                                  </p:stCondLst>
                                  <p:childTnLst>
                                    <p:animMotion origin="layout" path="M 0.07812 0.3213 L 0.07812 0.32284 C 0.07586 0.31327 0.07378 0.30648 0.07152 0.29815 C 0.06909 0.28734 0.06718 0.27654 0.0651 0.26697 C 0.06441 0.26265 0.06388 0.26018 0.06284 0.25586 C 0.05954 0.24383 0.0585 0.24228 0.05642 0.23025 C 0.05208 0.20555 0.05729 0.2287 0.04982 0.20432 C 0.04982 0.20555 0.04461 0.18518 0.0434 0.18117 C 0.0427 0.17839 0.04236 0.17438 0.04132 0.17284 L 0.0368 0.16481 C 0.03281 0.14444 0.03819 0.16327 0.02829 0.14691 C 0.02638 0.1429 0.02569 0.13889 0.02378 0.13611 C 0.01458 0.1213 0.01579 0.13055 0.00868 0.11574 C -0.00886 0.07623 0.01493 0.1213 4.16667E-6 0.09383 C -0.00087 0.09136 -0.00157 0.08858 -0.00226 0.0858 C -0.00313 0.08302 -0.00278 0.07901 -0.00434 0.07623 C -0.00591 0.07346 -0.00886 0.07346 -0.01077 0.07068 C -0.01823 0.06389 -0.02327 0.05432 -0.02848 0.04506 C -0.02761 0.03951 -0.02726 0.03395 -0.02605 0.0287 C -0.0257 0.02716 -0.0257 0.02315 -0.02379 0.02191 C -0.02171 0.01914 -0.01789 0.01759 -0.01511 0.01636 C -0.0033 0.00679 -0.01962 0.01481 -0.00434 0.00802 C -0.00174 -0.00124 -0.00365 0.00278 4.16667E-6 -0.00124 L 4.16667E-6 7.40741E-7 " pathEditMode="relative" rAng="0" ptsTypes="AAAAAAAAAAAAAAAAAAAAAAAA">
                                      <p:cBhvr>
                                        <p:cTn id="58" dur="2000" fill="hold"/>
                                        <p:tgtEl>
                                          <p:spTgt spid="70"/>
                                        </p:tgtEl>
                                        <p:attrNameLst>
                                          <p:attrName>ppt_x</p:attrName>
                                          <p:attrName>ppt_y</p:attrName>
                                        </p:attrNameLst>
                                      </p:cBhvr>
                                      <p:rCtr x="-5330" y="-16049"/>
                                    </p:animMotion>
                                  </p:childTnLst>
                                </p:cTn>
                              </p:par>
                              <p:par>
                                <p:cTn id="59" presetID="0" presetClass="path" presetSubtype="0" accel="50000" decel="50000" fill="hold" grpId="0" nodeType="withEffect">
                                  <p:stCondLst>
                                    <p:cond delay="0"/>
                                  </p:stCondLst>
                                  <p:childTnLst>
                                    <p:animMotion origin="layout" path="M 0.13021 0.06389 L 0.13021 0.06451 C 0.12622 0.06235 0.12257 0.0608 0.11875 0.05926 C 0.11493 0.05679 0.11198 0.05494 0.10799 0.05309 C 0.10712 0.05185 0.10608 0.05154 0.10469 0.05093 C 0.09878 0.04846 0.0974 0.04815 0.09392 0.04568 C 0.08646 0.04074 0.09549 0.04537 0.08299 0.04043 C 0.08299 0.04074 0.07413 0.03642 0.07205 0.0358 C 0.07118 0.03519 0.07049 0.03426 0.06858 0.03426 L 0.06111 0.03241 C 0.05451 0.0284 0.06354 0.0321 0.04705 0.02901 C 0.04375 0.02809 0.04288 0.02747 0.03941 0.02685 C 0.02431 0.02377 0.02622 0.02562 0.01441 0.02284 C -0.01493 0.01481 0.02465 0.02377 2.77778E-7 0.01852 C -0.00174 0.01759 -0.0026 0.01728 -0.00365 0.01667 C -0.00538 0.01636 -0.00469 0.01512 -0.00729 0.01481 C -0.00972 0.0142 -0.01493 0.0142 -0.01823 0.01389 C -0.03038 0.01265 -0.03872 0.01049 -0.04722 0.00833 C -0.04583 0.00741 -0.04531 0.00648 -0.04323 0.00556 C -0.04288 0.00494 -0.04288 0.00432 -0.03958 0.00401 C -0.03611 0.0034 -0.03003 0.00309 -0.02517 0.00309 C -0.00573 0.00093 -0.03247 0.00247 -0.00729 0.00123 C -0.00313 -0.00031 -0.00625 1.27719E-16 2.77778E-7 -0.00031 L 2.77778E-7 1.27719E-16 " pathEditMode="relative" rAng="0" ptsTypes="AAAAAAAAAAAAAAAAAAAAAAAA">
                                      <p:cBhvr>
                                        <p:cTn id="60" dur="2000" fill="hold"/>
                                        <p:tgtEl>
                                          <p:spTgt spid="69"/>
                                        </p:tgtEl>
                                        <p:attrNameLst>
                                          <p:attrName>ppt_x</p:attrName>
                                          <p:attrName>ppt_y</p:attrName>
                                        </p:attrNameLst>
                                      </p:cBhvr>
                                      <p:rCtr x="-8872" y="-3179"/>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25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par>
                                <p:cTn id="66" presetID="10" presetClass="entr" presetSubtype="0" fill="hold" nodeType="withEffect">
                                  <p:stCondLst>
                                    <p:cond delay="25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nodeType="withEffect">
                                  <p:stCondLst>
                                    <p:cond delay="250"/>
                                  </p:stCondLst>
                                  <p:childTnLst>
                                    <p:set>
                                      <p:cBhvr>
                                        <p:cTn id="70" dur="1" fill="hold">
                                          <p:stCondLst>
                                            <p:cond delay="0"/>
                                          </p:stCondLst>
                                        </p:cTn>
                                        <p:tgtEl>
                                          <p:spTgt spid="108"/>
                                        </p:tgtEl>
                                        <p:attrNameLst>
                                          <p:attrName>style.visibility</p:attrName>
                                        </p:attrNameLst>
                                      </p:cBhvr>
                                      <p:to>
                                        <p:strVal val="visible"/>
                                      </p:to>
                                    </p:set>
                                    <p:animEffect transition="in" filter="fade">
                                      <p:cBhvr>
                                        <p:cTn id="71" dur="500"/>
                                        <p:tgtEl>
                                          <p:spTgt spid="108"/>
                                        </p:tgtEl>
                                      </p:cBhvr>
                                    </p:animEffect>
                                  </p:childTnLst>
                                </p:cTn>
                              </p:par>
                              <p:par>
                                <p:cTn id="72" presetID="10" presetClass="entr" presetSubtype="0" fill="hold" nodeType="withEffect">
                                  <p:stCondLst>
                                    <p:cond delay="250"/>
                                  </p:stCondLst>
                                  <p:childTnLst>
                                    <p:set>
                                      <p:cBhvr>
                                        <p:cTn id="73" dur="1" fill="hold">
                                          <p:stCondLst>
                                            <p:cond delay="0"/>
                                          </p:stCondLst>
                                        </p:cTn>
                                        <p:tgtEl>
                                          <p:spTgt spid="122"/>
                                        </p:tgtEl>
                                        <p:attrNameLst>
                                          <p:attrName>style.visibility</p:attrName>
                                        </p:attrNameLst>
                                      </p:cBhvr>
                                      <p:to>
                                        <p:strVal val="visible"/>
                                      </p:to>
                                    </p:set>
                                    <p:animEffect transition="in" filter="fade">
                                      <p:cBhvr>
                                        <p:cTn id="74" dur="500"/>
                                        <p:tgtEl>
                                          <p:spTgt spid="122"/>
                                        </p:tgtEl>
                                      </p:cBhvr>
                                    </p:animEffect>
                                  </p:childTnLst>
                                </p:cTn>
                              </p:par>
                              <p:par>
                                <p:cTn id="75" presetID="0" presetClass="path" presetSubtype="0" accel="50000" decel="50000" fill="hold" nodeType="withEffect">
                                  <p:stCondLst>
                                    <p:cond delay="0"/>
                                  </p:stCondLst>
                                  <p:childTnLst>
                                    <p:animMotion origin="layout" path="M 0.17934 0.09722 L 0.17934 0.09722 C 0.16059 0.06389 0.18038 0.09629 0.16701 0.07963 C 0.16441 0.07654 0.1625 0.0716 0.15972 0.06882 C 0.15746 0.06666 0.15468 0.06635 0.15243 0.0645 C 0.14947 0.06203 0.1467 0.05895 0.14392 0.05586 C 0.1375 0.04907 0.1342 0.0429 0.12673 0.03858 C 0.12413 0.03703 0.121 0.03734 0.11822 0.03642 C 0.11614 0.0358 0.11423 0.03518 0.11215 0.03426 C 0.11111 0.03364 0.10225 0.02777 0.1 0.02777 C 0.08211 0.02654 0.06423 0.02623 0.04635 0.02561 L 0.03524 0.02345 C 0.03038 0.02253 0.02552 0.02253 0.02066 0.02129 C 0.01805 0.02037 0.01336 0.01697 0.01336 0.01697 C 0.01041 0.01172 0.00763 0.00617 0.00364 0.00401 C -0.00053 0.00154 1.94444E-6 0.00401 1.94444E-6 -0.00031 L 1.94444E-6 -0.00031 " pathEditMode="relative" ptsTypes="AAAAAAAAAAAAAAAAA">
                                      <p:cBhvr>
                                        <p:cTn id="76" dur="2000" fill="hold"/>
                                        <p:tgtEl>
                                          <p:spTgt spid="85"/>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07691 0.35772 L 0.07691 0.35772 C 0.07639 0.34321 0.07639 0.32871 0.07553 0.3142 C 0.07431 0.29075 0.07309 0.29846 0.06823 0.27747 C 0.06719 0.27254 0.06684 0.26698 0.0658 0.26204 C 0.06494 0.25772 0.06337 0.25371 0.06216 0.24908 C 0.06129 0.24568 0.06059 0.24198 0.05973 0.23828 C 0.05695 0.22809 0.05122 0.20803 0.05122 0.20803 C 0.04931 0.18704 0.05139 0.20247 0.04757 0.18642 C 0.04514 0.17655 0.04792 0.18272 0.04393 0.17531 C 0.04306 0.17192 0.04237 0.16821 0.0415 0.16451 C 0.03698 0.14877 0.03959 0.17038 0.03403 0.14075 C 0.02934 0.11575 0.03403 0.13828 0.02917 0.11914 C 0.0283 0.11544 0.02744 0.11204 0.02674 0.10834 C 0.02622 0.10556 0.02622 0.10247 0.02553 0.0997 C 0.02414 0.09352 0.02066 0.0821 0.02066 0.0821 C 0.02032 0.07778 0.02014 0.07346 0.01945 0.06914 C 0.01893 0.06605 0.01771 0.06359 0.01702 0.0605 C 0.0165 0.05834 0.01632 0.05618 0.0158 0.05402 C 0.01424 0.04815 0.01233 0.0426 0.01094 0.03673 C 0.00712 0.02192 0.01303 0.03982 0.0073 0.02161 C 0.00643 0.01914 0.00556 0.01729 0.00487 0.01513 C 0.00382 0.01235 0.0033 0.00926 0.00244 0.00649 C 0.00157 0.00402 1.73472E-18 6.04938E-6 1.73472E-18 6.04938E-6 L 1.73472E-18 6.04938E-6 " pathEditMode="relative" ptsTypes="AAAAAAAAAAAAAAAAAAAAAAAAA">
                                      <p:cBhvr>
                                        <p:cTn id="78" dur="2000" fill="hold"/>
                                        <p:tgtEl>
                                          <p:spTgt spid="73"/>
                                        </p:tgtEl>
                                        <p:attrNameLst>
                                          <p:attrName>ppt_x</p:attrName>
                                          <p:attrName>ppt_y</p:attrName>
                                        </p:attrNameLst>
                                      </p:cBhvr>
                                    </p:animMotion>
                                  </p:childTnLst>
                                </p:cTn>
                              </p:par>
                              <p:par>
                                <p:cTn id="79" presetID="0" presetClass="path" presetSubtype="0" accel="50000" decel="50000" fill="hold" nodeType="withEffect">
                                  <p:stCondLst>
                                    <p:cond delay="0"/>
                                  </p:stCondLst>
                                  <p:childTnLst>
                                    <p:animMotion origin="layout" path="M -0.08767 0.35524 L -0.08767 0.35524 C -0.08611 0.34845 -0.08438 0.34228 -0.08281 0.33549 C -0.08195 0.33148 -0.08195 0.32623 -0.08038 0.32253 C -0.07674 0.31296 -0.07847 0.31851 -0.07552 0.30524 C -0.07465 0.29351 -0.07465 0.28765 -0.07188 0.27716 C -0.07049 0.2716 -0.06858 0.26697 -0.06701 0.26172 C -0.06476 0.2287 -0.0684 0.26018 -0.05851 0.225 C -0.05677 0.21882 -0.05642 0.21172 -0.05486 0.20555 C -0.05278 0.19722 -0.04965 0.18981 -0.04757 0.18179 C -0.03004 0.11759 -0.04392 0.16635 -0.03281 0.11882 C -0.03177 0.11419 -0.03021 0.11018 -0.02917 0.10586 C -0.0283 0.10154 -0.02778 0.09691 -0.02674 0.0929 C -0.02587 0.08919 -0.02517 0.08549 -0.02431 0.08179 C -0.02379 0.07963 -0.02361 0.07747 -0.02309 0.0753 C -0.0224 0.07253 -0.02136 0.06975 -0.02066 0.06666 C -0.02014 0.0645 -0.02014 0.06203 -0.01945 0.06018 C -0.00955 0.03395 -0.0217 0.075 -0.01337 0.04506 C -0.01302 0.04228 -0.01285 0.03919 -0.01215 0.03642 C -0.00972 0.02654 -0.00868 0.02592 -0.00486 0.01913 C -0.00399 0.01481 -0.00417 0.00926 -0.00243 0.00617 C 0.00035 0.00123 1.11111E-6 0.0037 1.11111E-6 -0.00031 L 1.11111E-6 -0.00031 " pathEditMode="relative" ptsTypes="AAAAAAAAAAAAAAAAAAAAAAA">
                                      <p:cBhvr>
                                        <p:cTn id="80" dur="2000" fill="hold"/>
                                        <p:tgtEl>
                                          <p:spTgt spid="108"/>
                                        </p:tgtEl>
                                        <p:attrNameLst>
                                          <p:attrName>ppt_x</p:attrName>
                                          <p:attrName>ppt_y</p:attrName>
                                        </p:attrNameLst>
                                      </p:cBhvr>
                                    </p:animMotion>
                                  </p:childTnLst>
                                </p:cTn>
                              </p:par>
                              <p:par>
                                <p:cTn id="81" presetID="0" presetClass="path" presetSubtype="0" accel="50000" decel="50000" fill="hold" nodeType="withEffect">
                                  <p:stCondLst>
                                    <p:cond delay="0"/>
                                  </p:stCondLst>
                                  <p:childTnLst>
                                    <p:animMotion origin="layout" path="M -0.19999 0.07777 L -0.19999 0.07777 C -0.19479 0.07438 -0.18836 0.07098 -0.18298 0.06666 C -0.18055 0.06481 -0.17829 0.06203 -0.17569 0.06018 C -0.16649 0.05401 -0.15694 0.04876 -0.14756 0.0429 C -0.13072 0.0324 -0.13732 0.0358 -0.11961 0.02561 C -0.1144 0.02253 -0.10902 0.02037 -0.10381 0.01697 C -0.0993 0.01388 -0.09461 0.01172 -0.09027 0.00833 C -0.08732 0.00586 -0.08489 0.00154 -0.08176 -0.00031 C -0.07916 -0.00216 -0.07604 -0.00155 -0.07326 -0.00247 C -0.06805 -0.00433 -0.06926 -0.00463 -0.06475 -0.00679 C -0.05954 -0.00957 -0.05833 -0.00957 -0.0526 -0.01112 C -0.04201 -0.0105 -0.03142 -0.0105 -0.02083 -0.00895 C -0.01961 -0.00895 -0.0184 -0.00741 -0.01718 -0.00679 C -0.01267 -0.00463 -0.00624 -0.00186 -0.00138 -0.00031 C -0.00086 -0.00031 -0.00051 -0.00031 8.05556E-6 -0.00031 L 8.05556E-6 -0.00031 " pathEditMode="relative" ptsTypes="AAAAAAAAAAAAAAAAA">
                                      <p:cBhvr>
                                        <p:cTn id="82" dur="2000" fill="hold"/>
                                        <p:tgtEl>
                                          <p:spTgt spid="122"/>
                                        </p:tgtEl>
                                        <p:attrNameLst>
                                          <p:attrName>ppt_x</p:attrName>
                                          <p:attrName>ppt_y</p:attrName>
                                        </p:attrNameLst>
                                      </p:cBhvr>
                                    </p:animMotion>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142"/>
                                        </p:tgtEl>
                                        <p:attrNameLst>
                                          <p:attrName>style.visibility</p:attrName>
                                        </p:attrNameLst>
                                      </p:cBhvr>
                                      <p:to>
                                        <p:strVal val="visible"/>
                                      </p:to>
                                    </p:set>
                                    <p:animEffect transition="in" filter="fade">
                                      <p:cBhvr>
                                        <p:cTn id="87" dur="1000"/>
                                        <p:tgtEl>
                                          <p:spTgt spid="142"/>
                                        </p:tgtEl>
                                      </p:cBhvr>
                                    </p:animEffect>
                                    <p:anim calcmode="lin" valueType="num">
                                      <p:cBhvr>
                                        <p:cTn id="88" dur="1000" fill="hold"/>
                                        <p:tgtEl>
                                          <p:spTgt spid="142"/>
                                        </p:tgtEl>
                                        <p:attrNameLst>
                                          <p:attrName>ppt_x</p:attrName>
                                        </p:attrNameLst>
                                      </p:cBhvr>
                                      <p:tavLst>
                                        <p:tav tm="0">
                                          <p:val>
                                            <p:strVal val="#ppt_x"/>
                                          </p:val>
                                        </p:tav>
                                        <p:tav tm="100000">
                                          <p:val>
                                            <p:strVal val="#ppt_x"/>
                                          </p:val>
                                        </p:tav>
                                      </p:tavLst>
                                    </p:anim>
                                    <p:anim calcmode="lin" valueType="num">
                                      <p:cBhvr>
                                        <p:cTn id="89" dur="1000" fill="hold"/>
                                        <p:tgtEl>
                                          <p:spTgt spid="14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36"/>
                                        </p:tgtEl>
                                        <p:attrNameLst>
                                          <p:attrName>style.visibility</p:attrName>
                                        </p:attrNameLst>
                                      </p:cBhvr>
                                      <p:to>
                                        <p:strVal val="visible"/>
                                      </p:to>
                                    </p:set>
                                    <p:animEffect transition="in" filter="fade">
                                      <p:cBhvr>
                                        <p:cTn id="92" dur="1000"/>
                                        <p:tgtEl>
                                          <p:spTgt spid="136"/>
                                        </p:tgtEl>
                                      </p:cBhvr>
                                    </p:animEffect>
                                    <p:anim calcmode="lin" valueType="num">
                                      <p:cBhvr>
                                        <p:cTn id="93" dur="1000" fill="hold"/>
                                        <p:tgtEl>
                                          <p:spTgt spid="136"/>
                                        </p:tgtEl>
                                        <p:attrNameLst>
                                          <p:attrName>ppt_x</p:attrName>
                                        </p:attrNameLst>
                                      </p:cBhvr>
                                      <p:tavLst>
                                        <p:tav tm="0">
                                          <p:val>
                                            <p:strVal val="#ppt_x"/>
                                          </p:val>
                                        </p:tav>
                                        <p:tav tm="100000">
                                          <p:val>
                                            <p:strVal val="#ppt_x"/>
                                          </p:val>
                                        </p:tav>
                                      </p:tavLst>
                                    </p:anim>
                                    <p:anim calcmode="lin" valueType="num">
                                      <p:cBhvr>
                                        <p:cTn id="94" dur="1000" fill="hold"/>
                                        <p:tgtEl>
                                          <p:spTgt spid="13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45"/>
                                        </p:tgtEl>
                                        <p:attrNameLst>
                                          <p:attrName>style.visibility</p:attrName>
                                        </p:attrNameLst>
                                      </p:cBhvr>
                                      <p:to>
                                        <p:strVal val="visible"/>
                                      </p:to>
                                    </p:set>
                                    <p:animEffect transition="in" filter="fade">
                                      <p:cBhvr>
                                        <p:cTn id="97" dur="1000"/>
                                        <p:tgtEl>
                                          <p:spTgt spid="145"/>
                                        </p:tgtEl>
                                      </p:cBhvr>
                                    </p:animEffect>
                                    <p:anim calcmode="lin" valueType="num">
                                      <p:cBhvr>
                                        <p:cTn id="98" dur="1000" fill="hold"/>
                                        <p:tgtEl>
                                          <p:spTgt spid="145"/>
                                        </p:tgtEl>
                                        <p:attrNameLst>
                                          <p:attrName>ppt_x</p:attrName>
                                        </p:attrNameLst>
                                      </p:cBhvr>
                                      <p:tavLst>
                                        <p:tav tm="0">
                                          <p:val>
                                            <p:strVal val="#ppt_x"/>
                                          </p:val>
                                        </p:tav>
                                        <p:tav tm="100000">
                                          <p:val>
                                            <p:strVal val="#ppt_x"/>
                                          </p:val>
                                        </p:tav>
                                      </p:tavLst>
                                    </p:anim>
                                    <p:anim calcmode="lin" valueType="num">
                                      <p:cBhvr>
                                        <p:cTn id="99" dur="1000" fill="hold"/>
                                        <p:tgtEl>
                                          <p:spTgt spid="145"/>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39"/>
                                        </p:tgtEl>
                                        <p:attrNameLst>
                                          <p:attrName>style.visibility</p:attrName>
                                        </p:attrNameLst>
                                      </p:cBhvr>
                                      <p:to>
                                        <p:strVal val="visible"/>
                                      </p:to>
                                    </p:set>
                                    <p:animEffect transition="in" filter="fade">
                                      <p:cBhvr>
                                        <p:cTn id="102" dur="1000"/>
                                        <p:tgtEl>
                                          <p:spTgt spid="139"/>
                                        </p:tgtEl>
                                      </p:cBhvr>
                                    </p:animEffect>
                                    <p:anim calcmode="lin" valueType="num">
                                      <p:cBhvr>
                                        <p:cTn id="103" dur="1000" fill="hold"/>
                                        <p:tgtEl>
                                          <p:spTgt spid="139"/>
                                        </p:tgtEl>
                                        <p:attrNameLst>
                                          <p:attrName>ppt_x</p:attrName>
                                        </p:attrNameLst>
                                      </p:cBhvr>
                                      <p:tavLst>
                                        <p:tav tm="0">
                                          <p:val>
                                            <p:strVal val="#ppt_x"/>
                                          </p:val>
                                        </p:tav>
                                        <p:tav tm="100000">
                                          <p:val>
                                            <p:strVal val="#ppt_x"/>
                                          </p:val>
                                        </p:tav>
                                      </p:tavLst>
                                    </p:anim>
                                    <p:anim calcmode="lin" valueType="num">
                                      <p:cBhvr>
                                        <p:cTn id="104" dur="1000" fill="hold"/>
                                        <p:tgtEl>
                                          <p:spTgt spid="139"/>
                                        </p:tgtEl>
                                        <p:attrNameLst>
                                          <p:attrName>ppt_y</p:attrName>
                                        </p:attrNameLst>
                                      </p:cBhvr>
                                      <p:tavLst>
                                        <p:tav tm="0">
                                          <p:val>
                                            <p:strVal val="#ppt_y+.1"/>
                                          </p:val>
                                        </p:tav>
                                        <p:tav tm="100000">
                                          <p:val>
                                            <p:strVal val="#ppt_y"/>
                                          </p:val>
                                        </p:tav>
                                      </p:tavLst>
                                    </p:anim>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fade">
                                      <p:cBhvr>
                                        <p:cTn id="108"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67" grpId="0"/>
      <p:bldP spid="68" grpId="0" animBg="1"/>
      <p:bldP spid="69" grpId="0" animBg="1"/>
      <p:bldP spid="69" grpId="1" animBg="1"/>
      <p:bldP spid="70" grpId="0" animBg="1"/>
      <p:bldP spid="70" grpId="1" animBg="1"/>
      <p:bldP spid="71" grpId="0" animBg="1"/>
      <p:bldP spid="71" grpId="1" animBg="1"/>
      <p:bldP spid="72" grpId="0" animBg="1"/>
      <p:bldP spid="7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研究综述</a:t>
            </a:r>
            <a:endParaRPr lang="zh-CN" altLang="en-US" sz="2000" spc="300" dirty="0">
              <a:latin typeface="+mn-ea"/>
              <a:cs typeface="+mn-ea"/>
            </a:endParaRPr>
          </a:p>
        </p:txBody>
      </p:sp>
      <p:sp>
        <p:nvSpPr>
          <p:cNvPr id="27" name="TextBox 26"/>
          <p:cNvSpPr txBox="1"/>
          <p:nvPr/>
        </p:nvSpPr>
        <p:spPr>
          <a:xfrm>
            <a:off x="2351812" y="267886"/>
            <a:ext cx="1723549"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RESEARCH REVIEW</a:t>
            </a:r>
            <a:endParaRPr lang="zh-CN" altLang="en-US" dirty="0">
              <a:solidFill>
                <a:srgbClr val="0070C0"/>
              </a:solidFill>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grpSp>
        <p:nvGrpSpPr>
          <p:cNvPr id="37" name="组合 36"/>
          <p:cNvGrpSpPr/>
          <p:nvPr/>
        </p:nvGrpSpPr>
        <p:grpSpPr>
          <a:xfrm>
            <a:off x="4312811" y="2297406"/>
            <a:ext cx="556480" cy="477175"/>
            <a:chOff x="3546346" y="2339026"/>
            <a:chExt cx="897787" cy="769842"/>
          </a:xfrm>
          <a:solidFill>
            <a:schemeClr val="bg1">
              <a:lumMod val="50000"/>
            </a:schemeClr>
          </a:solidFill>
        </p:grpSpPr>
        <p:sp>
          <p:nvSpPr>
            <p:cNvPr id="38"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39"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40"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41"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42"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43"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44"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sp>
        <p:nvSpPr>
          <p:cNvPr id="45" name="文本框 44"/>
          <p:cNvSpPr txBox="1"/>
          <p:nvPr/>
        </p:nvSpPr>
        <p:spPr bwMode="auto">
          <a:xfrm flipH="1">
            <a:off x="3669617" y="3084683"/>
            <a:ext cx="1804768" cy="549381"/>
          </a:xfrm>
          <a:prstGeom prst="rect">
            <a:avLst/>
          </a:prstGeom>
          <a:noFill/>
        </p:spPr>
        <p:txBody>
          <a:bodyPr wrap="square">
            <a:spAutoFit/>
          </a:bodyPr>
          <a:lstStyle/>
          <a:p>
            <a:pPr algn="ct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46" name="文本框 45"/>
          <p:cNvSpPr txBox="1"/>
          <p:nvPr/>
        </p:nvSpPr>
        <p:spPr bwMode="auto">
          <a:xfrm flipH="1">
            <a:off x="3850952" y="2823226"/>
            <a:ext cx="1442098" cy="323165"/>
          </a:xfrm>
          <a:prstGeom prst="rect">
            <a:avLst/>
          </a:prstGeom>
          <a:noFill/>
        </p:spPr>
        <p:txBody>
          <a:bodyPr>
            <a:spAutoFit/>
          </a:bodyPr>
          <a:lstStyle/>
          <a:p>
            <a:pPr algn="ctr">
              <a:defRPr/>
            </a:pPr>
            <a:r>
              <a:rPr lang="zh-CN" altLang="en-US" sz="1500" dirty="0">
                <a:latin typeface="+mn-ea"/>
                <a:cs typeface="+mn-ea"/>
              </a:rPr>
              <a:t>在此添加标题</a:t>
            </a:r>
            <a:endParaRPr lang="zh-CN" altLang="en-US" sz="1500" dirty="0">
              <a:latin typeface="+mn-ea"/>
              <a:cs typeface="+mn-ea"/>
            </a:endParaRPr>
          </a:p>
        </p:txBody>
      </p:sp>
      <p:grpSp>
        <p:nvGrpSpPr>
          <p:cNvPr id="47" name="组合 46"/>
          <p:cNvGrpSpPr/>
          <p:nvPr/>
        </p:nvGrpSpPr>
        <p:grpSpPr>
          <a:xfrm>
            <a:off x="3133836" y="1235840"/>
            <a:ext cx="916671" cy="2799324"/>
            <a:chOff x="4124326" y="1343025"/>
            <a:chExt cx="1478896" cy="4164157"/>
          </a:xfrm>
        </p:grpSpPr>
        <p:cxnSp>
          <p:nvCxnSpPr>
            <p:cNvPr id="48" name="直接连接符 47"/>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24326" y="3429001"/>
              <a:ext cx="147889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2" name="椭圆 51"/>
          <p:cNvSpPr/>
          <p:nvPr/>
        </p:nvSpPr>
        <p:spPr>
          <a:xfrm>
            <a:off x="4063730" y="2585197"/>
            <a:ext cx="106457" cy="106457"/>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nvGrpSpPr>
          <p:cNvPr id="53" name="组合 52"/>
          <p:cNvGrpSpPr/>
          <p:nvPr/>
        </p:nvGrpSpPr>
        <p:grpSpPr>
          <a:xfrm flipH="1">
            <a:off x="5104210" y="1235840"/>
            <a:ext cx="848431" cy="2799324"/>
            <a:chOff x="4124326" y="1343025"/>
            <a:chExt cx="1368802" cy="4164157"/>
          </a:xfrm>
        </p:grpSpPr>
        <p:cxnSp>
          <p:nvCxnSpPr>
            <p:cNvPr id="54" name="直接连接符 53"/>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4124326" y="3429001"/>
              <a:ext cx="13688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8" name="椭圆 57"/>
          <p:cNvSpPr/>
          <p:nvPr/>
        </p:nvSpPr>
        <p:spPr>
          <a:xfrm flipH="1">
            <a:off x="4987728" y="2585197"/>
            <a:ext cx="106457" cy="106457"/>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nvGrpSpPr>
          <p:cNvPr id="59" name="组合 58"/>
          <p:cNvGrpSpPr/>
          <p:nvPr/>
        </p:nvGrpSpPr>
        <p:grpSpPr>
          <a:xfrm>
            <a:off x="2546326" y="894581"/>
            <a:ext cx="682519" cy="682519"/>
            <a:chOff x="2546326" y="827906"/>
            <a:chExt cx="682519" cy="682519"/>
          </a:xfrm>
        </p:grpSpPr>
        <p:grpSp>
          <p:nvGrpSpPr>
            <p:cNvPr id="60" name="组合 59"/>
            <p:cNvGrpSpPr/>
            <p:nvPr/>
          </p:nvGrpSpPr>
          <p:grpSpPr>
            <a:xfrm>
              <a:off x="2546326" y="827906"/>
              <a:ext cx="682519" cy="682519"/>
              <a:chOff x="2646157" y="1103874"/>
              <a:chExt cx="910025" cy="910025"/>
            </a:xfrm>
          </p:grpSpPr>
          <p:grpSp>
            <p:nvGrpSpPr>
              <p:cNvPr id="68" name="组合 67"/>
              <p:cNvGrpSpPr/>
              <p:nvPr/>
            </p:nvGrpSpPr>
            <p:grpSpPr>
              <a:xfrm>
                <a:off x="2646157" y="1103874"/>
                <a:ext cx="910025" cy="910025"/>
                <a:chOff x="1236675" y="2423160"/>
                <a:chExt cx="1950720" cy="1950720"/>
              </a:xfrm>
            </p:grpSpPr>
            <p:sp>
              <p:nvSpPr>
                <p:cNvPr id="70" name="椭圆 6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71" name="椭圆 7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sp>
            <p:nvSpPr>
              <p:cNvPr id="69" name="椭圆 68"/>
              <p:cNvSpPr/>
              <p:nvPr/>
            </p:nvSpPr>
            <p:spPr>
              <a:xfrm>
                <a:off x="2792045" y="1249762"/>
                <a:ext cx="618249" cy="61824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61" name="组合 60"/>
            <p:cNvGrpSpPr/>
            <p:nvPr/>
          </p:nvGrpSpPr>
          <p:grpSpPr>
            <a:xfrm>
              <a:off x="2749235" y="1058130"/>
              <a:ext cx="273307" cy="226891"/>
              <a:chOff x="3132963" y="3140191"/>
              <a:chExt cx="645573" cy="535933"/>
            </a:xfrm>
            <a:solidFill>
              <a:schemeClr val="bg1"/>
            </a:solidFill>
          </p:grpSpPr>
          <p:sp>
            <p:nvSpPr>
              <p:cNvPr id="62"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63"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64"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65"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66"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67"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72" name="组合 71"/>
          <p:cNvGrpSpPr/>
          <p:nvPr/>
        </p:nvGrpSpPr>
        <p:grpSpPr>
          <a:xfrm>
            <a:off x="5857632" y="894581"/>
            <a:ext cx="682519" cy="682519"/>
            <a:chOff x="5857632" y="827906"/>
            <a:chExt cx="682519" cy="682519"/>
          </a:xfrm>
        </p:grpSpPr>
        <p:grpSp>
          <p:nvGrpSpPr>
            <p:cNvPr id="73" name="组合 72"/>
            <p:cNvGrpSpPr/>
            <p:nvPr/>
          </p:nvGrpSpPr>
          <p:grpSpPr>
            <a:xfrm>
              <a:off x="5857632" y="827906"/>
              <a:ext cx="682519" cy="682519"/>
              <a:chOff x="2646157" y="1103874"/>
              <a:chExt cx="910025" cy="910025"/>
            </a:xfrm>
          </p:grpSpPr>
          <p:grpSp>
            <p:nvGrpSpPr>
              <p:cNvPr id="115" name="组合 114"/>
              <p:cNvGrpSpPr/>
              <p:nvPr/>
            </p:nvGrpSpPr>
            <p:grpSpPr>
              <a:xfrm>
                <a:off x="2646157" y="1103874"/>
                <a:ext cx="910025" cy="910025"/>
                <a:chOff x="1236675" y="2423160"/>
                <a:chExt cx="1950720" cy="1950720"/>
              </a:xfrm>
            </p:grpSpPr>
            <p:sp>
              <p:nvSpPr>
                <p:cNvPr id="117" name="椭圆 11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18" name="椭圆 11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sp>
            <p:nvSpPr>
              <p:cNvPr id="116" name="椭圆 115"/>
              <p:cNvSpPr/>
              <p:nvPr/>
            </p:nvSpPr>
            <p:spPr>
              <a:xfrm>
                <a:off x="2792045" y="1249762"/>
                <a:ext cx="618249" cy="61824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74" name="组合 73"/>
            <p:cNvGrpSpPr/>
            <p:nvPr/>
          </p:nvGrpSpPr>
          <p:grpSpPr>
            <a:xfrm>
              <a:off x="6065300" y="1005306"/>
              <a:ext cx="289625" cy="332539"/>
              <a:chOff x="4383281" y="1858180"/>
              <a:chExt cx="684119" cy="785482"/>
            </a:xfrm>
            <a:solidFill>
              <a:schemeClr val="bg1"/>
            </a:solidFill>
          </p:grpSpPr>
          <p:sp>
            <p:nvSpPr>
              <p:cNvPr id="75" name="Freeform 244"/>
              <p:cNvSpPr/>
              <p:nvPr/>
            </p:nvSpPr>
            <p:spPr bwMode="auto">
              <a:xfrm>
                <a:off x="4681370" y="1858180"/>
                <a:ext cx="97079" cy="106787"/>
              </a:xfrm>
              <a:custGeom>
                <a:avLst/>
                <a:gdLst>
                  <a:gd name="T0" fmla="*/ 19 w 144"/>
                  <a:gd name="T1" fmla="*/ 105 h 158"/>
                  <a:gd name="T2" fmla="*/ 73 w 144"/>
                  <a:gd name="T3" fmla="*/ 158 h 158"/>
                  <a:gd name="T4" fmla="*/ 125 w 144"/>
                  <a:gd name="T5" fmla="*/ 104 h 158"/>
                  <a:gd name="T6" fmla="*/ 141 w 144"/>
                  <a:gd name="T7" fmla="*/ 87 h 158"/>
                  <a:gd name="T8" fmla="*/ 132 w 144"/>
                  <a:gd name="T9" fmla="*/ 61 h 158"/>
                  <a:gd name="T10" fmla="*/ 72 w 144"/>
                  <a:gd name="T11" fmla="*/ 0 h 158"/>
                  <a:gd name="T12" fmla="*/ 11 w 144"/>
                  <a:gd name="T13" fmla="*/ 61 h 158"/>
                  <a:gd name="T14" fmla="*/ 3 w 144"/>
                  <a:gd name="T15" fmla="*/ 87 h 158"/>
                  <a:gd name="T16" fmla="*/ 19 w 144"/>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8">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80" name="Freeform 245"/>
              <p:cNvSpPr/>
              <p:nvPr/>
            </p:nvSpPr>
            <p:spPr bwMode="auto">
              <a:xfrm>
                <a:off x="4653102" y="1960113"/>
                <a:ext cx="153042" cy="149330"/>
              </a:xfrm>
              <a:custGeom>
                <a:avLst/>
                <a:gdLst>
                  <a:gd name="T0" fmla="*/ 95 w 227"/>
                  <a:gd name="T1" fmla="*/ 191 h 221"/>
                  <a:gd name="T2" fmla="*/ 95 w 227"/>
                  <a:gd name="T3" fmla="*/ 221 h 221"/>
                  <a:gd name="T4" fmla="*/ 116 w 227"/>
                  <a:gd name="T5" fmla="*/ 220 h 221"/>
                  <a:gd name="T6" fmla="*/ 138 w 227"/>
                  <a:gd name="T7" fmla="*/ 221 h 221"/>
                  <a:gd name="T8" fmla="*/ 138 w 227"/>
                  <a:gd name="T9" fmla="*/ 191 h 221"/>
                  <a:gd name="T10" fmla="*/ 227 w 227"/>
                  <a:gd name="T11" fmla="*/ 173 h 221"/>
                  <a:gd name="T12" fmla="*/ 227 w 227"/>
                  <a:gd name="T13" fmla="*/ 173 h 221"/>
                  <a:gd name="T14" fmla="*/ 227 w 227"/>
                  <a:gd name="T15" fmla="*/ 54 h 221"/>
                  <a:gd name="T16" fmla="*/ 226 w 227"/>
                  <a:gd name="T17" fmla="*/ 54 h 221"/>
                  <a:gd name="T18" fmla="*/ 176 w 227"/>
                  <a:gd name="T19" fmla="*/ 0 h 221"/>
                  <a:gd name="T20" fmla="*/ 127 w 227"/>
                  <a:gd name="T21" fmla="*/ 82 h 221"/>
                  <a:gd name="T22" fmla="*/ 121 w 227"/>
                  <a:gd name="T23" fmla="*/ 45 h 221"/>
                  <a:gd name="T24" fmla="*/ 127 w 227"/>
                  <a:gd name="T25" fmla="*/ 33 h 221"/>
                  <a:gd name="T26" fmla="*/ 113 w 227"/>
                  <a:gd name="T27" fmla="*/ 19 h 221"/>
                  <a:gd name="T28" fmla="*/ 99 w 227"/>
                  <a:gd name="T29" fmla="*/ 33 h 221"/>
                  <a:gd name="T30" fmla="*/ 106 w 227"/>
                  <a:gd name="T31" fmla="*/ 45 h 221"/>
                  <a:gd name="T32" fmla="*/ 100 w 227"/>
                  <a:gd name="T33" fmla="*/ 81 h 221"/>
                  <a:gd name="T34" fmla="*/ 52 w 227"/>
                  <a:gd name="T35" fmla="*/ 0 h 221"/>
                  <a:gd name="T36" fmla="*/ 1 w 227"/>
                  <a:gd name="T37" fmla="*/ 54 h 221"/>
                  <a:gd name="T38" fmla="*/ 0 w 227"/>
                  <a:gd name="T39" fmla="*/ 54 h 221"/>
                  <a:gd name="T40" fmla="*/ 0 w 227"/>
                  <a:gd name="T41" fmla="*/ 173 h 221"/>
                  <a:gd name="T42" fmla="*/ 1 w 227"/>
                  <a:gd name="T43" fmla="*/ 173 h 221"/>
                  <a:gd name="T44" fmla="*/ 95 w 227"/>
                  <a:gd name="T45" fmla="*/ 19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21">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84" name="Freeform 246"/>
              <p:cNvSpPr/>
              <p:nvPr/>
            </p:nvSpPr>
            <p:spPr bwMode="auto">
              <a:xfrm>
                <a:off x="4653673" y="2514890"/>
                <a:ext cx="153327" cy="128772"/>
              </a:xfrm>
              <a:custGeom>
                <a:avLst/>
                <a:gdLst>
                  <a:gd name="T0" fmla="*/ 175 w 227"/>
                  <a:gd name="T1" fmla="*/ 0 h 191"/>
                  <a:gd name="T2" fmla="*/ 127 w 227"/>
                  <a:gd name="T3" fmla="*/ 82 h 191"/>
                  <a:gd name="T4" fmla="*/ 121 w 227"/>
                  <a:gd name="T5" fmla="*/ 45 h 191"/>
                  <a:gd name="T6" fmla="*/ 127 w 227"/>
                  <a:gd name="T7" fmla="*/ 33 h 191"/>
                  <a:gd name="T8" fmla="*/ 113 w 227"/>
                  <a:gd name="T9" fmla="*/ 19 h 191"/>
                  <a:gd name="T10" fmla="*/ 99 w 227"/>
                  <a:gd name="T11" fmla="*/ 33 h 191"/>
                  <a:gd name="T12" fmla="*/ 106 w 227"/>
                  <a:gd name="T13" fmla="*/ 45 h 191"/>
                  <a:gd name="T14" fmla="*/ 100 w 227"/>
                  <a:gd name="T15" fmla="*/ 82 h 191"/>
                  <a:gd name="T16" fmla="*/ 52 w 227"/>
                  <a:gd name="T17" fmla="*/ 0 h 191"/>
                  <a:gd name="T18" fmla="*/ 1 w 227"/>
                  <a:gd name="T19" fmla="*/ 54 h 191"/>
                  <a:gd name="T20" fmla="*/ 0 w 227"/>
                  <a:gd name="T21" fmla="*/ 54 h 191"/>
                  <a:gd name="T22" fmla="*/ 0 w 227"/>
                  <a:gd name="T23" fmla="*/ 174 h 191"/>
                  <a:gd name="T24" fmla="*/ 0 w 227"/>
                  <a:gd name="T25" fmla="*/ 174 h 191"/>
                  <a:gd name="T26" fmla="*/ 114 w 227"/>
                  <a:gd name="T27" fmla="*/ 191 h 191"/>
                  <a:gd name="T28" fmla="*/ 227 w 227"/>
                  <a:gd name="T29" fmla="*/ 174 h 191"/>
                  <a:gd name="T30" fmla="*/ 227 w 227"/>
                  <a:gd name="T31" fmla="*/ 174 h 191"/>
                  <a:gd name="T32" fmla="*/ 227 w 227"/>
                  <a:gd name="T33" fmla="*/ 54 h 191"/>
                  <a:gd name="T34" fmla="*/ 226 w 227"/>
                  <a:gd name="T35" fmla="*/ 54 h 191"/>
                  <a:gd name="T36" fmla="*/ 175 w 227"/>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91">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85" name="Freeform 247"/>
              <p:cNvSpPr/>
              <p:nvPr/>
            </p:nvSpPr>
            <p:spPr bwMode="auto">
              <a:xfrm>
                <a:off x="4411547" y="2091169"/>
                <a:ext cx="96508" cy="107072"/>
              </a:xfrm>
              <a:custGeom>
                <a:avLst/>
                <a:gdLst>
                  <a:gd name="T0" fmla="*/ 19 w 143"/>
                  <a:gd name="T1" fmla="*/ 105 h 159"/>
                  <a:gd name="T2" fmla="*/ 73 w 143"/>
                  <a:gd name="T3" fmla="*/ 159 h 159"/>
                  <a:gd name="T4" fmla="*/ 124 w 143"/>
                  <a:gd name="T5" fmla="*/ 105 h 159"/>
                  <a:gd name="T6" fmla="*/ 140 w 143"/>
                  <a:gd name="T7" fmla="*/ 88 h 159"/>
                  <a:gd name="T8" fmla="*/ 132 w 143"/>
                  <a:gd name="T9" fmla="*/ 62 h 159"/>
                  <a:gd name="T10" fmla="*/ 72 w 143"/>
                  <a:gd name="T11" fmla="*/ 0 h 159"/>
                  <a:gd name="T12" fmla="*/ 11 w 143"/>
                  <a:gd name="T13" fmla="*/ 62 h 159"/>
                  <a:gd name="T14" fmla="*/ 3 w 143"/>
                  <a:gd name="T15" fmla="*/ 88 h 159"/>
                  <a:gd name="T16" fmla="*/ 19 w 143"/>
                  <a:gd name="T17" fmla="*/ 10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9">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93" name="Freeform 248"/>
              <p:cNvSpPr/>
              <p:nvPr/>
            </p:nvSpPr>
            <p:spPr bwMode="auto">
              <a:xfrm>
                <a:off x="4942626" y="2097736"/>
                <a:ext cx="96222" cy="106787"/>
              </a:xfrm>
              <a:custGeom>
                <a:avLst/>
                <a:gdLst>
                  <a:gd name="T0" fmla="*/ 19 w 143"/>
                  <a:gd name="T1" fmla="*/ 105 h 158"/>
                  <a:gd name="T2" fmla="*/ 73 w 143"/>
                  <a:gd name="T3" fmla="*/ 158 h 158"/>
                  <a:gd name="T4" fmla="*/ 124 w 143"/>
                  <a:gd name="T5" fmla="*/ 105 h 158"/>
                  <a:gd name="T6" fmla="*/ 140 w 143"/>
                  <a:gd name="T7" fmla="*/ 87 h 158"/>
                  <a:gd name="T8" fmla="*/ 132 w 143"/>
                  <a:gd name="T9" fmla="*/ 61 h 158"/>
                  <a:gd name="T10" fmla="*/ 72 w 143"/>
                  <a:gd name="T11" fmla="*/ 0 h 158"/>
                  <a:gd name="T12" fmla="*/ 11 w 143"/>
                  <a:gd name="T13" fmla="*/ 61 h 158"/>
                  <a:gd name="T14" fmla="*/ 3 w 143"/>
                  <a:gd name="T15" fmla="*/ 87 h 158"/>
                  <a:gd name="T16" fmla="*/ 19 w 143"/>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8">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02" name="Freeform 249"/>
              <p:cNvSpPr/>
              <p:nvPr/>
            </p:nvSpPr>
            <p:spPr bwMode="auto">
              <a:xfrm>
                <a:off x="4874385" y="2199669"/>
                <a:ext cx="193015" cy="129058"/>
              </a:xfrm>
              <a:custGeom>
                <a:avLst/>
                <a:gdLst>
                  <a:gd name="T0" fmla="*/ 285 w 286"/>
                  <a:gd name="T1" fmla="*/ 54 h 191"/>
                  <a:gd name="T2" fmla="*/ 234 w 286"/>
                  <a:gd name="T3" fmla="*/ 0 h 191"/>
                  <a:gd name="T4" fmla="*/ 186 w 286"/>
                  <a:gd name="T5" fmla="*/ 82 h 191"/>
                  <a:gd name="T6" fmla="*/ 180 w 286"/>
                  <a:gd name="T7" fmla="*/ 45 h 191"/>
                  <a:gd name="T8" fmla="*/ 186 w 286"/>
                  <a:gd name="T9" fmla="*/ 34 h 191"/>
                  <a:gd name="T10" fmla="*/ 172 w 286"/>
                  <a:gd name="T11" fmla="*/ 20 h 191"/>
                  <a:gd name="T12" fmla="*/ 158 w 286"/>
                  <a:gd name="T13" fmla="*/ 34 h 191"/>
                  <a:gd name="T14" fmla="*/ 165 w 286"/>
                  <a:gd name="T15" fmla="*/ 45 h 191"/>
                  <a:gd name="T16" fmla="*/ 159 w 286"/>
                  <a:gd name="T17" fmla="*/ 82 h 191"/>
                  <a:gd name="T18" fmla="*/ 111 w 286"/>
                  <a:gd name="T19" fmla="*/ 0 h 191"/>
                  <a:gd name="T20" fmla="*/ 60 w 286"/>
                  <a:gd name="T21" fmla="*/ 54 h 191"/>
                  <a:gd name="T22" fmla="*/ 59 w 286"/>
                  <a:gd name="T23" fmla="*/ 54 h 191"/>
                  <a:gd name="T24" fmla="*/ 59 w 286"/>
                  <a:gd name="T25" fmla="*/ 68 h 191"/>
                  <a:gd name="T26" fmla="*/ 2 w 286"/>
                  <a:gd name="T27" fmla="*/ 68 h 191"/>
                  <a:gd name="T28" fmla="*/ 2 w 286"/>
                  <a:gd name="T29" fmla="*/ 80 h 191"/>
                  <a:gd name="T30" fmla="*/ 0 w 286"/>
                  <a:gd name="T31" fmla="*/ 110 h 191"/>
                  <a:gd name="T32" fmla="*/ 59 w 286"/>
                  <a:gd name="T33" fmla="*/ 110 h 191"/>
                  <a:gd name="T34" fmla="*/ 59 w 286"/>
                  <a:gd name="T35" fmla="*/ 174 h 191"/>
                  <a:gd name="T36" fmla="*/ 59 w 286"/>
                  <a:gd name="T37" fmla="*/ 174 h 191"/>
                  <a:gd name="T38" fmla="*/ 173 w 286"/>
                  <a:gd name="T39" fmla="*/ 191 h 191"/>
                  <a:gd name="T40" fmla="*/ 286 w 286"/>
                  <a:gd name="T41" fmla="*/ 174 h 191"/>
                  <a:gd name="T42" fmla="*/ 286 w 286"/>
                  <a:gd name="T43" fmla="*/ 174 h 191"/>
                  <a:gd name="T44" fmla="*/ 286 w 286"/>
                  <a:gd name="T45" fmla="*/ 54 h 191"/>
                  <a:gd name="T46" fmla="*/ 285 w 286"/>
                  <a:gd name="T47" fmla="*/ 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91">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1" name="Freeform 250"/>
              <p:cNvSpPr>
                <a:spLocks noEditPoints="1"/>
              </p:cNvSpPr>
              <p:nvPr/>
            </p:nvSpPr>
            <p:spPr bwMode="auto">
              <a:xfrm>
                <a:off x="4593142" y="2114582"/>
                <a:ext cx="275818" cy="278102"/>
              </a:xfrm>
              <a:custGeom>
                <a:avLst/>
                <a:gdLst>
                  <a:gd name="T0" fmla="*/ 205 w 409"/>
                  <a:gd name="T1" fmla="*/ 0 h 412"/>
                  <a:gd name="T2" fmla="*/ 0 w 409"/>
                  <a:gd name="T3" fmla="*/ 206 h 412"/>
                  <a:gd name="T4" fmla="*/ 205 w 409"/>
                  <a:gd name="T5" fmla="*/ 412 h 412"/>
                  <a:gd name="T6" fmla="*/ 409 w 409"/>
                  <a:gd name="T7" fmla="*/ 206 h 412"/>
                  <a:gd name="T8" fmla="*/ 205 w 409"/>
                  <a:gd name="T9" fmla="*/ 0 h 412"/>
                  <a:gd name="T10" fmla="*/ 205 w 409"/>
                  <a:gd name="T11" fmla="*/ 363 h 412"/>
                  <a:gd name="T12" fmla="*/ 49 w 409"/>
                  <a:gd name="T13" fmla="*/ 206 h 412"/>
                  <a:gd name="T14" fmla="*/ 205 w 409"/>
                  <a:gd name="T15" fmla="*/ 49 h 412"/>
                  <a:gd name="T16" fmla="*/ 360 w 409"/>
                  <a:gd name="T17" fmla="*/ 206 h 412"/>
                  <a:gd name="T18" fmla="*/ 205 w 409"/>
                  <a:gd name="T19" fmla="*/ 36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412">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2" name="Freeform 251"/>
              <p:cNvSpPr/>
              <p:nvPr/>
            </p:nvSpPr>
            <p:spPr bwMode="auto">
              <a:xfrm>
                <a:off x="4383281" y="2193673"/>
                <a:ext cx="205008" cy="128772"/>
              </a:xfrm>
              <a:custGeom>
                <a:avLst/>
                <a:gdLst>
                  <a:gd name="T0" fmla="*/ 302 w 304"/>
                  <a:gd name="T1" fmla="*/ 77 h 191"/>
                  <a:gd name="T2" fmla="*/ 227 w 304"/>
                  <a:gd name="T3" fmla="*/ 77 h 191"/>
                  <a:gd name="T4" fmla="*/ 227 w 304"/>
                  <a:gd name="T5" fmla="*/ 54 h 191"/>
                  <a:gd name="T6" fmla="*/ 226 w 304"/>
                  <a:gd name="T7" fmla="*/ 54 h 191"/>
                  <a:gd name="T8" fmla="*/ 175 w 304"/>
                  <a:gd name="T9" fmla="*/ 0 h 191"/>
                  <a:gd name="T10" fmla="*/ 127 w 304"/>
                  <a:gd name="T11" fmla="*/ 82 h 191"/>
                  <a:gd name="T12" fmla="*/ 121 w 304"/>
                  <a:gd name="T13" fmla="*/ 45 h 191"/>
                  <a:gd name="T14" fmla="*/ 127 w 304"/>
                  <a:gd name="T15" fmla="*/ 33 h 191"/>
                  <a:gd name="T16" fmla="*/ 113 w 304"/>
                  <a:gd name="T17" fmla="*/ 19 h 191"/>
                  <a:gd name="T18" fmla="*/ 99 w 304"/>
                  <a:gd name="T19" fmla="*/ 33 h 191"/>
                  <a:gd name="T20" fmla="*/ 106 w 304"/>
                  <a:gd name="T21" fmla="*/ 45 h 191"/>
                  <a:gd name="T22" fmla="*/ 100 w 304"/>
                  <a:gd name="T23" fmla="*/ 81 h 191"/>
                  <a:gd name="T24" fmla="*/ 52 w 304"/>
                  <a:gd name="T25" fmla="*/ 0 h 191"/>
                  <a:gd name="T26" fmla="*/ 1 w 304"/>
                  <a:gd name="T27" fmla="*/ 54 h 191"/>
                  <a:gd name="T28" fmla="*/ 0 w 304"/>
                  <a:gd name="T29" fmla="*/ 54 h 191"/>
                  <a:gd name="T30" fmla="*/ 0 w 304"/>
                  <a:gd name="T31" fmla="*/ 173 h 191"/>
                  <a:gd name="T32" fmla="*/ 0 w 304"/>
                  <a:gd name="T33" fmla="*/ 173 h 191"/>
                  <a:gd name="T34" fmla="*/ 114 w 304"/>
                  <a:gd name="T35" fmla="*/ 191 h 191"/>
                  <a:gd name="T36" fmla="*/ 227 w 304"/>
                  <a:gd name="T37" fmla="*/ 173 h 191"/>
                  <a:gd name="T38" fmla="*/ 227 w 304"/>
                  <a:gd name="T39" fmla="*/ 173 h 191"/>
                  <a:gd name="T40" fmla="*/ 227 w 304"/>
                  <a:gd name="T41" fmla="*/ 119 h 191"/>
                  <a:gd name="T42" fmla="*/ 304 w 304"/>
                  <a:gd name="T43" fmla="*/ 119 h 191"/>
                  <a:gd name="T44" fmla="*/ 302 w 304"/>
                  <a:gd name="T45" fmla="*/ 89 h 191"/>
                  <a:gd name="T46" fmla="*/ 302 w 304"/>
                  <a:gd name="T47"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91">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3" name="Freeform 252"/>
              <p:cNvSpPr/>
              <p:nvPr/>
            </p:nvSpPr>
            <p:spPr bwMode="auto">
              <a:xfrm>
                <a:off x="4681941" y="2398681"/>
                <a:ext cx="96508" cy="120778"/>
              </a:xfrm>
              <a:custGeom>
                <a:avLst/>
                <a:gdLst>
                  <a:gd name="T0" fmla="*/ 73 w 143"/>
                  <a:gd name="T1" fmla="*/ 1 h 179"/>
                  <a:gd name="T2" fmla="*/ 52 w 143"/>
                  <a:gd name="T3" fmla="*/ 0 h 179"/>
                  <a:gd name="T4" fmla="*/ 52 w 143"/>
                  <a:gd name="T5" fmla="*/ 24 h 179"/>
                  <a:gd name="T6" fmla="*/ 11 w 143"/>
                  <a:gd name="T7" fmla="*/ 82 h 179"/>
                  <a:gd name="T8" fmla="*/ 3 w 143"/>
                  <a:gd name="T9" fmla="*/ 108 h 179"/>
                  <a:gd name="T10" fmla="*/ 19 w 143"/>
                  <a:gd name="T11" fmla="*/ 126 h 179"/>
                  <a:gd name="T12" fmla="*/ 73 w 143"/>
                  <a:gd name="T13" fmla="*/ 179 h 179"/>
                  <a:gd name="T14" fmla="*/ 125 w 143"/>
                  <a:gd name="T15" fmla="*/ 126 h 179"/>
                  <a:gd name="T16" fmla="*/ 140 w 143"/>
                  <a:gd name="T17" fmla="*/ 108 h 179"/>
                  <a:gd name="T18" fmla="*/ 132 w 143"/>
                  <a:gd name="T19" fmla="*/ 82 h 179"/>
                  <a:gd name="T20" fmla="*/ 95 w 143"/>
                  <a:gd name="T21" fmla="*/ 26 h 179"/>
                  <a:gd name="T22" fmla="*/ 95 w 143"/>
                  <a:gd name="T23" fmla="*/ 0 h 179"/>
                  <a:gd name="T24" fmla="*/ 73 w 143"/>
                  <a:gd name="T25"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9">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14" name="Freeform 253"/>
              <p:cNvSpPr/>
              <p:nvPr/>
            </p:nvSpPr>
            <p:spPr bwMode="auto">
              <a:xfrm>
                <a:off x="4690792" y="2178255"/>
                <a:ext cx="83088" cy="151614"/>
              </a:xfrm>
              <a:custGeom>
                <a:avLst/>
                <a:gdLst>
                  <a:gd name="T0" fmla="*/ 78 w 123"/>
                  <a:gd name="T1" fmla="*/ 94 h 225"/>
                  <a:gd name="T2" fmla="*/ 44 w 123"/>
                  <a:gd name="T3" fmla="*/ 71 h 225"/>
                  <a:gd name="T4" fmla="*/ 68 w 123"/>
                  <a:gd name="T5" fmla="*/ 55 h 225"/>
                  <a:gd name="T6" fmla="*/ 108 w 123"/>
                  <a:gd name="T7" fmla="*/ 65 h 225"/>
                  <a:gd name="T8" fmla="*/ 116 w 123"/>
                  <a:gd name="T9" fmla="*/ 33 h 225"/>
                  <a:gd name="T10" fmla="*/ 76 w 123"/>
                  <a:gd name="T11" fmla="*/ 24 h 225"/>
                  <a:gd name="T12" fmla="*/ 76 w 123"/>
                  <a:gd name="T13" fmla="*/ 0 h 225"/>
                  <a:gd name="T14" fmla="*/ 49 w 123"/>
                  <a:gd name="T15" fmla="*/ 0 h 225"/>
                  <a:gd name="T16" fmla="*/ 49 w 123"/>
                  <a:gd name="T17" fmla="*/ 26 h 225"/>
                  <a:gd name="T18" fmla="*/ 2 w 123"/>
                  <a:gd name="T19" fmla="*/ 75 h 225"/>
                  <a:gd name="T20" fmla="*/ 52 w 123"/>
                  <a:gd name="T21" fmla="*/ 126 h 225"/>
                  <a:gd name="T22" fmla="*/ 81 w 123"/>
                  <a:gd name="T23" fmla="*/ 150 h 225"/>
                  <a:gd name="T24" fmla="*/ 54 w 123"/>
                  <a:gd name="T25" fmla="*/ 167 h 225"/>
                  <a:gd name="T26" fmla="*/ 9 w 123"/>
                  <a:gd name="T27" fmla="*/ 155 h 225"/>
                  <a:gd name="T28" fmla="*/ 0 w 123"/>
                  <a:gd name="T29" fmla="*/ 187 h 225"/>
                  <a:gd name="T30" fmla="*/ 47 w 123"/>
                  <a:gd name="T31" fmla="*/ 199 h 225"/>
                  <a:gd name="T32" fmla="*/ 47 w 123"/>
                  <a:gd name="T33" fmla="*/ 225 h 225"/>
                  <a:gd name="T34" fmla="*/ 74 w 123"/>
                  <a:gd name="T35" fmla="*/ 225 h 225"/>
                  <a:gd name="T36" fmla="*/ 74 w 123"/>
                  <a:gd name="T37" fmla="*/ 196 h 225"/>
                  <a:gd name="T38" fmla="*/ 123 w 123"/>
                  <a:gd name="T39" fmla="*/ 146 h 225"/>
                  <a:gd name="T40" fmla="*/ 78 w 123"/>
                  <a:gd name="T41" fmla="*/ 9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225">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19" name="组合 118"/>
          <p:cNvGrpSpPr/>
          <p:nvPr/>
        </p:nvGrpSpPr>
        <p:grpSpPr>
          <a:xfrm>
            <a:off x="2546326" y="2281340"/>
            <a:ext cx="682519" cy="682519"/>
            <a:chOff x="2546326" y="2214665"/>
            <a:chExt cx="682519" cy="682519"/>
          </a:xfrm>
        </p:grpSpPr>
        <p:grpSp>
          <p:nvGrpSpPr>
            <p:cNvPr id="120" name="组合 119"/>
            <p:cNvGrpSpPr/>
            <p:nvPr/>
          </p:nvGrpSpPr>
          <p:grpSpPr>
            <a:xfrm>
              <a:off x="2546326" y="2214665"/>
              <a:ext cx="682519" cy="682519"/>
              <a:chOff x="2646157" y="1103874"/>
              <a:chExt cx="910025" cy="910025"/>
            </a:xfrm>
          </p:grpSpPr>
          <p:grpSp>
            <p:nvGrpSpPr>
              <p:cNvPr id="132" name="组合 131"/>
              <p:cNvGrpSpPr/>
              <p:nvPr/>
            </p:nvGrpSpPr>
            <p:grpSpPr>
              <a:xfrm>
                <a:off x="2646157" y="1103874"/>
                <a:ext cx="910025" cy="910025"/>
                <a:chOff x="1236675" y="2423160"/>
                <a:chExt cx="1950720" cy="1950720"/>
              </a:xfrm>
            </p:grpSpPr>
            <p:sp>
              <p:nvSpPr>
                <p:cNvPr id="134" name="椭圆 133"/>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35" name="椭圆 134"/>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sp>
            <p:nvSpPr>
              <p:cNvPr id="133" name="椭圆 132"/>
              <p:cNvSpPr/>
              <p:nvPr/>
            </p:nvSpPr>
            <p:spPr>
              <a:xfrm>
                <a:off x="2792045" y="1249762"/>
                <a:ext cx="618249" cy="61824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121" name="组合 120"/>
            <p:cNvGrpSpPr/>
            <p:nvPr/>
          </p:nvGrpSpPr>
          <p:grpSpPr>
            <a:xfrm>
              <a:off x="2793476" y="2438106"/>
              <a:ext cx="184824" cy="276813"/>
              <a:chOff x="3212624" y="1881308"/>
              <a:chExt cx="436569" cy="653854"/>
            </a:xfrm>
            <a:solidFill>
              <a:schemeClr val="bg1"/>
            </a:solidFill>
          </p:grpSpPr>
          <p:sp>
            <p:nvSpPr>
              <p:cNvPr id="122" name="Freeform 256"/>
              <p:cNvSpPr>
                <a:spLocks noEditPoints="1"/>
              </p:cNvSpPr>
              <p:nvPr/>
            </p:nvSpPr>
            <p:spPr bwMode="auto">
              <a:xfrm>
                <a:off x="3339398" y="1881308"/>
                <a:ext cx="228706" cy="230705"/>
              </a:xfrm>
              <a:custGeom>
                <a:avLst/>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3" name="Freeform 257"/>
              <p:cNvSpPr/>
              <p:nvPr/>
            </p:nvSpPr>
            <p:spPr bwMode="auto">
              <a:xfrm>
                <a:off x="3417632" y="1933845"/>
                <a:ext cx="68812" cy="125631"/>
              </a:xfrm>
              <a:custGeom>
                <a:avLst/>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4" name="Freeform 258"/>
              <p:cNvSpPr>
                <a:spLocks noEditPoints="1"/>
              </p:cNvSpPr>
              <p:nvPr/>
            </p:nvSpPr>
            <p:spPr bwMode="auto">
              <a:xfrm>
                <a:off x="3242890" y="2068898"/>
                <a:ext cx="139051" cy="140193"/>
              </a:xfrm>
              <a:custGeom>
                <a:avLst/>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5" name="Freeform 259"/>
              <p:cNvSpPr/>
              <p:nvPr/>
            </p:nvSpPr>
            <p:spPr bwMode="auto">
              <a:xfrm>
                <a:off x="3290288" y="2100592"/>
                <a:ext cx="41687" cy="76807"/>
              </a:xfrm>
              <a:custGeom>
                <a:avLst/>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6" name="Freeform 260"/>
              <p:cNvSpPr/>
              <p:nvPr/>
            </p:nvSpPr>
            <p:spPr bwMode="auto">
              <a:xfrm>
                <a:off x="3430481" y="2157982"/>
                <a:ext cx="41972" cy="76235"/>
              </a:xfrm>
              <a:custGeom>
                <a:avLst/>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7" name="Freeform 261"/>
              <p:cNvSpPr>
                <a:spLocks noEditPoints="1"/>
              </p:cNvSpPr>
              <p:nvPr/>
            </p:nvSpPr>
            <p:spPr bwMode="auto">
              <a:xfrm>
                <a:off x="3520136" y="2077464"/>
                <a:ext cx="95937" cy="96508"/>
              </a:xfrm>
              <a:custGeom>
                <a:avLst/>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8" name="Freeform 262"/>
              <p:cNvSpPr/>
              <p:nvPr/>
            </p:nvSpPr>
            <p:spPr bwMode="auto">
              <a:xfrm>
                <a:off x="3553257" y="2099164"/>
                <a:ext cx="28267" cy="52537"/>
              </a:xfrm>
              <a:custGeom>
                <a:avLst/>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29" name="Freeform 263"/>
              <p:cNvSpPr/>
              <p:nvPr/>
            </p:nvSpPr>
            <p:spPr bwMode="auto">
              <a:xfrm>
                <a:off x="3382512" y="2125432"/>
                <a:ext cx="139051" cy="107929"/>
              </a:xfrm>
              <a:custGeom>
                <a:avLst/>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30" name="Freeform 264"/>
              <p:cNvSpPr>
                <a:spLocks noEditPoints="1"/>
              </p:cNvSpPr>
              <p:nvPr/>
            </p:nvSpPr>
            <p:spPr bwMode="auto">
              <a:xfrm>
                <a:off x="3212624" y="2239643"/>
                <a:ext cx="436569" cy="47112"/>
              </a:xfrm>
              <a:custGeom>
                <a:avLst/>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31" name="Freeform 265"/>
              <p:cNvSpPr>
                <a:spLocks noEditPoints="1"/>
              </p:cNvSpPr>
              <p:nvPr/>
            </p:nvSpPr>
            <p:spPr bwMode="auto">
              <a:xfrm>
                <a:off x="3234896" y="2294749"/>
                <a:ext cx="400593" cy="240413"/>
              </a:xfrm>
              <a:custGeom>
                <a:avLst/>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36" name="组合 135"/>
          <p:cNvGrpSpPr/>
          <p:nvPr/>
        </p:nvGrpSpPr>
        <p:grpSpPr>
          <a:xfrm>
            <a:off x="5857632" y="2281340"/>
            <a:ext cx="682519" cy="682519"/>
            <a:chOff x="5857632" y="2214665"/>
            <a:chExt cx="682519" cy="682519"/>
          </a:xfrm>
        </p:grpSpPr>
        <p:grpSp>
          <p:nvGrpSpPr>
            <p:cNvPr id="137" name="组合 136"/>
            <p:cNvGrpSpPr/>
            <p:nvPr/>
          </p:nvGrpSpPr>
          <p:grpSpPr>
            <a:xfrm>
              <a:off x="5857632" y="2214665"/>
              <a:ext cx="682519" cy="682519"/>
              <a:chOff x="2646157" y="1103874"/>
              <a:chExt cx="910025" cy="910025"/>
            </a:xfrm>
          </p:grpSpPr>
          <p:grpSp>
            <p:nvGrpSpPr>
              <p:cNvPr id="144" name="组合 143"/>
              <p:cNvGrpSpPr/>
              <p:nvPr/>
            </p:nvGrpSpPr>
            <p:grpSpPr>
              <a:xfrm>
                <a:off x="2646157" y="1103874"/>
                <a:ext cx="910025" cy="910025"/>
                <a:chOff x="1236675" y="2423160"/>
                <a:chExt cx="1950720" cy="1950720"/>
              </a:xfrm>
            </p:grpSpPr>
            <p:sp>
              <p:nvSpPr>
                <p:cNvPr id="146" name="椭圆 145"/>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47" name="椭圆 146"/>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sp>
            <p:nvSpPr>
              <p:cNvPr id="145" name="椭圆 144"/>
              <p:cNvSpPr/>
              <p:nvPr/>
            </p:nvSpPr>
            <p:spPr>
              <a:xfrm>
                <a:off x="2792045" y="1249762"/>
                <a:ext cx="618249" cy="61824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138" name="组合 137"/>
            <p:cNvGrpSpPr/>
            <p:nvPr/>
          </p:nvGrpSpPr>
          <p:grpSpPr>
            <a:xfrm>
              <a:off x="6074185" y="2429210"/>
              <a:ext cx="271856" cy="256505"/>
              <a:chOff x="3098700" y="5569159"/>
              <a:chExt cx="642147" cy="605886"/>
            </a:xfrm>
            <a:solidFill>
              <a:schemeClr val="bg1"/>
            </a:solidFill>
          </p:grpSpPr>
          <p:sp>
            <p:nvSpPr>
              <p:cNvPr id="139"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0"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1"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2"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43"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48" name="组合 147"/>
          <p:cNvGrpSpPr/>
          <p:nvPr/>
        </p:nvGrpSpPr>
        <p:grpSpPr>
          <a:xfrm>
            <a:off x="2546326" y="3693905"/>
            <a:ext cx="682519" cy="682519"/>
            <a:chOff x="2546326" y="3627230"/>
            <a:chExt cx="682519" cy="682519"/>
          </a:xfrm>
        </p:grpSpPr>
        <p:grpSp>
          <p:nvGrpSpPr>
            <p:cNvPr id="149" name="组合 148"/>
            <p:cNvGrpSpPr/>
            <p:nvPr/>
          </p:nvGrpSpPr>
          <p:grpSpPr>
            <a:xfrm>
              <a:off x="2546326" y="3627230"/>
              <a:ext cx="682519" cy="682519"/>
              <a:chOff x="2646157" y="1103874"/>
              <a:chExt cx="910025" cy="910025"/>
            </a:xfrm>
          </p:grpSpPr>
          <p:grpSp>
            <p:nvGrpSpPr>
              <p:cNvPr id="155" name="组合 154"/>
              <p:cNvGrpSpPr/>
              <p:nvPr/>
            </p:nvGrpSpPr>
            <p:grpSpPr>
              <a:xfrm>
                <a:off x="2646157" y="1103874"/>
                <a:ext cx="910025" cy="910025"/>
                <a:chOff x="1236675" y="2423160"/>
                <a:chExt cx="1950720" cy="1950720"/>
              </a:xfrm>
            </p:grpSpPr>
            <p:sp>
              <p:nvSpPr>
                <p:cNvPr id="157" name="椭圆 15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58" name="椭圆 15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sp>
            <p:nvSpPr>
              <p:cNvPr id="156" name="椭圆 155"/>
              <p:cNvSpPr/>
              <p:nvPr/>
            </p:nvSpPr>
            <p:spPr>
              <a:xfrm>
                <a:off x="2792045" y="1249762"/>
                <a:ext cx="618249" cy="61824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150" name="组合 149"/>
            <p:cNvGrpSpPr/>
            <p:nvPr/>
          </p:nvGrpSpPr>
          <p:grpSpPr>
            <a:xfrm>
              <a:off x="2804965" y="3858589"/>
              <a:ext cx="218996" cy="245723"/>
              <a:chOff x="3199776" y="780891"/>
              <a:chExt cx="470261" cy="527652"/>
            </a:xfrm>
            <a:solidFill>
              <a:schemeClr val="bg1"/>
            </a:solidFill>
          </p:grpSpPr>
          <p:sp>
            <p:nvSpPr>
              <p:cNvPr id="151"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52"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53"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54"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59" name="组合 158"/>
          <p:cNvGrpSpPr/>
          <p:nvPr/>
        </p:nvGrpSpPr>
        <p:grpSpPr>
          <a:xfrm>
            <a:off x="5857632" y="3693905"/>
            <a:ext cx="682519" cy="682519"/>
            <a:chOff x="5857632" y="3627230"/>
            <a:chExt cx="682519" cy="682519"/>
          </a:xfrm>
        </p:grpSpPr>
        <p:grpSp>
          <p:nvGrpSpPr>
            <p:cNvPr id="160" name="组合 159"/>
            <p:cNvGrpSpPr/>
            <p:nvPr/>
          </p:nvGrpSpPr>
          <p:grpSpPr>
            <a:xfrm>
              <a:off x="5857632" y="3627230"/>
              <a:ext cx="682519" cy="682519"/>
              <a:chOff x="2646157" y="1103874"/>
              <a:chExt cx="910025" cy="910025"/>
            </a:xfrm>
          </p:grpSpPr>
          <p:grpSp>
            <p:nvGrpSpPr>
              <p:cNvPr id="191" name="组合 190"/>
              <p:cNvGrpSpPr/>
              <p:nvPr/>
            </p:nvGrpSpPr>
            <p:grpSpPr>
              <a:xfrm>
                <a:off x="2646157" y="1103874"/>
                <a:ext cx="910025" cy="910025"/>
                <a:chOff x="1236675" y="2423160"/>
                <a:chExt cx="1950720" cy="1950720"/>
              </a:xfrm>
            </p:grpSpPr>
            <p:sp>
              <p:nvSpPr>
                <p:cNvPr id="193" name="椭圆 192"/>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sp>
              <p:nvSpPr>
                <p:cNvPr id="194" name="椭圆 193"/>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sp>
            <p:nvSpPr>
              <p:cNvPr id="192" name="椭圆 191"/>
              <p:cNvSpPr/>
              <p:nvPr/>
            </p:nvSpPr>
            <p:spPr>
              <a:xfrm>
                <a:off x="2792045" y="1249762"/>
                <a:ext cx="618249" cy="618249"/>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endParaRPr>
              </a:p>
            </p:txBody>
          </p:sp>
        </p:grpSp>
        <p:grpSp>
          <p:nvGrpSpPr>
            <p:cNvPr id="161" name="组合 160"/>
            <p:cNvGrpSpPr/>
            <p:nvPr/>
          </p:nvGrpSpPr>
          <p:grpSpPr>
            <a:xfrm>
              <a:off x="6046201" y="3891638"/>
              <a:ext cx="327824" cy="179625"/>
              <a:chOff x="3085851" y="4418205"/>
              <a:chExt cx="774347" cy="424290"/>
            </a:xfrm>
            <a:solidFill>
              <a:schemeClr val="bg1"/>
            </a:solidFill>
          </p:grpSpPr>
          <p:sp>
            <p:nvSpPr>
              <p:cNvPr id="162" name="Freeform 439"/>
              <p:cNvSpPr/>
              <p:nvPr/>
            </p:nvSpPr>
            <p:spPr bwMode="auto">
              <a:xfrm>
                <a:off x="3676890" y="4518139"/>
                <a:ext cx="183308" cy="97650"/>
              </a:xfrm>
              <a:custGeom>
                <a:avLst/>
                <a:gdLst>
                  <a:gd name="T0" fmla="*/ 272 w 272"/>
                  <a:gd name="T1" fmla="*/ 71 h 145"/>
                  <a:gd name="T2" fmla="*/ 179 w 272"/>
                  <a:gd name="T3" fmla="*/ 0 h 145"/>
                  <a:gd name="T4" fmla="*/ 179 w 272"/>
                  <a:gd name="T5" fmla="*/ 51 h 145"/>
                  <a:gd name="T6" fmla="*/ 0 w 272"/>
                  <a:gd name="T7" fmla="*/ 51 h 145"/>
                  <a:gd name="T8" fmla="*/ 12 w 272"/>
                  <a:gd name="T9" fmla="*/ 94 h 145"/>
                  <a:gd name="T10" fmla="*/ 179 w 272"/>
                  <a:gd name="T11" fmla="*/ 94 h 145"/>
                  <a:gd name="T12" fmla="*/ 179 w 272"/>
                  <a:gd name="T13" fmla="*/ 145 h 145"/>
                  <a:gd name="T14" fmla="*/ 272 w 272"/>
                  <a:gd name="T15" fmla="*/ 7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45">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63" name="Freeform 440"/>
              <p:cNvSpPr>
                <a:spLocks noEditPoints="1"/>
              </p:cNvSpPr>
              <p:nvPr/>
            </p:nvSpPr>
            <p:spPr bwMode="auto">
              <a:xfrm>
                <a:off x="3286005" y="4423630"/>
                <a:ext cx="393455" cy="396024"/>
              </a:xfrm>
              <a:custGeom>
                <a:avLst/>
                <a:gdLst>
                  <a:gd name="T0" fmla="*/ 291 w 583"/>
                  <a:gd name="T1" fmla="*/ 0 h 587"/>
                  <a:gd name="T2" fmla="*/ 0 w 583"/>
                  <a:gd name="T3" fmla="*/ 294 h 587"/>
                  <a:gd name="T4" fmla="*/ 291 w 583"/>
                  <a:gd name="T5" fmla="*/ 587 h 587"/>
                  <a:gd name="T6" fmla="*/ 583 w 583"/>
                  <a:gd name="T7" fmla="*/ 294 h 587"/>
                  <a:gd name="T8" fmla="*/ 291 w 583"/>
                  <a:gd name="T9" fmla="*/ 0 h 587"/>
                  <a:gd name="T10" fmla="*/ 291 w 583"/>
                  <a:gd name="T11" fmla="*/ 517 h 587"/>
                  <a:gd name="T12" fmla="*/ 70 w 583"/>
                  <a:gd name="T13" fmla="*/ 294 h 587"/>
                  <a:gd name="T14" fmla="*/ 291 w 583"/>
                  <a:gd name="T15" fmla="*/ 70 h 587"/>
                  <a:gd name="T16" fmla="*/ 513 w 583"/>
                  <a:gd name="T17" fmla="*/ 294 h 587"/>
                  <a:gd name="T18" fmla="*/ 291 w 583"/>
                  <a:gd name="T19" fmla="*/ 51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7">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64" name="Freeform 441"/>
              <p:cNvSpPr/>
              <p:nvPr/>
            </p:nvSpPr>
            <p:spPr bwMode="auto">
              <a:xfrm>
                <a:off x="3367094" y="4553829"/>
                <a:ext cx="147046" cy="100505"/>
              </a:xfrm>
              <a:custGeom>
                <a:avLst/>
                <a:gdLst>
                  <a:gd name="T0" fmla="*/ 185 w 218"/>
                  <a:gd name="T1" fmla="*/ 54 h 149"/>
                  <a:gd name="T2" fmla="*/ 185 w 218"/>
                  <a:gd name="T3" fmla="*/ 14 h 149"/>
                  <a:gd name="T4" fmla="*/ 171 w 218"/>
                  <a:gd name="T5" fmla="*/ 0 h 149"/>
                  <a:gd name="T6" fmla="*/ 157 w 218"/>
                  <a:gd name="T7" fmla="*/ 14 h 149"/>
                  <a:gd name="T8" fmla="*/ 157 w 218"/>
                  <a:gd name="T9" fmla="*/ 54 h 149"/>
                  <a:gd name="T10" fmla="*/ 126 w 218"/>
                  <a:gd name="T11" fmla="*/ 91 h 149"/>
                  <a:gd name="T12" fmla="*/ 10 w 218"/>
                  <a:gd name="T13" fmla="*/ 102 h 149"/>
                  <a:gd name="T14" fmla="*/ 1 w 218"/>
                  <a:gd name="T15" fmla="*/ 114 h 149"/>
                  <a:gd name="T16" fmla="*/ 12 w 218"/>
                  <a:gd name="T17" fmla="*/ 123 h 149"/>
                  <a:gd name="T18" fmla="*/ 126 w 218"/>
                  <a:gd name="T19" fmla="*/ 112 h 149"/>
                  <a:gd name="T20" fmla="*/ 171 w 218"/>
                  <a:gd name="T21" fmla="*/ 149 h 149"/>
                  <a:gd name="T22" fmla="*/ 218 w 218"/>
                  <a:gd name="T23" fmla="*/ 101 h 149"/>
                  <a:gd name="T24" fmla="*/ 185 w 218"/>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49">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65" name="Freeform 442"/>
              <p:cNvSpPr/>
              <p:nvPr/>
            </p:nvSpPr>
            <p:spPr bwMode="auto">
              <a:xfrm>
                <a:off x="3458748" y="4489015"/>
                <a:ext cx="13705" cy="39117"/>
              </a:xfrm>
              <a:custGeom>
                <a:avLst/>
                <a:gdLst>
                  <a:gd name="T0" fmla="*/ 29 w 48"/>
                  <a:gd name="T1" fmla="*/ 17 h 137"/>
                  <a:gd name="T2" fmla="*/ 29 w 48"/>
                  <a:gd name="T3" fmla="*/ 17 h 137"/>
                  <a:gd name="T4" fmla="*/ 29 w 48"/>
                  <a:gd name="T5" fmla="*/ 137 h 137"/>
                  <a:gd name="T6" fmla="*/ 48 w 48"/>
                  <a:gd name="T7" fmla="*/ 137 h 137"/>
                  <a:gd name="T8" fmla="*/ 48 w 48"/>
                  <a:gd name="T9" fmla="*/ 0 h 137"/>
                  <a:gd name="T10" fmla="*/ 31 w 48"/>
                  <a:gd name="T11" fmla="*/ 0 h 137"/>
                  <a:gd name="T12" fmla="*/ 0 w 48"/>
                  <a:gd name="T13" fmla="*/ 17 h 137"/>
                  <a:gd name="T14" fmla="*/ 5 w 48"/>
                  <a:gd name="T15" fmla="*/ 31 h 137"/>
                  <a:gd name="T16" fmla="*/ 29 w 48"/>
                  <a:gd name="T17" fmla="*/ 1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7">
                    <a:moveTo>
                      <a:pt x="29" y="17"/>
                    </a:moveTo>
                    <a:lnTo>
                      <a:pt x="29" y="17"/>
                    </a:lnTo>
                    <a:lnTo>
                      <a:pt x="29" y="137"/>
                    </a:lnTo>
                    <a:lnTo>
                      <a:pt x="48" y="137"/>
                    </a:lnTo>
                    <a:lnTo>
                      <a:pt x="48" y="0"/>
                    </a:lnTo>
                    <a:lnTo>
                      <a:pt x="31" y="0"/>
                    </a:lnTo>
                    <a:lnTo>
                      <a:pt x="0" y="17"/>
                    </a:lnTo>
                    <a:lnTo>
                      <a:pt x="5" y="31"/>
                    </a:ln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66" name="Freeform 443"/>
              <p:cNvSpPr/>
              <p:nvPr/>
            </p:nvSpPr>
            <p:spPr bwMode="auto">
              <a:xfrm>
                <a:off x="3476450" y="4488444"/>
                <a:ext cx="24841" cy="39688"/>
              </a:xfrm>
              <a:custGeom>
                <a:avLst/>
                <a:gdLst>
                  <a:gd name="T0" fmla="*/ 37 w 37"/>
                  <a:gd name="T1" fmla="*/ 52 h 59"/>
                  <a:gd name="T2" fmla="*/ 11 w 37"/>
                  <a:gd name="T3" fmla="*/ 52 h 59"/>
                  <a:gd name="T4" fmla="*/ 11 w 37"/>
                  <a:gd name="T5" fmla="*/ 52 h 59"/>
                  <a:gd name="T6" fmla="*/ 16 w 37"/>
                  <a:gd name="T7" fmla="*/ 48 h 59"/>
                  <a:gd name="T8" fmla="*/ 36 w 37"/>
                  <a:gd name="T9" fmla="*/ 17 h 59"/>
                  <a:gd name="T10" fmla="*/ 18 w 37"/>
                  <a:gd name="T11" fmla="*/ 0 h 59"/>
                  <a:gd name="T12" fmla="*/ 2 w 37"/>
                  <a:gd name="T13" fmla="*/ 6 h 59"/>
                  <a:gd name="T14" fmla="*/ 4 w 37"/>
                  <a:gd name="T15" fmla="*/ 11 h 59"/>
                  <a:gd name="T16" fmla="*/ 17 w 37"/>
                  <a:gd name="T17" fmla="*/ 7 h 59"/>
                  <a:gd name="T18" fmla="*/ 28 w 37"/>
                  <a:gd name="T19" fmla="*/ 18 h 59"/>
                  <a:gd name="T20" fmla="*/ 7 w 37"/>
                  <a:gd name="T21" fmla="*/ 48 h 59"/>
                  <a:gd name="T22" fmla="*/ 0 w 37"/>
                  <a:gd name="T23" fmla="*/ 54 h 59"/>
                  <a:gd name="T24" fmla="*/ 0 w 37"/>
                  <a:gd name="T25" fmla="*/ 59 h 59"/>
                  <a:gd name="T26" fmla="*/ 37 w 37"/>
                  <a:gd name="T27" fmla="*/ 59 h 59"/>
                  <a:gd name="T28" fmla="*/ 37 w 37"/>
                  <a:gd name="T2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9">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67" name="Freeform 444"/>
              <p:cNvSpPr/>
              <p:nvPr/>
            </p:nvSpPr>
            <p:spPr bwMode="auto">
              <a:xfrm>
                <a:off x="3590375" y="4605795"/>
                <a:ext cx="24270" cy="39688"/>
              </a:xfrm>
              <a:custGeom>
                <a:avLst/>
                <a:gdLst>
                  <a:gd name="T0" fmla="*/ 36 w 36"/>
                  <a:gd name="T1" fmla="*/ 42 h 59"/>
                  <a:gd name="T2" fmla="*/ 23 w 36"/>
                  <a:gd name="T3" fmla="*/ 27 h 59"/>
                  <a:gd name="T4" fmla="*/ 23 w 36"/>
                  <a:gd name="T5" fmla="*/ 27 h 59"/>
                  <a:gd name="T6" fmla="*/ 34 w 36"/>
                  <a:gd name="T7" fmla="*/ 14 h 59"/>
                  <a:gd name="T8" fmla="*/ 17 w 36"/>
                  <a:gd name="T9" fmla="*/ 0 h 59"/>
                  <a:gd name="T10" fmla="*/ 2 w 36"/>
                  <a:gd name="T11" fmla="*/ 4 h 59"/>
                  <a:gd name="T12" fmla="*/ 4 w 36"/>
                  <a:gd name="T13" fmla="*/ 10 h 59"/>
                  <a:gd name="T14" fmla="*/ 16 w 36"/>
                  <a:gd name="T15" fmla="*/ 6 h 59"/>
                  <a:gd name="T16" fmla="*/ 26 w 36"/>
                  <a:gd name="T17" fmla="*/ 15 h 59"/>
                  <a:gd name="T18" fmla="*/ 13 w 36"/>
                  <a:gd name="T19" fmla="*/ 25 h 59"/>
                  <a:gd name="T20" fmla="*/ 9 w 36"/>
                  <a:gd name="T21" fmla="*/ 25 h 59"/>
                  <a:gd name="T22" fmla="*/ 9 w 36"/>
                  <a:gd name="T23" fmla="*/ 31 h 59"/>
                  <a:gd name="T24" fmla="*/ 13 w 36"/>
                  <a:gd name="T25" fmla="*/ 31 h 59"/>
                  <a:gd name="T26" fmla="*/ 28 w 36"/>
                  <a:gd name="T27" fmla="*/ 42 h 59"/>
                  <a:gd name="T28" fmla="*/ 15 w 36"/>
                  <a:gd name="T29" fmla="*/ 53 h 59"/>
                  <a:gd name="T30" fmla="*/ 2 w 36"/>
                  <a:gd name="T31" fmla="*/ 50 h 59"/>
                  <a:gd name="T32" fmla="*/ 0 w 36"/>
                  <a:gd name="T33" fmla="*/ 56 h 59"/>
                  <a:gd name="T34" fmla="*/ 15 w 36"/>
                  <a:gd name="T35" fmla="*/ 59 h 59"/>
                  <a:gd name="T36" fmla="*/ 36 w 36"/>
                  <a:gd name="T3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9">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68" name="Freeform 445"/>
              <p:cNvSpPr>
                <a:spLocks noEditPoints="1"/>
              </p:cNvSpPr>
              <p:nvPr/>
            </p:nvSpPr>
            <p:spPr bwMode="auto">
              <a:xfrm>
                <a:off x="3469027" y="4710869"/>
                <a:ext cx="26839" cy="40545"/>
              </a:xfrm>
              <a:custGeom>
                <a:avLst/>
                <a:gdLst>
                  <a:gd name="T0" fmla="*/ 23 w 40"/>
                  <a:gd name="T1" fmla="*/ 21 h 60"/>
                  <a:gd name="T2" fmla="*/ 9 w 40"/>
                  <a:gd name="T3" fmla="*/ 28 h 60"/>
                  <a:gd name="T4" fmla="*/ 8 w 40"/>
                  <a:gd name="T5" fmla="*/ 28 h 60"/>
                  <a:gd name="T6" fmla="*/ 28 w 40"/>
                  <a:gd name="T7" fmla="*/ 7 h 60"/>
                  <a:gd name="T8" fmla="*/ 34 w 40"/>
                  <a:gd name="T9" fmla="*/ 7 h 60"/>
                  <a:gd name="T10" fmla="*/ 34 w 40"/>
                  <a:gd name="T11" fmla="*/ 0 h 60"/>
                  <a:gd name="T12" fmla="*/ 29 w 40"/>
                  <a:gd name="T13" fmla="*/ 1 h 60"/>
                  <a:gd name="T14" fmla="*/ 10 w 40"/>
                  <a:gd name="T15" fmla="*/ 9 h 60"/>
                  <a:gd name="T16" fmla="*/ 0 w 40"/>
                  <a:gd name="T17" fmla="*/ 35 h 60"/>
                  <a:gd name="T18" fmla="*/ 21 w 40"/>
                  <a:gd name="T19" fmla="*/ 60 h 60"/>
                  <a:gd name="T20" fmla="*/ 40 w 40"/>
                  <a:gd name="T21" fmla="*/ 39 h 60"/>
                  <a:gd name="T22" fmla="*/ 23 w 40"/>
                  <a:gd name="T23" fmla="*/ 21 h 60"/>
                  <a:gd name="T24" fmla="*/ 21 w 40"/>
                  <a:gd name="T25" fmla="*/ 54 h 60"/>
                  <a:gd name="T26" fmla="*/ 8 w 40"/>
                  <a:gd name="T27" fmla="*/ 37 h 60"/>
                  <a:gd name="T28" fmla="*/ 9 w 40"/>
                  <a:gd name="T29" fmla="*/ 34 h 60"/>
                  <a:gd name="T30" fmla="*/ 20 w 40"/>
                  <a:gd name="T31" fmla="*/ 27 h 60"/>
                  <a:gd name="T32" fmla="*/ 32 w 40"/>
                  <a:gd name="T33" fmla="*/ 40 h 60"/>
                  <a:gd name="T34" fmla="*/ 21 w 40"/>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69" name="Freeform 446"/>
              <p:cNvSpPr>
                <a:spLocks noEditPoints="1"/>
              </p:cNvSpPr>
              <p:nvPr/>
            </p:nvSpPr>
            <p:spPr bwMode="auto">
              <a:xfrm>
                <a:off x="3339398" y="4606366"/>
                <a:ext cx="25697" cy="39974"/>
              </a:xfrm>
              <a:custGeom>
                <a:avLst/>
                <a:gdLst>
                  <a:gd name="T0" fmla="*/ 19 w 38"/>
                  <a:gd name="T1" fmla="*/ 0 h 59"/>
                  <a:gd name="T2" fmla="*/ 0 w 38"/>
                  <a:gd name="T3" fmla="*/ 20 h 59"/>
                  <a:gd name="T4" fmla="*/ 17 w 38"/>
                  <a:gd name="T5" fmla="*/ 38 h 59"/>
                  <a:gd name="T6" fmla="*/ 30 w 38"/>
                  <a:gd name="T7" fmla="*/ 32 h 59"/>
                  <a:gd name="T8" fmla="*/ 30 w 38"/>
                  <a:gd name="T9" fmla="*/ 32 h 59"/>
                  <a:gd name="T10" fmla="*/ 23 w 38"/>
                  <a:gd name="T11" fmla="*/ 47 h 59"/>
                  <a:gd name="T12" fmla="*/ 11 w 38"/>
                  <a:gd name="T13" fmla="*/ 53 h 59"/>
                  <a:gd name="T14" fmla="*/ 5 w 38"/>
                  <a:gd name="T15" fmla="*/ 53 h 59"/>
                  <a:gd name="T16" fmla="*/ 5 w 38"/>
                  <a:gd name="T17" fmla="*/ 59 h 59"/>
                  <a:gd name="T18" fmla="*/ 12 w 38"/>
                  <a:gd name="T19" fmla="*/ 59 h 59"/>
                  <a:gd name="T20" fmla="*/ 28 w 38"/>
                  <a:gd name="T21" fmla="*/ 51 h 59"/>
                  <a:gd name="T22" fmla="*/ 38 w 38"/>
                  <a:gd name="T23" fmla="*/ 24 h 59"/>
                  <a:gd name="T24" fmla="*/ 19 w 38"/>
                  <a:gd name="T25" fmla="*/ 0 h 59"/>
                  <a:gd name="T26" fmla="*/ 30 w 38"/>
                  <a:gd name="T27" fmla="*/ 26 h 59"/>
                  <a:gd name="T28" fmla="*/ 18 w 38"/>
                  <a:gd name="T29" fmla="*/ 32 h 59"/>
                  <a:gd name="T30" fmla="*/ 7 w 38"/>
                  <a:gd name="T31" fmla="*/ 20 h 59"/>
                  <a:gd name="T32" fmla="*/ 19 w 38"/>
                  <a:gd name="T33" fmla="*/ 6 h 59"/>
                  <a:gd name="T34" fmla="*/ 30 w 38"/>
                  <a:gd name="T35" fmla="*/ 23 h 59"/>
                  <a:gd name="T36" fmla="*/ 30 w 38"/>
                  <a:gd name="T3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70" name="Oval 447"/>
              <p:cNvSpPr>
                <a:spLocks noChangeArrowheads="1"/>
              </p:cNvSpPr>
              <p:nvPr/>
            </p:nvSpPr>
            <p:spPr bwMode="auto">
              <a:xfrm>
                <a:off x="3388794" y="4539553"/>
                <a:ext cx="18845"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71" name="Oval 448"/>
              <p:cNvSpPr>
                <a:spLocks noChangeArrowheads="1"/>
              </p:cNvSpPr>
              <p:nvPr/>
            </p:nvSpPr>
            <p:spPr bwMode="auto">
              <a:xfrm>
                <a:off x="3552686" y="4539553"/>
                <a:ext cx="19416"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72" name="Oval 449"/>
              <p:cNvSpPr>
                <a:spLocks noChangeArrowheads="1"/>
              </p:cNvSpPr>
              <p:nvPr/>
            </p:nvSpPr>
            <p:spPr bwMode="auto">
              <a:xfrm>
                <a:off x="3552686" y="4695450"/>
                <a:ext cx="19416"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73" name="Freeform 450"/>
              <p:cNvSpPr/>
              <p:nvPr/>
            </p:nvSpPr>
            <p:spPr bwMode="auto">
              <a:xfrm>
                <a:off x="3085851" y="4650337"/>
                <a:ext cx="211860" cy="97650"/>
              </a:xfrm>
              <a:custGeom>
                <a:avLst/>
                <a:gdLst>
                  <a:gd name="T0" fmla="*/ 92 w 314"/>
                  <a:gd name="T1" fmla="*/ 51 h 145"/>
                  <a:gd name="T2" fmla="*/ 92 w 314"/>
                  <a:gd name="T3" fmla="*/ 0 h 145"/>
                  <a:gd name="T4" fmla="*/ 0 w 314"/>
                  <a:gd name="T5" fmla="*/ 71 h 145"/>
                  <a:gd name="T6" fmla="*/ 92 w 314"/>
                  <a:gd name="T7" fmla="*/ 145 h 145"/>
                  <a:gd name="T8" fmla="*/ 92 w 314"/>
                  <a:gd name="T9" fmla="*/ 94 h 145"/>
                  <a:gd name="T10" fmla="*/ 314 w 314"/>
                  <a:gd name="T11" fmla="*/ 94 h 145"/>
                  <a:gd name="T12" fmla="*/ 297 w 314"/>
                  <a:gd name="T13" fmla="*/ 51 h 145"/>
                  <a:gd name="T14" fmla="*/ 92 w 314"/>
                  <a:gd name="T15" fmla="*/ 5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45">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74" name="Oval 451"/>
              <p:cNvSpPr>
                <a:spLocks noChangeArrowheads="1"/>
              </p:cNvSpPr>
              <p:nvPr/>
            </p:nvSpPr>
            <p:spPr bwMode="auto">
              <a:xfrm>
                <a:off x="3388794" y="4696021"/>
                <a:ext cx="18845"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75" name="Freeform 452"/>
              <p:cNvSpPr/>
              <p:nvPr/>
            </p:nvSpPr>
            <p:spPr bwMode="auto">
              <a:xfrm>
                <a:off x="3698304" y="4718292"/>
                <a:ext cx="35120" cy="60246"/>
              </a:xfrm>
              <a:custGeom>
                <a:avLst/>
                <a:gdLst>
                  <a:gd name="T0" fmla="*/ 0 w 52"/>
                  <a:gd name="T1" fmla="*/ 0 h 89"/>
                  <a:gd name="T2" fmla="*/ 0 w 52"/>
                  <a:gd name="T3" fmla="*/ 78 h 89"/>
                  <a:gd name="T4" fmla="*/ 26 w 52"/>
                  <a:gd name="T5" fmla="*/ 89 h 89"/>
                  <a:gd name="T6" fmla="*/ 52 w 52"/>
                  <a:gd name="T7" fmla="*/ 78 h 89"/>
                  <a:gd name="T8" fmla="*/ 52 w 52"/>
                  <a:gd name="T9" fmla="*/ 0 h 89"/>
                  <a:gd name="T10" fmla="*/ 26 w 52"/>
                  <a:gd name="T11" fmla="*/ 6 h 89"/>
                  <a:gd name="T12" fmla="*/ 0 w 5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76" name="Oval 453"/>
              <p:cNvSpPr>
                <a:spLocks noChangeArrowheads="1"/>
              </p:cNvSpPr>
              <p:nvPr/>
            </p:nvSpPr>
            <p:spPr bwMode="auto">
              <a:xfrm>
                <a:off x="3698304" y="47048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77" name="Freeform 454"/>
              <p:cNvSpPr/>
              <p:nvPr/>
            </p:nvSpPr>
            <p:spPr bwMode="auto">
              <a:xfrm>
                <a:off x="3748271" y="4695450"/>
                <a:ext cx="35120" cy="83088"/>
              </a:xfrm>
              <a:custGeom>
                <a:avLst/>
                <a:gdLst>
                  <a:gd name="T0" fmla="*/ 0 w 52"/>
                  <a:gd name="T1" fmla="*/ 0 h 123"/>
                  <a:gd name="T2" fmla="*/ 0 w 52"/>
                  <a:gd name="T3" fmla="*/ 110 h 123"/>
                  <a:gd name="T4" fmla="*/ 0 w 52"/>
                  <a:gd name="T5" fmla="*/ 112 h 123"/>
                  <a:gd name="T6" fmla="*/ 26 w 52"/>
                  <a:gd name="T7" fmla="*/ 123 h 123"/>
                  <a:gd name="T8" fmla="*/ 52 w 52"/>
                  <a:gd name="T9" fmla="*/ 112 h 123"/>
                  <a:gd name="T10" fmla="*/ 52 w 52"/>
                  <a:gd name="T11" fmla="*/ 112 h 123"/>
                  <a:gd name="T12" fmla="*/ 52 w 52"/>
                  <a:gd name="T13" fmla="*/ 0 h 123"/>
                  <a:gd name="T14" fmla="*/ 26 w 52"/>
                  <a:gd name="T15" fmla="*/ 6 h 123"/>
                  <a:gd name="T16" fmla="*/ 0 w 52"/>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78" name="Oval 455"/>
              <p:cNvSpPr>
                <a:spLocks noChangeArrowheads="1"/>
              </p:cNvSpPr>
              <p:nvPr/>
            </p:nvSpPr>
            <p:spPr bwMode="auto">
              <a:xfrm>
                <a:off x="3748271" y="4682030"/>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79" name="Freeform 456"/>
              <p:cNvSpPr/>
              <p:nvPr/>
            </p:nvSpPr>
            <p:spPr bwMode="auto">
              <a:xfrm>
                <a:off x="3797667" y="4644912"/>
                <a:ext cx="35691" cy="133626"/>
              </a:xfrm>
              <a:custGeom>
                <a:avLst/>
                <a:gdLst>
                  <a:gd name="T0" fmla="*/ 0 w 53"/>
                  <a:gd name="T1" fmla="*/ 0 h 198"/>
                  <a:gd name="T2" fmla="*/ 0 w 53"/>
                  <a:gd name="T3" fmla="*/ 187 h 198"/>
                  <a:gd name="T4" fmla="*/ 26 w 53"/>
                  <a:gd name="T5" fmla="*/ 198 h 198"/>
                  <a:gd name="T6" fmla="*/ 53 w 53"/>
                  <a:gd name="T7" fmla="*/ 187 h 198"/>
                  <a:gd name="T8" fmla="*/ 53 w 53"/>
                  <a:gd name="T9" fmla="*/ 0 h 198"/>
                  <a:gd name="T10" fmla="*/ 26 w 53"/>
                  <a:gd name="T11" fmla="*/ 7 h 198"/>
                  <a:gd name="T12" fmla="*/ 0 w 5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53" h="198">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80" name="Oval 457"/>
              <p:cNvSpPr>
                <a:spLocks noChangeArrowheads="1"/>
              </p:cNvSpPr>
              <p:nvPr/>
            </p:nvSpPr>
            <p:spPr bwMode="auto">
              <a:xfrm>
                <a:off x="3797667" y="4631492"/>
                <a:ext cx="35691"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81" name="Freeform 458"/>
              <p:cNvSpPr/>
              <p:nvPr/>
            </p:nvSpPr>
            <p:spPr bwMode="auto">
              <a:xfrm>
                <a:off x="3222047" y="4588093"/>
                <a:ext cx="35120" cy="60246"/>
              </a:xfrm>
              <a:custGeom>
                <a:avLst/>
                <a:gdLst>
                  <a:gd name="T0" fmla="*/ 26 w 52"/>
                  <a:gd name="T1" fmla="*/ 89 h 89"/>
                  <a:gd name="T2" fmla="*/ 52 w 52"/>
                  <a:gd name="T3" fmla="*/ 78 h 89"/>
                  <a:gd name="T4" fmla="*/ 52 w 52"/>
                  <a:gd name="T5" fmla="*/ 0 h 89"/>
                  <a:gd name="T6" fmla="*/ 26 w 52"/>
                  <a:gd name="T7" fmla="*/ 6 h 89"/>
                  <a:gd name="T8" fmla="*/ 0 w 52"/>
                  <a:gd name="T9" fmla="*/ 0 h 89"/>
                  <a:gd name="T10" fmla="*/ 0 w 52"/>
                  <a:gd name="T11" fmla="*/ 78 h 89"/>
                  <a:gd name="T12" fmla="*/ 26 w 5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82" name="Oval 459"/>
              <p:cNvSpPr>
                <a:spLocks noChangeArrowheads="1"/>
              </p:cNvSpPr>
              <p:nvPr/>
            </p:nvSpPr>
            <p:spPr bwMode="auto">
              <a:xfrm>
                <a:off x="3222047" y="45746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83" name="Freeform 460"/>
              <p:cNvSpPr/>
              <p:nvPr/>
            </p:nvSpPr>
            <p:spPr bwMode="auto">
              <a:xfrm>
                <a:off x="3171509" y="4565250"/>
                <a:ext cx="35691" cy="83088"/>
              </a:xfrm>
              <a:custGeom>
                <a:avLst/>
                <a:gdLst>
                  <a:gd name="T0" fmla="*/ 26 w 53"/>
                  <a:gd name="T1" fmla="*/ 123 h 123"/>
                  <a:gd name="T2" fmla="*/ 53 w 53"/>
                  <a:gd name="T3" fmla="*/ 112 h 123"/>
                  <a:gd name="T4" fmla="*/ 52 w 53"/>
                  <a:gd name="T5" fmla="*/ 110 h 123"/>
                  <a:gd name="T6" fmla="*/ 52 w 53"/>
                  <a:gd name="T7" fmla="*/ 0 h 123"/>
                  <a:gd name="T8" fmla="*/ 26 w 53"/>
                  <a:gd name="T9" fmla="*/ 6 h 123"/>
                  <a:gd name="T10" fmla="*/ 0 w 53"/>
                  <a:gd name="T11" fmla="*/ 0 h 123"/>
                  <a:gd name="T12" fmla="*/ 0 w 53"/>
                  <a:gd name="T13" fmla="*/ 112 h 123"/>
                  <a:gd name="T14" fmla="*/ 0 w 53"/>
                  <a:gd name="T15" fmla="*/ 112 h 123"/>
                  <a:gd name="T16" fmla="*/ 26 w 53"/>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23">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84" name="Oval 461"/>
              <p:cNvSpPr>
                <a:spLocks noChangeArrowheads="1"/>
              </p:cNvSpPr>
              <p:nvPr/>
            </p:nvSpPr>
            <p:spPr bwMode="auto">
              <a:xfrm>
                <a:off x="3171509" y="4551831"/>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85" name="Freeform 462"/>
              <p:cNvSpPr/>
              <p:nvPr/>
            </p:nvSpPr>
            <p:spPr bwMode="auto">
              <a:xfrm>
                <a:off x="3122113" y="4514712"/>
                <a:ext cx="35120" cy="133626"/>
              </a:xfrm>
              <a:custGeom>
                <a:avLst/>
                <a:gdLst>
                  <a:gd name="T0" fmla="*/ 26 w 52"/>
                  <a:gd name="T1" fmla="*/ 198 h 198"/>
                  <a:gd name="T2" fmla="*/ 52 w 52"/>
                  <a:gd name="T3" fmla="*/ 187 h 198"/>
                  <a:gd name="T4" fmla="*/ 52 w 52"/>
                  <a:gd name="T5" fmla="*/ 0 h 198"/>
                  <a:gd name="T6" fmla="*/ 26 w 52"/>
                  <a:gd name="T7" fmla="*/ 7 h 198"/>
                  <a:gd name="T8" fmla="*/ 0 w 52"/>
                  <a:gd name="T9" fmla="*/ 0 h 198"/>
                  <a:gd name="T10" fmla="*/ 0 w 52"/>
                  <a:gd name="T11" fmla="*/ 187 h 198"/>
                  <a:gd name="T12" fmla="*/ 26 w 52"/>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2" h="198">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86" name="Oval 463"/>
              <p:cNvSpPr>
                <a:spLocks noChangeArrowheads="1"/>
              </p:cNvSpPr>
              <p:nvPr/>
            </p:nvSpPr>
            <p:spPr bwMode="auto">
              <a:xfrm>
                <a:off x="3122113" y="4501293"/>
                <a:ext cx="35120"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87" name="Freeform 464"/>
              <p:cNvSpPr>
                <a:spLocks noEditPoints="1"/>
              </p:cNvSpPr>
              <p:nvPr/>
            </p:nvSpPr>
            <p:spPr bwMode="auto">
              <a:xfrm>
                <a:off x="3156661" y="4726572"/>
                <a:ext cx="115352" cy="115923"/>
              </a:xfrm>
              <a:custGeom>
                <a:avLst/>
                <a:gdLst>
                  <a:gd name="T0" fmla="*/ 85 w 171"/>
                  <a:gd name="T1" fmla="*/ 0 h 172"/>
                  <a:gd name="T2" fmla="*/ 0 w 171"/>
                  <a:gd name="T3" fmla="*/ 86 h 172"/>
                  <a:gd name="T4" fmla="*/ 85 w 171"/>
                  <a:gd name="T5" fmla="*/ 172 h 172"/>
                  <a:gd name="T6" fmla="*/ 171 w 171"/>
                  <a:gd name="T7" fmla="*/ 86 h 172"/>
                  <a:gd name="T8" fmla="*/ 85 w 171"/>
                  <a:gd name="T9" fmla="*/ 0 h 172"/>
                  <a:gd name="T10" fmla="*/ 85 w 171"/>
                  <a:gd name="T11" fmla="*/ 151 h 172"/>
                  <a:gd name="T12" fmla="*/ 21 w 171"/>
                  <a:gd name="T13" fmla="*/ 86 h 172"/>
                  <a:gd name="T14" fmla="*/ 85 w 171"/>
                  <a:gd name="T15" fmla="*/ 21 h 172"/>
                  <a:gd name="T16" fmla="*/ 150 w 171"/>
                  <a:gd name="T17" fmla="*/ 86 h 172"/>
                  <a:gd name="T18" fmla="*/ 85 w 171"/>
                  <a:gd name="T19"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88" name="Freeform 465"/>
              <p:cNvSpPr/>
              <p:nvPr/>
            </p:nvSpPr>
            <p:spPr bwMode="auto">
              <a:xfrm>
                <a:off x="3196349" y="4752841"/>
                <a:ext cx="34549" cy="63387"/>
              </a:xfrm>
              <a:custGeom>
                <a:avLst/>
                <a:gdLst>
                  <a:gd name="T0" fmla="*/ 32 w 51"/>
                  <a:gd name="T1" fmla="*/ 39 h 94"/>
                  <a:gd name="T2" fmla="*/ 18 w 51"/>
                  <a:gd name="T3" fmla="*/ 30 h 94"/>
                  <a:gd name="T4" fmla="*/ 28 w 51"/>
                  <a:gd name="T5" fmla="*/ 23 h 94"/>
                  <a:gd name="T6" fmla="*/ 44 w 51"/>
                  <a:gd name="T7" fmla="*/ 27 h 94"/>
                  <a:gd name="T8" fmla="*/ 48 w 51"/>
                  <a:gd name="T9" fmla="*/ 14 h 94"/>
                  <a:gd name="T10" fmla="*/ 31 w 51"/>
                  <a:gd name="T11" fmla="*/ 10 h 94"/>
                  <a:gd name="T12" fmla="*/ 31 w 51"/>
                  <a:gd name="T13" fmla="*/ 0 h 94"/>
                  <a:gd name="T14" fmla="*/ 20 w 51"/>
                  <a:gd name="T15" fmla="*/ 0 h 94"/>
                  <a:gd name="T16" fmla="*/ 20 w 51"/>
                  <a:gd name="T17" fmla="*/ 11 h 94"/>
                  <a:gd name="T18" fmla="*/ 0 w 51"/>
                  <a:gd name="T19" fmla="*/ 32 h 94"/>
                  <a:gd name="T20" fmla="*/ 21 w 51"/>
                  <a:gd name="T21" fmla="*/ 53 h 94"/>
                  <a:gd name="T22" fmla="*/ 33 w 51"/>
                  <a:gd name="T23" fmla="*/ 62 h 94"/>
                  <a:gd name="T24" fmla="*/ 22 w 51"/>
                  <a:gd name="T25" fmla="*/ 70 h 94"/>
                  <a:gd name="T26" fmla="*/ 3 w 51"/>
                  <a:gd name="T27" fmla="*/ 65 h 94"/>
                  <a:gd name="T28" fmla="*/ 0 w 51"/>
                  <a:gd name="T29" fmla="*/ 78 h 94"/>
                  <a:gd name="T30" fmla="*/ 19 w 51"/>
                  <a:gd name="T31" fmla="*/ 83 h 94"/>
                  <a:gd name="T32" fmla="*/ 19 w 51"/>
                  <a:gd name="T33" fmla="*/ 94 h 94"/>
                  <a:gd name="T34" fmla="*/ 30 w 51"/>
                  <a:gd name="T35" fmla="*/ 94 h 94"/>
                  <a:gd name="T36" fmla="*/ 30 w 51"/>
                  <a:gd name="T37" fmla="*/ 82 h 94"/>
                  <a:gd name="T38" fmla="*/ 51 w 51"/>
                  <a:gd name="T39" fmla="*/ 61 h 94"/>
                  <a:gd name="T40" fmla="*/ 32 w 51"/>
                  <a:gd name="T41"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4">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89" name="Freeform 466"/>
              <p:cNvSpPr>
                <a:spLocks noEditPoints="1"/>
              </p:cNvSpPr>
              <p:nvPr/>
            </p:nvSpPr>
            <p:spPr bwMode="auto">
              <a:xfrm>
                <a:off x="3679459" y="4418205"/>
                <a:ext cx="115352" cy="115352"/>
              </a:xfrm>
              <a:custGeom>
                <a:avLst/>
                <a:gdLst>
                  <a:gd name="T0" fmla="*/ 85 w 171"/>
                  <a:gd name="T1" fmla="*/ 171 h 171"/>
                  <a:gd name="T2" fmla="*/ 171 w 171"/>
                  <a:gd name="T3" fmla="*/ 85 h 171"/>
                  <a:gd name="T4" fmla="*/ 85 w 171"/>
                  <a:gd name="T5" fmla="*/ 0 h 171"/>
                  <a:gd name="T6" fmla="*/ 0 w 171"/>
                  <a:gd name="T7" fmla="*/ 85 h 171"/>
                  <a:gd name="T8" fmla="*/ 85 w 171"/>
                  <a:gd name="T9" fmla="*/ 171 h 171"/>
                  <a:gd name="T10" fmla="*/ 85 w 171"/>
                  <a:gd name="T11" fmla="*/ 20 h 171"/>
                  <a:gd name="T12" fmla="*/ 150 w 171"/>
                  <a:gd name="T13" fmla="*/ 85 h 171"/>
                  <a:gd name="T14" fmla="*/ 85 w 171"/>
                  <a:gd name="T15" fmla="*/ 151 h 171"/>
                  <a:gd name="T16" fmla="*/ 21 w 171"/>
                  <a:gd name="T17" fmla="*/ 85 h 171"/>
                  <a:gd name="T18" fmla="*/ 85 w 171"/>
                  <a:gd name="T19"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sp>
            <p:nvSpPr>
              <p:cNvPr id="190" name="Freeform 467"/>
              <p:cNvSpPr/>
              <p:nvPr/>
            </p:nvSpPr>
            <p:spPr bwMode="auto">
              <a:xfrm>
                <a:off x="3711153" y="4447043"/>
                <a:ext cx="41116" cy="58247"/>
              </a:xfrm>
              <a:custGeom>
                <a:avLst/>
                <a:gdLst>
                  <a:gd name="T0" fmla="*/ 50 w 61"/>
                  <a:gd name="T1" fmla="*/ 86 h 86"/>
                  <a:gd name="T2" fmla="*/ 59 w 61"/>
                  <a:gd name="T3" fmla="*/ 85 h 86"/>
                  <a:gd name="T4" fmla="*/ 61 w 61"/>
                  <a:gd name="T5" fmla="*/ 85 h 86"/>
                  <a:gd name="T6" fmla="*/ 61 w 61"/>
                  <a:gd name="T7" fmla="*/ 68 h 86"/>
                  <a:gd name="T8" fmla="*/ 57 w 61"/>
                  <a:gd name="T9" fmla="*/ 69 h 86"/>
                  <a:gd name="T10" fmla="*/ 50 w 61"/>
                  <a:gd name="T11" fmla="*/ 70 h 86"/>
                  <a:gd name="T12" fmla="*/ 26 w 61"/>
                  <a:gd name="T13" fmla="*/ 56 h 86"/>
                  <a:gd name="T14" fmla="*/ 37 w 61"/>
                  <a:gd name="T15" fmla="*/ 56 h 86"/>
                  <a:gd name="T16" fmla="*/ 37 w 61"/>
                  <a:gd name="T17" fmla="*/ 46 h 86"/>
                  <a:gd name="T18" fmla="*/ 23 w 61"/>
                  <a:gd name="T19" fmla="*/ 46 h 86"/>
                  <a:gd name="T20" fmla="*/ 23 w 61"/>
                  <a:gd name="T21" fmla="*/ 43 h 86"/>
                  <a:gd name="T22" fmla="*/ 23 w 61"/>
                  <a:gd name="T23" fmla="*/ 42 h 86"/>
                  <a:gd name="T24" fmla="*/ 37 w 61"/>
                  <a:gd name="T25" fmla="*/ 42 h 86"/>
                  <a:gd name="T26" fmla="*/ 37 w 61"/>
                  <a:gd name="T27" fmla="*/ 33 h 86"/>
                  <a:gd name="T28" fmla="*/ 25 w 61"/>
                  <a:gd name="T29" fmla="*/ 33 h 86"/>
                  <a:gd name="T30" fmla="*/ 50 w 61"/>
                  <a:gd name="T31" fmla="*/ 16 h 86"/>
                  <a:gd name="T32" fmla="*/ 57 w 61"/>
                  <a:gd name="T33" fmla="*/ 17 h 86"/>
                  <a:gd name="T34" fmla="*/ 61 w 61"/>
                  <a:gd name="T35" fmla="*/ 18 h 86"/>
                  <a:gd name="T36" fmla="*/ 61 w 61"/>
                  <a:gd name="T37" fmla="*/ 1 h 86"/>
                  <a:gd name="T38" fmla="*/ 59 w 61"/>
                  <a:gd name="T39" fmla="*/ 1 h 86"/>
                  <a:gd name="T40" fmla="*/ 50 w 61"/>
                  <a:gd name="T41" fmla="*/ 0 h 86"/>
                  <a:gd name="T42" fmla="*/ 8 w 61"/>
                  <a:gd name="T43" fmla="*/ 33 h 86"/>
                  <a:gd name="T44" fmla="*/ 0 w 61"/>
                  <a:gd name="T45" fmla="*/ 33 h 86"/>
                  <a:gd name="T46" fmla="*/ 0 w 61"/>
                  <a:gd name="T47" fmla="*/ 42 h 86"/>
                  <a:gd name="T48" fmla="*/ 6 w 61"/>
                  <a:gd name="T49" fmla="*/ 42 h 86"/>
                  <a:gd name="T50" fmla="*/ 6 w 61"/>
                  <a:gd name="T51" fmla="*/ 43 h 86"/>
                  <a:gd name="T52" fmla="*/ 6 w 61"/>
                  <a:gd name="T53" fmla="*/ 46 h 86"/>
                  <a:gd name="T54" fmla="*/ 0 w 61"/>
                  <a:gd name="T55" fmla="*/ 46 h 86"/>
                  <a:gd name="T56" fmla="*/ 0 w 61"/>
                  <a:gd name="T57" fmla="*/ 56 h 86"/>
                  <a:gd name="T58" fmla="*/ 8 w 61"/>
                  <a:gd name="T59" fmla="*/ 56 h 86"/>
                  <a:gd name="T60" fmla="*/ 50 w 61"/>
                  <a:gd name="T6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86">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cs typeface="+mn-ea"/>
                </a:endParaRPr>
              </a:p>
            </p:txBody>
          </p:sp>
        </p:grpSp>
      </p:grpSp>
      <p:grpSp>
        <p:nvGrpSpPr>
          <p:cNvPr id="195" name="组合 194"/>
          <p:cNvGrpSpPr/>
          <p:nvPr/>
        </p:nvGrpSpPr>
        <p:grpSpPr>
          <a:xfrm>
            <a:off x="720888" y="921696"/>
            <a:ext cx="1804768" cy="810838"/>
            <a:chOff x="986174" y="1726438"/>
            <a:chExt cx="2406357" cy="1081117"/>
          </a:xfrm>
        </p:grpSpPr>
        <p:sp>
          <p:nvSpPr>
            <p:cNvPr id="196" name="文本框 195"/>
            <p:cNvSpPr txBox="1"/>
            <p:nvPr/>
          </p:nvSpPr>
          <p:spPr bwMode="auto">
            <a:xfrm flipH="1">
              <a:off x="986174" y="2075047"/>
              <a:ext cx="2406357" cy="732508"/>
            </a:xfrm>
            <a:prstGeom prst="rect">
              <a:avLst/>
            </a:prstGeom>
            <a:noFill/>
          </p:spPr>
          <p:txBody>
            <a:bodyPr wrap="square">
              <a:spAutoFit/>
            </a:bodyPr>
            <a:lstStyle/>
            <a:p>
              <a:pPr algn="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197" name="文本框 196"/>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latin typeface="+mn-ea"/>
                  <a:cs typeface="+mn-ea"/>
                </a:rPr>
                <a:t>在此添加标题</a:t>
              </a:r>
              <a:endParaRPr lang="zh-CN" altLang="en-US" sz="1500" dirty="0">
                <a:latin typeface="+mn-ea"/>
                <a:cs typeface="+mn-ea"/>
              </a:endParaRPr>
            </a:p>
          </p:txBody>
        </p:sp>
      </p:grpSp>
      <p:grpSp>
        <p:nvGrpSpPr>
          <p:cNvPr id="198" name="组合 197"/>
          <p:cNvGrpSpPr/>
          <p:nvPr/>
        </p:nvGrpSpPr>
        <p:grpSpPr>
          <a:xfrm>
            <a:off x="720888" y="2312430"/>
            <a:ext cx="1804768" cy="810838"/>
            <a:chOff x="986174" y="1726438"/>
            <a:chExt cx="2406357" cy="1081117"/>
          </a:xfrm>
        </p:grpSpPr>
        <p:sp>
          <p:nvSpPr>
            <p:cNvPr id="199" name="文本框 198"/>
            <p:cNvSpPr txBox="1"/>
            <p:nvPr/>
          </p:nvSpPr>
          <p:spPr bwMode="auto">
            <a:xfrm flipH="1">
              <a:off x="986174" y="2075047"/>
              <a:ext cx="2406357" cy="732508"/>
            </a:xfrm>
            <a:prstGeom prst="rect">
              <a:avLst/>
            </a:prstGeom>
            <a:noFill/>
          </p:spPr>
          <p:txBody>
            <a:bodyPr wrap="square">
              <a:spAutoFit/>
            </a:bodyPr>
            <a:lstStyle/>
            <a:p>
              <a:pPr algn="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200" name="文本框 199"/>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latin typeface="+mn-ea"/>
                  <a:cs typeface="+mn-ea"/>
                </a:rPr>
                <a:t>在此添加标题</a:t>
              </a:r>
              <a:endParaRPr lang="zh-CN" altLang="en-US" sz="1500" dirty="0">
                <a:latin typeface="+mn-ea"/>
                <a:cs typeface="+mn-ea"/>
              </a:endParaRPr>
            </a:p>
          </p:txBody>
        </p:sp>
      </p:grpSp>
      <p:grpSp>
        <p:nvGrpSpPr>
          <p:cNvPr id="201" name="组合 200"/>
          <p:cNvGrpSpPr/>
          <p:nvPr/>
        </p:nvGrpSpPr>
        <p:grpSpPr>
          <a:xfrm>
            <a:off x="720888" y="3741018"/>
            <a:ext cx="1804768" cy="810838"/>
            <a:chOff x="986174" y="1726438"/>
            <a:chExt cx="2406357" cy="1081117"/>
          </a:xfrm>
        </p:grpSpPr>
        <p:sp>
          <p:nvSpPr>
            <p:cNvPr id="202" name="文本框 201"/>
            <p:cNvSpPr txBox="1"/>
            <p:nvPr/>
          </p:nvSpPr>
          <p:spPr bwMode="auto">
            <a:xfrm flipH="1">
              <a:off x="986174" y="2075047"/>
              <a:ext cx="2406357" cy="732508"/>
            </a:xfrm>
            <a:prstGeom prst="rect">
              <a:avLst/>
            </a:prstGeom>
            <a:noFill/>
          </p:spPr>
          <p:txBody>
            <a:bodyPr wrap="square">
              <a:spAutoFit/>
            </a:bodyPr>
            <a:lstStyle/>
            <a:p>
              <a:pPr algn="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203" name="文本框 202"/>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latin typeface="+mn-ea"/>
                  <a:cs typeface="+mn-ea"/>
                </a:rPr>
                <a:t>在此添加标题</a:t>
              </a:r>
              <a:endParaRPr lang="zh-CN" altLang="en-US" sz="1500" dirty="0">
                <a:latin typeface="+mn-ea"/>
                <a:cs typeface="+mn-ea"/>
              </a:endParaRPr>
            </a:p>
          </p:txBody>
        </p:sp>
      </p:grpSp>
      <p:grpSp>
        <p:nvGrpSpPr>
          <p:cNvPr id="204" name="组合 203"/>
          <p:cNvGrpSpPr/>
          <p:nvPr/>
        </p:nvGrpSpPr>
        <p:grpSpPr>
          <a:xfrm>
            <a:off x="6618345" y="921696"/>
            <a:ext cx="1804768" cy="810838"/>
            <a:chOff x="8824460" y="1140028"/>
            <a:chExt cx="2406357" cy="1081117"/>
          </a:xfrm>
        </p:grpSpPr>
        <p:sp>
          <p:nvSpPr>
            <p:cNvPr id="205" name="文本框 204"/>
            <p:cNvSpPr txBox="1"/>
            <p:nvPr/>
          </p:nvSpPr>
          <p:spPr bwMode="auto">
            <a:xfrm flipH="1">
              <a:off x="8824460" y="1488637"/>
              <a:ext cx="2406357" cy="732508"/>
            </a:xfrm>
            <a:prstGeom prst="rect">
              <a:avLst/>
            </a:prstGeom>
            <a:noFill/>
          </p:spPr>
          <p:txBody>
            <a:bodyPr wrap="square">
              <a:spAutoFit/>
            </a:bodyPr>
            <a:lstStyle/>
            <a:p>
              <a:pP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206" name="文本框 205"/>
            <p:cNvSpPr txBox="1"/>
            <p:nvPr/>
          </p:nvSpPr>
          <p:spPr bwMode="auto">
            <a:xfrm flipH="1">
              <a:off x="8824460" y="1140028"/>
              <a:ext cx="1922797" cy="430887"/>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grpSp>
      <p:sp>
        <p:nvSpPr>
          <p:cNvPr id="207" name="文本框 206"/>
          <p:cNvSpPr txBox="1"/>
          <p:nvPr/>
        </p:nvSpPr>
        <p:spPr bwMode="auto">
          <a:xfrm flipH="1">
            <a:off x="6618345" y="2573887"/>
            <a:ext cx="1804768" cy="549381"/>
          </a:xfrm>
          <a:prstGeom prst="rect">
            <a:avLst/>
          </a:prstGeom>
          <a:noFill/>
        </p:spPr>
        <p:txBody>
          <a:bodyPr wrap="square">
            <a:spAutoFit/>
          </a:bodyPr>
          <a:lstStyle/>
          <a:p>
            <a:pP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208" name="文本框 207"/>
          <p:cNvSpPr txBox="1"/>
          <p:nvPr/>
        </p:nvSpPr>
        <p:spPr bwMode="auto">
          <a:xfrm flipH="1">
            <a:off x="6618345" y="2312430"/>
            <a:ext cx="1442098" cy="323165"/>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sp>
        <p:nvSpPr>
          <p:cNvPr id="209" name="文本框 208"/>
          <p:cNvSpPr txBox="1"/>
          <p:nvPr/>
        </p:nvSpPr>
        <p:spPr bwMode="auto">
          <a:xfrm flipH="1">
            <a:off x="6618345" y="4002475"/>
            <a:ext cx="1804768" cy="549381"/>
          </a:xfrm>
          <a:prstGeom prst="rect">
            <a:avLst/>
          </a:prstGeom>
          <a:noFill/>
        </p:spPr>
        <p:txBody>
          <a:bodyPr wrap="square">
            <a:spAutoFit/>
          </a:bodyPr>
          <a:lstStyle/>
          <a:p>
            <a:pPr>
              <a:lnSpc>
                <a:spcPct val="110000"/>
              </a:lnSpc>
              <a:defRPr/>
            </a:pPr>
            <a:r>
              <a:rPr lang="zh-CN" altLang="en-US" sz="900" dirty="0" smtClean="0">
                <a:latin typeface="+mn-ea"/>
                <a:cs typeface="+mn-ea"/>
              </a:rPr>
              <a:t>点击输入具体内容点击输入具体内容点击输入具体内容点击输入具体内容</a:t>
            </a:r>
            <a:endParaRPr lang="zh-CN" altLang="en-US" sz="900" dirty="0">
              <a:latin typeface="+mn-ea"/>
              <a:cs typeface="+mn-ea"/>
            </a:endParaRPr>
          </a:p>
        </p:txBody>
      </p:sp>
      <p:sp>
        <p:nvSpPr>
          <p:cNvPr id="210" name="文本框 209"/>
          <p:cNvSpPr txBox="1"/>
          <p:nvPr/>
        </p:nvSpPr>
        <p:spPr bwMode="auto">
          <a:xfrm flipH="1">
            <a:off x="6618345" y="3741018"/>
            <a:ext cx="1442098" cy="323165"/>
          </a:xfrm>
          <a:prstGeom prst="rect">
            <a:avLst/>
          </a:prstGeom>
          <a:noFill/>
        </p:spPr>
        <p:txBody>
          <a:bodyPr>
            <a:spAutoFit/>
          </a:bodyPr>
          <a:lstStyle/>
          <a:p>
            <a:pPr>
              <a:defRPr/>
            </a:pPr>
            <a:r>
              <a:rPr lang="zh-CN" altLang="en-US" sz="1500" dirty="0">
                <a:latin typeface="+mn-ea"/>
                <a:cs typeface="+mn-ea"/>
              </a:rPr>
              <a:t>在此添加标题</a:t>
            </a:r>
            <a:endParaRPr lang="zh-CN" altLang="en-US" sz="1500" dirty="0">
              <a:latin typeface="+mn-ea"/>
              <a:cs typeface="+mn-ea"/>
            </a:endParaRPr>
          </a:p>
        </p:txBody>
      </p:sp>
    </p:spTree>
    <p:custDataLst>
      <p:tags r:id="rId1"/>
    </p:custData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53" presetClass="entr" presetSubtype="16"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par>
                                <p:cTn id="46" presetID="22" presetClass="entr" presetSubtype="2"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50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nodeType="withEffect">
                                  <p:stCondLst>
                                    <p:cond delay="500"/>
                                  </p:stCondLst>
                                  <p:childTnLst>
                                    <p:set>
                                      <p:cBhvr>
                                        <p:cTn id="55" dur="1" fill="hold">
                                          <p:stCondLst>
                                            <p:cond delay="0"/>
                                          </p:stCondLst>
                                        </p:cTn>
                                        <p:tgtEl>
                                          <p:spTgt spid="119"/>
                                        </p:tgtEl>
                                        <p:attrNameLst>
                                          <p:attrName>style.visibility</p:attrName>
                                        </p:attrNameLst>
                                      </p:cBhvr>
                                      <p:to>
                                        <p:strVal val="visible"/>
                                      </p:to>
                                    </p:set>
                                    <p:animEffect transition="in" filter="fade">
                                      <p:cBhvr>
                                        <p:cTn id="56" dur="500"/>
                                        <p:tgtEl>
                                          <p:spTgt spid="119"/>
                                        </p:tgtEl>
                                      </p:cBhvr>
                                    </p:animEffect>
                                  </p:childTnLst>
                                </p:cTn>
                              </p:par>
                              <p:par>
                                <p:cTn id="57" presetID="10" presetClass="entr" presetSubtype="0" fill="hold" nodeType="withEffect">
                                  <p:stCondLst>
                                    <p:cond delay="500"/>
                                  </p:stCondLst>
                                  <p:childTnLst>
                                    <p:set>
                                      <p:cBhvr>
                                        <p:cTn id="58" dur="1" fill="hold">
                                          <p:stCondLst>
                                            <p:cond delay="0"/>
                                          </p:stCondLst>
                                        </p:cTn>
                                        <p:tgtEl>
                                          <p:spTgt spid="148"/>
                                        </p:tgtEl>
                                        <p:attrNameLst>
                                          <p:attrName>style.visibility</p:attrName>
                                        </p:attrNameLst>
                                      </p:cBhvr>
                                      <p:to>
                                        <p:strVal val="visible"/>
                                      </p:to>
                                    </p:set>
                                    <p:animEffect transition="in" filter="fade">
                                      <p:cBhvr>
                                        <p:cTn id="59" dur="500"/>
                                        <p:tgtEl>
                                          <p:spTgt spid="148"/>
                                        </p:tgtEl>
                                      </p:cBhvr>
                                    </p:animEffect>
                                  </p:childTnLst>
                                </p:cTn>
                              </p:par>
                              <p:par>
                                <p:cTn id="60" presetID="10" presetClass="entr" presetSubtype="0" fill="hold" nodeType="withEffect">
                                  <p:stCondLst>
                                    <p:cond delay="500"/>
                                  </p:stCondLst>
                                  <p:childTnLst>
                                    <p:set>
                                      <p:cBhvr>
                                        <p:cTn id="61" dur="1" fill="hold">
                                          <p:stCondLst>
                                            <p:cond delay="0"/>
                                          </p:stCondLst>
                                        </p:cTn>
                                        <p:tgtEl>
                                          <p:spTgt spid="159"/>
                                        </p:tgtEl>
                                        <p:attrNameLst>
                                          <p:attrName>style.visibility</p:attrName>
                                        </p:attrNameLst>
                                      </p:cBhvr>
                                      <p:to>
                                        <p:strVal val="visible"/>
                                      </p:to>
                                    </p:set>
                                    <p:animEffect transition="in" filter="fade">
                                      <p:cBhvr>
                                        <p:cTn id="62" dur="500"/>
                                        <p:tgtEl>
                                          <p:spTgt spid="159"/>
                                        </p:tgtEl>
                                      </p:cBhvr>
                                    </p:animEffect>
                                  </p:childTnLst>
                                </p:cTn>
                              </p:par>
                              <p:par>
                                <p:cTn id="63" presetID="10" presetClass="entr" presetSubtype="0" fill="hold" nodeType="withEffect">
                                  <p:stCondLst>
                                    <p:cond delay="500"/>
                                  </p:stCondLst>
                                  <p:childTnLst>
                                    <p:set>
                                      <p:cBhvr>
                                        <p:cTn id="64" dur="1" fill="hold">
                                          <p:stCondLst>
                                            <p:cond delay="0"/>
                                          </p:stCondLst>
                                        </p:cTn>
                                        <p:tgtEl>
                                          <p:spTgt spid="136"/>
                                        </p:tgtEl>
                                        <p:attrNameLst>
                                          <p:attrName>style.visibility</p:attrName>
                                        </p:attrNameLst>
                                      </p:cBhvr>
                                      <p:to>
                                        <p:strVal val="visible"/>
                                      </p:to>
                                    </p:set>
                                    <p:animEffect transition="in" filter="fade">
                                      <p:cBhvr>
                                        <p:cTn id="65" dur="500"/>
                                        <p:tgtEl>
                                          <p:spTgt spid="136"/>
                                        </p:tgtEl>
                                      </p:cBhvr>
                                    </p:animEffect>
                                  </p:childTnLst>
                                </p:cTn>
                              </p:par>
                              <p:par>
                                <p:cTn id="66" presetID="10" presetClass="entr" presetSubtype="0" fill="hold" nodeType="withEffect">
                                  <p:stCondLst>
                                    <p:cond delay="50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par>
                                <p:cTn id="69" presetID="0" presetClass="path" presetSubtype="0" accel="50000" decel="50000" fill="hold" nodeType="withEffect">
                                  <p:stCondLst>
                                    <p:cond delay="0"/>
                                  </p:stCondLst>
                                  <p:childTnLst>
                                    <p:animMotion origin="layout" path="M -0.12292 0.64599 L -0.12292 0.6463 C -0.12153 0.64105 -0.11997 0.63611 -0.11875 0.63118 C -0.11372 0.60679 -0.11962 0.62377 -0.11459 0.61081 C -0.11424 0.60834 -0.11407 0.60556 -0.11355 0.6034 C -0.11302 0.60062 -0.11181 0.59846 -0.11146 0.59599 C -0.11077 0.5892 -0.11112 0.5821 -0.11042 0.57562 C -0.11042 0.57346 -0.1099 0.57161 -0.10938 0.57007 C -0.10799 0.56266 -0.10643 0.55741 -0.10521 0.5497 C -0.10296 0.53272 -0.10556 0.54445 -0.10313 0.52932 C -0.10174 0.51914 -0.10139 0.51883 -0.09896 0.51081 C -0.09862 0.50649 -0.09844 0.50186 -0.09792 0.49784 C -0.08855 0.38889 -0.06007 0.32253 -0.03021 0.19414 C -0.02952 0.19074 -0.0283 0.18766 -0.02709 0.18488 C -0.02535 0.17932 -0.02431 0.17716 -0.02188 0.17192 C -0.02153 0.17007 -0.02118 0.16821 -0.02084 0.16636 C -0.02049 0.16389 -0.02032 0.16111 -0.0198 0.15895 C -0.01927 0.15618 -0.01841 0.15402 -0.01771 0.15155 C -0.01737 0.14908 -0.01719 0.1463 -0.01667 0.14414 C -0.0165 0.14198 -0.01598 0.14044 -0.01563 0.13858 C -0.01528 0.13611 -0.01511 0.13334 -0.01459 0.13118 C -0.01407 0.12716 -0.0132 0.12377 -0.0125 0.12007 C -0.01007 0.10247 -0.01181 0.10957 -0.00834 0.09784 C -0.00799 0.08334 -0.00816 0.06328 -0.00625 0.04784 C -0.00608 0.04568 -0.00556 0.04414 -0.00521 0.04229 C -0.00469 0.03303 -0.00434 0.02655 -0.00313 0.01821 C -0.00296 0.01605 -0.00243 0.01451 -0.00209 0.01266 C -0.00035 -0.0003 -0.00226 0.0071 4.16667E-6 -0.0003 L 4.16667E-6 -3.7037E-6 " pathEditMode="relative" rAng="0" ptsTypes="AAAAAAAAAAAAAAAAAAAAAAAAAAAAA">
                                      <p:cBhvr>
                                        <p:cTn id="70" dur="2000" fill="hold"/>
                                        <p:tgtEl>
                                          <p:spTgt spid="59"/>
                                        </p:tgtEl>
                                        <p:attrNameLst>
                                          <p:attrName>ppt_x</p:attrName>
                                          <p:attrName>ppt_y</p:attrName>
                                        </p:attrNameLst>
                                      </p:cBhvr>
                                      <p:rCtr x="6146" y="-32315"/>
                                    </p:animMotion>
                                  </p:childTnLst>
                                </p:cTn>
                              </p:par>
                              <p:par>
                                <p:cTn id="71" presetID="0" presetClass="path" presetSubtype="0" accel="50000" decel="50000" fill="hold" nodeType="withEffect">
                                  <p:stCondLst>
                                    <p:cond delay="250"/>
                                  </p:stCondLst>
                                  <p:childTnLst>
                                    <p:animMotion origin="layout" path="M -0.12292 0.64598 L -0.12292 0.64629 C -0.12153 0.64105 -0.11997 0.63611 -0.11875 0.63117 C -0.11372 0.60679 -0.11962 0.62376 -0.11459 0.6108 C -0.11424 0.60833 -0.11407 0.60555 -0.11355 0.60339 C -0.11302 0.60061 -0.11181 0.59845 -0.11146 0.59598 C -0.11077 0.58919 -0.11112 0.5821 -0.11042 0.57561 C -0.11042 0.57345 -0.1099 0.5716 -0.10938 0.57006 C -0.10799 0.56265 -0.10643 0.5574 -0.10521 0.54969 C -0.10296 0.53271 -0.10556 0.54444 -0.10313 0.52932 C -0.10174 0.51913 -0.10139 0.51882 -0.09896 0.5108 C -0.09862 0.50648 -0.09844 0.50185 -0.09792 0.49784 C -0.08855 0.38889 -0.06007 0.32253 -0.03021 0.19413 C -0.02952 0.19074 -0.0283 0.18765 -0.02709 0.18487 C -0.02535 0.17932 -0.02431 0.17716 -0.02188 0.17191 C -0.02153 0.17006 -0.02118 0.16821 -0.02084 0.16635 C -0.02049 0.16389 -0.02032 0.16111 -0.0198 0.15895 C -0.01927 0.15617 -0.01841 0.15401 -0.01771 0.15154 C -0.01737 0.14907 -0.01719 0.14629 -0.01667 0.14413 C -0.0165 0.14197 -0.01598 0.14043 -0.01563 0.13858 C -0.01528 0.13611 -0.01511 0.13333 -0.01459 0.13117 C -0.01407 0.12716 -0.0132 0.12376 -0.0125 0.12006 C -0.01007 0.10247 -0.01181 0.10956 -0.00834 0.09784 C -0.00799 0.08333 -0.00816 0.06327 -0.00625 0.04784 C -0.00608 0.04568 -0.00556 0.04413 -0.00521 0.04228 C -0.00469 0.03302 -0.00434 0.02654 -0.00313 0.01821 C -0.00296 0.01605 -0.00243 0.0145 -0.00209 0.01265 C -0.00035 -0.00031 -0.00226 0.0071 4.16667E-6 -0.00031 L 4.16667E-6 3.20988E-6 " pathEditMode="relative" rAng="0" ptsTypes="AAAAAAAAAAAAAAAAAAAAAAAAAAAAA">
                                      <p:cBhvr>
                                        <p:cTn id="72" dur="2000" fill="hold"/>
                                        <p:tgtEl>
                                          <p:spTgt spid="119"/>
                                        </p:tgtEl>
                                        <p:attrNameLst>
                                          <p:attrName>ppt_x</p:attrName>
                                          <p:attrName>ppt_y</p:attrName>
                                        </p:attrNameLst>
                                      </p:cBhvr>
                                      <p:rCtr x="6146" y="-32315"/>
                                    </p:animMotion>
                                  </p:childTnLst>
                                </p:cTn>
                              </p:par>
                              <p:par>
                                <p:cTn id="73" presetID="0" presetClass="path" presetSubtype="0" accel="50000" decel="50000" fill="hold" nodeType="withEffect">
                                  <p:stCondLst>
                                    <p:cond delay="0"/>
                                  </p:stCondLst>
                                  <p:childTnLst>
                                    <p:animMotion origin="layout" path="M -0.12292 0.64599 L -0.12292 0.64629 C -0.12153 0.64105 -0.11997 0.63611 -0.11875 0.63117 C -0.11372 0.60679 -0.11962 0.62376 -0.11459 0.6108 C -0.11424 0.60833 -0.11407 0.60555 -0.11355 0.60339 C -0.11302 0.60062 -0.11181 0.59845 -0.11146 0.59599 C -0.11077 0.5892 -0.11112 0.5821 -0.11042 0.57562 C -0.11042 0.57345 -0.1099 0.5716 -0.10938 0.57006 C -0.10799 0.56265 -0.10643 0.55741 -0.10521 0.54969 C -0.10296 0.53271 -0.10556 0.54444 -0.10313 0.52932 C -0.10174 0.51913 -0.10139 0.51883 -0.09896 0.5108 C -0.09862 0.50648 -0.09844 0.50185 -0.09792 0.49784 C -0.08855 0.38889 -0.06007 0.32253 -0.03021 0.19413 C -0.02952 0.19074 -0.0283 0.18765 -0.02709 0.18487 C -0.02535 0.17932 -0.02431 0.17716 -0.02188 0.17191 C -0.02153 0.17006 -0.02118 0.16821 -0.02084 0.16636 C -0.02049 0.16389 -0.02032 0.16111 -0.0198 0.15895 C -0.01927 0.15617 -0.01841 0.15401 -0.01771 0.15154 C -0.01737 0.14907 -0.01719 0.14629 -0.01667 0.14413 C -0.0165 0.14197 -0.01598 0.14043 -0.01563 0.13858 C -0.01528 0.13611 -0.01511 0.13333 -0.01459 0.13117 C -0.01407 0.12716 -0.0132 0.12376 -0.0125 0.12006 C -0.01007 0.10247 -0.01181 0.10957 -0.00834 0.09784 C -0.00799 0.08333 -0.00816 0.06327 -0.00625 0.04784 C -0.00608 0.04568 -0.00556 0.04413 -0.00521 0.04228 C -0.00469 0.03302 -0.00434 0.02654 -0.00313 0.01821 C -0.00296 0.01605 -0.00243 0.0145 -0.00209 0.01265 C -0.00035 -0.00031 -0.00226 0.0071 4.16667E-6 -0.00031 L 4.16667E-6 1.85185E-6 " pathEditMode="relative" rAng="0" ptsTypes="AAAAAAAAAAAAAAAAAAAAAAAAAAAAA">
                                      <p:cBhvr>
                                        <p:cTn id="74" dur="2000" fill="hold"/>
                                        <p:tgtEl>
                                          <p:spTgt spid="148"/>
                                        </p:tgtEl>
                                        <p:attrNameLst>
                                          <p:attrName>ppt_x</p:attrName>
                                          <p:attrName>ppt_y</p:attrName>
                                        </p:attrNameLst>
                                      </p:cBhvr>
                                      <p:rCtr x="6146" y="-32315"/>
                                    </p:animMotion>
                                  </p:childTnLst>
                                </p:cTn>
                              </p:par>
                              <p:par>
                                <p:cTn id="75" presetID="0" presetClass="path" presetSubtype="0" accel="50000" decel="50000" fill="hold" nodeType="withEffect">
                                  <p:stCondLst>
                                    <p:cond delay="250"/>
                                  </p:stCondLst>
                                  <p:childTnLst>
                                    <p:animMotion origin="layout" path="M -0.12292 0.64599 L -0.12292 0.64629 C -0.12153 0.64105 -0.11997 0.63611 -0.11875 0.63117 C -0.11372 0.60679 -0.11962 0.62376 -0.11458 0.6108 C -0.11424 0.60833 -0.11406 0.60555 -0.11354 0.60339 C -0.11302 0.60062 -0.11181 0.59845 -0.11146 0.59599 C -0.11077 0.5892 -0.11111 0.5821 -0.11042 0.57562 C -0.11042 0.57345 -0.1099 0.5716 -0.10938 0.57006 C -0.10799 0.56265 -0.10642 0.55741 -0.10521 0.54969 C -0.10295 0.53271 -0.10556 0.54444 -0.10313 0.52932 C -0.10174 0.51913 -0.10139 0.51883 -0.09896 0.5108 C -0.09861 0.50648 -0.09844 0.50185 -0.09792 0.49784 C -0.08854 0.38889 -0.06007 0.32253 -0.03021 0.19413 C -0.02952 0.19074 -0.0283 0.18765 -0.02708 0.18487 C -0.02535 0.17932 -0.02431 0.17716 -0.02188 0.17191 C -0.02153 0.17006 -0.02118 0.16821 -0.02083 0.16636 C -0.02049 0.16389 -0.02031 0.16111 -0.01979 0.15895 C -0.01927 0.15617 -0.0184 0.15401 -0.01771 0.15154 C -0.01736 0.14907 -0.01719 0.14629 -0.01667 0.14413 C -0.01649 0.14197 -0.01597 0.14043 -0.01563 0.13858 C -0.01528 0.13611 -0.01511 0.13333 -0.01458 0.13117 C -0.01406 0.12716 -0.0132 0.12376 -0.0125 0.12006 C -0.01007 0.10247 -0.01181 0.10957 -0.00833 0.09784 C -0.00799 0.08333 -0.00816 0.06327 -0.00625 0.04784 C -0.00608 0.04568 -0.00556 0.04413 -0.00521 0.04228 C -0.00469 0.03302 -0.00434 0.02654 -0.00313 0.01821 C -0.00295 0.01605 -0.00243 0.0145 -0.00208 0.01265 C -0.00035 -0.00031 -0.00226 0.0071 1.38889E-6 -0.00031 L 1.38889E-6 1.85185E-6 " pathEditMode="relative" rAng="0" ptsTypes="AAAAAAAAAAAAAAAAAAAAAAAAAAAAA">
                                      <p:cBhvr>
                                        <p:cTn id="76" dur="2000" fill="hold"/>
                                        <p:tgtEl>
                                          <p:spTgt spid="159"/>
                                        </p:tgtEl>
                                        <p:attrNameLst>
                                          <p:attrName>ppt_x</p:attrName>
                                          <p:attrName>ppt_y</p:attrName>
                                        </p:attrNameLst>
                                      </p:cBhvr>
                                      <p:rCtr x="6146" y="-32315"/>
                                    </p:animMotion>
                                  </p:childTnLst>
                                </p:cTn>
                              </p:par>
                              <p:par>
                                <p:cTn id="77" presetID="0" presetClass="path" presetSubtype="0" accel="50000" decel="50000" fill="hold" nodeType="withEffect">
                                  <p:stCondLst>
                                    <p:cond delay="0"/>
                                  </p:stCondLst>
                                  <p:childTnLst>
                                    <p:animMotion origin="layout" path="M -0.12292 0.64598 L -0.12292 0.64629 C -0.12153 0.64105 -0.11997 0.63611 -0.11875 0.63117 C -0.11372 0.60679 -0.11962 0.62376 -0.11458 0.6108 C -0.11424 0.60833 -0.11406 0.60555 -0.11354 0.60339 C -0.11302 0.60061 -0.11181 0.59845 -0.11146 0.59598 C -0.11077 0.58919 -0.11111 0.5821 -0.11042 0.57561 C -0.11042 0.57345 -0.1099 0.5716 -0.10938 0.57006 C -0.10799 0.56265 -0.10642 0.5574 -0.10521 0.54969 C -0.10295 0.53271 -0.10556 0.54444 -0.10313 0.52932 C -0.10174 0.51913 -0.10139 0.51882 -0.09896 0.5108 C -0.09861 0.50648 -0.09844 0.50185 -0.09792 0.49784 C -0.08854 0.38889 -0.06007 0.32253 -0.03021 0.19413 C -0.02952 0.19074 -0.0283 0.18765 -0.02708 0.18487 C -0.02535 0.17932 -0.02431 0.17716 -0.02188 0.17191 C -0.02153 0.17006 -0.02118 0.16821 -0.02083 0.16635 C -0.02049 0.16389 -0.02031 0.16111 -0.01979 0.15895 C -0.01927 0.15617 -0.0184 0.15401 -0.01771 0.15154 C -0.01736 0.14907 -0.01719 0.14629 -0.01667 0.14413 C -0.01649 0.14197 -0.01597 0.14043 -0.01563 0.13858 C -0.01528 0.13611 -0.01511 0.13333 -0.01458 0.13117 C -0.01406 0.12716 -0.0132 0.12376 -0.0125 0.12006 C -0.01007 0.10247 -0.01181 0.10956 -0.00833 0.09784 C -0.00799 0.08333 -0.00816 0.06327 -0.00625 0.04784 C -0.00608 0.04568 -0.00556 0.04413 -0.00521 0.04228 C -0.00469 0.03302 -0.00434 0.02654 -0.00313 0.01821 C -0.00295 0.01605 -0.00243 0.0145 -0.00208 0.01265 C -0.00035 -0.00031 -0.00226 0.0071 1.38889E-6 -0.00031 L 1.38889E-6 3.20988E-6 " pathEditMode="relative" rAng="0" ptsTypes="AAAAAAAAAAAAAAAAAAAAAAAAAAAAA">
                                      <p:cBhvr>
                                        <p:cTn id="78" dur="2000" fill="hold"/>
                                        <p:tgtEl>
                                          <p:spTgt spid="136"/>
                                        </p:tgtEl>
                                        <p:attrNameLst>
                                          <p:attrName>ppt_x</p:attrName>
                                          <p:attrName>ppt_y</p:attrName>
                                        </p:attrNameLst>
                                      </p:cBhvr>
                                      <p:rCtr x="6146" y="-32315"/>
                                    </p:animMotion>
                                  </p:childTnLst>
                                </p:cTn>
                              </p:par>
                              <p:par>
                                <p:cTn id="79" presetID="0" presetClass="path" presetSubtype="0" accel="50000" decel="50000" fill="hold" nodeType="withEffect">
                                  <p:stCondLst>
                                    <p:cond delay="250"/>
                                  </p:stCondLst>
                                  <p:childTnLst>
                                    <p:animMotion origin="layout" path="M -0.12292 0.64599 L -0.12292 0.6463 C -0.12153 0.64105 -0.11997 0.63611 -0.11875 0.63118 C -0.11372 0.60679 -0.11962 0.62377 -0.11458 0.61081 C -0.11424 0.60834 -0.11406 0.60556 -0.11354 0.6034 C -0.11302 0.60062 -0.11181 0.59846 -0.11146 0.59599 C -0.11077 0.5892 -0.11111 0.5821 -0.11042 0.57562 C -0.11042 0.57346 -0.1099 0.57161 -0.10938 0.57007 C -0.10799 0.56266 -0.10642 0.55741 -0.10521 0.5497 C -0.10295 0.53272 -0.10556 0.54445 -0.10313 0.52932 C -0.10174 0.51914 -0.10139 0.51883 -0.09896 0.51081 C -0.09861 0.50649 -0.09844 0.50186 -0.09792 0.49784 C -0.08854 0.38889 -0.06007 0.32253 -0.03021 0.19414 C -0.02952 0.19074 -0.0283 0.18766 -0.02708 0.18488 C -0.02535 0.17932 -0.02431 0.17716 -0.02188 0.17192 C -0.02153 0.17007 -0.02118 0.16821 -0.02083 0.16636 C -0.02049 0.16389 -0.02031 0.16111 -0.01979 0.15895 C -0.01927 0.15618 -0.0184 0.15402 -0.01771 0.15155 C -0.01736 0.14908 -0.01719 0.1463 -0.01667 0.14414 C -0.01649 0.14198 -0.01597 0.14044 -0.01563 0.13858 C -0.01528 0.13611 -0.01511 0.13334 -0.01458 0.13118 C -0.01406 0.12716 -0.0132 0.12377 -0.0125 0.12007 C -0.01007 0.10247 -0.01181 0.10957 -0.00833 0.09784 C -0.00799 0.08334 -0.00816 0.06328 -0.00625 0.04784 C -0.00608 0.04568 -0.00556 0.04414 -0.00521 0.04229 C -0.00469 0.03303 -0.00434 0.02655 -0.00313 0.01821 C -0.00295 0.01605 -0.00243 0.01451 -0.00208 0.01266 C -0.00035 -0.0003 -0.00226 0.0071 1.38889E-6 -0.0003 L 1.38889E-6 -3.7037E-6 " pathEditMode="relative" rAng="0" ptsTypes="AAAAAAAAAAAAAAAAAAAAAAAAAAAAA">
                                      <p:cBhvr>
                                        <p:cTn id="80" dur="2000" fill="hold"/>
                                        <p:tgtEl>
                                          <p:spTgt spid="72"/>
                                        </p:tgtEl>
                                        <p:attrNameLst>
                                          <p:attrName>ppt_x</p:attrName>
                                          <p:attrName>ppt_y</p:attrName>
                                        </p:attrNameLst>
                                      </p:cBhvr>
                                      <p:rCtr x="6146" y="-32315"/>
                                    </p:animMotion>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01"/>
                                        </p:tgtEl>
                                        <p:attrNameLst>
                                          <p:attrName>style.visibility</p:attrName>
                                        </p:attrNameLst>
                                      </p:cBhvr>
                                      <p:to>
                                        <p:strVal val="visible"/>
                                      </p:to>
                                    </p:set>
                                    <p:animEffect transition="in" filter="fade">
                                      <p:cBhvr>
                                        <p:cTn id="85" dur="1000"/>
                                        <p:tgtEl>
                                          <p:spTgt spid="201"/>
                                        </p:tgtEl>
                                      </p:cBhvr>
                                    </p:animEffect>
                                    <p:anim calcmode="lin" valueType="num">
                                      <p:cBhvr>
                                        <p:cTn id="86" dur="1000" fill="hold"/>
                                        <p:tgtEl>
                                          <p:spTgt spid="201"/>
                                        </p:tgtEl>
                                        <p:attrNameLst>
                                          <p:attrName>ppt_x</p:attrName>
                                        </p:attrNameLst>
                                      </p:cBhvr>
                                      <p:tavLst>
                                        <p:tav tm="0">
                                          <p:val>
                                            <p:strVal val="#ppt_x"/>
                                          </p:val>
                                        </p:tav>
                                        <p:tav tm="100000">
                                          <p:val>
                                            <p:strVal val="#ppt_x"/>
                                          </p:val>
                                        </p:tav>
                                      </p:tavLst>
                                    </p:anim>
                                    <p:anim calcmode="lin" valueType="num">
                                      <p:cBhvr>
                                        <p:cTn id="87" dur="1000" fill="hold"/>
                                        <p:tgtEl>
                                          <p:spTgt spid="201"/>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98"/>
                                        </p:tgtEl>
                                        <p:attrNameLst>
                                          <p:attrName>style.visibility</p:attrName>
                                        </p:attrNameLst>
                                      </p:cBhvr>
                                      <p:to>
                                        <p:strVal val="visible"/>
                                      </p:to>
                                    </p:set>
                                    <p:animEffect transition="in" filter="fade">
                                      <p:cBhvr>
                                        <p:cTn id="90" dur="1000"/>
                                        <p:tgtEl>
                                          <p:spTgt spid="198"/>
                                        </p:tgtEl>
                                      </p:cBhvr>
                                    </p:animEffect>
                                    <p:anim calcmode="lin" valueType="num">
                                      <p:cBhvr>
                                        <p:cTn id="91" dur="1000" fill="hold"/>
                                        <p:tgtEl>
                                          <p:spTgt spid="198"/>
                                        </p:tgtEl>
                                        <p:attrNameLst>
                                          <p:attrName>ppt_x</p:attrName>
                                        </p:attrNameLst>
                                      </p:cBhvr>
                                      <p:tavLst>
                                        <p:tav tm="0">
                                          <p:val>
                                            <p:strVal val="#ppt_x"/>
                                          </p:val>
                                        </p:tav>
                                        <p:tav tm="100000">
                                          <p:val>
                                            <p:strVal val="#ppt_x"/>
                                          </p:val>
                                        </p:tav>
                                      </p:tavLst>
                                    </p:anim>
                                    <p:anim calcmode="lin" valueType="num">
                                      <p:cBhvr>
                                        <p:cTn id="92" dur="1000" fill="hold"/>
                                        <p:tgtEl>
                                          <p:spTgt spid="198"/>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95"/>
                                        </p:tgtEl>
                                        <p:attrNameLst>
                                          <p:attrName>style.visibility</p:attrName>
                                        </p:attrNameLst>
                                      </p:cBhvr>
                                      <p:to>
                                        <p:strVal val="visible"/>
                                      </p:to>
                                    </p:set>
                                    <p:animEffect transition="in" filter="fade">
                                      <p:cBhvr>
                                        <p:cTn id="95" dur="1000"/>
                                        <p:tgtEl>
                                          <p:spTgt spid="195"/>
                                        </p:tgtEl>
                                      </p:cBhvr>
                                    </p:animEffect>
                                    <p:anim calcmode="lin" valueType="num">
                                      <p:cBhvr>
                                        <p:cTn id="96" dur="1000" fill="hold"/>
                                        <p:tgtEl>
                                          <p:spTgt spid="195"/>
                                        </p:tgtEl>
                                        <p:attrNameLst>
                                          <p:attrName>ppt_x</p:attrName>
                                        </p:attrNameLst>
                                      </p:cBhvr>
                                      <p:tavLst>
                                        <p:tav tm="0">
                                          <p:val>
                                            <p:strVal val="#ppt_x"/>
                                          </p:val>
                                        </p:tav>
                                        <p:tav tm="100000">
                                          <p:val>
                                            <p:strVal val="#ppt_x"/>
                                          </p:val>
                                        </p:tav>
                                      </p:tavLst>
                                    </p:anim>
                                    <p:anim calcmode="lin" valueType="num">
                                      <p:cBhvr>
                                        <p:cTn id="97" dur="1000" fill="hold"/>
                                        <p:tgtEl>
                                          <p:spTgt spid="19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204"/>
                                        </p:tgtEl>
                                        <p:attrNameLst>
                                          <p:attrName>style.visibility</p:attrName>
                                        </p:attrNameLst>
                                      </p:cBhvr>
                                      <p:to>
                                        <p:strVal val="visible"/>
                                      </p:to>
                                    </p:set>
                                    <p:animEffect transition="in" filter="fade">
                                      <p:cBhvr>
                                        <p:cTn id="100" dur="1000"/>
                                        <p:tgtEl>
                                          <p:spTgt spid="204"/>
                                        </p:tgtEl>
                                      </p:cBhvr>
                                    </p:animEffect>
                                    <p:anim calcmode="lin" valueType="num">
                                      <p:cBhvr>
                                        <p:cTn id="101" dur="1000" fill="hold"/>
                                        <p:tgtEl>
                                          <p:spTgt spid="204"/>
                                        </p:tgtEl>
                                        <p:attrNameLst>
                                          <p:attrName>ppt_x</p:attrName>
                                        </p:attrNameLst>
                                      </p:cBhvr>
                                      <p:tavLst>
                                        <p:tav tm="0">
                                          <p:val>
                                            <p:strVal val="#ppt_x"/>
                                          </p:val>
                                        </p:tav>
                                        <p:tav tm="100000">
                                          <p:val>
                                            <p:strVal val="#ppt_x"/>
                                          </p:val>
                                        </p:tav>
                                      </p:tavLst>
                                    </p:anim>
                                    <p:anim calcmode="lin" valueType="num">
                                      <p:cBhvr>
                                        <p:cTn id="102" dur="1000" fill="hold"/>
                                        <p:tgtEl>
                                          <p:spTgt spid="204"/>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08"/>
                                        </p:tgtEl>
                                        <p:attrNameLst>
                                          <p:attrName>style.visibility</p:attrName>
                                        </p:attrNameLst>
                                      </p:cBhvr>
                                      <p:to>
                                        <p:strVal val="visible"/>
                                      </p:to>
                                    </p:set>
                                    <p:animEffect transition="in" filter="fade">
                                      <p:cBhvr>
                                        <p:cTn id="105" dur="1000"/>
                                        <p:tgtEl>
                                          <p:spTgt spid="208"/>
                                        </p:tgtEl>
                                      </p:cBhvr>
                                    </p:animEffect>
                                    <p:anim calcmode="lin" valueType="num">
                                      <p:cBhvr>
                                        <p:cTn id="106" dur="1000" fill="hold"/>
                                        <p:tgtEl>
                                          <p:spTgt spid="208"/>
                                        </p:tgtEl>
                                        <p:attrNameLst>
                                          <p:attrName>ppt_x</p:attrName>
                                        </p:attrNameLst>
                                      </p:cBhvr>
                                      <p:tavLst>
                                        <p:tav tm="0">
                                          <p:val>
                                            <p:strVal val="#ppt_x"/>
                                          </p:val>
                                        </p:tav>
                                        <p:tav tm="100000">
                                          <p:val>
                                            <p:strVal val="#ppt_x"/>
                                          </p:val>
                                        </p:tav>
                                      </p:tavLst>
                                    </p:anim>
                                    <p:anim calcmode="lin" valueType="num">
                                      <p:cBhvr>
                                        <p:cTn id="107" dur="1000" fill="hold"/>
                                        <p:tgtEl>
                                          <p:spTgt spid="208"/>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10"/>
                                        </p:tgtEl>
                                        <p:attrNameLst>
                                          <p:attrName>style.visibility</p:attrName>
                                        </p:attrNameLst>
                                      </p:cBhvr>
                                      <p:to>
                                        <p:strVal val="visible"/>
                                      </p:to>
                                    </p:set>
                                    <p:animEffect transition="in" filter="fade">
                                      <p:cBhvr>
                                        <p:cTn id="110" dur="1000"/>
                                        <p:tgtEl>
                                          <p:spTgt spid="210"/>
                                        </p:tgtEl>
                                      </p:cBhvr>
                                    </p:animEffect>
                                    <p:anim calcmode="lin" valueType="num">
                                      <p:cBhvr>
                                        <p:cTn id="111" dur="1000" fill="hold"/>
                                        <p:tgtEl>
                                          <p:spTgt spid="210"/>
                                        </p:tgtEl>
                                        <p:attrNameLst>
                                          <p:attrName>ppt_x</p:attrName>
                                        </p:attrNameLst>
                                      </p:cBhvr>
                                      <p:tavLst>
                                        <p:tav tm="0">
                                          <p:val>
                                            <p:strVal val="#ppt_x"/>
                                          </p:val>
                                        </p:tav>
                                        <p:tav tm="100000">
                                          <p:val>
                                            <p:strVal val="#ppt_x"/>
                                          </p:val>
                                        </p:tav>
                                      </p:tavLst>
                                    </p:anim>
                                    <p:anim calcmode="lin" valueType="num">
                                      <p:cBhvr>
                                        <p:cTn id="112" dur="1000" fill="hold"/>
                                        <p:tgtEl>
                                          <p:spTgt spid="21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07"/>
                                        </p:tgtEl>
                                        <p:attrNameLst>
                                          <p:attrName>style.visibility</p:attrName>
                                        </p:attrNameLst>
                                      </p:cBhvr>
                                      <p:to>
                                        <p:strVal val="visible"/>
                                      </p:to>
                                    </p:set>
                                    <p:animEffect transition="in" filter="fade">
                                      <p:cBhvr>
                                        <p:cTn id="115" dur="1000"/>
                                        <p:tgtEl>
                                          <p:spTgt spid="207"/>
                                        </p:tgtEl>
                                      </p:cBhvr>
                                    </p:animEffect>
                                    <p:anim calcmode="lin" valueType="num">
                                      <p:cBhvr>
                                        <p:cTn id="116" dur="1000" fill="hold"/>
                                        <p:tgtEl>
                                          <p:spTgt spid="207"/>
                                        </p:tgtEl>
                                        <p:attrNameLst>
                                          <p:attrName>ppt_x</p:attrName>
                                        </p:attrNameLst>
                                      </p:cBhvr>
                                      <p:tavLst>
                                        <p:tav tm="0">
                                          <p:val>
                                            <p:strVal val="#ppt_x"/>
                                          </p:val>
                                        </p:tav>
                                        <p:tav tm="100000">
                                          <p:val>
                                            <p:strVal val="#ppt_x"/>
                                          </p:val>
                                        </p:tav>
                                      </p:tavLst>
                                    </p:anim>
                                    <p:anim calcmode="lin" valueType="num">
                                      <p:cBhvr>
                                        <p:cTn id="117" dur="1000" fill="hold"/>
                                        <p:tgtEl>
                                          <p:spTgt spid="207"/>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09"/>
                                        </p:tgtEl>
                                        <p:attrNameLst>
                                          <p:attrName>style.visibility</p:attrName>
                                        </p:attrNameLst>
                                      </p:cBhvr>
                                      <p:to>
                                        <p:strVal val="visible"/>
                                      </p:to>
                                    </p:set>
                                    <p:animEffect transition="in" filter="fade">
                                      <p:cBhvr>
                                        <p:cTn id="120" dur="1000"/>
                                        <p:tgtEl>
                                          <p:spTgt spid="209"/>
                                        </p:tgtEl>
                                      </p:cBhvr>
                                    </p:animEffect>
                                    <p:anim calcmode="lin" valueType="num">
                                      <p:cBhvr>
                                        <p:cTn id="121" dur="1000" fill="hold"/>
                                        <p:tgtEl>
                                          <p:spTgt spid="209"/>
                                        </p:tgtEl>
                                        <p:attrNameLst>
                                          <p:attrName>ppt_x</p:attrName>
                                        </p:attrNameLst>
                                      </p:cBhvr>
                                      <p:tavLst>
                                        <p:tav tm="0">
                                          <p:val>
                                            <p:strVal val="#ppt_x"/>
                                          </p:val>
                                        </p:tav>
                                        <p:tav tm="100000">
                                          <p:val>
                                            <p:strVal val="#ppt_x"/>
                                          </p:val>
                                        </p:tav>
                                      </p:tavLst>
                                    </p:anim>
                                    <p:anim calcmode="lin" valueType="num">
                                      <p:cBhvr>
                                        <p:cTn id="122" dur="1000" fill="hold"/>
                                        <p:tgtEl>
                                          <p:spTgt spid="209"/>
                                        </p:tgtEl>
                                        <p:attrNameLst>
                                          <p:attrName>ppt_y</p:attrName>
                                        </p:attrNameLst>
                                      </p:cBhvr>
                                      <p:tavLst>
                                        <p:tav tm="0">
                                          <p:val>
                                            <p:strVal val="#ppt_y+.1"/>
                                          </p:val>
                                        </p:tav>
                                        <p:tav tm="100000">
                                          <p:val>
                                            <p:strVal val="#ppt_y"/>
                                          </p:val>
                                        </p:tav>
                                      </p:tavLst>
                                    </p:anim>
                                  </p:childTnLst>
                                </p:cTn>
                              </p:par>
                            </p:childTnLst>
                          </p:cTn>
                        </p:par>
                        <p:par>
                          <p:cTn id="123" fill="hold">
                            <p:stCondLst>
                              <p:cond delay="1000"/>
                            </p:stCondLst>
                            <p:childTnLst>
                              <p:par>
                                <p:cTn id="124" presetID="10" presetClass="entr" presetSubtype="0" fill="hold" grpId="0" nodeType="afterEffect">
                                  <p:stCondLst>
                                    <p:cond delay="0"/>
                                  </p:stCondLst>
                                  <p:childTnLst>
                                    <p:set>
                                      <p:cBhvr>
                                        <p:cTn id="125" dur="1" fill="hold">
                                          <p:stCondLst>
                                            <p:cond delay="0"/>
                                          </p:stCondLst>
                                        </p:cTn>
                                        <p:tgtEl>
                                          <p:spTgt spid="110"/>
                                        </p:tgtEl>
                                        <p:attrNameLst>
                                          <p:attrName>style.visibility</p:attrName>
                                        </p:attrNameLst>
                                      </p:cBhvr>
                                      <p:to>
                                        <p:strVal val="visible"/>
                                      </p:to>
                                    </p:set>
                                    <p:animEffect transition="in" filter="fade">
                                      <p:cBhvr>
                                        <p:cTn id="126" dur="2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110" grpId="0"/>
      <p:bldP spid="45" grpId="0"/>
      <p:bldP spid="46" grpId="0"/>
      <p:bldP spid="207" grpId="0"/>
      <p:bldP spid="208" grpId="0"/>
      <p:bldP spid="209" grpId="0"/>
      <p:bldP spid="2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理论基础</a:t>
            </a:r>
            <a:endParaRPr lang="zh-CN" altLang="en-US" sz="2000" spc="300" dirty="0">
              <a:latin typeface="+mn-ea"/>
              <a:cs typeface="+mn-ea"/>
            </a:endParaRPr>
          </a:p>
        </p:txBody>
      </p:sp>
      <p:sp>
        <p:nvSpPr>
          <p:cNvPr id="27" name="TextBox 26"/>
          <p:cNvSpPr txBox="1"/>
          <p:nvPr/>
        </p:nvSpPr>
        <p:spPr>
          <a:xfrm>
            <a:off x="2308169" y="267886"/>
            <a:ext cx="1928733" cy="338554"/>
          </a:xfrm>
          <a:prstGeom prst="rect">
            <a:avLst/>
          </a:prstGeom>
          <a:noFill/>
        </p:spPr>
        <p:txBody>
          <a:bodyPr wrap="none" rtlCol="0">
            <a:spAutoFit/>
          </a:bodyPr>
          <a:lstStyle>
            <a:defPPr>
              <a:defRPr lang="zh-CN"/>
            </a:defPPr>
            <a:lvl1pPr>
              <a:defRPr sz="1600">
                <a:solidFill>
                  <a:schemeClr val="accent1"/>
                </a:solidFill>
                <a:latin typeface="+mn-ea"/>
                <a:cs typeface="+mn-ea"/>
              </a:defRPr>
            </a:lvl1pPr>
          </a:lstStyle>
          <a:p>
            <a:r>
              <a:rPr lang="en-US" altLang="zh-CN" dirty="0">
                <a:solidFill>
                  <a:srgbClr val="0070C0"/>
                </a:solidFill>
              </a:rPr>
              <a:t>THEORETICAL BASIS</a:t>
            </a:r>
            <a:endParaRPr lang="zh-CN" altLang="en-US" dirty="0">
              <a:solidFill>
                <a:srgbClr val="0070C0"/>
              </a:solidFill>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70018" y="2007682"/>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51" name="TextBox 50"/>
          <p:cNvSpPr txBox="1"/>
          <p:nvPr/>
        </p:nvSpPr>
        <p:spPr>
          <a:xfrm>
            <a:off x="1211542" y="2677964"/>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52" name="TextBox 51"/>
          <p:cNvSpPr txBox="1"/>
          <p:nvPr/>
        </p:nvSpPr>
        <p:spPr>
          <a:xfrm>
            <a:off x="1776731" y="3059321"/>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53" name="TextBox 52"/>
          <p:cNvSpPr txBox="1"/>
          <p:nvPr/>
        </p:nvSpPr>
        <p:spPr>
          <a:xfrm>
            <a:off x="3016303" y="3334604"/>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54" name="TextBox 53"/>
          <p:cNvSpPr txBox="1"/>
          <p:nvPr/>
        </p:nvSpPr>
        <p:spPr>
          <a:xfrm>
            <a:off x="7290847" y="2735818"/>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55" name="TextBox 54"/>
          <p:cNvSpPr txBox="1"/>
          <p:nvPr/>
        </p:nvSpPr>
        <p:spPr>
          <a:xfrm>
            <a:off x="6973636" y="2127165"/>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56" name="TextBox 55"/>
          <p:cNvSpPr txBox="1"/>
          <p:nvPr/>
        </p:nvSpPr>
        <p:spPr>
          <a:xfrm>
            <a:off x="6449782" y="1719776"/>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57" name="TextBox 56"/>
          <p:cNvSpPr txBox="1"/>
          <p:nvPr/>
        </p:nvSpPr>
        <p:spPr>
          <a:xfrm>
            <a:off x="5209570" y="1429287"/>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58" name="TextBox 57"/>
          <p:cNvSpPr txBox="1"/>
          <p:nvPr/>
        </p:nvSpPr>
        <p:spPr>
          <a:xfrm>
            <a:off x="4107247" y="1797468"/>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59" name="TextBox 58"/>
          <p:cNvSpPr txBox="1"/>
          <p:nvPr/>
        </p:nvSpPr>
        <p:spPr>
          <a:xfrm>
            <a:off x="3808285" y="2051887"/>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60" name="TextBox 59"/>
          <p:cNvSpPr txBox="1"/>
          <p:nvPr/>
        </p:nvSpPr>
        <p:spPr>
          <a:xfrm>
            <a:off x="3624408" y="2283869"/>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61" name="TextBox 60"/>
          <p:cNvSpPr txBox="1"/>
          <p:nvPr/>
        </p:nvSpPr>
        <p:spPr>
          <a:xfrm>
            <a:off x="4555887" y="2533094"/>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62" name="TextBox 61"/>
          <p:cNvSpPr txBox="1"/>
          <p:nvPr/>
        </p:nvSpPr>
        <p:spPr>
          <a:xfrm>
            <a:off x="4378112" y="2787513"/>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63" name="TextBox 62"/>
          <p:cNvSpPr txBox="1"/>
          <p:nvPr/>
        </p:nvSpPr>
        <p:spPr>
          <a:xfrm>
            <a:off x="4073048" y="3019495"/>
            <a:ext cx="954107" cy="246221"/>
          </a:xfrm>
          <a:prstGeom prst="rect">
            <a:avLst/>
          </a:prstGeom>
          <a:noFill/>
        </p:spPr>
        <p:txBody>
          <a:bodyPr wrap="none" rtlCol="0">
            <a:spAutoFit/>
          </a:bodyPr>
          <a:lstStyle/>
          <a:p>
            <a:r>
              <a:rPr lang="zh-CN" altLang="en-US" sz="1000" dirty="0" smtClean="0">
                <a:latin typeface="+mn-ea"/>
                <a:cs typeface="+mn-ea"/>
              </a:rPr>
              <a:t>添加文字标题</a:t>
            </a:r>
            <a:endParaRPr lang="zh-CN" altLang="en-US" sz="1000" dirty="0">
              <a:latin typeface="+mn-ea"/>
              <a:cs typeface="+mn-ea"/>
            </a:endParaRPr>
          </a:p>
        </p:txBody>
      </p:sp>
      <p:sp>
        <p:nvSpPr>
          <p:cNvPr id="135" name="TextBox 134"/>
          <p:cNvSpPr txBox="1"/>
          <p:nvPr/>
        </p:nvSpPr>
        <p:spPr>
          <a:xfrm>
            <a:off x="709404" y="3942940"/>
            <a:ext cx="7725192" cy="646331"/>
          </a:xfrm>
          <a:prstGeom prst="rect">
            <a:avLst/>
          </a:prstGeom>
          <a:noFill/>
        </p:spPr>
        <p:txBody>
          <a:bodyPr wrap="none" rtlCol="0">
            <a:spAutoFit/>
          </a:bodyPr>
          <a:lstStyle/>
          <a:p>
            <a:r>
              <a:rPr lang="zh-CN" altLang="en-US" sz="1200" dirty="0" smtClean="0">
                <a:latin typeface="+mn-ea"/>
                <a:cs typeface="+mn-ea"/>
              </a:rPr>
              <a:t>请您添加文字内容，内容详尽简要清晰足够表达标题，准确无误。添加文字内容，内容详尽简要清晰。请您添加</a:t>
            </a:r>
            <a:endParaRPr lang="en-US" altLang="zh-CN" sz="1200" dirty="0" smtClean="0">
              <a:latin typeface="+mn-ea"/>
              <a:cs typeface="+mn-ea"/>
            </a:endParaRPr>
          </a:p>
          <a:p>
            <a:r>
              <a:rPr lang="zh-CN" altLang="en-US" sz="1200" dirty="0" smtClean="0">
                <a:latin typeface="+mn-ea"/>
                <a:cs typeface="+mn-ea"/>
              </a:rPr>
              <a:t>文字内容，内容详尽简要清晰足够表达标题，准确无误。添加文字内容，内容详尽简要清晰。请您添加文字内容</a:t>
            </a:r>
            <a:endParaRPr lang="en-US" altLang="zh-CN" sz="1200" dirty="0" smtClean="0">
              <a:latin typeface="+mn-ea"/>
              <a:cs typeface="+mn-ea"/>
            </a:endParaRPr>
          </a:p>
          <a:p>
            <a:r>
              <a:rPr lang="zh-CN" altLang="en-US" sz="1200" dirty="0" smtClean="0">
                <a:latin typeface="+mn-ea"/>
                <a:cs typeface="+mn-ea"/>
              </a:rPr>
              <a:t>，内容详尽简要清晰足够表达标题，准确无误。添加文字内容，内容详尽简要清晰。</a:t>
            </a:r>
            <a:endParaRPr lang="en-US" altLang="zh-CN" sz="1200" dirty="0" smtClean="0">
              <a:latin typeface="+mn-ea"/>
              <a:cs typeface="+mn-ea"/>
            </a:endParaRPr>
          </a:p>
        </p:txBody>
      </p:sp>
      <p:sp>
        <p:nvSpPr>
          <p:cNvPr id="36" name="椭圆 35"/>
          <p:cNvSpPr/>
          <p:nvPr/>
        </p:nvSpPr>
        <p:spPr>
          <a:xfrm>
            <a:off x="1900238" y="1837587"/>
            <a:ext cx="584200" cy="584200"/>
          </a:xfrm>
          <a:prstGeom prst="ellipse">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39" name="椭圆 38"/>
          <p:cNvSpPr/>
          <p:nvPr/>
        </p:nvSpPr>
        <p:spPr>
          <a:xfrm>
            <a:off x="6470093" y="2011678"/>
            <a:ext cx="525577" cy="525577"/>
          </a:xfrm>
          <a:prstGeom prst="ellipse">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nvGrpSpPr>
          <p:cNvPr id="85" name="组合 84"/>
          <p:cNvGrpSpPr/>
          <p:nvPr/>
        </p:nvGrpSpPr>
        <p:grpSpPr>
          <a:xfrm>
            <a:off x="2189163" y="2476496"/>
            <a:ext cx="518643" cy="518643"/>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102" name="椭圆 10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grpSp>
      <p:sp>
        <p:nvSpPr>
          <p:cNvPr id="40" name="椭圆 39"/>
          <p:cNvSpPr>
            <a:spLocks noChangeAspect="1"/>
          </p:cNvSpPr>
          <p:nvPr/>
        </p:nvSpPr>
        <p:spPr>
          <a:xfrm>
            <a:off x="2721515" y="2834126"/>
            <a:ext cx="468000" cy="468000"/>
          </a:xfrm>
          <a:prstGeom prst="ellipse">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43" name="椭圆 42"/>
          <p:cNvSpPr>
            <a:spLocks noChangeAspect="1"/>
          </p:cNvSpPr>
          <p:nvPr/>
        </p:nvSpPr>
        <p:spPr>
          <a:xfrm>
            <a:off x="5499438" y="1687097"/>
            <a:ext cx="396000" cy="396000"/>
          </a:xfrm>
          <a:prstGeom prst="ellipse">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44" name="椭圆 43"/>
          <p:cNvSpPr>
            <a:spLocks noChangeAspect="1"/>
          </p:cNvSpPr>
          <p:nvPr/>
        </p:nvSpPr>
        <p:spPr>
          <a:xfrm>
            <a:off x="3772243" y="2866287"/>
            <a:ext cx="342000" cy="342000"/>
          </a:xfrm>
          <a:prstGeom prst="ellipse">
            <a:avLst/>
          </a:prstGeom>
          <a:solidFill>
            <a:srgbClr val="0070C0"/>
          </a:solidFill>
          <a:ln w="28575">
            <a:solidFill>
              <a:srgbClr val="F2F2F2"/>
            </a:solidFill>
          </a:ln>
          <a:effectLst>
            <a:outerShdw blurRad="88900" dist="75434" dir="2700003"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47" name="椭圆 46"/>
          <p:cNvSpPr>
            <a:spLocks noChangeAspect="1"/>
          </p:cNvSpPr>
          <p:nvPr/>
        </p:nvSpPr>
        <p:spPr>
          <a:xfrm>
            <a:off x="4781938" y="2035317"/>
            <a:ext cx="277200" cy="277200"/>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48" name="椭圆 47"/>
          <p:cNvSpPr>
            <a:spLocks noChangeAspect="1"/>
          </p:cNvSpPr>
          <p:nvPr/>
        </p:nvSpPr>
        <p:spPr>
          <a:xfrm>
            <a:off x="4389543" y="2500234"/>
            <a:ext cx="216000" cy="216000"/>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nvGrpSpPr>
          <p:cNvPr id="117" name="组合 116"/>
          <p:cNvGrpSpPr/>
          <p:nvPr/>
        </p:nvGrpSpPr>
        <p:grpSpPr>
          <a:xfrm>
            <a:off x="6742189" y="2554436"/>
            <a:ext cx="583583" cy="583583"/>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119" name="椭圆 1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grpSp>
      <p:grpSp>
        <p:nvGrpSpPr>
          <p:cNvPr id="120" name="组合 119"/>
          <p:cNvGrpSpPr/>
          <p:nvPr/>
        </p:nvGrpSpPr>
        <p:grpSpPr>
          <a:xfrm>
            <a:off x="5987876" y="1688018"/>
            <a:ext cx="484598" cy="484598"/>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122" name="椭圆 1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grpSp>
      <p:grpSp>
        <p:nvGrpSpPr>
          <p:cNvPr id="123" name="组合 122"/>
          <p:cNvGrpSpPr/>
          <p:nvPr/>
        </p:nvGrpSpPr>
        <p:grpSpPr>
          <a:xfrm>
            <a:off x="3281017" y="2924185"/>
            <a:ext cx="399491" cy="399491"/>
            <a:chOff x="304800" y="673100"/>
            <a:chExt cx="4000500" cy="4000500"/>
          </a:xfrm>
          <a:effectLst>
            <a:outerShdw blurRad="444500" dist="254000" dir="8100000" algn="tr" rotWithShape="0">
              <a:prstClr val="black">
                <a:alpha val="50000"/>
              </a:prstClr>
            </a:outerShdw>
          </a:effectLst>
        </p:grpSpPr>
        <p:sp>
          <p:nvSpPr>
            <p:cNvPr id="124" name="同心圆 1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125" name="椭圆 12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grpSp>
      <p:grpSp>
        <p:nvGrpSpPr>
          <p:cNvPr id="126" name="组合 125"/>
          <p:cNvGrpSpPr/>
          <p:nvPr/>
        </p:nvGrpSpPr>
        <p:grpSpPr>
          <a:xfrm>
            <a:off x="5084782" y="1834061"/>
            <a:ext cx="339856" cy="339856"/>
            <a:chOff x="304800" y="673100"/>
            <a:chExt cx="4000500" cy="4000500"/>
          </a:xfrm>
          <a:effectLst>
            <a:outerShdw blurRad="444500" dist="254000" dir="8100000" algn="tr" rotWithShape="0">
              <a:prstClr val="black">
                <a:alpha val="50000"/>
              </a:prstClr>
            </a:outerShdw>
          </a:effectLst>
        </p:grpSpPr>
        <p:sp>
          <p:nvSpPr>
            <p:cNvPr id="127" name="同心圆 1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128" name="椭圆 1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grpSp>
      <p:grpSp>
        <p:nvGrpSpPr>
          <p:cNvPr id="129" name="组合 128"/>
          <p:cNvGrpSpPr/>
          <p:nvPr/>
        </p:nvGrpSpPr>
        <p:grpSpPr>
          <a:xfrm>
            <a:off x="4115409" y="2680345"/>
            <a:ext cx="274133" cy="274133"/>
            <a:chOff x="304800" y="673100"/>
            <a:chExt cx="4000500" cy="4000500"/>
          </a:xfrm>
          <a:effectLst>
            <a:outerShdw blurRad="127000" dist="127000" dir="8100000" algn="tr" rotWithShape="0">
              <a:prstClr val="black">
                <a:alpha val="40000"/>
              </a:prstClr>
            </a:outerShdw>
          </a:effectLst>
        </p:grpSpPr>
        <p:sp>
          <p:nvSpPr>
            <p:cNvPr id="130" name="同心圆 1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131" name="椭圆 1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grpSp>
      <p:grpSp>
        <p:nvGrpSpPr>
          <p:cNvPr id="132" name="组合 131"/>
          <p:cNvGrpSpPr/>
          <p:nvPr/>
        </p:nvGrpSpPr>
        <p:grpSpPr>
          <a:xfrm>
            <a:off x="4577361" y="2286548"/>
            <a:ext cx="226575" cy="226575"/>
            <a:chOff x="304800" y="673100"/>
            <a:chExt cx="4000500" cy="4000500"/>
          </a:xfrm>
          <a:effectLst>
            <a:outerShdw blurRad="127000" dist="127000" dir="8100000" algn="tr" rotWithShape="0">
              <a:prstClr val="black">
                <a:alpha val="4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sp>
          <p:nvSpPr>
            <p:cNvPr id="134" name="椭圆 1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endParaRPr>
            </a:p>
          </p:txBody>
        </p:sp>
      </p:grpSp>
      <p:sp>
        <p:nvSpPr>
          <p:cNvPr id="136" name="TextBox 135"/>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0"/>
                                          </p:stCondLst>
                                        </p:cTn>
                                        <p:tgtEl>
                                          <p:spTgt spid="132"/>
                                        </p:tgtEl>
                                        <p:attrNameLst>
                                          <p:attrName>style.visibility</p:attrName>
                                        </p:attrNameLst>
                                      </p:cBhvr>
                                      <p:to>
                                        <p:strVal val="visible"/>
                                      </p:to>
                                    </p:set>
                                  </p:childTnLst>
                                </p:cTn>
                              </p:par>
                              <p:par>
                                <p:cTn id="28" presetID="53" presetClass="entr" presetSubtype="16" fill="hold" nodeType="withEffect">
                                  <p:stCondLst>
                                    <p:cond delay="0"/>
                                  </p:stCondLst>
                                  <p:childTnLst>
                                    <p:set>
                                      <p:cBhvr>
                                        <p:cTn id="29" dur="1" fill="hold">
                                          <p:stCondLst>
                                            <p:cond delay="0"/>
                                          </p:stCondLst>
                                        </p:cTn>
                                        <p:tgtEl>
                                          <p:spTgt spid="132"/>
                                        </p:tgtEl>
                                        <p:attrNameLst>
                                          <p:attrName>style.visibility</p:attrName>
                                        </p:attrNameLst>
                                      </p:cBhvr>
                                      <p:to>
                                        <p:strVal val="visible"/>
                                      </p:to>
                                    </p:set>
                                    <p:anim calcmode="lin" valueType="num">
                                      <p:cBhvr>
                                        <p:cTn id="30" dur="1000" fill="hold"/>
                                        <p:tgtEl>
                                          <p:spTgt spid="132"/>
                                        </p:tgtEl>
                                        <p:attrNameLst>
                                          <p:attrName>ppt_w</p:attrName>
                                        </p:attrNameLst>
                                      </p:cBhvr>
                                      <p:tavLst>
                                        <p:tav tm="0">
                                          <p:val>
                                            <p:fltVal val="0"/>
                                          </p:val>
                                        </p:tav>
                                        <p:tav tm="100000">
                                          <p:val>
                                            <p:strVal val="#ppt_w"/>
                                          </p:val>
                                        </p:tav>
                                      </p:tavLst>
                                    </p:anim>
                                    <p:anim calcmode="lin" valueType="num">
                                      <p:cBhvr>
                                        <p:cTn id="31" dur="1000" fill="hold"/>
                                        <p:tgtEl>
                                          <p:spTgt spid="132"/>
                                        </p:tgtEl>
                                        <p:attrNameLst>
                                          <p:attrName>ppt_h</p:attrName>
                                        </p:attrNameLst>
                                      </p:cBhvr>
                                      <p:tavLst>
                                        <p:tav tm="0">
                                          <p:val>
                                            <p:fltVal val="0"/>
                                          </p:val>
                                        </p:tav>
                                        <p:tav tm="100000">
                                          <p:val>
                                            <p:strVal val="#ppt_h"/>
                                          </p:val>
                                        </p:tav>
                                      </p:tavLst>
                                    </p:anim>
                                    <p:animEffect transition="in" filter="fade">
                                      <p:cBhvr>
                                        <p:cTn id="32" dur="1000"/>
                                        <p:tgtEl>
                                          <p:spTgt spid="132"/>
                                        </p:tgtEl>
                                      </p:cBhvr>
                                    </p:animEffect>
                                  </p:childTnLst>
                                </p:cTn>
                              </p:par>
                              <p:par>
                                <p:cTn id="33" presetID="42" presetClass="path" presetSubtype="0" accel="50000" decel="50000" fill="hold" nodeType="withEffect">
                                  <p:stCondLst>
                                    <p:cond delay="0"/>
                                  </p:stCondLst>
                                  <p:childTnLst>
                                    <p:animMotion origin="layout" path="M 2.77778E-6 1.97531E-6 L 0.55781 1.97531E-6 " pathEditMode="relative" rAng="0" ptsTypes="AA">
                                      <p:cBhvr>
                                        <p:cTn id="34" dur="1000" spd="-100000" fill="hold"/>
                                        <p:tgtEl>
                                          <p:spTgt spid="132"/>
                                        </p:tgtEl>
                                        <p:attrNameLst>
                                          <p:attrName>ppt_x</p:attrName>
                                          <p:attrName>ppt_y</p:attrName>
                                        </p:attrNameLst>
                                      </p:cBhvr>
                                      <p:rCtr x="27882" y="0"/>
                                    </p:animMotion>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42" presetClass="path" presetSubtype="0" accel="50000" decel="50000" fill="hold" grpId="2" nodeType="withEffect">
                                  <p:stCondLst>
                                    <p:cond delay="0"/>
                                  </p:stCondLst>
                                  <p:childTnLst>
                                    <p:animMotion origin="layout" path="M -2.77778E-7 1.23457E-6 L -0.56719 0.00278 " pathEditMode="relative" rAng="0" ptsTypes="AA">
                                      <p:cBhvr>
                                        <p:cTn id="38" dur="1000" spd="-100000" fill="hold"/>
                                        <p:tgtEl>
                                          <p:spTgt spid="48"/>
                                        </p:tgtEl>
                                        <p:attrNameLst>
                                          <p:attrName>ppt_x</p:attrName>
                                          <p:attrName>ppt_y</p:attrName>
                                        </p:attrNameLst>
                                      </p:cBhvr>
                                      <p:rCtr x="-28368" y="123"/>
                                    </p:animMotion>
                                  </p:childTnLst>
                                </p:cTn>
                              </p:par>
                              <p:par>
                                <p:cTn id="39" presetID="53" presetClass="entr" presetSubtype="16" fill="hold" grpId="1" nodeType="with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1000" fill="hold"/>
                                        <p:tgtEl>
                                          <p:spTgt spid="48"/>
                                        </p:tgtEl>
                                        <p:attrNameLst>
                                          <p:attrName>ppt_w</p:attrName>
                                        </p:attrNameLst>
                                      </p:cBhvr>
                                      <p:tavLst>
                                        <p:tav tm="0">
                                          <p:val>
                                            <p:fltVal val="0"/>
                                          </p:val>
                                        </p:tav>
                                        <p:tav tm="100000">
                                          <p:val>
                                            <p:strVal val="#ppt_w"/>
                                          </p:val>
                                        </p:tav>
                                      </p:tavLst>
                                    </p:anim>
                                    <p:anim calcmode="lin" valueType="num">
                                      <p:cBhvr>
                                        <p:cTn id="42" dur="1000" fill="hold"/>
                                        <p:tgtEl>
                                          <p:spTgt spid="48"/>
                                        </p:tgtEl>
                                        <p:attrNameLst>
                                          <p:attrName>ppt_h</p:attrName>
                                        </p:attrNameLst>
                                      </p:cBhvr>
                                      <p:tavLst>
                                        <p:tav tm="0">
                                          <p:val>
                                            <p:fltVal val="0"/>
                                          </p:val>
                                        </p:tav>
                                        <p:tav tm="100000">
                                          <p:val>
                                            <p:strVal val="#ppt_h"/>
                                          </p:val>
                                        </p:tav>
                                      </p:tavLst>
                                    </p:anim>
                                    <p:animEffect transition="in" filter="fade">
                                      <p:cBhvr>
                                        <p:cTn id="43" dur="1000"/>
                                        <p:tgtEl>
                                          <p:spTgt spid="48"/>
                                        </p:tgtEl>
                                      </p:cBhvr>
                                    </p:animEffect>
                                  </p:childTnLst>
                                </p:cTn>
                              </p:par>
                              <p:par>
                                <p:cTn id="44" presetID="1" presetClass="entr" presetSubtype="0" fill="hold" grpId="0" nodeType="withEffect">
                                  <p:stCondLst>
                                    <p:cond delay="300"/>
                                  </p:stCondLst>
                                  <p:childTnLst>
                                    <p:set>
                                      <p:cBhvr>
                                        <p:cTn id="45" dur="1" fill="hold">
                                          <p:stCondLst>
                                            <p:cond delay="0"/>
                                          </p:stCondLst>
                                        </p:cTn>
                                        <p:tgtEl>
                                          <p:spTgt spid="47"/>
                                        </p:tgtEl>
                                        <p:attrNameLst>
                                          <p:attrName>style.visibility</p:attrName>
                                        </p:attrNameLst>
                                      </p:cBhvr>
                                      <p:to>
                                        <p:strVal val="visible"/>
                                      </p:to>
                                    </p:set>
                                  </p:childTnLst>
                                </p:cTn>
                              </p:par>
                              <p:par>
                                <p:cTn id="46" presetID="42" presetClass="path" presetSubtype="0" accel="50000" decel="50000" fill="hold" grpId="2" nodeType="withEffect">
                                  <p:stCondLst>
                                    <p:cond delay="300"/>
                                  </p:stCondLst>
                                  <p:childTnLst>
                                    <p:animMotion origin="layout" path="M -8.33333E-7 -8.64198E-7 L 0.225 0.76111 " pathEditMode="relative" rAng="0" ptsTypes="AA">
                                      <p:cBhvr>
                                        <p:cTn id="47" dur="1000" spd="-100000" fill="hold"/>
                                        <p:tgtEl>
                                          <p:spTgt spid="47"/>
                                        </p:tgtEl>
                                        <p:attrNameLst>
                                          <p:attrName>ppt_x</p:attrName>
                                          <p:attrName>ppt_y</p:attrName>
                                        </p:attrNameLst>
                                      </p:cBhvr>
                                      <p:rCtr x="11250" y="38056"/>
                                    </p:animMotion>
                                  </p:childTnLst>
                                </p:cTn>
                              </p:par>
                              <p:par>
                                <p:cTn id="48" presetID="53" presetClass="entr" presetSubtype="16" fill="hold" grpId="1" nodeType="withEffect">
                                  <p:stCondLst>
                                    <p:cond delay="300"/>
                                  </p:stCondLst>
                                  <p:childTnLst>
                                    <p:set>
                                      <p:cBhvr>
                                        <p:cTn id="49" dur="1" fill="hold">
                                          <p:stCondLst>
                                            <p:cond delay="0"/>
                                          </p:stCondLst>
                                        </p:cTn>
                                        <p:tgtEl>
                                          <p:spTgt spid="47"/>
                                        </p:tgtEl>
                                        <p:attrNameLst>
                                          <p:attrName>style.visibility</p:attrName>
                                        </p:attrNameLst>
                                      </p:cBhvr>
                                      <p:to>
                                        <p:strVal val="visible"/>
                                      </p:to>
                                    </p:set>
                                    <p:anim calcmode="lin" valueType="num">
                                      <p:cBhvr>
                                        <p:cTn id="50" dur="1000" fill="hold"/>
                                        <p:tgtEl>
                                          <p:spTgt spid="47"/>
                                        </p:tgtEl>
                                        <p:attrNameLst>
                                          <p:attrName>ppt_w</p:attrName>
                                        </p:attrNameLst>
                                      </p:cBhvr>
                                      <p:tavLst>
                                        <p:tav tm="0">
                                          <p:val>
                                            <p:fltVal val="0"/>
                                          </p:val>
                                        </p:tav>
                                        <p:tav tm="100000">
                                          <p:val>
                                            <p:strVal val="#ppt_w"/>
                                          </p:val>
                                        </p:tav>
                                      </p:tavLst>
                                    </p:anim>
                                    <p:anim calcmode="lin" valueType="num">
                                      <p:cBhvr>
                                        <p:cTn id="51" dur="1000" fill="hold"/>
                                        <p:tgtEl>
                                          <p:spTgt spid="47"/>
                                        </p:tgtEl>
                                        <p:attrNameLst>
                                          <p:attrName>ppt_h</p:attrName>
                                        </p:attrNameLst>
                                      </p:cBhvr>
                                      <p:tavLst>
                                        <p:tav tm="0">
                                          <p:val>
                                            <p:fltVal val="0"/>
                                          </p:val>
                                        </p:tav>
                                        <p:tav tm="100000">
                                          <p:val>
                                            <p:strVal val="#ppt_h"/>
                                          </p:val>
                                        </p:tav>
                                      </p:tavLst>
                                    </p:anim>
                                    <p:animEffect transition="in" filter="fade">
                                      <p:cBhvr>
                                        <p:cTn id="52" dur="1000"/>
                                        <p:tgtEl>
                                          <p:spTgt spid="47"/>
                                        </p:tgtEl>
                                      </p:cBhvr>
                                    </p:animEffect>
                                  </p:childTnLst>
                                </p:cTn>
                              </p:par>
                              <p:par>
                                <p:cTn id="53" presetID="1" presetClass="entr" presetSubtype="0" fill="hold" nodeType="withEffect">
                                  <p:stCondLst>
                                    <p:cond delay="300"/>
                                  </p:stCondLst>
                                  <p:childTnLst>
                                    <p:set>
                                      <p:cBhvr>
                                        <p:cTn id="54" dur="1" fill="hold">
                                          <p:stCondLst>
                                            <p:cond delay="0"/>
                                          </p:stCondLst>
                                        </p:cTn>
                                        <p:tgtEl>
                                          <p:spTgt spid="129"/>
                                        </p:tgtEl>
                                        <p:attrNameLst>
                                          <p:attrName>style.visibility</p:attrName>
                                        </p:attrNameLst>
                                      </p:cBhvr>
                                      <p:to>
                                        <p:strVal val="visible"/>
                                      </p:to>
                                    </p:set>
                                  </p:childTnLst>
                                </p:cTn>
                              </p:par>
                              <p:par>
                                <p:cTn id="55" presetID="42" presetClass="path" presetSubtype="0" accel="50000" decel="50000" fill="hold" nodeType="withEffect">
                                  <p:stCondLst>
                                    <p:cond delay="300"/>
                                  </p:stCondLst>
                                  <p:childTnLst>
                                    <p:animMotion origin="layout" path="M -5.55556E-7 -8.64198E-7 L -0.25 -0.67778 " pathEditMode="relative" rAng="0" ptsTypes="AA">
                                      <p:cBhvr>
                                        <p:cTn id="56" dur="1000" spd="-100000" fill="hold"/>
                                        <p:tgtEl>
                                          <p:spTgt spid="129"/>
                                        </p:tgtEl>
                                        <p:attrNameLst>
                                          <p:attrName>ppt_x</p:attrName>
                                          <p:attrName>ppt_y</p:attrName>
                                        </p:attrNameLst>
                                      </p:cBhvr>
                                      <p:rCtr x="-12500" y="-33889"/>
                                    </p:animMotion>
                                  </p:childTnLst>
                                </p:cTn>
                              </p:par>
                              <p:par>
                                <p:cTn id="57" presetID="53" presetClass="entr" presetSubtype="16" fill="hold" nodeType="withEffect">
                                  <p:stCondLst>
                                    <p:cond delay="300"/>
                                  </p:stCondLst>
                                  <p:childTnLst>
                                    <p:set>
                                      <p:cBhvr>
                                        <p:cTn id="58" dur="1" fill="hold">
                                          <p:stCondLst>
                                            <p:cond delay="0"/>
                                          </p:stCondLst>
                                        </p:cTn>
                                        <p:tgtEl>
                                          <p:spTgt spid="129"/>
                                        </p:tgtEl>
                                        <p:attrNameLst>
                                          <p:attrName>style.visibility</p:attrName>
                                        </p:attrNameLst>
                                      </p:cBhvr>
                                      <p:to>
                                        <p:strVal val="visible"/>
                                      </p:to>
                                    </p:set>
                                    <p:anim calcmode="lin" valueType="num">
                                      <p:cBhvr>
                                        <p:cTn id="59" dur="1000" fill="hold"/>
                                        <p:tgtEl>
                                          <p:spTgt spid="129"/>
                                        </p:tgtEl>
                                        <p:attrNameLst>
                                          <p:attrName>ppt_w</p:attrName>
                                        </p:attrNameLst>
                                      </p:cBhvr>
                                      <p:tavLst>
                                        <p:tav tm="0">
                                          <p:val>
                                            <p:fltVal val="0"/>
                                          </p:val>
                                        </p:tav>
                                        <p:tav tm="100000">
                                          <p:val>
                                            <p:strVal val="#ppt_w"/>
                                          </p:val>
                                        </p:tav>
                                      </p:tavLst>
                                    </p:anim>
                                    <p:anim calcmode="lin" valueType="num">
                                      <p:cBhvr>
                                        <p:cTn id="60" dur="1000" fill="hold"/>
                                        <p:tgtEl>
                                          <p:spTgt spid="129"/>
                                        </p:tgtEl>
                                        <p:attrNameLst>
                                          <p:attrName>ppt_h</p:attrName>
                                        </p:attrNameLst>
                                      </p:cBhvr>
                                      <p:tavLst>
                                        <p:tav tm="0">
                                          <p:val>
                                            <p:fltVal val="0"/>
                                          </p:val>
                                        </p:tav>
                                        <p:tav tm="100000">
                                          <p:val>
                                            <p:strVal val="#ppt_h"/>
                                          </p:val>
                                        </p:tav>
                                      </p:tavLst>
                                    </p:anim>
                                    <p:animEffect transition="in" filter="fade">
                                      <p:cBhvr>
                                        <p:cTn id="61" dur="1000"/>
                                        <p:tgtEl>
                                          <p:spTgt spid="129"/>
                                        </p:tgtEl>
                                      </p:cBhvr>
                                    </p:animEffect>
                                  </p:childTnLst>
                                </p:cTn>
                              </p:par>
                              <p:par>
                                <p:cTn id="62" presetID="1" presetClass="entr" presetSubtype="0" fill="hold" grpId="0" nodeType="withEffect">
                                  <p:stCondLst>
                                    <p:cond delay="600"/>
                                  </p:stCondLst>
                                  <p:childTnLst>
                                    <p:set>
                                      <p:cBhvr>
                                        <p:cTn id="63" dur="1" fill="hold">
                                          <p:stCondLst>
                                            <p:cond delay="0"/>
                                          </p:stCondLst>
                                        </p:cTn>
                                        <p:tgtEl>
                                          <p:spTgt spid="44"/>
                                        </p:tgtEl>
                                        <p:attrNameLst>
                                          <p:attrName>style.visibility</p:attrName>
                                        </p:attrNameLst>
                                      </p:cBhvr>
                                      <p:to>
                                        <p:strVal val="visible"/>
                                      </p:to>
                                    </p:set>
                                  </p:childTnLst>
                                </p:cTn>
                              </p:par>
                              <p:par>
                                <p:cTn id="64" presetID="42" presetClass="path" presetSubtype="0" accel="50000" decel="50000" fill="hold" grpId="2" nodeType="withEffect">
                                  <p:stCondLst>
                                    <p:cond delay="600"/>
                                  </p:stCondLst>
                                  <p:childTnLst>
                                    <p:animMotion origin="layout" path="M 0 -2.09877E-6 L -0.00937 0.58056 " pathEditMode="relative" rAng="0" ptsTypes="AA">
                                      <p:cBhvr>
                                        <p:cTn id="65" dur="1000" spd="-100000" fill="hold"/>
                                        <p:tgtEl>
                                          <p:spTgt spid="44"/>
                                        </p:tgtEl>
                                        <p:attrNameLst>
                                          <p:attrName>ppt_x</p:attrName>
                                          <p:attrName>ppt_y</p:attrName>
                                        </p:attrNameLst>
                                      </p:cBhvr>
                                      <p:rCtr x="-469" y="29012"/>
                                    </p:animMotion>
                                  </p:childTnLst>
                                </p:cTn>
                              </p:par>
                              <p:par>
                                <p:cTn id="66" presetID="53" presetClass="entr" presetSubtype="16" fill="hold" grpId="1" nodeType="withEffect">
                                  <p:stCondLst>
                                    <p:cond delay="600"/>
                                  </p:stCondLst>
                                  <p:childTnLst>
                                    <p:set>
                                      <p:cBhvr>
                                        <p:cTn id="67" dur="1" fill="hold">
                                          <p:stCondLst>
                                            <p:cond delay="0"/>
                                          </p:stCondLst>
                                        </p:cTn>
                                        <p:tgtEl>
                                          <p:spTgt spid="44"/>
                                        </p:tgtEl>
                                        <p:attrNameLst>
                                          <p:attrName>style.visibility</p:attrName>
                                        </p:attrNameLst>
                                      </p:cBhvr>
                                      <p:to>
                                        <p:strVal val="visible"/>
                                      </p:to>
                                    </p:set>
                                    <p:anim calcmode="lin" valueType="num">
                                      <p:cBhvr>
                                        <p:cTn id="68" dur="1000" fill="hold"/>
                                        <p:tgtEl>
                                          <p:spTgt spid="44"/>
                                        </p:tgtEl>
                                        <p:attrNameLst>
                                          <p:attrName>ppt_w</p:attrName>
                                        </p:attrNameLst>
                                      </p:cBhvr>
                                      <p:tavLst>
                                        <p:tav tm="0">
                                          <p:val>
                                            <p:fltVal val="0"/>
                                          </p:val>
                                        </p:tav>
                                        <p:tav tm="100000">
                                          <p:val>
                                            <p:strVal val="#ppt_w"/>
                                          </p:val>
                                        </p:tav>
                                      </p:tavLst>
                                    </p:anim>
                                    <p:anim calcmode="lin" valueType="num">
                                      <p:cBhvr>
                                        <p:cTn id="69" dur="1000" fill="hold"/>
                                        <p:tgtEl>
                                          <p:spTgt spid="44"/>
                                        </p:tgtEl>
                                        <p:attrNameLst>
                                          <p:attrName>ppt_h</p:attrName>
                                        </p:attrNameLst>
                                      </p:cBhvr>
                                      <p:tavLst>
                                        <p:tav tm="0">
                                          <p:val>
                                            <p:fltVal val="0"/>
                                          </p:val>
                                        </p:tav>
                                        <p:tav tm="100000">
                                          <p:val>
                                            <p:strVal val="#ppt_h"/>
                                          </p:val>
                                        </p:tav>
                                      </p:tavLst>
                                    </p:anim>
                                    <p:animEffect transition="in" filter="fade">
                                      <p:cBhvr>
                                        <p:cTn id="70" dur="1000"/>
                                        <p:tgtEl>
                                          <p:spTgt spid="44"/>
                                        </p:tgtEl>
                                      </p:cBhvr>
                                    </p:animEffect>
                                  </p:childTnLst>
                                </p:cTn>
                              </p:par>
                              <p:par>
                                <p:cTn id="71" presetID="1" presetClass="entr" presetSubtype="0" fill="hold" nodeType="withEffect">
                                  <p:stCondLst>
                                    <p:cond delay="600"/>
                                  </p:stCondLst>
                                  <p:childTnLst>
                                    <p:set>
                                      <p:cBhvr>
                                        <p:cTn id="72" dur="1" fill="hold">
                                          <p:stCondLst>
                                            <p:cond delay="0"/>
                                          </p:stCondLst>
                                        </p:cTn>
                                        <p:tgtEl>
                                          <p:spTgt spid="126"/>
                                        </p:tgtEl>
                                        <p:attrNameLst>
                                          <p:attrName>style.visibility</p:attrName>
                                        </p:attrNameLst>
                                      </p:cBhvr>
                                      <p:to>
                                        <p:strVal val="visible"/>
                                      </p:to>
                                    </p:set>
                                  </p:childTnLst>
                                </p:cTn>
                              </p:par>
                              <p:par>
                                <p:cTn id="73" presetID="53" presetClass="entr" presetSubtype="16" fill="hold" nodeType="withEffect">
                                  <p:stCondLst>
                                    <p:cond delay="600"/>
                                  </p:stCondLst>
                                  <p:childTnLst>
                                    <p:set>
                                      <p:cBhvr>
                                        <p:cTn id="74" dur="1" fill="hold">
                                          <p:stCondLst>
                                            <p:cond delay="0"/>
                                          </p:stCondLst>
                                        </p:cTn>
                                        <p:tgtEl>
                                          <p:spTgt spid="126"/>
                                        </p:tgtEl>
                                        <p:attrNameLst>
                                          <p:attrName>style.visibility</p:attrName>
                                        </p:attrNameLst>
                                      </p:cBhvr>
                                      <p:to>
                                        <p:strVal val="visible"/>
                                      </p:to>
                                    </p:set>
                                    <p:anim calcmode="lin" valueType="num">
                                      <p:cBhvr>
                                        <p:cTn id="75" dur="1000" fill="hold"/>
                                        <p:tgtEl>
                                          <p:spTgt spid="126"/>
                                        </p:tgtEl>
                                        <p:attrNameLst>
                                          <p:attrName>ppt_w</p:attrName>
                                        </p:attrNameLst>
                                      </p:cBhvr>
                                      <p:tavLst>
                                        <p:tav tm="0">
                                          <p:val>
                                            <p:fltVal val="0"/>
                                          </p:val>
                                        </p:tav>
                                        <p:tav tm="100000">
                                          <p:val>
                                            <p:strVal val="#ppt_w"/>
                                          </p:val>
                                        </p:tav>
                                      </p:tavLst>
                                    </p:anim>
                                    <p:anim calcmode="lin" valueType="num">
                                      <p:cBhvr>
                                        <p:cTn id="76" dur="1000" fill="hold"/>
                                        <p:tgtEl>
                                          <p:spTgt spid="126"/>
                                        </p:tgtEl>
                                        <p:attrNameLst>
                                          <p:attrName>ppt_h</p:attrName>
                                        </p:attrNameLst>
                                      </p:cBhvr>
                                      <p:tavLst>
                                        <p:tav tm="0">
                                          <p:val>
                                            <p:fltVal val="0"/>
                                          </p:val>
                                        </p:tav>
                                        <p:tav tm="100000">
                                          <p:val>
                                            <p:strVal val="#ppt_h"/>
                                          </p:val>
                                        </p:tav>
                                      </p:tavLst>
                                    </p:anim>
                                    <p:animEffect transition="in" filter="fade">
                                      <p:cBhvr>
                                        <p:cTn id="77" dur="1000"/>
                                        <p:tgtEl>
                                          <p:spTgt spid="126"/>
                                        </p:tgtEl>
                                      </p:cBhvr>
                                    </p:animEffect>
                                  </p:childTnLst>
                                </p:cTn>
                              </p:par>
                              <p:par>
                                <p:cTn id="78" presetID="42" presetClass="path" presetSubtype="0" accel="50000" decel="50000" fill="hold" nodeType="withEffect">
                                  <p:stCondLst>
                                    <p:cond delay="600"/>
                                  </p:stCondLst>
                                  <p:childTnLst>
                                    <p:animMotion origin="layout" path="M -2.77778E-6 3.82716E-6 L 0.00157 -0.53056 " pathEditMode="relative" rAng="0" ptsTypes="AA">
                                      <p:cBhvr>
                                        <p:cTn id="79" dur="1000" spd="-100000" fill="hold"/>
                                        <p:tgtEl>
                                          <p:spTgt spid="126"/>
                                        </p:tgtEl>
                                        <p:attrNameLst>
                                          <p:attrName>ppt_x</p:attrName>
                                          <p:attrName>ppt_y</p:attrName>
                                        </p:attrNameLst>
                                      </p:cBhvr>
                                      <p:rCtr x="69" y="-26543"/>
                                    </p:animMotion>
                                  </p:childTnLst>
                                </p:cTn>
                              </p:par>
                              <p:par>
                                <p:cTn id="80" presetID="1" presetClass="entr" presetSubtype="0" fill="hold" nodeType="withEffect">
                                  <p:stCondLst>
                                    <p:cond delay="900"/>
                                  </p:stCondLst>
                                  <p:childTnLst>
                                    <p:set>
                                      <p:cBhvr>
                                        <p:cTn id="81" dur="1" fill="hold">
                                          <p:stCondLst>
                                            <p:cond delay="0"/>
                                          </p:stCondLst>
                                        </p:cTn>
                                        <p:tgtEl>
                                          <p:spTgt spid="123"/>
                                        </p:tgtEl>
                                        <p:attrNameLst>
                                          <p:attrName>style.visibility</p:attrName>
                                        </p:attrNameLst>
                                      </p:cBhvr>
                                      <p:to>
                                        <p:strVal val="visible"/>
                                      </p:to>
                                    </p:set>
                                  </p:childTnLst>
                                </p:cTn>
                              </p:par>
                              <p:par>
                                <p:cTn id="82" presetID="42" presetClass="path" presetSubtype="0" accel="50000" decel="50000" fill="hold" nodeType="withEffect">
                                  <p:stCondLst>
                                    <p:cond delay="900"/>
                                  </p:stCondLst>
                                  <p:childTnLst>
                                    <p:animMotion origin="layout" path="M 4.44444E-6 2.59259E-6 L -0.29844 0.54166 " pathEditMode="relative" rAng="0" ptsTypes="AA">
                                      <p:cBhvr>
                                        <p:cTn id="83" dur="1000" spd="-100000" fill="hold"/>
                                        <p:tgtEl>
                                          <p:spTgt spid="123"/>
                                        </p:tgtEl>
                                        <p:attrNameLst>
                                          <p:attrName>ppt_x</p:attrName>
                                          <p:attrName>ppt_y</p:attrName>
                                        </p:attrNameLst>
                                      </p:cBhvr>
                                      <p:rCtr x="-14931" y="27068"/>
                                    </p:animMotion>
                                  </p:childTnLst>
                                </p:cTn>
                              </p:par>
                              <p:par>
                                <p:cTn id="84" presetID="53" presetClass="entr" presetSubtype="16" fill="hold" nodeType="withEffect">
                                  <p:stCondLst>
                                    <p:cond delay="900"/>
                                  </p:stCondLst>
                                  <p:childTnLst>
                                    <p:set>
                                      <p:cBhvr>
                                        <p:cTn id="85" dur="1" fill="hold">
                                          <p:stCondLst>
                                            <p:cond delay="0"/>
                                          </p:stCondLst>
                                        </p:cTn>
                                        <p:tgtEl>
                                          <p:spTgt spid="123"/>
                                        </p:tgtEl>
                                        <p:attrNameLst>
                                          <p:attrName>style.visibility</p:attrName>
                                        </p:attrNameLst>
                                      </p:cBhvr>
                                      <p:to>
                                        <p:strVal val="visible"/>
                                      </p:to>
                                    </p:set>
                                    <p:anim calcmode="lin" valueType="num">
                                      <p:cBhvr>
                                        <p:cTn id="86" dur="1000" fill="hold"/>
                                        <p:tgtEl>
                                          <p:spTgt spid="123"/>
                                        </p:tgtEl>
                                        <p:attrNameLst>
                                          <p:attrName>ppt_w</p:attrName>
                                        </p:attrNameLst>
                                      </p:cBhvr>
                                      <p:tavLst>
                                        <p:tav tm="0">
                                          <p:val>
                                            <p:fltVal val="0"/>
                                          </p:val>
                                        </p:tav>
                                        <p:tav tm="100000">
                                          <p:val>
                                            <p:strVal val="#ppt_w"/>
                                          </p:val>
                                        </p:tav>
                                      </p:tavLst>
                                    </p:anim>
                                    <p:anim calcmode="lin" valueType="num">
                                      <p:cBhvr>
                                        <p:cTn id="87" dur="1000" fill="hold"/>
                                        <p:tgtEl>
                                          <p:spTgt spid="123"/>
                                        </p:tgtEl>
                                        <p:attrNameLst>
                                          <p:attrName>ppt_h</p:attrName>
                                        </p:attrNameLst>
                                      </p:cBhvr>
                                      <p:tavLst>
                                        <p:tav tm="0">
                                          <p:val>
                                            <p:fltVal val="0"/>
                                          </p:val>
                                        </p:tav>
                                        <p:tav tm="100000">
                                          <p:val>
                                            <p:strVal val="#ppt_h"/>
                                          </p:val>
                                        </p:tav>
                                      </p:tavLst>
                                    </p:anim>
                                    <p:animEffect transition="in" filter="fade">
                                      <p:cBhvr>
                                        <p:cTn id="88" dur="1000"/>
                                        <p:tgtEl>
                                          <p:spTgt spid="123"/>
                                        </p:tgtEl>
                                      </p:cBhvr>
                                    </p:animEffect>
                                  </p:childTnLst>
                                </p:cTn>
                              </p:par>
                              <p:par>
                                <p:cTn id="89" presetID="1" presetClass="entr" presetSubtype="0" fill="hold" grpId="0" nodeType="withEffect">
                                  <p:stCondLst>
                                    <p:cond delay="900"/>
                                  </p:stCondLst>
                                  <p:childTnLst>
                                    <p:set>
                                      <p:cBhvr>
                                        <p:cTn id="90" dur="1" fill="hold">
                                          <p:stCondLst>
                                            <p:cond delay="0"/>
                                          </p:stCondLst>
                                        </p:cTn>
                                        <p:tgtEl>
                                          <p:spTgt spid="43"/>
                                        </p:tgtEl>
                                        <p:attrNameLst>
                                          <p:attrName>style.visibility</p:attrName>
                                        </p:attrNameLst>
                                      </p:cBhvr>
                                      <p:to>
                                        <p:strVal val="visible"/>
                                      </p:to>
                                    </p:set>
                                  </p:childTnLst>
                                </p:cTn>
                              </p:par>
                              <p:par>
                                <p:cTn id="91" presetID="42" presetClass="path" presetSubtype="0" accel="50000" decel="50000" fill="hold" grpId="2" nodeType="withEffect">
                                  <p:stCondLst>
                                    <p:cond delay="900"/>
                                  </p:stCondLst>
                                  <p:childTnLst>
                                    <p:animMotion origin="layout" path="M -2.77778E-7 1.97531E-6 L 0.32656 -0.51111 " pathEditMode="relative" rAng="0" ptsTypes="AA">
                                      <p:cBhvr>
                                        <p:cTn id="92" dur="1000" spd="-100000" fill="hold"/>
                                        <p:tgtEl>
                                          <p:spTgt spid="43"/>
                                        </p:tgtEl>
                                        <p:attrNameLst>
                                          <p:attrName>ppt_x</p:attrName>
                                          <p:attrName>ppt_y</p:attrName>
                                        </p:attrNameLst>
                                      </p:cBhvr>
                                      <p:rCtr x="16319" y="-25556"/>
                                    </p:animMotion>
                                  </p:childTnLst>
                                </p:cTn>
                              </p:par>
                              <p:par>
                                <p:cTn id="93" presetID="53" presetClass="entr" presetSubtype="16" fill="hold" grpId="1" nodeType="withEffect">
                                  <p:stCondLst>
                                    <p:cond delay="900"/>
                                  </p:stCondLst>
                                  <p:childTnLst>
                                    <p:set>
                                      <p:cBhvr>
                                        <p:cTn id="94" dur="1" fill="hold">
                                          <p:stCondLst>
                                            <p:cond delay="0"/>
                                          </p:stCondLst>
                                        </p:cTn>
                                        <p:tgtEl>
                                          <p:spTgt spid="43"/>
                                        </p:tgtEl>
                                        <p:attrNameLst>
                                          <p:attrName>style.visibility</p:attrName>
                                        </p:attrNameLst>
                                      </p:cBhvr>
                                      <p:to>
                                        <p:strVal val="visible"/>
                                      </p:to>
                                    </p:set>
                                    <p:anim calcmode="lin" valueType="num">
                                      <p:cBhvr>
                                        <p:cTn id="95" dur="1000" fill="hold"/>
                                        <p:tgtEl>
                                          <p:spTgt spid="43"/>
                                        </p:tgtEl>
                                        <p:attrNameLst>
                                          <p:attrName>ppt_w</p:attrName>
                                        </p:attrNameLst>
                                      </p:cBhvr>
                                      <p:tavLst>
                                        <p:tav tm="0">
                                          <p:val>
                                            <p:fltVal val="0"/>
                                          </p:val>
                                        </p:tav>
                                        <p:tav tm="100000">
                                          <p:val>
                                            <p:strVal val="#ppt_w"/>
                                          </p:val>
                                        </p:tav>
                                      </p:tavLst>
                                    </p:anim>
                                    <p:anim calcmode="lin" valueType="num">
                                      <p:cBhvr>
                                        <p:cTn id="96" dur="1000" fill="hold"/>
                                        <p:tgtEl>
                                          <p:spTgt spid="43"/>
                                        </p:tgtEl>
                                        <p:attrNameLst>
                                          <p:attrName>ppt_h</p:attrName>
                                        </p:attrNameLst>
                                      </p:cBhvr>
                                      <p:tavLst>
                                        <p:tav tm="0">
                                          <p:val>
                                            <p:fltVal val="0"/>
                                          </p:val>
                                        </p:tav>
                                        <p:tav tm="100000">
                                          <p:val>
                                            <p:strVal val="#ppt_h"/>
                                          </p:val>
                                        </p:tav>
                                      </p:tavLst>
                                    </p:anim>
                                    <p:animEffect transition="in" filter="fade">
                                      <p:cBhvr>
                                        <p:cTn id="97" dur="1000"/>
                                        <p:tgtEl>
                                          <p:spTgt spid="43"/>
                                        </p:tgtEl>
                                      </p:cBhvr>
                                    </p:animEffect>
                                  </p:childTnLst>
                                </p:cTn>
                              </p:par>
                              <p:par>
                                <p:cTn id="98" presetID="1" presetClass="entr" presetSubtype="0" fill="hold" nodeType="withEffect">
                                  <p:stCondLst>
                                    <p:cond delay="1200"/>
                                  </p:stCondLst>
                                  <p:childTnLst>
                                    <p:set>
                                      <p:cBhvr>
                                        <p:cTn id="99" dur="1" fill="hold">
                                          <p:stCondLst>
                                            <p:cond delay="0"/>
                                          </p:stCondLst>
                                        </p:cTn>
                                        <p:tgtEl>
                                          <p:spTgt spid="120"/>
                                        </p:tgtEl>
                                        <p:attrNameLst>
                                          <p:attrName>style.visibility</p:attrName>
                                        </p:attrNameLst>
                                      </p:cBhvr>
                                      <p:to>
                                        <p:strVal val="visible"/>
                                      </p:to>
                                    </p:set>
                                  </p:childTnLst>
                                </p:cTn>
                              </p:par>
                              <p:par>
                                <p:cTn id="100" presetID="42" presetClass="path" presetSubtype="0" accel="50000" decel="50000" fill="hold" nodeType="withEffect">
                                  <p:stCondLst>
                                    <p:cond delay="1200"/>
                                  </p:stCondLst>
                                  <p:childTnLst>
                                    <p:animMotion origin="layout" path="M 1.11022E-16 1.35802E-6 L 0.1125 0.80278 " pathEditMode="relative" rAng="0" ptsTypes="AA">
                                      <p:cBhvr>
                                        <p:cTn id="101" dur="1000" spd="-100000" fill="hold"/>
                                        <p:tgtEl>
                                          <p:spTgt spid="120"/>
                                        </p:tgtEl>
                                        <p:attrNameLst>
                                          <p:attrName>ppt_x</p:attrName>
                                          <p:attrName>ppt_y</p:attrName>
                                        </p:attrNameLst>
                                      </p:cBhvr>
                                      <p:rCtr x="5625" y="40123"/>
                                    </p:animMotion>
                                  </p:childTnLst>
                                </p:cTn>
                              </p:par>
                              <p:par>
                                <p:cTn id="102" presetID="53" presetClass="entr" presetSubtype="16" fill="hold" nodeType="withEffect">
                                  <p:stCondLst>
                                    <p:cond delay="1200"/>
                                  </p:stCondLst>
                                  <p:childTnLst>
                                    <p:set>
                                      <p:cBhvr>
                                        <p:cTn id="103" dur="1" fill="hold">
                                          <p:stCondLst>
                                            <p:cond delay="0"/>
                                          </p:stCondLst>
                                        </p:cTn>
                                        <p:tgtEl>
                                          <p:spTgt spid="120"/>
                                        </p:tgtEl>
                                        <p:attrNameLst>
                                          <p:attrName>style.visibility</p:attrName>
                                        </p:attrNameLst>
                                      </p:cBhvr>
                                      <p:to>
                                        <p:strVal val="visible"/>
                                      </p:to>
                                    </p:set>
                                    <p:anim calcmode="lin" valueType="num">
                                      <p:cBhvr>
                                        <p:cTn id="104" dur="1000" fill="hold"/>
                                        <p:tgtEl>
                                          <p:spTgt spid="120"/>
                                        </p:tgtEl>
                                        <p:attrNameLst>
                                          <p:attrName>ppt_w</p:attrName>
                                        </p:attrNameLst>
                                      </p:cBhvr>
                                      <p:tavLst>
                                        <p:tav tm="0">
                                          <p:val>
                                            <p:fltVal val="0"/>
                                          </p:val>
                                        </p:tav>
                                        <p:tav tm="100000">
                                          <p:val>
                                            <p:strVal val="#ppt_w"/>
                                          </p:val>
                                        </p:tav>
                                      </p:tavLst>
                                    </p:anim>
                                    <p:anim calcmode="lin" valueType="num">
                                      <p:cBhvr>
                                        <p:cTn id="105" dur="1000" fill="hold"/>
                                        <p:tgtEl>
                                          <p:spTgt spid="120"/>
                                        </p:tgtEl>
                                        <p:attrNameLst>
                                          <p:attrName>ppt_h</p:attrName>
                                        </p:attrNameLst>
                                      </p:cBhvr>
                                      <p:tavLst>
                                        <p:tav tm="0">
                                          <p:val>
                                            <p:fltVal val="0"/>
                                          </p:val>
                                        </p:tav>
                                        <p:tav tm="100000">
                                          <p:val>
                                            <p:strVal val="#ppt_h"/>
                                          </p:val>
                                        </p:tav>
                                      </p:tavLst>
                                    </p:anim>
                                    <p:animEffect transition="in" filter="fade">
                                      <p:cBhvr>
                                        <p:cTn id="106" dur="1000"/>
                                        <p:tgtEl>
                                          <p:spTgt spid="120"/>
                                        </p:tgtEl>
                                      </p:cBhvr>
                                    </p:animEffect>
                                  </p:childTnLst>
                                </p:cTn>
                              </p:par>
                              <p:par>
                                <p:cTn id="107" presetID="1" presetClass="entr" presetSubtype="0" fill="hold" grpId="0" nodeType="withEffect">
                                  <p:stCondLst>
                                    <p:cond delay="1200"/>
                                  </p:stCondLst>
                                  <p:childTnLst>
                                    <p:set>
                                      <p:cBhvr>
                                        <p:cTn id="108" dur="1" fill="hold">
                                          <p:stCondLst>
                                            <p:cond delay="0"/>
                                          </p:stCondLst>
                                        </p:cTn>
                                        <p:tgtEl>
                                          <p:spTgt spid="40"/>
                                        </p:tgtEl>
                                        <p:attrNameLst>
                                          <p:attrName>style.visibility</p:attrName>
                                        </p:attrNameLst>
                                      </p:cBhvr>
                                      <p:to>
                                        <p:strVal val="visible"/>
                                      </p:to>
                                    </p:set>
                                  </p:childTnLst>
                                </p:cTn>
                              </p:par>
                              <p:par>
                                <p:cTn id="109" presetID="53" presetClass="entr" presetSubtype="16" fill="hold" grpId="1" nodeType="withEffect">
                                  <p:stCondLst>
                                    <p:cond delay="120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1000" fill="hold"/>
                                        <p:tgtEl>
                                          <p:spTgt spid="40"/>
                                        </p:tgtEl>
                                        <p:attrNameLst>
                                          <p:attrName>ppt_w</p:attrName>
                                        </p:attrNameLst>
                                      </p:cBhvr>
                                      <p:tavLst>
                                        <p:tav tm="0">
                                          <p:val>
                                            <p:fltVal val="0"/>
                                          </p:val>
                                        </p:tav>
                                        <p:tav tm="100000">
                                          <p:val>
                                            <p:strVal val="#ppt_w"/>
                                          </p:val>
                                        </p:tav>
                                      </p:tavLst>
                                    </p:anim>
                                    <p:anim calcmode="lin" valueType="num">
                                      <p:cBhvr>
                                        <p:cTn id="112" dur="1000" fill="hold"/>
                                        <p:tgtEl>
                                          <p:spTgt spid="40"/>
                                        </p:tgtEl>
                                        <p:attrNameLst>
                                          <p:attrName>ppt_h</p:attrName>
                                        </p:attrNameLst>
                                      </p:cBhvr>
                                      <p:tavLst>
                                        <p:tav tm="0">
                                          <p:val>
                                            <p:fltVal val="0"/>
                                          </p:val>
                                        </p:tav>
                                        <p:tav tm="100000">
                                          <p:val>
                                            <p:strVal val="#ppt_h"/>
                                          </p:val>
                                        </p:tav>
                                      </p:tavLst>
                                    </p:anim>
                                    <p:animEffect transition="in" filter="fade">
                                      <p:cBhvr>
                                        <p:cTn id="113" dur="1000"/>
                                        <p:tgtEl>
                                          <p:spTgt spid="40"/>
                                        </p:tgtEl>
                                      </p:cBhvr>
                                    </p:animEffect>
                                  </p:childTnLst>
                                </p:cTn>
                              </p:par>
                              <p:par>
                                <p:cTn id="114" presetID="42" presetClass="path" presetSubtype="0" accel="50000" decel="50000" fill="hold" grpId="2" nodeType="withEffect">
                                  <p:stCondLst>
                                    <p:cond delay="1200"/>
                                  </p:stCondLst>
                                  <p:childTnLst>
                                    <p:animMotion origin="layout" path="M -2.77778E-7 3.7037E-6 L -0.125 -0.68889 " pathEditMode="relative" rAng="0" ptsTypes="AA">
                                      <p:cBhvr>
                                        <p:cTn id="115" dur="1000" spd="-100000" fill="hold"/>
                                        <p:tgtEl>
                                          <p:spTgt spid="40"/>
                                        </p:tgtEl>
                                        <p:attrNameLst>
                                          <p:attrName>ppt_x</p:attrName>
                                          <p:attrName>ppt_y</p:attrName>
                                        </p:attrNameLst>
                                      </p:cBhvr>
                                      <p:rCtr x="-6250" y="-34444"/>
                                    </p:animMotion>
                                  </p:childTnLst>
                                </p:cTn>
                              </p:par>
                              <p:par>
                                <p:cTn id="116" presetID="1" presetClass="entr" presetSubtype="0" fill="hold" nodeType="withEffect">
                                  <p:stCondLst>
                                    <p:cond delay="1500"/>
                                  </p:stCondLst>
                                  <p:childTnLst>
                                    <p:set>
                                      <p:cBhvr>
                                        <p:cTn id="117" dur="1" fill="hold">
                                          <p:stCondLst>
                                            <p:cond delay="0"/>
                                          </p:stCondLst>
                                        </p:cTn>
                                        <p:tgtEl>
                                          <p:spTgt spid="85"/>
                                        </p:tgtEl>
                                        <p:attrNameLst>
                                          <p:attrName>style.visibility</p:attrName>
                                        </p:attrNameLst>
                                      </p:cBhvr>
                                      <p:to>
                                        <p:strVal val="visible"/>
                                      </p:to>
                                    </p:set>
                                  </p:childTnLst>
                                </p:cTn>
                              </p:par>
                              <p:par>
                                <p:cTn id="118" presetID="42" presetClass="path" presetSubtype="0" accel="50000" decel="50000" fill="hold" nodeType="withEffect">
                                  <p:stCondLst>
                                    <p:cond delay="1500"/>
                                  </p:stCondLst>
                                  <p:childTnLst>
                                    <p:animMotion origin="layout" path="M 1.66667E-6 -1.23457E-7 L 0.4875 0.71111 " pathEditMode="relative" rAng="0" ptsTypes="AA">
                                      <p:cBhvr>
                                        <p:cTn id="119" dur="1000" spd="-100000" fill="hold"/>
                                        <p:tgtEl>
                                          <p:spTgt spid="85"/>
                                        </p:tgtEl>
                                        <p:attrNameLst>
                                          <p:attrName>ppt_x</p:attrName>
                                          <p:attrName>ppt_y</p:attrName>
                                        </p:attrNameLst>
                                      </p:cBhvr>
                                      <p:rCtr x="24375" y="35556"/>
                                    </p:animMotion>
                                  </p:childTnLst>
                                </p:cTn>
                              </p:par>
                              <p:par>
                                <p:cTn id="120" presetID="53" presetClass="entr" presetSubtype="16" fill="hold" nodeType="withEffect">
                                  <p:stCondLst>
                                    <p:cond delay="1500"/>
                                  </p:stCondLst>
                                  <p:childTnLst>
                                    <p:set>
                                      <p:cBhvr>
                                        <p:cTn id="121" dur="1" fill="hold">
                                          <p:stCondLst>
                                            <p:cond delay="0"/>
                                          </p:stCondLst>
                                        </p:cTn>
                                        <p:tgtEl>
                                          <p:spTgt spid="85"/>
                                        </p:tgtEl>
                                        <p:attrNameLst>
                                          <p:attrName>style.visibility</p:attrName>
                                        </p:attrNameLst>
                                      </p:cBhvr>
                                      <p:to>
                                        <p:strVal val="visible"/>
                                      </p:to>
                                    </p:set>
                                    <p:anim calcmode="lin" valueType="num">
                                      <p:cBhvr>
                                        <p:cTn id="122" dur="1000" fill="hold"/>
                                        <p:tgtEl>
                                          <p:spTgt spid="85"/>
                                        </p:tgtEl>
                                        <p:attrNameLst>
                                          <p:attrName>ppt_w</p:attrName>
                                        </p:attrNameLst>
                                      </p:cBhvr>
                                      <p:tavLst>
                                        <p:tav tm="0">
                                          <p:val>
                                            <p:fltVal val="0"/>
                                          </p:val>
                                        </p:tav>
                                        <p:tav tm="100000">
                                          <p:val>
                                            <p:strVal val="#ppt_w"/>
                                          </p:val>
                                        </p:tav>
                                      </p:tavLst>
                                    </p:anim>
                                    <p:anim calcmode="lin" valueType="num">
                                      <p:cBhvr>
                                        <p:cTn id="123" dur="1000" fill="hold"/>
                                        <p:tgtEl>
                                          <p:spTgt spid="85"/>
                                        </p:tgtEl>
                                        <p:attrNameLst>
                                          <p:attrName>ppt_h</p:attrName>
                                        </p:attrNameLst>
                                      </p:cBhvr>
                                      <p:tavLst>
                                        <p:tav tm="0">
                                          <p:val>
                                            <p:fltVal val="0"/>
                                          </p:val>
                                        </p:tav>
                                        <p:tav tm="100000">
                                          <p:val>
                                            <p:strVal val="#ppt_h"/>
                                          </p:val>
                                        </p:tav>
                                      </p:tavLst>
                                    </p:anim>
                                    <p:animEffect transition="in" filter="fade">
                                      <p:cBhvr>
                                        <p:cTn id="124" dur="1000"/>
                                        <p:tgtEl>
                                          <p:spTgt spid="85"/>
                                        </p:tgtEl>
                                      </p:cBhvr>
                                    </p:animEffect>
                                  </p:childTnLst>
                                </p:cTn>
                              </p:par>
                              <p:par>
                                <p:cTn id="125" presetID="1" presetClass="entr" presetSubtype="0" fill="hold" grpId="0" nodeType="withEffect">
                                  <p:stCondLst>
                                    <p:cond delay="1500"/>
                                  </p:stCondLst>
                                  <p:childTnLst>
                                    <p:set>
                                      <p:cBhvr>
                                        <p:cTn id="126" dur="1" fill="hold">
                                          <p:stCondLst>
                                            <p:cond delay="0"/>
                                          </p:stCondLst>
                                        </p:cTn>
                                        <p:tgtEl>
                                          <p:spTgt spid="39"/>
                                        </p:tgtEl>
                                        <p:attrNameLst>
                                          <p:attrName>style.visibility</p:attrName>
                                        </p:attrNameLst>
                                      </p:cBhvr>
                                      <p:to>
                                        <p:strVal val="visible"/>
                                      </p:to>
                                    </p:set>
                                  </p:childTnLst>
                                </p:cTn>
                              </p:par>
                              <p:par>
                                <p:cTn id="127" presetID="42" presetClass="path" presetSubtype="0" accel="50000" decel="50000" fill="hold" grpId="2" nodeType="withEffect">
                                  <p:stCondLst>
                                    <p:cond delay="1500"/>
                                  </p:stCondLst>
                                  <p:childTnLst>
                                    <p:animMotion origin="layout" path="M -4.72222E-6 4.69136E-6 L -0.51406 -0.62778 " pathEditMode="relative" rAng="0" ptsTypes="AA">
                                      <p:cBhvr>
                                        <p:cTn id="128" dur="1000" spd="-100000" fill="hold"/>
                                        <p:tgtEl>
                                          <p:spTgt spid="39"/>
                                        </p:tgtEl>
                                        <p:attrNameLst>
                                          <p:attrName>ppt_x</p:attrName>
                                          <p:attrName>ppt_y</p:attrName>
                                        </p:attrNameLst>
                                      </p:cBhvr>
                                      <p:rCtr x="-25712" y="-31389"/>
                                    </p:animMotion>
                                  </p:childTnLst>
                                </p:cTn>
                              </p:par>
                              <p:par>
                                <p:cTn id="129" presetID="53" presetClass="entr" presetSubtype="16" fill="hold" grpId="1" nodeType="withEffect">
                                  <p:stCondLst>
                                    <p:cond delay="1500"/>
                                  </p:stCondLst>
                                  <p:childTnLst>
                                    <p:set>
                                      <p:cBhvr>
                                        <p:cTn id="130" dur="1" fill="hold">
                                          <p:stCondLst>
                                            <p:cond delay="0"/>
                                          </p:stCondLst>
                                        </p:cTn>
                                        <p:tgtEl>
                                          <p:spTgt spid="39"/>
                                        </p:tgtEl>
                                        <p:attrNameLst>
                                          <p:attrName>style.visibility</p:attrName>
                                        </p:attrNameLst>
                                      </p:cBhvr>
                                      <p:to>
                                        <p:strVal val="visible"/>
                                      </p:to>
                                    </p:set>
                                    <p:anim calcmode="lin" valueType="num">
                                      <p:cBhvr>
                                        <p:cTn id="131" dur="1000" fill="hold"/>
                                        <p:tgtEl>
                                          <p:spTgt spid="39"/>
                                        </p:tgtEl>
                                        <p:attrNameLst>
                                          <p:attrName>ppt_w</p:attrName>
                                        </p:attrNameLst>
                                      </p:cBhvr>
                                      <p:tavLst>
                                        <p:tav tm="0">
                                          <p:val>
                                            <p:fltVal val="0"/>
                                          </p:val>
                                        </p:tav>
                                        <p:tav tm="100000">
                                          <p:val>
                                            <p:strVal val="#ppt_w"/>
                                          </p:val>
                                        </p:tav>
                                      </p:tavLst>
                                    </p:anim>
                                    <p:anim calcmode="lin" valueType="num">
                                      <p:cBhvr>
                                        <p:cTn id="132" dur="1000" fill="hold"/>
                                        <p:tgtEl>
                                          <p:spTgt spid="39"/>
                                        </p:tgtEl>
                                        <p:attrNameLst>
                                          <p:attrName>ppt_h</p:attrName>
                                        </p:attrNameLst>
                                      </p:cBhvr>
                                      <p:tavLst>
                                        <p:tav tm="0">
                                          <p:val>
                                            <p:fltVal val="0"/>
                                          </p:val>
                                        </p:tav>
                                        <p:tav tm="100000">
                                          <p:val>
                                            <p:strVal val="#ppt_h"/>
                                          </p:val>
                                        </p:tav>
                                      </p:tavLst>
                                    </p:anim>
                                    <p:animEffect transition="in" filter="fade">
                                      <p:cBhvr>
                                        <p:cTn id="133" dur="1000"/>
                                        <p:tgtEl>
                                          <p:spTgt spid="39"/>
                                        </p:tgtEl>
                                      </p:cBhvr>
                                    </p:animEffect>
                                  </p:childTnLst>
                                </p:cTn>
                              </p:par>
                              <p:par>
                                <p:cTn id="134" presetID="1" presetClass="entr" presetSubtype="0" fill="hold" grpId="0" nodeType="withEffect">
                                  <p:stCondLst>
                                    <p:cond delay="1800"/>
                                  </p:stCondLst>
                                  <p:childTnLst>
                                    <p:set>
                                      <p:cBhvr>
                                        <p:cTn id="135" dur="1" fill="hold">
                                          <p:stCondLst>
                                            <p:cond delay="0"/>
                                          </p:stCondLst>
                                        </p:cTn>
                                        <p:tgtEl>
                                          <p:spTgt spid="36"/>
                                        </p:tgtEl>
                                        <p:attrNameLst>
                                          <p:attrName>style.visibility</p:attrName>
                                        </p:attrNameLst>
                                      </p:cBhvr>
                                      <p:to>
                                        <p:strVal val="visible"/>
                                      </p:to>
                                    </p:set>
                                  </p:childTnLst>
                                </p:cTn>
                              </p:par>
                              <p:par>
                                <p:cTn id="136" presetID="53" presetClass="entr" presetSubtype="16" fill="hold" grpId="1" nodeType="withEffect">
                                  <p:stCondLst>
                                    <p:cond delay="180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1000" fill="hold"/>
                                        <p:tgtEl>
                                          <p:spTgt spid="36"/>
                                        </p:tgtEl>
                                        <p:attrNameLst>
                                          <p:attrName>ppt_w</p:attrName>
                                        </p:attrNameLst>
                                      </p:cBhvr>
                                      <p:tavLst>
                                        <p:tav tm="0">
                                          <p:val>
                                            <p:fltVal val="0"/>
                                          </p:val>
                                        </p:tav>
                                        <p:tav tm="100000">
                                          <p:val>
                                            <p:strVal val="#ppt_w"/>
                                          </p:val>
                                        </p:tav>
                                      </p:tavLst>
                                    </p:anim>
                                    <p:anim calcmode="lin" valueType="num">
                                      <p:cBhvr>
                                        <p:cTn id="139" dur="1000" fill="hold"/>
                                        <p:tgtEl>
                                          <p:spTgt spid="36"/>
                                        </p:tgtEl>
                                        <p:attrNameLst>
                                          <p:attrName>ppt_h</p:attrName>
                                        </p:attrNameLst>
                                      </p:cBhvr>
                                      <p:tavLst>
                                        <p:tav tm="0">
                                          <p:val>
                                            <p:fltVal val="0"/>
                                          </p:val>
                                        </p:tav>
                                        <p:tav tm="100000">
                                          <p:val>
                                            <p:strVal val="#ppt_h"/>
                                          </p:val>
                                        </p:tav>
                                      </p:tavLst>
                                    </p:anim>
                                    <p:animEffect transition="in" filter="fade">
                                      <p:cBhvr>
                                        <p:cTn id="140" dur="1000"/>
                                        <p:tgtEl>
                                          <p:spTgt spid="36"/>
                                        </p:tgtEl>
                                      </p:cBhvr>
                                    </p:animEffect>
                                  </p:childTnLst>
                                </p:cTn>
                              </p:par>
                              <p:par>
                                <p:cTn id="141" presetID="42" presetClass="path" presetSubtype="0" accel="50000" decel="50000" fill="hold" grpId="2" nodeType="withEffect">
                                  <p:stCondLst>
                                    <p:cond delay="1800"/>
                                  </p:stCondLst>
                                  <p:childTnLst>
                                    <p:animMotion origin="layout" path="M 3.05556E-6 2.46914E-6 L 0.59531 -0.52222 " pathEditMode="relative" rAng="0" ptsTypes="AA">
                                      <p:cBhvr>
                                        <p:cTn id="142" dur="1000" spd="-100000" fill="hold"/>
                                        <p:tgtEl>
                                          <p:spTgt spid="36"/>
                                        </p:tgtEl>
                                        <p:attrNameLst>
                                          <p:attrName>ppt_x</p:attrName>
                                          <p:attrName>ppt_y</p:attrName>
                                        </p:attrNameLst>
                                      </p:cBhvr>
                                      <p:rCtr x="29757" y="-26111"/>
                                    </p:animMotion>
                                  </p:childTnLst>
                                </p:cTn>
                              </p:par>
                              <p:par>
                                <p:cTn id="143" presetID="1" presetClass="entr" presetSubtype="0" fill="hold" nodeType="withEffect">
                                  <p:stCondLst>
                                    <p:cond delay="1800"/>
                                  </p:stCondLst>
                                  <p:childTnLst>
                                    <p:set>
                                      <p:cBhvr>
                                        <p:cTn id="144" dur="1" fill="hold">
                                          <p:stCondLst>
                                            <p:cond delay="0"/>
                                          </p:stCondLst>
                                        </p:cTn>
                                        <p:tgtEl>
                                          <p:spTgt spid="117"/>
                                        </p:tgtEl>
                                        <p:attrNameLst>
                                          <p:attrName>style.visibility</p:attrName>
                                        </p:attrNameLst>
                                      </p:cBhvr>
                                      <p:to>
                                        <p:strVal val="visible"/>
                                      </p:to>
                                    </p:set>
                                  </p:childTnLst>
                                </p:cTn>
                              </p:par>
                              <p:par>
                                <p:cTn id="145" presetID="53" presetClass="entr" presetSubtype="16" fill="hold" nodeType="withEffect">
                                  <p:stCondLst>
                                    <p:cond delay="1800"/>
                                  </p:stCondLst>
                                  <p:childTnLst>
                                    <p:set>
                                      <p:cBhvr>
                                        <p:cTn id="146" dur="1" fill="hold">
                                          <p:stCondLst>
                                            <p:cond delay="0"/>
                                          </p:stCondLst>
                                        </p:cTn>
                                        <p:tgtEl>
                                          <p:spTgt spid="117"/>
                                        </p:tgtEl>
                                        <p:attrNameLst>
                                          <p:attrName>style.visibility</p:attrName>
                                        </p:attrNameLst>
                                      </p:cBhvr>
                                      <p:to>
                                        <p:strVal val="visible"/>
                                      </p:to>
                                    </p:set>
                                    <p:anim calcmode="lin" valueType="num">
                                      <p:cBhvr>
                                        <p:cTn id="147" dur="1000" fill="hold"/>
                                        <p:tgtEl>
                                          <p:spTgt spid="117"/>
                                        </p:tgtEl>
                                        <p:attrNameLst>
                                          <p:attrName>ppt_w</p:attrName>
                                        </p:attrNameLst>
                                      </p:cBhvr>
                                      <p:tavLst>
                                        <p:tav tm="0">
                                          <p:val>
                                            <p:fltVal val="0"/>
                                          </p:val>
                                        </p:tav>
                                        <p:tav tm="100000">
                                          <p:val>
                                            <p:strVal val="#ppt_w"/>
                                          </p:val>
                                        </p:tav>
                                      </p:tavLst>
                                    </p:anim>
                                    <p:anim calcmode="lin" valueType="num">
                                      <p:cBhvr>
                                        <p:cTn id="148" dur="1000" fill="hold"/>
                                        <p:tgtEl>
                                          <p:spTgt spid="117"/>
                                        </p:tgtEl>
                                        <p:attrNameLst>
                                          <p:attrName>ppt_h</p:attrName>
                                        </p:attrNameLst>
                                      </p:cBhvr>
                                      <p:tavLst>
                                        <p:tav tm="0">
                                          <p:val>
                                            <p:fltVal val="0"/>
                                          </p:val>
                                        </p:tav>
                                        <p:tav tm="100000">
                                          <p:val>
                                            <p:strVal val="#ppt_h"/>
                                          </p:val>
                                        </p:tav>
                                      </p:tavLst>
                                    </p:anim>
                                    <p:animEffect transition="in" filter="fade">
                                      <p:cBhvr>
                                        <p:cTn id="149" dur="1000"/>
                                        <p:tgtEl>
                                          <p:spTgt spid="117"/>
                                        </p:tgtEl>
                                      </p:cBhvr>
                                    </p:animEffect>
                                  </p:childTnLst>
                                </p:cTn>
                              </p:par>
                              <p:par>
                                <p:cTn id="150" presetID="42" presetClass="path" presetSubtype="0" accel="50000" decel="50000" fill="hold" nodeType="withEffect">
                                  <p:stCondLst>
                                    <p:cond delay="1800"/>
                                  </p:stCondLst>
                                  <p:childTnLst>
                                    <p:animMotion origin="layout" path="M -8.33333E-7 4.93827E-6 L -0.69375 0.72777 " pathEditMode="relative" rAng="0" ptsTypes="AA">
                                      <p:cBhvr>
                                        <p:cTn id="151" dur="1000" spd="-100000" fill="hold"/>
                                        <p:tgtEl>
                                          <p:spTgt spid="117"/>
                                        </p:tgtEl>
                                        <p:attrNameLst>
                                          <p:attrName>ppt_x</p:attrName>
                                          <p:attrName>ppt_y</p:attrName>
                                        </p:attrNameLst>
                                      </p:cBhvr>
                                      <p:rCtr x="-34688" y="36389"/>
                                    </p:animMotion>
                                  </p:childTnLst>
                                </p:cTn>
                              </p:par>
                            </p:childTnLst>
                          </p:cTn>
                        </p:par>
                        <p:par>
                          <p:cTn id="152" fill="hold">
                            <p:stCondLst>
                              <p:cond delay="1500"/>
                            </p:stCondLst>
                            <p:childTnLst>
                              <p:par>
                                <p:cTn id="153" presetID="12" presetClass="entr" presetSubtype="8" fill="hold" grpId="0" nodeType="afterEffect">
                                  <p:stCondLst>
                                    <p:cond delay="0"/>
                                  </p:stCondLst>
                                  <p:childTnLst>
                                    <p:set>
                                      <p:cBhvr>
                                        <p:cTn id="154" dur="1" fill="hold">
                                          <p:stCondLst>
                                            <p:cond delay="0"/>
                                          </p:stCondLst>
                                        </p:cTn>
                                        <p:tgtEl>
                                          <p:spTgt spid="61"/>
                                        </p:tgtEl>
                                        <p:attrNameLst>
                                          <p:attrName>style.visibility</p:attrName>
                                        </p:attrNameLst>
                                      </p:cBhvr>
                                      <p:to>
                                        <p:strVal val="visible"/>
                                      </p:to>
                                    </p:set>
                                    <p:anim calcmode="lin" valueType="num">
                                      <p:cBhvr additive="base">
                                        <p:cTn id="155" dur="500"/>
                                        <p:tgtEl>
                                          <p:spTgt spid="61"/>
                                        </p:tgtEl>
                                        <p:attrNameLst>
                                          <p:attrName>ppt_x</p:attrName>
                                        </p:attrNameLst>
                                      </p:cBhvr>
                                      <p:tavLst>
                                        <p:tav tm="0">
                                          <p:val>
                                            <p:strVal val="#ppt_x-#ppt_w*1.125000"/>
                                          </p:val>
                                        </p:tav>
                                        <p:tav tm="100000">
                                          <p:val>
                                            <p:strVal val="#ppt_x"/>
                                          </p:val>
                                        </p:tav>
                                      </p:tavLst>
                                    </p:anim>
                                    <p:animEffect transition="in" filter="wipe(right)">
                                      <p:cBhvr>
                                        <p:cTn id="156" dur="500"/>
                                        <p:tgtEl>
                                          <p:spTgt spid="61"/>
                                        </p:tgtEl>
                                      </p:cBhvr>
                                    </p:animEffect>
                                  </p:childTnLst>
                                </p:cTn>
                              </p:par>
                              <p:par>
                                <p:cTn id="157" presetID="12" presetClass="entr" presetSubtype="8" fill="hold" grpId="0" nodeType="with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additive="base">
                                        <p:cTn id="159" dur="500"/>
                                        <p:tgtEl>
                                          <p:spTgt spid="62"/>
                                        </p:tgtEl>
                                        <p:attrNameLst>
                                          <p:attrName>ppt_x</p:attrName>
                                        </p:attrNameLst>
                                      </p:cBhvr>
                                      <p:tavLst>
                                        <p:tav tm="0">
                                          <p:val>
                                            <p:strVal val="#ppt_x-#ppt_w*1.125000"/>
                                          </p:val>
                                        </p:tav>
                                        <p:tav tm="100000">
                                          <p:val>
                                            <p:strVal val="#ppt_x"/>
                                          </p:val>
                                        </p:tav>
                                      </p:tavLst>
                                    </p:anim>
                                    <p:animEffect transition="in" filter="wipe(right)">
                                      <p:cBhvr>
                                        <p:cTn id="160" dur="500"/>
                                        <p:tgtEl>
                                          <p:spTgt spid="62"/>
                                        </p:tgtEl>
                                      </p:cBhvr>
                                    </p:animEffect>
                                  </p:childTnLst>
                                </p:cTn>
                              </p:par>
                              <p:par>
                                <p:cTn id="161" presetID="12" presetClass="entr" presetSubtype="8" fill="hold" grpId="0" nodeType="withEffect">
                                  <p:stCondLst>
                                    <p:cond delay="0"/>
                                  </p:stCondLst>
                                  <p:childTnLst>
                                    <p:set>
                                      <p:cBhvr>
                                        <p:cTn id="162" dur="1" fill="hold">
                                          <p:stCondLst>
                                            <p:cond delay="0"/>
                                          </p:stCondLst>
                                        </p:cTn>
                                        <p:tgtEl>
                                          <p:spTgt spid="63"/>
                                        </p:tgtEl>
                                        <p:attrNameLst>
                                          <p:attrName>style.visibility</p:attrName>
                                        </p:attrNameLst>
                                      </p:cBhvr>
                                      <p:to>
                                        <p:strVal val="visible"/>
                                      </p:to>
                                    </p:set>
                                    <p:anim calcmode="lin" valueType="num">
                                      <p:cBhvr additive="base">
                                        <p:cTn id="163" dur="500"/>
                                        <p:tgtEl>
                                          <p:spTgt spid="63"/>
                                        </p:tgtEl>
                                        <p:attrNameLst>
                                          <p:attrName>ppt_x</p:attrName>
                                        </p:attrNameLst>
                                      </p:cBhvr>
                                      <p:tavLst>
                                        <p:tav tm="0">
                                          <p:val>
                                            <p:strVal val="#ppt_x-#ppt_w*1.125000"/>
                                          </p:val>
                                        </p:tav>
                                        <p:tav tm="100000">
                                          <p:val>
                                            <p:strVal val="#ppt_x"/>
                                          </p:val>
                                        </p:tav>
                                      </p:tavLst>
                                    </p:anim>
                                    <p:animEffect transition="in" filter="wipe(right)">
                                      <p:cBhvr>
                                        <p:cTn id="164" dur="500"/>
                                        <p:tgtEl>
                                          <p:spTgt spid="63"/>
                                        </p:tgtEl>
                                      </p:cBhvr>
                                    </p:animEffect>
                                  </p:childTnLst>
                                </p:cTn>
                              </p:par>
                              <p:par>
                                <p:cTn id="165" presetID="12" presetClass="entr" presetSubtype="2"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500"/>
                                        <p:tgtEl>
                                          <p:spTgt spid="60"/>
                                        </p:tgtEl>
                                        <p:attrNameLst>
                                          <p:attrName>ppt_x</p:attrName>
                                        </p:attrNameLst>
                                      </p:cBhvr>
                                      <p:tavLst>
                                        <p:tav tm="0">
                                          <p:val>
                                            <p:strVal val="#ppt_x+#ppt_w*1.125000"/>
                                          </p:val>
                                        </p:tav>
                                        <p:tav tm="100000">
                                          <p:val>
                                            <p:strVal val="#ppt_x"/>
                                          </p:val>
                                        </p:tav>
                                      </p:tavLst>
                                    </p:anim>
                                    <p:animEffect transition="in" filter="wipe(left)">
                                      <p:cBhvr>
                                        <p:cTn id="168" dur="500"/>
                                        <p:tgtEl>
                                          <p:spTgt spid="60"/>
                                        </p:tgtEl>
                                      </p:cBhvr>
                                    </p:animEffect>
                                  </p:childTnLst>
                                </p:cTn>
                              </p:par>
                              <p:par>
                                <p:cTn id="169" presetID="12" presetClass="entr" presetSubtype="2" fill="hold" grpId="0" nodeType="withEffect">
                                  <p:stCondLst>
                                    <p:cond delay="0"/>
                                  </p:stCondLst>
                                  <p:childTnLst>
                                    <p:set>
                                      <p:cBhvr>
                                        <p:cTn id="170" dur="1" fill="hold">
                                          <p:stCondLst>
                                            <p:cond delay="0"/>
                                          </p:stCondLst>
                                        </p:cTn>
                                        <p:tgtEl>
                                          <p:spTgt spid="59"/>
                                        </p:tgtEl>
                                        <p:attrNameLst>
                                          <p:attrName>style.visibility</p:attrName>
                                        </p:attrNameLst>
                                      </p:cBhvr>
                                      <p:to>
                                        <p:strVal val="visible"/>
                                      </p:to>
                                    </p:set>
                                    <p:anim calcmode="lin" valueType="num">
                                      <p:cBhvr additive="base">
                                        <p:cTn id="171" dur="500"/>
                                        <p:tgtEl>
                                          <p:spTgt spid="59"/>
                                        </p:tgtEl>
                                        <p:attrNameLst>
                                          <p:attrName>ppt_x</p:attrName>
                                        </p:attrNameLst>
                                      </p:cBhvr>
                                      <p:tavLst>
                                        <p:tav tm="0">
                                          <p:val>
                                            <p:strVal val="#ppt_x+#ppt_w*1.125000"/>
                                          </p:val>
                                        </p:tav>
                                        <p:tav tm="100000">
                                          <p:val>
                                            <p:strVal val="#ppt_x"/>
                                          </p:val>
                                        </p:tav>
                                      </p:tavLst>
                                    </p:anim>
                                    <p:animEffect transition="in" filter="wipe(left)">
                                      <p:cBhvr>
                                        <p:cTn id="172" dur="500"/>
                                        <p:tgtEl>
                                          <p:spTgt spid="59"/>
                                        </p:tgtEl>
                                      </p:cBhvr>
                                    </p:animEffect>
                                  </p:childTnLst>
                                </p:cTn>
                              </p:par>
                              <p:par>
                                <p:cTn id="173" presetID="12" presetClass="entr" presetSubtype="2" fill="hold" grpId="0" nodeType="withEffect">
                                  <p:stCondLst>
                                    <p:cond delay="0"/>
                                  </p:stCondLst>
                                  <p:childTnLst>
                                    <p:set>
                                      <p:cBhvr>
                                        <p:cTn id="174" dur="1" fill="hold">
                                          <p:stCondLst>
                                            <p:cond delay="0"/>
                                          </p:stCondLst>
                                        </p:cTn>
                                        <p:tgtEl>
                                          <p:spTgt spid="58"/>
                                        </p:tgtEl>
                                        <p:attrNameLst>
                                          <p:attrName>style.visibility</p:attrName>
                                        </p:attrNameLst>
                                      </p:cBhvr>
                                      <p:to>
                                        <p:strVal val="visible"/>
                                      </p:to>
                                    </p:set>
                                    <p:anim calcmode="lin" valueType="num">
                                      <p:cBhvr additive="base">
                                        <p:cTn id="175" dur="500"/>
                                        <p:tgtEl>
                                          <p:spTgt spid="58"/>
                                        </p:tgtEl>
                                        <p:attrNameLst>
                                          <p:attrName>ppt_x</p:attrName>
                                        </p:attrNameLst>
                                      </p:cBhvr>
                                      <p:tavLst>
                                        <p:tav tm="0">
                                          <p:val>
                                            <p:strVal val="#ppt_x+#ppt_w*1.125000"/>
                                          </p:val>
                                        </p:tav>
                                        <p:tav tm="100000">
                                          <p:val>
                                            <p:strVal val="#ppt_x"/>
                                          </p:val>
                                        </p:tav>
                                      </p:tavLst>
                                    </p:anim>
                                    <p:animEffect transition="in" filter="wipe(left)">
                                      <p:cBhvr>
                                        <p:cTn id="176" dur="500"/>
                                        <p:tgtEl>
                                          <p:spTgt spid="58"/>
                                        </p:tgtEl>
                                      </p:cBhvr>
                                    </p:animEffect>
                                  </p:childTnLst>
                                </p:cTn>
                              </p:par>
                              <p:par>
                                <p:cTn id="177" presetID="1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500"/>
                                        <p:tgtEl>
                                          <p:spTgt spid="57"/>
                                        </p:tgtEl>
                                        <p:attrNameLst>
                                          <p:attrName>ppt_y</p:attrName>
                                        </p:attrNameLst>
                                      </p:cBhvr>
                                      <p:tavLst>
                                        <p:tav tm="0">
                                          <p:val>
                                            <p:strVal val="#ppt_y+#ppt_h*1.125000"/>
                                          </p:val>
                                        </p:tav>
                                        <p:tav tm="100000">
                                          <p:val>
                                            <p:strVal val="#ppt_y"/>
                                          </p:val>
                                        </p:tav>
                                      </p:tavLst>
                                    </p:anim>
                                    <p:animEffect transition="in" filter="wipe(up)">
                                      <p:cBhvr>
                                        <p:cTn id="180" dur="500"/>
                                        <p:tgtEl>
                                          <p:spTgt spid="57"/>
                                        </p:tgtEl>
                                      </p:cBhvr>
                                    </p:animEffect>
                                  </p:childTnLst>
                                </p:cTn>
                              </p:par>
                              <p:par>
                                <p:cTn id="181" presetID="12" presetClass="entr" presetSubtype="1" fill="hold" grpId="0" nodeType="withEffect">
                                  <p:stCondLst>
                                    <p:cond delay="0"/>
                                  </p:stCondLst>
                                  <p:childTnLst>
                                    <p:set>
                                      <p:cBhvr>
                                        <p:cTn id="182" dur="1" fill="hold">
                                          <p:stCondLst>
                                            <p:cond delay="0"/>
                                          </p:stCondLst>
                                        </p:cTn>
                                        <p:tgtEl>
                                          <p:spTgt spid="53"/>
                                        </p:tgtEl>
                                        <p:attrNameLst>
                                          <p:attrName>style.visibility</p:attrName>
                                        </p:attrNameLst>
                                      </p:cBhvr>
                                      <p:to>
                                        <p:strVal val="visible"/>
                                      </p:to>
                                    </p:set>
                                    <p:anim calcmode="lin" valueType="num">
                                      <p:cBhvr additive="base">
                                        <p:cTn id="183" dur="500"/>
                                        <p:tgtEl>
                                          <p:spTgt spid="53"/>
                                        </p:tgtEl>
                                        <p:attrNameLst>
                                          <p:attrName>ppt_y</p:attrName>
                                        </p:attrNameLst>
                                      </p:cBhvr>
                                      <p:tavLst>
                                        <p:tav tm="0">
                                          <p:val>
                                            <p:strVal val="#ppt_y-#ppt_h*1.125000"/>
                                          </p:val>
                                        </p:tav>
                                        <p:tav tm="100000">
                                          <p:val>
                                            <p:strVal val="#ppt_y"/>
                                          </p:val>
                                        </p:tav>
                                      </p:tavLst>
                                    </p:anim>
                                    <p:animEffect transition="in" filter="wipe(down)">
                                      <p:cBhvr>
                                        <p:cTn id="184" dur="500"/>
                                        <p:tgtEl>
                                          <p:spTgt spid="53"/>
                                        </p:tgtEl>
                                      </p:cBhvr>
                                    </p:animEffect>
                                  </p:childTnLst>
                                </p:cTn>
                              </p:par>
                              <p:par>
                                <p:cTn id="185" presetID="12" presetClass="entr" presetSubtype="2" fill="hold" grpId="0" nodeType="withEffect">
                                  <p:stCondLst>
                                    <p:cond delay="0"/>
                                  </p:stCondLst>
                                  <p:childTnLst>
                                    <p:set>
                                      <p:cBhvr>
                                        <p:cTn id="186" dur="1" fill="hold">
                                          <p:stCondLst>
                                            <p:cond delay="0"/>
                                          </p:stCondLst>
                                        </p:cTn>
                                        <p:tgtEl>
                                          <p:spTgt spid="52"/>
                                        </p:tgtEl>
                                        <p:attrNameLst>
                                          <p:attrName>style.visibility</p:attrName>
                                        </p:attrNameLst>
                                      </p:cBhvr>
                                      <p:to>
                                        <p:strVal val="visible"/>
                                      </p:to>
                                    </p:set>
                                    <p:anim calcmode="lin" valueType="num">
                                      <p:cBhvr additive="base">
                                        <p:cTn id="187" dur="500"/>
                                        <p:tgtEl>
                                          <p:spTgt spid="52"/>
                                        </p:tgtEl>
                                        <p:attrNameLst>
                                          <p:attrName>ppt_x</p:attrName>
                                        </p:attrNameLst>
                                      </p:cBhvr>
                                      <p:tavLst>
                                        <p:tav tm="0">
                                          <p:val>
                                            <p:strVal val="#ppt_x+#ppt_w*1.125000"/>
                                          </p:val>
                                        </p:tav>
                                        <p:tav tm="100000">
                                          <p:val>
                                            <p:strVal val="#ppt_x"/>
                                          </p:val>
                                        </p:tav>
                                      </p:tavLst>
                                    </p:anim>
                                    <p:animEffect transition="in" filter="wipe(left)">
                                      <p:cBhvr>
                                        <p:cTn id="188" dur="500"/>
                                        <p:tgtEl>
                                          <p:spTgt spid="52"/>
                                        </p:tgtEl>
                                      </p:cBhvr>
                                    </p:animEffect>
                                  </p:childTnLst>
                                </p:cTn>
                              </p:par>
                              <p:par>
                                <p:cTn id="189" presetID="12" presetClass="entr" presetSubtype="8" fill="hold" grpId="0" nodeType="withEffect">
                                  <p:stCondLst>
                                    <p:cond delay="0"/>
                                  </p:stCondLst>
                                  <p:childTnLst>
                                    <p:set>
                                      <p:cBhvr>
                                        <p:cTn id="190" dur="1" fill="hold">
                                          <p:stCondLst>
                                            <p:cond delay="0"/>
                                          </p:stCondLst>
                                        </p:cTn>
                                        <p:tgtEl>
                                          <p:spTgt spid="56"/>
                                        </p:tgtEl>
                                        <p:attrNameLst>
                                          <p:attrName>style.visibility</p:attrName>
                                        </p:attrNameLst>
                                      </p:cBhvr>
                                      <p:to>
                                        <p:strVal val="visible"/>
                                      </p:to>
                                    </p:set>
                                    <p:anim calcmode="lin" valueType="num">
                                      <p:cBhvr additive="base">
                                        <p:cTn id="191" dur="500"/>
                                        <p:tgtEl>
                                          <p:spTgt spid="56"/>
                                        </p:tgtEl>
                                        <p:attrNameLst>
                                          <p:attrName>ppt_x</p:attrName>
                                        </p:attrNameLst>
                                      </p:cBhvr>
                                      <p:tavLst>
                                        <p:tav tm="0">
                                          <p:val>
                                            <p:strVal val="#ppt_x-#ppt_w*1.125000"/>
                                          </p:val>
                                        </p:tav>
                                        <p:tav tm="100000">
                                          <p:val>
                                            <p:strVal val="#ppt_x"/>
                                          </p:val>
                                        </p:tav>
                                      </p:tavLst>
                                    </p:anim>
                                    <p:animEffect transition="in" filter="wipe(right)">
                                      <p:cBhvr>
                                        <p:cTn id="192" dur="500"/>
                                        <p:tgtEl>
                                          <p:spTgt spid="56"/>
                                        </p:tgtEl>
                                      </p:cBhvr>
                                    </p:animEffect>
                                  </p:childTnLst>
                                </p:cTn>
                              </p:par>
                              <p:par>
                                <p:cTn id="193" presetID="12" presetClass="entr" presetSubtype="8" fill="hold" grpId="0" nodeType="withEffect">
                                  <p:stCondLst>
                                    <p:cond delay="0"/>
                                  </p:stCondLst>
                                  <p:childTnLst>
                                    <p:set>
                                      <p:cBhvr>
                                        <p:cTn id="194" dur="1" fill="hold">
                                          <p:stCondLst>
                                            <p:cond delay="0"/>
                                          </p:stCondLst>
                                        </p:cTn>
                                        <p:tgtEl>
                                          <p:spTgt spid="55"/>
                                        </p:tgtEl>
                                        <p:attrNameLst>
                                          <p:attrName>style.visibility</p:attrName>
                                        </p:attrNameLst>
                                      </p:cBhvr>
                                      <p:to>
                                        <p:strVal val="visible"/>
                                      </p:to>
                                    </p:set>
                                    <p:anim calcmode="lin" valueType="num">
                                      <p:cBhvr additive="base">
                                        <p:cTn id="195" dur="500"/>
                                        <p:tgtEl>
                                          <p:spTgt spid="55"/>
                                        </p:tgtEl>
                                        <p:attrNameLst>
                                          <p:attrName>ppt_x</p:attrName>
                                        </p:attrNameLst>
                                      </p:cBhvr>
                                      <p:tavLst>
                                        <p:tav tm="0">
                                          <p:val>
                                            <p:strVal val="#ppt_x-#ppt_w*1.125000"/>
                                          </p:val>
                                        </p:tav>
                                        <p:tav tm="100000">
                                          <p:val>
                                            <p:strVal val="#ppt_x"/>
                                          </p:val>
                                        </p:tav>
                                      </p:tavLst>
                                    </p:anim>
                                    <p:animEffect transition="in" filter="wipe(right)">
                                      <p:cBhvr>
                                        <p:cTn id="196" dur="500"/>
                                        <p:tgtEl>
                                          <p:spTgt spid="55"/>
                                        </p:tgtEl>
                                      </p:cBhvr>
                                    </p:animEffect>
                                  </p:childTnLst>
                                </p:cTn>
                              </p:par>
                              <p:par>
                                <p:cTn id="197" presetID="12" presetClass="entr" presetSubtype="8" fill="hold" grpId="0" nodeType="withEffect">
                                  <p:stCondLst>
                                    <p:cond delay="0"/>
                                  </p:stCondLst>
                                  <p:childTnLst>
                                    <p:set>
                                      <p:cBhvr>
                                        <p:cTn id="198" dur="1" fill="hold">
                                          <p:stCondLst>
                                            <p:cond delay="0"/>
                                          </p:stCondLst>
                                        </p:cTn>
                                        <p:tgtEl>
                                          <p:spTgt spid="54"/>
                                        </p:tgtEl>
                                        <p:attrNameLst>
                                          <p:attrName>style.visibility</p:attrName>
                                        </p:attrNameLst>
                                      </p:cBhvr>
                                      <p:to>
                                        <p:strVal val="visible"/>
                                      </p:to>
                                    </p:set>
                                    <p:anim calcmode="lin" valueType="num">
                                      <p:cBhvr additive="base">
                                        <p:cTn id="199" dur="500"/>
                                        <p:tgtEl>
                                          <p:spTgt spid="54"/>
                                        </p:tgtEl>
                                        <p:attrNameLst>
                                          <p:attrName>ppt_x</p:attrName>
                                        </p:attrNameLst>
                                      </p:cBhvr>
                                      <p:tavLst>
                                        <p:tav tm="0">
                                          <p:val>
                                            <p:strVal val="#ppt_x-#ppt_w*1.125000"/>
                                          </p:val>
                                        </p:tav>
                                        <p:tav tm="100000">
                                          <p:val>
                                            <p:strVal val="#ppt_x"/>
                                          </p:val>
                                        </p:tav>
                                      </p:tavLst>
                                    </p:anim>
                                    <p:animEffect transition="in" filter="wipe(right)">
                                      <p:cBhvr>
                                        <p:cTn id="200" dur="500"/>
                                        <p:tgtEl>
                                          <p:spTgt spid="54"/>
                                        </p:tgtEl>
                                      </p:cBhvr>
                                    </p:animEffect>
                                  </p:childTnLst>
                                </p:cTn>
                              </p:par>
                              <p:par>
                                <p:cTn id="201" presetID="12" presetClass="entr" presetSubtype="2" fill="hold" grpId="0" nodeType="withEffect">
                                  <p:stCondLst>
                                    <p:cond delay="0"/>
                                  </p:stCondLst>
                                  <p:childTnLst>
                                    <p:set>
                                      <p:cBhvr>
                                        <p:cTn id="202" dur="1" fill="hold">
                                          <p:stCondLst>
                                            <p:cond delay="0"/>
                                          </p:stCondLst>
                                        </p:cTn>
                                        <p:tgtEl>
                                          <p:spTgt spid="51"/>
                                        </p:tgtEl>
                                        <p:attrNameLst>
                                          <p:attrName>style.visibility</p:attrName>
                                        </p:attrNameLst>
                                      </p:cBhvr>
                                      <p:to>
                                        <p:strVal val="visible"/>
                                      </p:to>
                                    </p:set>
                                    <p:anim calcmode="lin" valueType="num">
                                      <p:cBhvr additive="base">
                                        <p:cTn id="203" dur="500"/>
                                        <p:tgtEl>
                                          <p:spTgt spid="51"/>
                                        </p:tgtEl>
                                        <p:attrNameLst>
                                          <p:attrName>ppt_x</p:attrName>
                                        </p:attrNameLst>
                                      </p:cBhvr>
                                      <p:tavLst>
                                        <p:tav tm="0">
                                          <p:val>
                                            <p:strVal val="#ppt_x+#ppt_w*1.125000"/>
                                          </p:val>
                                        </p:tav>
                                        <p:tav tm="100000">
                                          <p:val>
                                            <p:strVal val="#ppt_x"/>
                                          </p:val>
                                        </p:tav>
                                      </p:tavLst>
                                    </p:anim>
                                    <p:animEffect transition="in" filter="wipe(left)">
                                      <p:cBhvr>
                                        <p:cTn id="204" dur="500"/>
                                        <p:tgtEl>
                                          <p:spTgt spid="51"/>
                                        </p:tgtEl>
                                      </p:cBhvr>
                                    </p:animEffect>
                                  </p:childTnLst>
                                </p:cTn>
                              </p:par>
                              <p:par>
                                <p:cTn id="205" presetID="12" presetClass="entr" presetSubtype="2" fill="hold" grpId="0" nodeType="withEffect">
                                  <p:stCondLst>
                                    <p:cond delay="0"/>
                                  </p:stCondLst>
                                  <p:childTnLst>
                                    <p:set>
                                      <p:cBhvr>
                                        <p:cTn id="206" dur="1" fill="hold">
                                          <p:stCondLst>
                                            <p:cond delay="0"/>
                                          </p:stCondLst>
                                        </p:cTn>
                                        <p:tgtEl>
                                          <p:spTgt spid="50"/>
                                        </p:tgtEl>
                                        <p:attrNameLst>
                                          <p:attrName>style.visibility</p:attrName>
                                        </p:attrNameLst>
                                      </p:cBhvr>
                                      <p:to>
                                        <p:strVal val="visible"/>
                                      </p:to>
                                    </p:set>
                                    <p:anim calcmode="lin" valueType="num">
                                      <p:cBhvr additive="base">
                                        <p:cTn id="207" dur="500"/>
                                        <p:tgtEl>
                                          <p:spTgt spid="50"/>
                                        </p:tgtEl>
                                        <p:attrNameLst>
                                          <p:attrName>ppt_x</p:attrName>
                                        </p:attrNameLst>
                                      </p:cBhvr>
                                      <p:tavLst>
                                        <p:tav tm="0">
                                          <p:val>
                                            <p:strVal val="#ppt_x+#ppt_w*1.125000"/>
                                          </p:val>
                                        </p:tav>
                                        <p:tav tm="100000">
                                          <p:val>
                                            <p:strVal val="#ppt_x"/>
                                          </p:val>
                                        </p:tav>
                                      </p:tavLst>
                                    </p:anim>
                                    <p:animEffect transition="in" filter="wipe(left)">
                                      <p:cBhvr>
                                        <p:cTn id="208" dur="500"/>
                                        <p:tgtEl>
                                          <p:spTgt spid="50"/>
                                        </p:tgtEl>
                                      </p:cBhvr>
                                    </p:animEffect>
                                  </p:childTnLst>
                                </p:cTn>
                              </p:par>
                            </p:childTnLst>
                          </p:cTn>
                        </p:par>
                        <p:par>
                          <p:cTn id="209" fill="hold">
                            <p:stCondLst>
                              <p:cond delay="2000"/>
                            </p:stCondLst>
                            <p:childTnLst>
                              <p:par>
                                <p:cTn id="210" presetID="18" presetClass="entr" presetSubtype="12" fill="hold" grpId="0" nodeType="afterEffect">
                                  <p:stCondLst>
                                    <p:cond delay="0"/>
                                  </p:stCondLst>
                                  <p:childTnLst>
                                    <p:set>
                                      <p:cBhvr>
                                        <p:cTn id="211" dur="1" fill="hold">
                                          <p:stCondLst>
                                            <p:cond delay="0"/>
                                          </p:stCondLst>
                                        </p:cTn>
                                        <p:tgtEl>
                                          <p:spTgt spid="135"/>
                                        </p:tgtEl>
                                        <p:attrNameLst>
                                          <p:attrName>style.visibility</p:attrName>
                                        </p:attrNameLst>
                                      </p:cBhvr>
                                      <p:to>
                                        <p:strVal val="visible"/>
                                      </p:to>
                                    </p:set>
                                    <p:animEffect transition="in" filter="strips(downLeft)">
                                      <p:cBhvr>
                                        <p:cTn id="212" dur="500"/>
                                        <p:tgtEl>
                                          <p:spTgt spid="135"/>
                                        </p:tgtEl>
                                      </p:cBhvr>
                                    </p:animEffect>
                                  </p:childTnLst>
                                </p:cTn>
                              </p:par>
                            </p:childTnLst>
                          </p:cTn>
                        </p:par>
                        <p:par>
                          <p:cTn id="213" fill="hold">
                            <p:stCondLst>
                              <p:cond delay="2500"/>
                            </p:stCondLst>
                            <p:childTnLst>
                              <p:par>
                                <p:cTn id="214" presetID="10" presetClass="entr" presetSubtype="0" fill="hold" grpId="0" nodeType="afterEffect">
                                  <p:stCondLst>
                                    <p:cond delay="0"/>
                                  </p:stCondLst>
                                  <p:childTnLst>
                                    <p:set>
                                      <p:cBhvr>
                                        <p:cTn id="215" dur="1" fill="hold">
                                          <p:stCondLst>
                                            <p:cond delay="0"/>
                                          </p:stCondLst>
                                        </p:cTn>
                                        <p:tgtEl>
                                          <p:spTgt spid="136"/>
                                        </p:tgtEl>
                                        <p:attrNameLst>
                                          <p:attrName>style.visibility</p:attrName>
                                        </p:attrNameLst>
                                      </p:cBhvr>
                                      <p:to>
                                        <p:strVal val="visible"/>
                                      </p:to>
                                    </p:set>
                                    <p:animEffect transition="in" filter="fade">
                                      <p:cBhvr>
                                        <p:cTn id="216"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135" grpId="0"/>
      <p:bldP spid="36" grpId="0" animBg="1"/>
      <p:bldP spid="36" grpId="1" animBg="1"/>
      <p:bldP spid="36" grpId="2" animBg="1"/>
      <p:bldP spid="39" grpId="0" animBg="1"/>
      <p:bldP spid="39" grpId="1" animBg="1"/>
      <p:bldP spid="39" grpId="2" animBg="1"/>
      <p:bldP spid="40" grpId="0" animBg="1"/>
      <p:bldP spid="40" grpId="1" animBg="1"/>
      <p:bldP spid="40" grpId="2" animBg="1"/>
      <p:bldP spid="43" grpId="0" animBg="1"/>
      <p:bldP spid="43" grpId="1" animBg="1"/>
      <p:bldP spid="43" grpId="2" animBg="1"/>
      <p:bldP spid="44" grpId="0" animBg="1"/>
      <p:bldP spid="44" grpId="1" animBg="1"/>
      <p:bldP spid="44" grpId="2" animBg="1"/>
      <p:bldP spid="47" grpId="0" animBg="1"/>
      <p:bldP spid="47" grpId="1" animBg="1"/>
      <p:bldP spid="47" grpId="2" animBg="1"/>
      <p:bldP spid="48" grpId="0" animBg="1"/>
      <p:bldP spid="48" grpId="1" animBg="1"/>
      <p:bldP spid="48" grpId="2" animBg="1"/>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5539245" y="2152682"/>
            <a:ext cx="1107996" cy="369332"/>
          </a:xfrm>
          <a:prstGeom prst="rect">
            <a:avLst/>
          </a:prstGeom>
          <a:noFill/>
        </p:spPr>
        <p:txBody>
          <a:bodyPr wrap="none" rtlCol="0">
            <a:spAutoFit/>
          </a:bodyPr>
          <a:lstStyle/>
          <a:p>
            <a:r>
              <a:rPr lang="zh-CN" altLang="en-US" dirty="0" smtClean="0">
                <a:solidFill>
                  <a:schemeClr val="bg1"/>
                </a:solidFill>
                <a:latin typeface="+mn-ea"/>
                <a:cs typeface="+mn-ea"/>
              </a:rPr>
              <a:t>课题现状</a:t>
            </a:r>
            <a:endParaRPr lang="zh-CN" altLang="en-US" dirty="0">
              <a:solidFill>
                <a:schemeClr val="bg1"/>
              </a:solidFill>
              <a:latin typeface="+mn-ea"/>
              <a:cs typeface="+mn-ea"/>
            </a:endParaRPr>
          </a:p>
        </p:txBody>
      </p:sp>
      <p:sp>
        <p:nvSpPr>
          <p:cNvPr id="45" name="TextBox 44"/>
          <p:cNvSpPr txBox="1"/>
          <p:nvPr/>
        </p:nvSpPr>
        <p:spPr>
          <a:xfrm>
            <a:off x="5539245" y="2599275"/>
            <a:ext cx="1107996" cy="369332"/>
          </a:xfrm>
          <a:prstGeom prst="rect">
            <a:avLst/>
          </a:prstGeom>
          <a:noFill/>
        </p:spPr>
        <p:txBody>
          <a:bodyPr wrap="none" rtlCol="0">
            <a:spAutoFit/>
          </a:bodyPr>
          <a:lstStyle/>
          <a:p>
            <a:r>
              <a:rPr lang="zh-CN" altLang="en-US" dirty="0" smtClean="0">
                <a:solidFill>
                  <a:schemeClr val="bg1"/>
                </a:solidFill>
                <a:latin typeface="+mn-ea"/>
                <a:cs typeface="+mn-ea"/>
              </a:rPr>
              <a:t>发展情况</a:t>
            </a:r>
            <a:endParaRPr lang="zh-CN" altLang="en-US" dirty="0">
              <a:solidFill>
                <a:schemeClr val="bg1"/>
              </a:solidFill>
              <a:latin typeface="+mn-ea"/>
              <a:cs typeface="+mn-ea"/>
            </a:endParaRPr>
          </a:p>
        </p:txBody>
      </p:sp>
      <p:sp>
        <p:nvSpPr>
          <p:cNvPr id="48" name="TextBox 47"/>
          <p:cNvSpPr txBox="1"/>
          <p:nvPr/>
        </p:nvSpPr>
        <p:spPr>
          <a:xfrm>
            <a:off x="6623210" y="2199926"/>
            <a:ext cx="1492716" cy="276999"/>
          </a:xfrm>
          <a:prstGeom prst="rect">
            <a:avLst/>
          </a:prstGeom>
          <a:noFill/>
        </p:spPr>
        <p:txBody>
          <a:bodyPr wrap="none" rtlCol="0">
            <a:spAutoFit/>
          </a:bodyPr>
          <a:lstStyle/>
          <a:p>
            <a:r>
              <a:rPr lang="en-US" altLang="zh-CN" sz="1200" dirty="0" smtClean="0">
                <a:solidFill>
                  <a:schemeClr val="bg1"/>
                </a:solidFill>
                <a:latin typeface="+mn-ea"/>
                <a:cs typeface="+mn-ea"/>
              </a:rPr>
              <a:t>PRESENT SITUATION</a:t>
            </a:r>
            <a:endParaRPr lang="zh-CN" altLang="en-US" sz="1200" dirty="0">
              <a:solidFill>
                <a:schemeClr val="bg1"/>
              </a:solidFill>
              <a:latin typeface="+mn-ea"/>
              <a:cs typeface="+mn-ea"/>
            </a:endParaRPr>
          </a:p>
        </p:txBody>
      </p:sp>
      <p:sp>
        <p:nvSpPr>
          <p:cNvPr id="49" name="TextBox 48"/>
          <p:cNvSpPr txBox="1"/>
          <p:nvPr/>
        </p:nvSpPr>
        <p:spPr>
          <a:xfrm>
            <a:off x="6623210" y="2647694"/>
            <a:ext cx="1031051" cy="276999"/>
          </a:xfrm>
          <a:prstGeom prst="rect">
            <a:avLst/>
          </a:prstGeom>
          <a:noFill/>
        </p:spPr>
        <p:txBody>
          <a:bodyPr wrap="none" rtlCol="0">
            <a:spAutoFit/>
          </a:bodyPr>
          <a:lstStyle/>
          <a:p>
            <a:r>
              <a:rPr lang="en-US" altLang="zh-CN" sz="1200" dirty="0" smtClean="0">
                <a:solidFill>
                  <a:schemeClr val="bg1"/>
                </a:solidFill>
                <a:latin typeface="+mn-ea"/>
                <a:cs typeface="+mn-ea"/>
              </a:rPr>
              <a:t>DEVELOPMENT</a:t>
            </a:r>
            <a:endParaRPr lang="zh-CN" altLang="en-US" sz="1200" dirty="0">
              <a:solidFill>
                <a:schemeClr val="bg1"/>
              </a:solidFill>
              <a:latin typeface="+mn-ea"/>
              <a:cs typeface="+mn-ea"/>
            </a:endParaRPr>
          </a:p>
        </p:txBody>
      </p:sp>
      <p:grpSp>
        <p:nvGrpSpPr>
          <p:cNvPr id="54" name="组合 53"/>
          <p:cNvGrpSpPr/>
          <p:nvPr/>
        </p:nvGrpSpPr>
        <p:grpSpPr>
          <a:xfrm>
            <a:off x="2751716" y="1948722"/>
            <a:ext cx="1301106" cy="1301106"/>
            <a:chOff x="2683251" y="1980687"/>
            <a:chExt cx="1301106" cy="1301106"/>
          </a:xfrm>
          <a:solidFill>
            <a:schemeClr val="accent1"/>
          </a:solidFill>
          <a:effectLst>
            <a:outerShdw blurRad="254000" dist="254000" dir="8100000" algn="tr" rotWithShape="0">
              <a:prstClr val="black">
                <a:alpha val="50000"/>
              </a:prstClr>
            </a:outerShdw>
          </a:effectLst>
        </p:grpSpPr>
        <p:sp>
          <p:nvSpPr>
            <p:cNvPr id="55" name="椭圆 54"/>
            <p:cNvSpPr/>
            <p:nvPr/>
          </p:nvSpPr>
          <p:spPr>
            <a:xfrm>
              <a:off x="2683251" y="1980687"/>
              <a:ext cx="1301106" cy="1301106"/>
            </a:xfrm>
            <a:prstGeom prst="ellipse">
              <a:avLst/>
            </a:prstGeom>
            <a:gradFill flip="none" rotWithShape="1">
              <a:gsLst>
                <a:gs pos="80000">
                  <a:srgbClr val="FFFFFF">
                    <a:lumMod val="0"/>
                    <a:lumOff val="100000"/>
                  </a:srgbClr>
                </a:gs>
                <a:gs pos="0">
                  <a:srgbClr val="BFBFBF"/>
                </a:gs>
                <a:gs pos="100000">
                  <a:srgbClr val="BFBFBF">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56" name="TextBox 55"/>
            <p:cNvSpPr txBox="1"/>
            <p:nvPr/>
          </p:nvSpPr>
          <p:spPr>
            <a:xfrm>
              <a:off x="3002623" y="2185262"/>
              <a:ext cx="662361" cy="830997"/>
            </a:xfrm>
            <a:prstGeom prst="rect">
              <a:avLst/>
            </a:prstGeom>
            <a:noFill/>
            <a:ln w="28575">
              <a:noFill/>
            </a:ln>
            <a:effectLst>
              <a:outerShdw blurRad="88900" dist="75434" dir="2699985" rotWithShape="0">
                <a:scrgbClr r="0" g="0" b="0">
                  <a:alpha val="23000"/>
                </a:scrgbClr>
              </a:outerShdw>
            </a:effectLst>
          </p:spPr>
          <p:txBody>
            <a:bodyPr wrap="none" rtlCol="0">
              <a:spAutoFit/>
            </a:bodyPr>
            <a:lstStyle>
              <a:defPPr>
                <a:defRPr lang="zh-CN"/>
              </a:defPPr>
              <a:lvl1pPr>
                <a:defRPr sz="4800">
                  <a:solidFill>
                    <a:srgbClr val="000000"/>
                  </a:solidFill>
                  <a:latin typeface="Watford DB" pitchFamily="2" charset="0"/>
                  <a:cs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dirty="0"/>
                <a:t>2</a:t>
              </a:r>
              <a:endParaRPr lang="zh-CN" altLang="en-US" dirty="0"/>
            </a:p>
          </p:txBody>
        </p:sp>
      </p:grpSp>
      <p:sp>
        <p:nvSpPr>
          <p:cNvPr id="58" name="椭圆 57"/>
          <p:cNvSpPr/>
          <p:nvPr/>
        </p:nvSpPr>
        <p:spPr>
          <a:xfrm>
            <a:off x="5245357" y="2180180"/>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59" name="椭圆 58"/>
          <p:cNvSpPr/>
          <p:nvPr/>
        </p:nvSpPr>
        <p:spPr>
          <a:xfrm>
            <a:off x="5245357" y="2617543"/>
            <a:ext cx="274777" cy="274777"/>
          </a:xfrm>
          <a:prstGeom prst="ellips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7" name="TextBox 26"/>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p:tgtEl>
                                          <p:spTgt spid="58"/>
                                        </p:tgtEl>
                                        <p:attrNameLst>
                                          <p:attrName>ppt_x</p:attrName>
                                        </p:attrNameLst>
                                      </p:cBhvr>
                                      <p:tavLst>
                                        <p:tav tm="0">
                                          <p:val>
                                            <p:strVal val="#ppt_x-#ppt_w*1.125000"/>
                                          </p:val>
                                        </p:tav>
                                        <p:tav tm="100000">
                                          <p:val>
                                            <p:strVal val="#ppt_x"/>
                                          </p:val>
                                        </p:tav>
                                      </p:tavLst>
                                    </p:anim>
                                    <p:animEffect transition="in" filter="wipe(right)">
                                      <p:cBhvr>
                                        <p:cTn id="8" dur="500"/>
                                        <p:tgtEl>
                                          <p:spTgt spid="5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p:tgtEl>
                                          <p:spTgt spid="59"/>
                                        </p:tgtEl>
                                        <p:attrNameLst>
                                          <p:attrName>ppt_x</p:attrName>
                                        </p:attrNameLst>
                                      </p:cBhvr>
                                      <p:tavLst>
                                        <p:tav tm="0">
                                          <p:val>
                                            <p:strVal val="#ppt_x-#ppt_w*1.125000"/>
                                          </p:val>
                                        </p:tav>
                                        <p:tav tm="100000">
                                          <p:val>
                                            <p:strVal val="#ppt_x"/>
                                          </p:val>
                                        </p:tav>
                                      </p:tavLst>
                                    </p:anim>
                                    <p:animEffect transition="in" filter="wipe(right)">
                                      <p:cBhvr>
                                        <p:cTn id="12" dur="500"/>
                                        <p:tgtEl>
                                          <p:spTgt spid="59"/>
                                        </p:tgtEl>
                                      </p:cBhvr>
                                    </p:animEffect>
                                  </p:childTnLst>
                                </p:cTn>
                              </p:par>
                              <p:par>
                                <p:cTn id="13" presetID="12" presetClass="entr" presetSubtype="8" fill="hold" grpId="0" nodeType="withEffect">
                                  <p:stCondLst>
                                    <p:cond delay="3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p:tgtEl>
                                          <p:spTgt spid="44"/>
                                        </p:tgtEl>
                                        <p:attrNameLst>
                                          <p:attrName>ppt_x</p:attrName>
                                        </p:attrNameLst>
                                      </p:cBhvr>
                                      <p:tavLst>
                                        <p:tav tm="0">
                                          <p:val>
                                            <p:strVal val="#ppt_x-#ppt_w*1.125000"/>
                                          </p:val>
                                        </p:tav>
                                        <p:tav tm="100000">
                                          <p:val>
                                            <p:strVal val="#ppt_x"/>
                                          </p:val>
                                        </p:tav>
                                      </p:tavLst>
                                    </p:anim>
                                    <p:animEffect transition="in" filter="wipe(right)">
                                      <p:cBhvr>
                                        <p:cTn id="16" dur="500"/>
                                        <p:tgtEl>
                                          <p:spTgt spid="44"/>
                                        </p:tgtEl>
                                      </p:cBhvr>
                                    </p:animEffect>
                                  </p:childTnLst>
                                </p:cTn>
                              </p:par>
                              <p:par>
                                <p:cTn id="17" presetID="12" presetClass="entr" presetSubtype="8" fill="hold" grpId="0" nodeType="withEffect">
                                  <p:stCondLst>
                                    <p:cond delay="30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p:tgtEl>
                                          <p:spTgt spid="45"/>
                                        </p:tgtEl>
                                        <p:attrNameLst>
                                          <p:attrName>ppt_x</p:attrName>
                                        </p:attrNameLst>
                                      </p:cBhvr>
                                      <p:tavLst>
                                        <p:tav tm="0">
                                          <p:val>
                                            <p:strVal val="#ppt_x-#ppt_w*1.125000"/>
                                          </p:val>
                                        </p:tav>
                                        <p:tav tm="100000">
                                          <p:val>
                                            <p:strVal val="#ppt_x"/>
                                          </p:val>
                                        </p:tav>
                                      </p:tavLst>
                                    </p:anim>
                                    <p:animEffect transition="in" filter="wipe(right)">
                                      <p:cBhvr>
                                        <p:cTn id="20" dur="500"/>
                                        <p:tgtEl>
                                          <p:spTgt spid="45"/>
                                        </p:tgtEl>
                                      </p:cBhvr>
                                    </p:animEffect>
                                  </p:childTnLst>
                                </p:cTn>
                              </p:par>
                              <p:par>
                                <p:cTn id="21" presetID="12" presetClass="entr" presetSubtype="8" fill="hold" grpId="0" nodeType="withEffect">
                                  <p:stCondLst>
                                    <p:cond delay="6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p:tgtEl>
                                          <p:spTgt spid="48"/>
                                        </p:tgtEl>
                                        <p:attrNameLst>
                                          <p:attrName>ppt_x</p:attrName>
                                        </p:attrNameLst>
                                      </p:cBhvr>
                                      <p:tavLst>
                                        <p:tav tm="0">
                                          <p:val>
                                            <p:strVal val="#ppt_x-#ppt_w*1.125000"/>
                                          </p:val>
                                        </p:tav>
                                        <p:tav tm="100000">
                                          <p:val>
                                            <p:strVal val="#ppt_x"/>
                                          </p:val>
                                        </p:tav>
                                      </p:tavLst>
                                    </p:anim>
                                    <p:animEffect transition="in" filter="wipe(right)">
                                      <p:cBhvr>
                                        <p:cTn id="24" dur="500"/>
                                        <p:tgtEl>
                                          <p:spTgt spid="48"/>
                                        </p:tgtEl>
                                      </p:cBhvr>
                                    </p:animEffect>
                                  </p:childTnLst>
                                </p:cTn>
                              </p:par>
                              <p:par>
                                <p:cTn id="25" presetID="12" presetClass="entr" presetSubtype="8" fill="hold" grpId="0" nodeType="withEffect">
                                  <p:stCondLst>
                                    <p:cond delay="6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p:tgtEl>
                                          <p:spTgt spid="49"/>
                                        </p:tgtEl>
                                        <p:attrNameLst>
                                          <p:attrName>ppt_x</p:attrName>
                                        </p:attrNameLst>
                                      </p:cBhvr>
                                      <p:tavLst>
                                        <p:tav tm="0">
                                          <p:val>
                                            <p:strVal val="#ppt_x-#ppt_w*1.125000"/>
                                          </p:val>
                                        </p:tav>
                                        <p:tav tm="100000">
                                          <p:val>
                                            <p:strVal val="#ppt_x"/>
                                          </p:val>
                                        </p:tav>
                                      </p:tavLst>
                                    </p:anim>
                                    <p:animEffect transition="in" filter="wipe(right)">
                                      <p:cBhvr>
                                        <p:cTn id="28" dur="500"/>
                                        <p:tgtEl>
                                          <p:spTgt spid="4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8" grpId="0"/>
      <p:bldP spid="49" grpId="0"/>
      <p:bldP spid="58" grpId="0" animBg="1"/>
      <p:bldP spid="59"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0" y="242192"/>
            <a:ext cx="274777" cy="274777"/>
          </a:xfrm>
          <a:prstGeom prst="ellipse">
            <a:avLst/>
          </a:prstGeom>
          <a:solidFill>
            <a:srgbClr val="0070C0"/>
          </a:solidFill>
          <a:ln w="28575">
            <a:solidFill>
              <a:srgbClr val="F2F2F2"/>
            </a:solidFill>
          </a:ln>
          <a:effectLst>
            <a:outerShdw blurRad="88900" dist="75434" dir="2700005" algn="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26" name="TextBox 25"/>
          <p:cNvSpPr txBox="1"/>
          <p:nvPr/>
        </p:nvSpPr>
        <p:spPr>
          <a:xfrm>
            <a:off x="908957" y="206330"/>
            <a:ext cx="1364476" cy="400110"/>
          </a:xfrm>
          <a:prstGeom prst="rect">
            <a:avLst/>
          </a:prstGeom>
          <a:noFill/>
        </p:spPr>
        <p:txBody>
          <a:bodyPr wrap="none" rtlCol="0">
            <a:spAutoFit/>
          </a:bodyPr>
          <a:lstStyle/>
          <a:p>
            <a:r>
              <a:rPr lang="zh-CN" altLang="en-US" sz="2000" spc="300" dirty="0" smtClean="0">
                <a:latin typeface="+mn-ea"/>
                <a:cs typeface="+mn-ea"/>
              </a:rPr>
              <a:t>课题现状</a:t>
            </a:r>
            <a:endParaRPr lang="zh-CN" altLang="en-US" sz="2000" spc="300" dirty="0">
              <a:latin typeface="+mn-ea"/>
              <a:cs typeface="+mn-ea"/>
            </a:endParaRPr>
          </a:p>
        </p:txBody>
      </p:sp>
      <p:sp>
        <p:nvSpPr>
          <p:cNvPr id="27" name="TextBox 26"/>
          <p:cNvSpPr txBox="1"/>
          <p:nvPr/>
        </p:nvSpPr>
        <p:spPr>
          <a:xfrm>
            <a:off x="2390916" y="267886"/>
            <a:ext cx="1928733" cy="338554"/>
          </a:xfrm>
          <a:prstGeom prst="rect">
            <a:avLst/>
          </a:prstGeom>
          <a:noFill/>
        </p:spPr>
        <p:txBody>
          <a:bodyPr wrap="none" rtlCol="0">
            <a:spAutoFit/>
          </a:bodyPr>
          <a:lstStyle/>
          <a:p>
            <a:r>
              <a:rPr lang="en-US" altLang="zh-CN" sz="1600" dirty="0" smtClean="0">
                <a:solidFill>
                  <a:srgbClr val="0070C0"/>
                </a:solidFill>
                <a:latin typeface="+mn-ea"/>
                <a:cs typeface="+mn-ea"/>
              </a:rPr>
              <a:t>PRESENT SITUATION</a:t>
            </a:r>
            <a:endParaRPr lang="zh-CN" altLang="en-US" sz="1600" dirty="0">
              <a:solidFill>
                <a:srgbClr val="0070C0"/>
              </a:solidFill>
              <a:latin typeface="+mn-ea"/>
              <a:cs typeface="+mn-ea"/>
            </a:endParaRPr>
          </a:p>
        </p:txBody>
      </p:sp>
      <p:cxnSp>
        <p:nvCxnSpPr>
          <p:cNvPr id="28" name="直接连接符 27"/>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055100" y="976391"/>
            <a:ext cx="1308371" cy="1200329"/>
          </a:xfrm>
          <a:prstGeom prst="rect">
            <a:avLst/>
          </a:prstGeom>
          <a:noFill/>
        </p:spPr>
        <p:txBody>
          <a:bodyPr wrap="none" rtlCol="0">
            <a:spAutoFit/>
          </a:bodyPr>
          <a:lstStyle/>
          <a:p>
            <a:r>
              <a:rPr lang="en-US" altLang="zh-CN" sz="7200" dirty="0" smtClean="0">
                <a:solidFill>
                  <a:srgbClr val="0070C0"/>
                </a:solidFill>
                <a:latin typeface="+mn-ea"/>
                <a:cs typeface="+mn-ea"/>
              </a:rPr>
              <a:t>T</a:t>
            </a:r>
            <a:r>
              <a:rPr lang="en-US" altLang="zh-CN" sz="2400" dirty="0" smtClean="0">
                <a:solidFill>
                  <a:srgbClr val="0070C0"/>
                </a:solidFill>
                <a:latin typeface="+mn-ea"/>
                <a:cs typeface="+mn-ea"/>
              </a:rPr>
              <a:t>ITLE</a:t>
            </a:r>
            <a:endParaRPr lang="zh-CN" altLang="en-US" sz="2400" dirty="0">
              <a:solidFill>
                <a:srgbClr val="0070C0"/>
              </a:solidFill>
              <a:latin typeface="+mn-ea"/>
              <a:cs typeface="+mn-ea"/>
            </a:endParaRPr>
          </a:p>
        </p:txBody>
      </p:sp>
      <p:sp>
        <p:nvSpPr>
          <p:cNvPr id="65" name="TextBox 64"/>
          <p:cNvSpPr txBox="1"/>
          <p:nvPr/>
        </p:nvSpPr>
        <p:spPr>
          <a:xfrm>
            <a:off x="2987681" y="1833259"/>
            <a:ext cx="1308371" cy="1200329"/>
          </a:xfrm>
          <a:prstGeom prst="rect">
            <a:avLst/>
          </a:prstGeom>
          <a:noFill/>
        </p:spPr>
        <p:txBody>
          <a:bodyPr wrap="none" rtlCol="0">
            <a:spAutoFit/>
          </a:bodyPr>
          <a:lstStyle/>
          <a:p>
            <a:r>
              <a:rPr lang="en-US" altLang="zh-CN" sz="7200" dirty="0" smtClean="0">
                <a:solidFill>
                  <a:srgbClr val="0070C0"/>
                </a:solidFill>
                <a:latin typeface="+mn-ea"/>
                <a:cs typeface="+mn-ea"/>
              </a:rPr>
              <a:t>T</a:t>
            </a:r>
            <a:r>
              <a:rPr lang="en-US" altLang="zh-CN" sz="2400" dirty="0" smtClean="0">
                <a:solidFill>
                  <a:srgbClr val="0070C0"/>
                </a:solidFill>
                <a:latin typeface="+mn-ea"/>
                <a:cs typeface="+mn-ea"/>
              </a:rPr>
              <a:t>ITLE</a:t>
            </a:r>
            <a:endParaRPr lang="zh-CN" altLang="en-US" sz="2400" dirty="0">
              <a:solidFill>
                <a:srgbClr val="0070C0"/>
              </a:solidFill>
              <a:latin typeface="+mn-ea"/>
              <a:cs typeface="+mn-ea"/>
            </a:endParaRPr>
          </a:p>
        </p:txBody>
      </p:sp>
      <p:sp>
        <p:nvSpPr>
          <p:cNvPr id="66" name="TextBox 65"/>
          <p:cNvSpPr txBox="1"/>
          <p:nvPr/>
        </p:nvSpPr>
        <p:spPr>
          <a:xfrm>
            <a:off x="3839737" y="2733874"/>
            <a:ext cx="1308371" cy="1200329"/>
          </a:xfrm>
          <a:prstGeom prst="rect">
            <a:avLst/>
          </a:prstGeom>
          <a:noFill/>
        </p:spPr>
        <p:txBody>
          <a:bodyPr wrap="none" rtlCol="0">
            <a:spAutoFit/>
          </a:bodyPr>
          <a:lstStyle/>
          <a:p>
            <a:r>
              <a:rPr lang="en-US" altLang="zh-CN" sz="7200" dirty="0" smtClean="0">
                <a:solidFill>
                  <a:srgbClr val="0070C0"/>
                </a:solidFill>
                <a:latin typeface="+mn-ea"/>
                <a:cs typeface="+mn-ea"/>
              </a:rPr>
              <a:t>T</a:t>
            </a:r>
            <a:r>
              <a:rPr lang="en-US" altLang="zh-CN" sz="2400" dirty="0" smtClean="0">
                <a:solidFill>
                  <a:srgbClr val="0070C0"/>
                </a:solidFill>
                <a:latin typeface="+mn-ea"/>
                <a:cs typeface="+mn-ea"/>
              </a:rPr>
              <a:t>ITLE</a:t>
            </a:r>
            <a:endParaRPr lang="zh-CN" altLang="en-US" sz="2400" dirty="0">
              <a:solidFill>
                <a:srgbClr val="0070C0"/>
              </a:solidFill>
              <a:latin typeface="+mn-ea"/>
              <a:cs typeface="+mn-ea"/>
            </a:endParaRPr>
          </a:p>
        </p:txBody>
      </p:sp>
      <p:sp>
        <p:nvSpPr>
          <p:cNvPr id="67" name="TextBox 66"/>
          <p:cNvSpPr txBox="1"/>
          <p:nvPr/>
        </p:nvSpPr>
        <p:spPr>
          <a:xfrm>
            <a:off x="4579966" y="3737055"/>
            <a:ext cx="1308371" cy="1200329"/>
          </a:xfrm>
          <a:prstGeom prst="rect">
            <a:avLst/>
          </a:prstGeom>
          <a:noFill/>
        </p:spPr>
        <p:txBody>
          <a:bodyPr wrap="none" rtlCol="0">
            <a:spAutoFit/>
          </a:bodyPr>
          <a:lstStyle/>
          <a:p>
            <a:r>
              <a:rPr lang="en-US" altLang="zh-CN" sz="7200" dirty="0" smtClean="0">
                <a:solidFill>
                  <a:srgbClr val="0070C0"/>
                </a:solidFill>
                <a:latin typeface="+mn-ea"/>
                <a:cs typeface="+mn-ea"/>
              </a:rPr>
              <a:t>T</a:t>
            </a:r>
            <a:r>
              <a:rPr lang="en-US" altLang="zh-CN" sz="2400" dirty="0" smtClean="0">
                <a:solidFill>
                  <a:srgbClr val="0070C0"/>
                </a:solidFill>
                <a:latin typeface="+mn-ea"/>
                <a:cs typeface="+mn-ea"/>
              </a:rPr>
              <a:t>ITLE</a:t>
            </a:r>
            <a:endParaRPr lang="zh-CN" altLang="en-US" sz="2400" dirty="0">
              <a:solidFill>
                <a:srgbClr val="0070C0"/>
              </a:solidFill>
              <a:latin typeface="+mn-ea"/>
              <a:cs typeface="+mn-ea"/>
            </a:endParaRPr>
          </a:p>
        </p:txBody>
      </p:sp>
      <p:sp>
        <p:nvSpPr>
          <p:cNvPr id="68" name="TextBox 67"/>
          <p:cNvSpPr txBox="1"/>
          <p:nvPr/>
        </p:nvSpPr>
        <p:spPr>
          <a:xfrm>
            <a:off x="3180085" y="1623423"/>
            <a:ext cx="3057247" cy="307777"/>
          </a:xfrm>
          <a:prstGeom prst="rect">
            <a:avLst/>
          </a:prstGeom>
          <a:noFill/>
        </p:spPr>
        <p:txBody>
          <a:bodyPr wrap="none" rtlCol="0">
            <a:spAutoFit/>
          </a:bodyPr>
          <a:lstStyle/>
          <a:p>
            <a:r>
              <a:rPr lang="zh-CN" altLang="en-US" sz="1400" dirty="0" smtClean="0">
                <a:latin typeface="+mn-ea"/>
                <a:cs typeface="+mn-ea"/>
              </a:rPr>
              <a:t>添加文字内容，内容详尽简要清晰。</a:t>
            </a:r>
            <a:endParaRPr lang="en-US" altLang="zh-CN" sz="1400" dirty="0" smtClean="0">
              <a:latin typeface="+mn-ea"/>
              <a:cs typeface="+mn-ea"/>
            </a:endParaRPr>
          </a:p>
        </p:txBody>
      </p:sp>
      <p:sp>
        <p:nvSpPr>
          <p:cNvPr id="69" name="TextBox 68"/>
          <p:cNvSpPr txBox="1"/>
          <p:nvPr/>
        </p:nvSpPr>
        <p:spPr>
          <a:xfrm>
            <a:off x="4977339" y="3382395"/>
            <a:ext cx="3057247" cy="307777"/>
          </a:xfrm>
          <a:prstGeom prst="rect">
            <a:avLst/>
          </a:prstGeom>
          <a:noFill/>
        </p:spPr>
        <p:txBody>
          <a:bodyPr wrap="none" rtlCol="0">
            <a:spAutoFit/>
          </a:bodyPr>
          <a:lstStyle/>
          <a:p>
            <a:r>
              <a:rPr lang="zh-CN" altLang="en-US" sz="1400" dirty="0" smtClean="0">
                <a:latin typeface="+mn-ea"/>
                <a:cs typeface="+mn-ea"/>
              </a:rPr>
              <a:t>添加文字内容，内容详尽简要清晰。</a:t>
            </a:r>
            <a:endParaRPr lang="en-US" altLang="zh-CN" sz="1400" dirty="0" smtClean="0">
              <a:latin typeface="+mn-ea"/>
              <a:cs typeface="+mn-ea"/>
            </a:endParaRPr>
          </a:p>
        </p:txBody>
      </p:sp>
      <p:sp>
        <p:nvSpPr>
          <p:cNvPr id="70" name="TextBox 69"/>
          <p:cNvSpPr txBox="1"/>
          <p:nvPr/>
        </p:nvSpPr>
        <p:spPr>
          <a:xfrm>
            <a:off x="5723198" y="4389763"/>
            <a:ext cx="3057247" cy="307777"/>
          </a:xfrm>
          <a:prstGeom prst="rect">
            <a:avLst/>
          </a:prstGeom>
          <a:noFill/>
        </p:spPr>
        <p:txBody>
          <a:bodyPr wrap="none" rtlCol="0">
            <a:spAutoFit/>
          </a:bodyPr>
          <a:lstStyle/>
          <a:p>
            <a:r>
              <a:rPr lang="zh-CN" altLang="en-US" sz="1400" dirty="0" smtClean="0">
                <a:latin typeface="+mn-ea"/>
                <a:cs typeface="+mn-ea"/>
              </a:rPr>
              <a:t>添加文字内容，内容详尽简要清晰。</a:t>
            </a:r>
            <a:endParaRPr lang="en-US" altLang="zh-CN" sz="1400" dirty="0" smtClean="0">
              <a:latin typeface="+mn-ea"/>
              <a:cs typeface="+mn-ea"/>
            </a:endParaRPr>
          </a:p>
        </p:txBody>
      </p:sp>
      <p:sp>
        <p:nvSpPr>
          <p:cNvPr id="71" name="TextBox 70"/>
          <p:cNvSpPr txBox="1"/>
          <p:nvPr/>
        </p:nvSpPr>
        <p:spPr>
          <a:xfrm>
            <a:off x="4116191" y="2486105"/>
            <a:ext cx="3057247" cy="307777"/>
          </a:xfrm>
          <a:prstGeom prst="rect">
            <a:avLst/>
          </a:prstGeom>
          <a:noFill/>
        </p:spPr>
        <p:txBody>
          <a:bodyPr wrap="none" rtlCol="0">
            <a:spAutoFit/>
          </a:bodyPr>
          <a:lstStyle/>
          <a:p>
            <a:r>
              <a:rPr lang="zh-CN" altLang="en-US" sz="1400" dirty="0" smtClean="0">
                <a:latin typeface="+mn-ea"/>
                <a:cs typeface="+mn-ea"/>
              </a:rPr>
              <a:t>添加文字内容，内容详尽简要清晰。</a:t>
            </a:r>
            <a:endParaRPr lang="en-US" altLang="zh-CN" sz="1400" dirty="0" smtClean="0">
              <a:latin typeface="+mn-ea"/>
              <a:cs typeface="+mn-ea"/>
            </a:endParaRPr>
          </a:p>
        </p:txBody>
      </p:sp>
      <p:sp>
        <p:nvSpPr>
          <p:cNvPr id="72" name="椭圆 71"/>
          <p:cNvSpPr/>
          <p:nvPr/>
        </p:nvSpPr>
        <p:spPr>
          <a:xfrm>
            <a:off x="815199" y="1048961"/>
            <a:ext cx="936015" cy="936015"/>
          </a:xfrm>
          <a:prstGeom prst="ellipse">
            <a:avLst/>
          </a:prstGeom>
          <a:solidFill>
            <a:srgbClr val="0070C0"/>
          </a:solidFill>
          <a:ln w="44450">
            <a:solidFill>
              <a:srgbClr val="F2F2F2"/>
            </a:solidFill>
          </a:ln>
          <a:effectLst>
            <a:outerShdw blurRad="279400" dist="2413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nvGrpSpPr>
          <p:cNvPr id="73" name="组合 72"/>
          <p:cNvGrpSpPr/>
          <p:nvPr/>
        </p:nvGrpSpPr>
        <p:grpSpPr>
          <a:xfrm>
            <a:off x="1728354" y="1952437"/>
            <a:ext cx="922146" cy="922146"/>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rgbClr val="FFFFFF">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75" name="椭圆 74"/>
            <p:cNvSpPr/>
            <p:nvPr/>
          </p:nvSpPr>
          <p:spPr>
            <a:xfrm>
              <a:off x="392112" y="760412"/>
              <a:ext cx="3825874" cy="3825874"/>
            </a:xfrm>
            <a:prstGeom prst="ellipse">
              <a:avLst/>
            </a:prstGeom>
            <a:gradFill flip="none" rotWithShape="1">
              <a:gsLst>
                <a:gs pos="20000">
                  <a:srgbClr val="BFBFBF"/>
                </a:gs>
                <a:gs pos="80000">
                  <a:srgbClr val="FFFFFF"/>
                </a:gs>
                <a:gs pos="100000">
                  <a:srgbClr val="FFFFFF">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sp>
        <p:nvSpPr>
          <p:cNvPr id="76" name="椭圆 75"/>
          <p:cNvSpPr/>
          <p:nvPr/>
        </p:nvSpPr>
        <p:spPr>
          <a:xfrm>
            <a:off x="2607513" y="2842044"/>
            <a:ext cx="936015" cy="936015"/>
          </a:xfrm>
          <a:prstGeom prst="ellipse">
            <a:avLst/>
          </a:prstGeom>
          <a:solidFill>
            <a:srgbClr val="0070C0"/>
          </a:solidFill>
          <a:ln w="44450">
            <a:solidFill>
              <a:srgbClr val="F2F2F2"/>
            </a:solidFill>
          </a:ln>
          <a:effectLst>
            <a:outerShdw blurRad="279400" dist="2413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nvGrpSpPr>
          <p:cNvPr id="77" name="组合 76"/>
          <p:cNvGrpSpPr/>
          <p:nvPr/>
        </p:nvGrpSpPr>
        <p:grpSpPr>
          <a:xfrm>
            <a:off x="3532098" y="3745521"/>
            <a:ext cx="922146" cy="922146"/>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flip="none" rotWithShape="1">
              <a:gsLst>
                <a:gs pos="20000">
                  <a:srgbClr val="BFBFBF"/>
                </a:gs>
                <a:gs pos="80000">
                  <a:srgbClr val="FFFFFF"/>
                </a:gs>
                <a:gs pos="100000">
                  <a:srgbClr val="FFFFFF">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sp>
          <p:nvSpPr>
            <p:cNvPr id="79" name="椭圆 78"/>
            <p:cNvSpPr/>
            <p:nvPr/>
          </p:nvSpPr>
          <p:spPr>
            <a:xfrm>
              <a:off x="392112" y="760412"/>
              <a:ext cx="3825874" cy="3825874"/>
            </a:xfrm>
            <a:prstGeom prst="ellipse">
              <a:avLst/>
            </a:prstGeom>
            <a:gradFill flip="none" rotWithShape="1">
              <a:gsLst>
                <a:gs pos="20000">
                  <a:srgbClr val="BFBFBF"/>
                </a:gs>
                <a:gs pos="80000">
                  <a:srgbClr val="FFFFFF"/>
                </a:gs>
                <a:gs pos="100000">
                  <a:srgbClr val="FFFFFF">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endParaRPr>
            </a:p>
          </p:txBody>
        </p:sp>
      </p:grpSp>
      <p:sp>
        <p:nvSpPr>
          <p:cNvPr id="80" name="TextBox 79"/>
          <p:cNvSpPr txBox="1"/>
          <p:nvPr/>
        </p:nvSpPr>
        <p:spPr>
          <a:xfrm>
            <a:off x="10609990" y="6382589"/>
            <a:ext cx="877163" cy="369332"/>
          </a:xfrm>
          <a:prstGeom prst="rect">
            <a:avLst/>
          </a:prstGeom>
          <a:noFill/>
        </p:spPr>
        <p:txBody>
          <a:bodyPr wrap="none" rtlCol="0">
            <a:spAutoFit/>
          </a:bodyPr>
          <a:lstStyle/>
          <a:p>
            <a:r>
              <a:rPr lang="zh-CN" altLang="en-US" dirty="0" smtClean="0">
                <a:cs typeface="+mn-ea"/>
              </a:rPr>
              <a:t>延时符</a:t>
            </a:r>
            <a:endParaRPr lang="zh-CN" altLang="en-US" dirty="0">
              <a:cs typeface="+mn-ea"/>
            </a:endParaRPr>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4" fill="hold" grpId="0" nodeType="afterEffect" p14:presetBounceEnd="66000">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14:bounceEnd="66000">
                                          <p:cBhvr additive="base">
                                            <p:cTn id="28" dur="500" fill="hold"/>
                                            <p:tgtEl>
                                              <p:spTgt spid="72"/>
                                            </p:tgtEl>
                                            <p:attrNameLst>
                                              <p:attrName>ppt_x</p:attrName>
                                            </p:attrNameLst>
                                          </p:cBhvr>
                                          <p:tavLst>
                                            <p:tav tm="0">
                                              <p:val>
                                                <p:strVal val="#ppt_x"/>
                                              </p:val>
                                            </p:tav>
                                            <p:tav tm="100000">
                                              <p:val>
                                                <p:strVal val="#ppt_x"/>
                                              </p:val>
                                            </p:tav>
                                          </p:tavLst>
                                        </p:anim>
                                        <p:anim calcmode="lin" valueType="num" p14:bounceEnd="66000">
                                          <p:cBhvr additive="base">
                                            <p:cTn id="29" dur="500" fill="hold"/>
                                            <p:tgtEl>
                                              <p:spTgt spid="7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p:tgtEl>
                                              <p:spTgt spid="64"/>
                                            </p:tgtEl>
                                            <p:attrNameLst>
                                              <p:attrName>ppt_x</p:attrName>
                                            </p:attrNameLst>
                                          </p:cBhvr>
                                          <p:tavLst>
                                            <p:tav tm="0">
                                              <p:val>
                                                <p:strVal val="#ppt_x-#ppt_w*1.125000"/>
                                              </p:val>
                                            </p:tav>
                                            <p:tav tm="100000">
                                              <p:val>
                                                <p:strVal val="#ppt_x"/>
                                              </p:val>
                                            </p:tav>
                                          </p:tavLst>
                                        </p:anim>
                                        <p:animEffect transition="in" filter="wipe(right)">
                                          <p:cBhvr>
                                            <p:cTn id="34" dur="500"/>
                                            <p:tgtEl>
                                              <p:spTgt spid="64"/>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p:tgtEl>
                                              <p:spTgt spid="68"/>
                                            </p:tgtEl>
                                            <p:attrNameLst>
                                              <p:attrName>ppt_x</p:attrName>
                                            </p:attrNameLst>
                                          </p:cBhvr>
                                          <p:tavLst>
                                            <p:tav tm="0">
                                              <p:val>
                                                <p:strVal val="#ppt_x-#ppt_w*1.125000"/>
                                              </p:val>
                                            </p:tav>
                                            <p:tav tm="100000">
                                              <p:val>
                                                <p:strVal val="#ppt_x"/>
                                              </p:val>
                                            </p:tav>
                                          </p:tavLst>
                                        </p:anim>
                                        <p:animEffect transition="in" filter="wipe(right)">
                                          <p:cBhvr>
                                            <p:cTn id="38" dur="500"/>
                                            <p:tgtEl>
                                              <p:spTgt spid="68"/>
                                            </p:tgtEl>
                                          </p:cBhvr>
                                        </p:animEffect>
                                      </p:childTnLst>
                                    </p:cTn>
                                  </p:par>
                                </p:childTnLst>
                              </p:cTn>
                            </p:par>
                            <p:par>
                              <p:cTn id="39" fill="hold">
                                <p:stCondLst>
                                  <p:cond delay="2500"/>
                                </p:stCondLst>
                                <p:childTnLst>
                                  <p:par>
                                    <p:cTn id="40" presetID="2" presetClass="entr" presetSubtype="1" fill="hold" nodeType="afterEffect" p14:presetBounceEnd="66000">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14:bounceEnd="66000">
                                          <p:cBhvr additive="base">
                                            <p:cTn id="42" dur="500" fill="hold"/>
                                            <p:tgtEl>
                                              <p:spTgt spid="73"/>
                                            </p:tgtEl>
                                            <p:attrNameLst>
                                              <p:attrName>ppt_x</p:attrName>
                                            </p:attrNameLst>
                                          </p:cBhvr>
                                          <p:tavLst>
                                            <p:tav tm="0">
                                              <p:val>
                                                <p:strVal val="#ppt_x"/>
                                              </p:val>
                                            </p:tav>
                                            <p:tav tm="100000">
                                              <p:val>
                                                <p:strVal val="#ppt_x"/>
                                              </p:val>
                                            </p:tav>
                                          </p:tavLst>
                                        </p:anim>
                                        <p:anim calcmode="lin" valueType="num" p14:bounceEnd="66000">
                                          <p:cBhvr additive="base">
                                            <p:cTn id="43" dur="500" fill="hold"/>
                                            <p:tgtEl>
                                              <p:spTgt spid="73"/>
                                            </p:tgtEl>
                                            <p:attrNameLst>
                                              <p:attrName>ppt_y</p:attrName>
                                            </p:attrNameLst>
                                          </p:cBhvr>
                                          <p:tavLst>
                                            <p:tav tm="0">
                                              <p:val>
                                                <p:strVal val="0-#ppt_h/2"/>
                                              </p:val>
                                            </p:tav>
                                            <p:tav tm="100000">
                                              <p:val>
                                                <p:strVal val="#ppt_y"/>
                                              </p:val>
                                            </p:tav>
                                          </p:tavLst>
                                        </p:anim>
                                      </p:childTnLst>
                                    </p:cTn>
                                  </p:par>
                                </p:childTnLst>
                              </p:cTn>
                            </p:par>
                            <p:par>
                              <p:cTn id="44" fill="hold">
                                <p:stCondLst>
                                  <p:cond delay="3000"/>
                                </p:stCondLst>
                                <p:childTnLst>
                                  <p:par>
                                    <p:cTn id="45" presetID="12" presetClass="entr" presetSubtype="8"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p:tgtEl>
                                              <p:spTgt spid="65"/>
                                            </p:tgtEl>
                                            <p:attrNameLst>
                                              <p:attrName>ppt_x</p:attrName>
                                            </p:attrNameLst>
                                          </p:cBhvr>
                                          <p:tavLst>
                                            <p:tav tm="0">
                                              <p:val>
                                                <p:strVal val="#ppt_x-#ppt_w*1.125000"/>
                                              </p:val>
                                            </p:tav>
                                            <p:tav tm="100000">
                                              <p:val>
                                                <p:strVal val="#ppt_x"/>
                                              </p:val>
                                            </p:tav>
                                          </p:tavLst>
                                        </p:anim>
                                        <p:animEffect transition="in" filter="wipe(right)">
                                          <p:cBhvr>
                                            <p:cTn id="48" dur="500"/>
                                            <p:tgtEl>
                                              <p:spTgt spid="65"/>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p:tgtEl>
                                              <p:spTgt spid="71"/>
                                            </p:tgtEl>
                                            <p:attrNameLst>
                                              <p:attrName>ppt_x</p:attrName>
                                            </p:attrNameLst>
                                          </p:cBhvr>
                                          <p:tavLst>
                                            <p:tav tm="0">
                                              <p:val>
                                                <p:strVal val="#ppt_x-#ppt_w*1.125000"/>
                                              </p:val>
                                            </p:tav>
                                            <p:tav tm="100000">
                                              <p:val>
                                                <p:strVal val="#ppt_x"/>
                                              </p:val>
                                            </p:tav>
                                          </p:tavLst>
                                        </p:anim>
                                        <p:animEffect transition="in" filter="wipe(right)">
                                          <p:cBhvr>
                                            <p:cTn id="52" dur="500"/>
                                            <p:tgtEl>
                                              <p:spTgt spid="71"/>
                                            </p:tgtEl>
                                          </p:cBhvr>
                                        </p:animEffect>
                                      </p:childTnLst>
                                    </p:cTn>
                                  </p:par>
                                </p:childTnLst>
                              </p:cTn>
                            </p:par>
                            <p:par>
                              <p:cTn id="53" fill="hold">
                                <p:stCondLst>
                                  <p:cond delay="3500"/>
                                </p:stCondLst>
                                <p:childTnLst>
                                  <p:par>
                                    <p:cTn id="54" presetID="2" presetClass="entr" presetSubtype="4" fill="hold" grpId="0" nodeType="afterEffect" p14:presetBounceEnd="66000">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14:bounceEnd="66000">
                                          <p:cBhvr additive="base">
                                            <p:cTn id="56" dur="500" fill="hold"/>
                                            <p:tgtEl>
                                              <p:spTgt spid="76"/>
                                            </p:tgtEl>
                                            <p:attrNameLst>
                                              <p:attrName>ppt_x</p:attrName>
                                            </p:attrNameLst>
                                          </p:cBhvr>
                                          <p:tavLst>
                                            <p:tav tm="0">
                                              <p:val>
                                                <p:strVal val="#ppt_x"/>
                                              </p:val>
                                            </p:tav>
                                            <p:tav tm="100000">
                                              <p:val>
                                                <p:strVal val="#ppt_x"/>
                                              </p:val>
                                            </p:tav>
                                          </p:tavLst>
                                        </p:anim>
                                        <p:anim calcmode="lin" valueType="num" p14:bounceEnd="66000">
                                          <p:cBhvr additive="base">
                                            <p:cTn id="57" dur="50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12" presetClass="entr" presetSubtype="8"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500"/>
                                            <p:tgtEl>
                                              <p:spTgt spid="66"/>
                                            </p:tgtEl>
                                            <p:attrNameLst>
                                              <p:attrName>ppt_x</p:attrName>
                                            </p:attrNameLst>
                                          </p:cBhvr>
                                          <p:tavLst>
                                            <p:tav tm="0">
                                              <p:val>
                                                <p:strVal val="#ppt_x-#ppt_w*1.125000"/>
                                              </p:val>
                                            </p:tav>
                                            <p:tav tm="100000">
                                              <p:val>
                                                <p:strVal val="#ppt_x"/>
                                              </p:val>
                                            </p:tav>
                                          </p:tavLst>
                                        </p:anim>
                                        <p:animEffect transition="in" filter="wipe(right)">
                                          <p:cBhvr>
                                            <p:cTn id="62" dur="500"/>
                                            <p:tgtEl>
                                              <p:spTgt spid="66"/>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p:tgtEl>
                                              <p:spTgt spid="69"/>
                                            </p:tgtEl>
                                            <p:attrNameLst>
                                              <p:attrName>ppt_x</p:attrName>
                                            </p:attrNameLst>
                                          </p:cBhvr>
                                          <p:tavLst>
                                            <p:tav tm="0">
                                              <p:val>
                                                <p:strVal val="#ppt_x-#ppt_w*1.125000"/>
                                              </p:val>
                                            </p:tav>
                                            <p:tav tm="100000">
                                              <p:val>
                                                <p:strVal val="#ppt_x"/>
                                              </p:val>
                                            </p:tav>
                                          </p:tavLst>
                                        </p:anim>
                                        <p:animEffect transition="in" filter="wipe(right)">
                                          <p:cBhvr>
                                            <p:cTn id="66" dur="500"/>
                                            <p:tgtEl>
                                              <p:spTgt spid="69"/>
                                            </p:tgtEl>
                                          </p:cBhvr>
                                        </p:animEffect>
                                      </p:childTnLst>
                                    </p:cTn>
                                  </p:par>
                                </p:childTnLst>
                              </p:cTn>
                            </p:par>
                            <p:par>
                              <p:cTn id="67" fill="hold">
                                <p:stCondLst>
                                  <p:cond delay="4500"/>
                                </p:stCondLst>
                                <p:childTnLst>
                                  <p:par>
                                    <p:cTn id="68" presetID="2" presetClass="entr" presetSubtype="1" fill="hold" nodeType="afterEffect" p14:presetBounceEnd="66000">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14:bounceEnd="66000">
                                          <p:cBhvr additive="base">
                                            <p:cTn id="70" dur="500" fill="hold"/>
                                            <p:tgtEl>
                                              <p:spTgt spid="77"/>
                                            </p:tgtEl>
                                            <p:attrNameLst>
                                              <p:attrName>ppt_x</p:attrName>
                                            </p:attrNameLst>
                                          </p:cBhvr>
                                          <p:tavLst>
                                            <p:tav tm="0">
                                              <p:val>
                                                <p:strVal val="#ppt_x"/>
                                              </p:val>
                                            </p:tav>
                                            <p:tav tm="100000">
                                              <p:val>
                                                <p:strVal val="#ppt_x"/>
                                              </p:val>
                                            </p:tav>
                                          </p:tavLst>
                                        </p:anim>
                                        <p:anim calcmode="lin" valueType="num" p14:bounceEnd="66000">
                                          <p:cBhvr additive="base">
                                            <p:cTn id="71" dur="500" fill="hold"/>
                                            <p:tgtEl>
                                              <p:spTgt spid="77"/>
                                            </p:tgtEl>
                                            <p:attrNameLst>
                                              <p:attrName>ppt_y</p:attrName>
                                            </p:attrNameLst>
                                          </p:cBhvr>
                                          <p:tavLst>
                                            <p:tav tm="0">
                                              <p:val>
                                                <p:strVal val="0-#ppt_h/2"/>
                                              </p:val>
                                            </p:tav>
                                            <p:tav tm="100000">
                                              <p:val>
                                                <p:strVal val="#ppt_y"/>
                                              </p:val>
                                            </p:tav>
                                          </p:tavLst>
                                        </p:anim>
                                      </p:childTnLst>
                                    </p:cTn>
                                  </p:par>
                                </p:childTnLst>
                              </p:cTn>
                            </p:par>
                            <p:par>
                              <p:cTn id="72" fill="hold">
                                <p:stCondLst>
                                  <p:cond delay="5000"/>
                                </p:stCondLst>
                                <p:childTnLst>
                                  <p:par>
                                    <p:cTn id="73" presetID="12" presetClass="entr" presetSubtype="8"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additive="base">
                                            <p:cTn id="75" dur="500"/>
                                            <p:tgtEl>
                                              <p:spTgt spid="67"/>
                                            </p:tgtEl>
                                            <p:attrNameLst>
                                              <p:attrName>ppt_x</p:attrName>
                                            </p:attrNameLst>
                                          </p:cBhvr>
                                          <p:tavLst>
                                            <p:tav tm="0">
                                              <p:val>
                                                <p:strVal val="#ppt_x-#ppt_w*1.125000"/>
                                              </p:val>
                                            </p:tav>
                                            <p:tav tm="100000">
                                              <p:val>
                                                <p:strVal val="#ppt_x"/>
                                              </p:val>
                                            </p:tav>
                                          </p:tavLst>
                                        </p:anim>
                                        <p:animEffect transition="in" filter="wipe(right)">
                                          <p:cBhvr>
                                            <p:cTn id="76" dur="500"/>
                                            <p:tgtEl>
                                              <p:spTgt spid="67"/>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p:tgtEl>
                                              <p:spTgt spid="70"/>
                                            </p:tgtEl>
                                            <p:attrNameLst>
                                              <p:attrName>ppt_x</p:attrName>
                                            </p:attrNameLst>
                                          </p:cBhvr>
                                          <p:tavLst>
                                            <p:tav tm="0">
                                              <p:val>
                                                <p:strVal val="#ppt_x-#ppt_w*1.125000"/>
                                              </p:val>
                                            </p:tav>
                                            <p:tav tm="100000">
                                              <p:val>
                                                <p:strVal val="#ppt_x"/>
                                              </p:val>
                                            </p:tav>
                                          </p:tavLst>
                                        </p:anim>
                                        <p:animEffect transition="in" filter="wipe(right)">
                                          <p:cBhvr>
                                            <p:cTn id="80" dur="500"/>
                                            <p:tgtEl>
                                              <p:spTgt spid="70"/>
                                            </p:tgtEl>
                                          </p:cBhvr>
                                        </p:animEffect>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64" grpId="0"/>
          <p:bldP spid="65" grpId="0"/>
          <p:bldP spid="66" grpId="0"/>
          <p:bldP spid="67" grpId="0"/>
          <p:bldP spid="68" grpId="0"/>
          <p:bldP spid="69" grpId="0"/>
          <p:bldP spid="70" grpId="0"/>
          <p:bldP spid="71" grpId="0"/>
          <p:bldP spid="72" grpId="0" animBg="1"/>
          <p:bldP spid="76" grpId="0" animBg="1"/>
          <p:bldP spid="8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300"/>
                                            <p:tgtEl>
                                              <p:spTgt spid="25"/>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p:tgtEl>
                                              <p:spTgt spid="28"/>
                                            </p:tgtEl>
                                            <p:attrNameLst>
                                              <p:attrName>ppt_x</p:attrName>
                                            </p:attrNameLst>
                                          </p:cBhvr>
                                          <p:tavLst>
                                            <p:tav tm="0">
                                              <p:val>
                                                <p:strVal val="#ppt_x-#ppt_w*1.125000"/>
                                              </p:val>
                                            </p:tav>
                                            <p:tav tm="100000">
                                              <p:val>
                                                <p:strVal val="#ppt_x"/>
                                              </p:val>
                                            </p:tav>
                                          </p:tavLst>
                                        </p:anim>
                                        <p:animEffect transition="in" filter="wipe(right)">
                                          <p:cBhvr>
                                            <p:cTn id="20" dur="500"/>
                                            <p:tgtEl>
                                              <p:spTgt spid="28"/>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ppt_x</p:attrName>
                                            </p:attrNameLst>
                                          </p:cBhvr>
                                          <p:tavLst>
                                            <p:tav tm="0">
                                              <p:val>
                                                <p:strVal val="#ppt_x-#ppt_w*1.125000"/>
                                              </p:val>
                                            </p:tav>
                                            <p:tav tm="100000">
                                              <p:val>
                                                <p:strVal val="#ppt_x"/>
                                              </p:val>
                                            </p:tav>
                                          </p:tavLst>
                                        </p:anim>
                                        <p:animEffect transition="in" filter="wipe(right)">
                                          <p:cBhvr>
                                            <p:cTn id="24" dur="500"/>
                                            <p:tgtEl>
                                              <p:spTgt spid="27"/>
                                            </p:tgtEl>
                                          </p:cBhvr>
                                        </p:animEffect>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ppt_x"/>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2" presetClass="entr" presetSubtype="8"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p:tgtEl>
                                              <p:spTgt spid="64"/>
                                            </p:tgtEl>
                                            <p:attrNameLst>
                                              <p:attrName>ppt_x</p:attrName>
                                            </p:attrNameLst>
                                          </p:cBhvr>
                                          <p:tavLst>
                                            <p:tav tm="0">
                                              <p:val>
                                                <p:strVal val="#ppt_x-#ppt_w*1.125000"/>
                                              </p:val>
                                            </p:tav>
                                            <p:tav tm="100000">
                                              <p:val>
                                                <p:strVal val="#ppt_x"/>
                                              </p:val>
                                            </p:tav>
                                          </p:tavLst>
                                        </p:anim>
                                        <p:animEffect transition="in" filter="wipe(right)">
                                          <p:cBhvr>
                                            <p:cTn id="34" dur="500"/>
                                            <p:tgtEl>
                                              <p:spTgt spid="64"/>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additive="base">
                                            <p:cTn id="37" dur="500"/>
                                            <p:tgtEl>
                                              <p:spTgt spid="68"/>
                                            </p:tgtEl>
                                            <p:attrNameLst>
                                              <p:attrName>ppt_x</p:attrName>
                                            </p:attrNameLst>
                                          </p:cBhvr>
                                          <p:tavLst>
                                            <p:tav tm="0">
                                              <p:val>
                                                <p:strVal val="#ppt_x-#ppt_w*1.125000"/>
                                              </p:val>
                                            </p:tav>
                                            <p:tav tm="100000">
                                              <p:val>
                                                <p:strVal val="#ppt_x"/>
                                              </p:val>
                                            </p:tav>
                                          </p:tavLst>
                                        </p:anim>
                                        <p:animEffect transition="in" filter="wipe(right)">
                                          <p:cBhvr>
                                            <p:cTn id="38" dur="500"/>
                                            <p:tgtEl>
                                              <p:spTgt spid="68"/>
                                            </p:tgtEl>
                                          </p:cBhvr>
                                        </p:animEffect>
                                      </p:childTnLst>
                                    </p:cTn>
                                  </p:par>
                                </p:childTnLst>
                              </p:cTn>
                            </p:par>
                            <p:par>
                              <p:cTn id="39" fill="hold">
                                <p:stCondLst>
                                  <p:cond delay="2500"/>
                                </p:stCondLst>
                                <p:childTnLst>
                                  <p:par>
                                    <p:cTn id="40" presetID="2" presetClass="entr" presetSubtype="1" fill="hold"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500" fill="hold"/>
                                            <p:tgtEl>
                                              <p:spTgt spid="73"/>
                                            </p:tgtEl>
                                            <p:attrNameLst>
                                              <p:attrName>ppt_x</p:attrName>
                                            </p:attrNameLst>
                                          </p:cBhvr>
                                          <p:tavLst>
                                            <p:tav tm="0">
                                              <p:val>
                                                <p:strVal val="#ppt_x"/>
                                              </p:val>
                                            </p:tav>
                                            <p:tav tm="100000">
                                              <p:val>
                                                <p:strVal val="#ppt_x"/>
                                              </p:val>
                                            </p:tav>
                                          </p:tavLst>
                                        </p:anim>
                                        <p:anim calcmode="lin" valueType="num">
                                          <p:cBhvr additive="base">
                                            <p:cTn id="43" dur="500" fill="hold"/>
                                            <p:tgtEl>
                                              <p:spTgt spid="73"/>
                                            </p:tgtEl>
                                            <p:attrNameLst>
                                              <p:attrName>ppt_y</p:attrName>
                                            </p:attrNameLst>
                                          </p:cBhvr>
                                          <p:tavLst>
                                            <p:tav tm="0">
                                              <p:val>
                                                <p:strVal val="0-#ppt_h/2"/>
                                              </p:val>
                                            </p:tav>
                                            <p:tav tm="100000">
                                              <p:val>
                                                <p:strVal val="#ppt_y"/>
                                              </p:val>
                                            </p:tav>
                                          </p:tavLst>
                                        </p:anim>
                                      </p:childTnLst>
                                    </p:cTn>
                                  </p:par>
                                </p:childTnLst>
                              </p:cTn>
                            </p:par>
                            <p:par>
                              <p:cTn id="44" fill="hold">
                                <p:stCondLst>
                                  <p:cond delay="3000"/>
                                </p:stCondLst>
                                <p:childTnLst>
                                  <p:par>
                                    <p:cTn id="45" presetID="12" presetClass="entr" presetSubtype="8"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p:tgtEl>
                                              <p:spTgt spid="65"/>
                                            </p:tgtEl>
                                            <p:attrNameLst>
                                              <p:attrName>ppt_x</p:attrName>
                                            </p:attrNameLst>
                                          </p:cBhvr>
                                          <p:tavLst>
                                            <p:tav tm="0">
                                              <p:val>
                                                <p:strVal val="#ppt_x-#ppt_w*1.125000"/>
                                              </p:val>
                                            </p:tav>
                                            <p:tav tm="100000">
                                              <p:val>
                                                <p:strVal val="#ppt_x"/>
                                              </p:val>
                                            </p:tav>
                                          </p:tavLst>
                                        </p:anim>
                                        <p:animEffect transition="in" filter="wipe(right)">
                                          <p:cBhvr>
                                            <p:cTn id="48" dur="500"/>
                                            <p:tgtEl>
                                              <p:spTgt spid="65"/>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p:tgtEl>
                                              <p:spTgt spid="71"/>
                                            </p:tgtEl>
                                            <p:attrNameLst>
                                              <p:attrName>ppt_x</p:attrName>
                                            </p:attrNameLst>
                                          </p:cBhvr>
                                          <p:tavLst>
                                            <p:tav tm="0">
                                              <p:val>
                                                <p:strVal val="#ppt_x-#ppt_w*1.125000"/>
                                              </p:val>
                                            </p:tav>
                                            <p:tav tm="100000">
                                              <p:val>
                                                <p:strVal val="#ppt_x"/>
                                              </p:val>
                                            </p:tav>
                                          </p:tavLst>
                                        </p:anim>
                                        <p:animEffect transition="in" filter="wipe(right)">
                                          <p:cBhvr>
                                            <p:cTn id="52" dur="500"/>
                                            <p:tgtEl>
                                              <p:spTgt spid="71"/>
                                            </p:tgtEl>
                                          </p:cBhvr>
                                        </p:animEffect>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ppt_x"/>
                                              </p:val>
                                            </p:tav>
                                            <p:tav tm="100000">
                                              <p:val>
                                                <p:strVal val="#ppt_x"/>
                                              </p:val>
                                            </p:tav>
                                          </p:tavLst>
                                        </p:anim>
                                        <p:anim calcmode="lin" valueType="num">
                                          <p:cBhvr additive="base">
                                            <p:cTn id="57" dur="50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12" presetClass="entr" presetSubtype="8"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500"/>
                                            <p:tgtEl>
                                              <p:spTgt spid="66"/>
                                            </p:tgtEl>
                                            <p:attrNameLst>
                                              <p:attrName>ppt_x</p:attrName>
                                            </p:attrNameLst>
                                          </p:cBhvr>
                                          <p:tavLst>
                                            <p:tav tm="0">
                                              <p:val>
                                                <p:strVal val="#ppt_x-#ppt_w*1.125000"/>
                                              </p:val>
                                            </p:tav>
                                            <p:tav tm="100000">
                                              <p:val>
                                                <p:strVal val="#ppt_x"/>
                                              </p:val>
                                            </p:tav>
                                          </p:tavLst>
                                        </p:anim>
                                        <p:animEffect transition="in" filter="wipe(right)">
                                          <p:cBhvr>
                                            <p:cTn id="62" dur="500"/>
                                            <p:tgtEl>
                                              <p:spTgt spid="66"/>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p:tgtEl>
                                              <p:spTgt spid="69"/>
                                            </p:tgtEl>
                                            <p:attrNameLst>
                                              <p:attrName>ppt_x</p:attrName>
                                            </p:attrNameLst>
                                          </p:cBhvr>
                                          <p:tavLst>
                                            <p:tav tm="0">
                                              <p:val>
                                                <p:strVal val="#ppt_x-#ppt_w*1.125000"/>
                                              </p:val>
                                            </p:tav>
                                            <p:tav tm="100000">
                                              <p:val>
                                                <p:strVal val="#ppt_x"/>
                                              </p:val>
                                            </p:tav>
                                          </p:tavLst>
                                        </p:anim>
                                        <p:animEffect transition="in" filter="wipe(right)">
                                          <p:cBhvr>
                                            <p:cTn id="66" dur="500"/>
                                            <p:tgtEl>
                                              <p:spTgt spid="69"/>
                                            </p:tgtEl>
                                          </p:cBhvr>
                                        </p:animEffect>
                                      </p:childTnLst>
                                    </p:cTn>
                                  </p:par>
                                </p:childTnLst>
                              </p:cTn>
                            </p:par>
                            <p:par>
                              <p:cTn id="67" fill="hold">
                                <p:stCondLst>
                                  <p:cond delay="4500"/>
                                </p:stCondLst>
                                <p:childTnLst>
                                  <p:par>
                                    <p:cTn id="68" presetID="2" presetClass="entr" presetSubtype="1"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500" fill="hold"/>
                                            <p:tgtEl>
                                              <p:spTgt spid="77"/>
                                            </p:tgtEl>
                                            <p:attrNameLst>
                                              <p:attrName>ppt_x</p:attrName>
                                            </p:attrNameLst>
                                          </p:cBhvr>
                                          <p:tavLst>
                                            <p:tav tm="0">
                                              <p:val>
                                                <p:strVal val="#ppt_x"/>
                                              </p:val>
                                            </p:tav>
                                            <p:tav tm="100000">
                                              <p:val>
                                                <p:strVal val="#ppt_x"/>
                                              </p:val>
                                            </p:tav>
                                          </p:tavLst>
                                        </p:anim>
                                        <p:anim calcmode="lin" valueType="num">
                                          <p:cBhvr additive="base">
                                            <p:cTn id="71" dur="500" fill="hold"/>
                                            <p:tgtEl>
                                              <p:spTgt spid="77"/>
                                            </p:tgtEl>
                                            <p:attrNameLst>
                                              <p:attrName>ppt_y</p:attrName>
                                            </p:attrNameLst>
                                          </p:cBhvr>
                                          <p:tavLst>
                                            <p:tav tm="0">
                                              <p:val>
                                                <p:strVal val="0-#ppt_h/2"/>
                                              </p:val>
                                            </p:tav>
                                            <p:tav tm="100000">
                                              <p:val>
                                                <p:strVal val="#ppt_y"/>
                                              </p:val>
                                            </p:tav>
                                          </p:tavLst>
                                        </p:anim>
                                      </p:childTnLst>
                                    </p:cTn>
                                  </p:par>
                                </p:childTnLst>
                              </p:cTn>
                            </p:par>
                            <p:par>
                              <p:cTn id="72" fill="hold">
                                <p:stCondLst>
                                  <p:cond delay="5000"/>
                                </p:stCondLst>
                                <p:childTnLst>
                                  <p:par>
                                    <p:cTn id="73" presetID="12" presetClass="entr" presetSubtype="8" fill="hold" grpId="0" nodeType="after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additive="base">
                                            <p:cTn id="75" dur="500"/>
                                            <p:tgtEl>
                                              <p:spTgt spid="67"/>
                                            </p:tgtEl>
                                            <p:attrNameLst>
                                              <p:attrName>ppt_x</p:attrName>
                                            </p:attrNameLst>
                                          </p:cBhvr>
                                          <p:tavLst>
                                            <p:tav tm="0">
                                              <p:val>
                                                <p:strVal val="#ppt_x-#ppt_w*1.125000"/>
                                              </p:val>
                                            </p:tav>
                                            <p:tav tm="100000">
                                              <p:val>
                                                <p:strVal val="#ppt_x"/>
                                              </p:val>
                                            </p:tav>
                                          </p:tavLst>
                                        </p:anim>
                                        <p:animEffect transition="in" filter="wipe(right)">
                                          <p:cBhvr>
                                            <p:cTn id="76" dur="500"/>
                                            <p:tgtEl>
                                              <p:spTgt spid="67"/>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p:tgtEl>
                                              <p:spTgt spid="70"/>
                                            </p:tgtEl>
                                            <p:attrNameLst>
                                              <p:attrName>ppt_x</p:attrName>
                                            </p:attrNameLst>
                                          </p:cBhvr>
                                          <p:tavLst>
                                            <p:tav tm="0">
                                              <p:val>
                                                <p:strVal val="#ppt_x-#ppt_w*1.125000"/>
                                              </p:val>
                                            </p:tav>
                                            <p:tav tm="100000">
                                              <p:val>
                                                <p:strVal val="#ppt_x"/>
                                              </p:val>
                                            </p:tav>
                                          </p:tavLst>
                                        </p:anim>
                                        <p:animEffect transition="in" filter="wipe(right)">
                                          <p:cBhvr>
                                            <p:cTn id="80" dur="500"/>
                                            <p:tgtEl>
                                              <p:spTgt spid="70"/>
                                            </p:tgtEl>
                                          </p:cBhvr>
                                        </p:animEffect>
                                      </p:childTnLst>
                                    </p:cTn>
                                  </p:par>
                                </p:childTnLst>
                              </p:cTn>
                            </p:par>
                            <p:par>
                              <p:cTn id="81" fill="hold">
                                <p:stCondLst>
                                  <p:cond delay="5500"/>
                                </p:stCondLst>
                                <p:childTnLst>
                                  <p:par>
                                    <p:cTn id="82" presetID="10" presetClass="entr" presetSubtype="0" fill="hold" grpId="0"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64" grpId="0"/>
          <p:bldP spid="65" grpId="0"/>
          <p:bldP spid="66" grpId="0"/>
          <p:bldP spid="67" grpId="0"/>
          <p:bldP spid="68" grpId="0"/>
          <p:bldP spid="69" grpId="0"/>
          <p:bldP spid="70" grpId="0"/>
          <p:bldP spid="71" grpId="0"/>
          <p:bldP spid="72" grpId="0" animBg="1"/>
          <p:bldP spid="76" grpId="0" animBg="1"/>
          <p:bldP spid="80" grpId="0"/>
        </p:bldLst>
      </p:timing>
    </mc:Fallback>
  </mc:AlternateContent>
</p:sld>
</file>

<file path=ppt/tags/tag1.xml><?xml version="1.0" encoding="utf-8"?>
<p:tagLst xmlns:p="http://schemas.openxmlformats.org/presentationml/2006/main">
  <p:tag name="SELECTED" val="True"/>
</p:tagLst>
</file>

<file path=ppt/tags/tag10.xml><?xml version="1.0" encoding="utf-8"?>
<p:tagLst xmlns:p="http://schemas.openxmlformats.org/presentationml/2006/main">
  <p:tag name="SELECTED" val="True"/>
</p:tagLst>
</file>

<file path=ppt/tags/tag11.xml><?xml version="1.0" encoding="utf-8"?>
<p:tagLst xmlns:p="http://schemas.openxmlformats.org/presentationml/2006/main">
  <p:tag name="SELECTED" val="True"/>
</p:tagLst>
</file>

<file path=ppt/tags/tag12.xml><?xml version="1.0" encoding="utf-8"?>
<p:tagLst xmlns:p="http://schemas.openxmlformats.org/presentationml/2006/main">
  <p:tag name="SELECTED" val="True"/>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SELECTED" val="True"/>
</p:tagLst>
</file>

<file path=ppt/tags/tag15.xml><?xml version="1.0" encoding="utf-8"?>
<p:tagLst xmlns:p="http://schemas.openxmlformats.org/presentationml/2006/main">
  <p:tag name="SELECTED" val="True"/>
</p:tagLst>
</file>

<file path=ppt/tags/tag16.xml><?xml version="1.0" encoding="utf-8"?>
<p:tagLst xmlns:p="http://schemas.openxmlformats.org/presentationml/2006/main">
  <p:tag name="SELECTED" val="True"/>
</p:tagLst>
</file>

<file path=ppt/tags/tag17.xml><?xml version="1.0" encoding="utf-8"?>
<p:tagLst xmlns:p="http://schemas.openxmlformats.org/presentationml/2006/main">
  <p:tag name="SELECTED" val="True"/>
</p:tagLst>
</file>

<file path=ppt/tags/tag18.xml><?xml version="1.0" encoding="utf-8"?>
<p:tagLst xmlns:p="http://schemas.openxmlformats.org/presentationml/2006/main">
  <p:tag name="SELECTED" val="True"/>
</p:tagLst>
</file>

<file path=ppt/tags/tag19.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20.xml><?xml version="1.0" encoding="utf-8"?>
<p:tagLst xmlns:p="http://schemas.openxmlformats.org/presentationml/2006/main">
  <p:tag name="SELECTED" val="True"/>
</p:tagLst>
</file>

<file path=ppt/tags/tag21.xml><?xml version="1.0" encoding="utf-8"?>
<p:tagLst xmlns:p="http://schemas.openxmlformats.org/presentationml/2006/main">
  <p:tag name="SELECTED" val="True"/>
</p:tagLst>
</file>

<file path=ppt/tags/tag22.xml><?xml version="1.0" encoding="utf-8"?>
<p:tagLst xmlns:p="http://schemas.openxmlformats.org/presentationml/2006/main">
  <p:tag name="SELECTED" val="True"/>
</p:tagLst>
</file>

<file path=ppt/tags/tag23.xml><?xml version="1.0" encoding="utf-8"?>
<p:tagLst xmlns:p="http://schemas.openxmlformats.org/presentationml/2006/main">
  <p:tag name="SELECTED" val="True"/>
</p:tagLst>
</file>

<file path=ppt/tags/tag24.xml><?xml version="1.0" encoding="utf-8"?>
<p:tagLst xmlns:p="http://schemas.openxmlformats.org/presentationml/2006/main">
  <p:tag name="SELECTED" val="True"/>
</p:tagLst>
</file>

<file path=ppt/tags/tag25.xml><?xml version="1.0" encoding="utf-8"?>
<p:tagLst xmlns:p="http://schemas.openxmlformats.org/presentationml/2006/main">
  <p:tag name="SELECTED" val="True"/>
</p:tagLst>
</file>

<file path=ppt/tags/tag26.xml><?xml version="1.0" encoding="utf-8"?>
<p:tagLst xmlns:p="http://schemas.openxmlformats.org/presentationml/2006/main">
  <p:tag name="SELECTED" val="True"/>
</p:tagLst>
</file>

<file path=ppt/tags/tag27.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SELECTED" val="True"/>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SELECTED" val="True"/>
</p:tagLst>
</file>

<file path=ppt/tags/tag9.xml><?xml version="1.0" encoding="utf-8"?>
<p:tagLst xmlns:p="http://schemas.openxmlformats.org/presentationml/2006/main">
  <p:tag name="SELECTED" val="True"/>
</p:tagLst>
</file>

<file path=ppt/theme/theme1.xml><?xml version="1.0" encoding="utf-8"?>
<a:theme xmlns:a="http://schemas.openxmlformats.org/drawingml/2006/main" name="A000120140530A99PPBG">
  <a:themeElements>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fontScheme name="KSO主题文字4">
      <a:majorFont>
        <a:latin typeface="Baskerville Old Face"/>
        <a:ea typeface="黑体"/>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0.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1.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2.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3.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4.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5.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6.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7.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8.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19.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0.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1.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2.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3.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4.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5.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6.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7.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8.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29.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3.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30.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31.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32.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33.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4.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5.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6.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7.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8.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ppt/theme/themeOverride9.xml><?xml version="1.0" encoding="utf-8"?>
<a:themeOverride xmlns:a="http://schemas.openxmlformats.org/drawingml/2006/main">
  <a:clrScheme name="自定义 433">
    <a:dk1>
      <a:srgbClr val="000000"/>
    </a:dk1>
    <a:lt1>
      <a:srgbClr val="FFFFFF"/>
    </a:lt1>
    <a:dk2>
      <a:srgbClr val="0C4E7E"/>
    </a:dk2>
    <a:lt2>
      <a:srgbClr val="E2DFCC"/>
    </a:lt2>
    <a:accent1>
      <a:srgbClr val="093759"/>
    </a:accent1>
    <a:accent2>
      <a:srgbClr val="F33735"/>
    </a:accent2>
    <a:accent3>
      <a:srgbClr val="AAC2AC"/>
    </a:accent3>
    <a:accent4>
      <a:srgbClr val="EBB690"/>
    </a:accent4>
    <a:accent5>
      <a:srgbClr val="0B4F76"/>
    </a:accent5>
    <a:accent6>
      <a:srgbClr val="BFBFBF"/>
    </a:accent6>
    <a:hlink>
      <a:srgbClr val="D10E0C"/>
    </a:hlink>
    <a:folHlink>
      <a:srgbClr val="BBB487"/>
    </a:folHlink>
  </a:clrScheme>
</a:themeOverride>
</file>

<file path=docProps/app.xml><?xml version="1.0" encoding="utf-8"?>
<Properties xmlns="http://schemas.openxmlformats.org/officeDocument/2006/extended-properties" xmlns:vt="http://schemas.openxmlformats.org/officeDocument/2006/docPropsVTypes">
  <Template>A000120150324A05KPBG</Template>
  <TotalTime>0</TotalTime>
  <Words>4803</Words>
  <Application>WPS 演示</Application>
  <PresentationFormat>全屏显示(16:9)</PresentationFormat>
  <Paragraphs>892</Paragraphs>
  <Slides>33</Slides>
  <Notes>33</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宋体</vt:lpstr>
      <vt:lpstr>Wingdings</vt:lpstr>
      <vt:lpstr>微软雅黑</vt:lpstr>
      <vt:lpstr>Wingdings 2</vt:lpstr>
      <vt:lpstr>幼圆</vt:lpstr>
      <vt:lpstr>Watford DB</vt:lpstr>
      <vt:lpstr>Impact</vt:lpstr>
      <vt:lpstr>Calibri</vt:lpstr>
      <vt:lpstr>黑体</vt:lpstr>
      <vt:lpstr>Calibri</vt:lpstr>
      <vt:lpstr>时尚中黑简体</vt:lpstr>
      <vt:lpstr>方正中等线简体</vt:lpstr>
      <vt:lpstr>A000120140530A99PPBG</vt:lpstr>
      <vt:lpstr>毕业季简洁风论文答辩模板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恳请各位老师批评指正</vt:lpstr>
    </vt:vector>
  </TitlesOfParts>
  <Company>www.microsoft.com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dc:title>
  <dc:creator>User</dc:creator>
  <cp:lastModifiedBy>Administrator</cp:lastModifiedBy>
  <cp:revision>82</cp:revision>
  <dcterms:created xsi:type="dcterms:W3CDTF">2015-01-23T04:02:00Z</dcterms:created>
  <dcterms:modified xsi:type="dcterms:W3CDTF">2017-06-06T13:12:31Z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