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8.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handoutMasterIdLst>
    <p:handoutMasterId r:id="rId41"/>
  </p:handoutMasterIdLst>
  <p:sldIdLst>
    <p:sldId id="256" r:id="rId2"/>
    <p:sldId id="259" r:id="rId3"/>
    <p:sldId id="258" r:id="rId4"/>
    <p:sldId id="278" r:id="rId5"/>
    <p:sldId id="279" r:id="rId6"/>
    <p:sldId id="281" r:id="rId7"/>
    <p:sldId id="290" r:id="rId8"/>
    <p:sldId id="282" r:id="rId9"/>
    <p:sldId id="283" r:id="rId10"/>
    <p:sldId id="284" r:id="rId11"/>
    <p:sldId id="285" r:id="rId12"/>
    <p:sldId id="260" r:id="rId13"/>
    <p:sldId id="289" r:id="rId14"/>
    <p:sldId id="288" r:id="rId15"/>
    <p:sldId id="287" r:id="rId16"/>
    <p:sldId id="286" r:id="rId17"/>
    <p:sldId id="274" r:id="rId18"/>
    <p:sldId id="271" r:id="rId19"/>
    <p:sldId id="263" r:id="rId20"/>
    <p:sldId id="264" r:id="rId21"/>
    <p:sldId id="261" r:id="rId22"/>
    <p:sldId id="265" r:id="rId23"/>
    <p:sldId id="266" r:id="rId24"/>
    <p:sldId id="267" r:id="rId25"/>
    <p:sldId id="268" r:id="rId26"/>
    <p:sldId id="269" r:id="rId27"/>
    <p:sldId id="270" r:id="rId28"/>
    <p:sldId id="272" r:id="rId29"/>
    <p:sldId id="280" r:id="rId30"/>
    <p:sldId id="262" r:id="rId31"/>
    <p:sldId id="273" r:id="rId32"/>
    <p:sldId id="291" r:id="rId33"/>
    <p:sldId id="275" r:id="rId34"/>
    <p:sldId id="292" r:id="rId35"/>
    <p:sldId id="276" r:id="rId36"/>
    <p:sldId id="293" r:id="rId37"/>
    <p:sldId id="277" r:id="rId38"/>
    <p:sldId id="29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p:normalViewPr>
  <p:slideViewPr>
    <p:cSldViewPr snapToGrid="0">
      <p:cViewPr varScale="1">
        <p:scale>
          <a:sx n="92" d="100"/>
          <a:sy n="92" d="100"/>
        </p:scale>
        <p:origin x="66" y="96"/>
      </p:cViewPr>
      <p:guideLst/>
    </p:cSldViewPr>
  </p:slideViewPr>
  <p:notesTextViewPr>
    <p:cViewPr>
      <p:scale>
        <a:sx n="1" d="1"/>
        <a:sy n="1" d="1"/>
      </p:scale>
      <p:origin x="0" y="0"/>
    </p:cViewPr>
  </p:notesTextViewPr>
  <p:sorterViewPr>
    <p:cViewPr>
      <p:scale>
        <a:sx n="47" d="100"/>
        <a:sy n="4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___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dPt>
          <c:dPt>
            <c:idx val="1"/>
            <c:bubble3D val="0"/>
            <c:spPr>
              <a:solidFill>
                <a:schemeClr val="bg1">
                  <a:lumMod val="85000"/>
                </a:schemeClr>
              </a:solidFill>
              <a:ln w="19050">
                <a:solidFill>
                  <a:schemeClr val="lt1"/>
                </a:solidFill>
              </a:ln>
              <a:effectLst/>
            </c:spPr>
          </c:dPt>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2"/>
              </a:solidFill>
              <a:ln w="19050">
                <a:solidFill>
                  <a:schemeClr val="lt1"/>
                </a:solidFill>
              </a:ln>
              <a:effectLst/>
            </c:spPr>
          </c:dPt>
          <c:dPt>
            <c:idx val="1"/>
            <c:bubble3D val="0"/>
            <c:spPr>
              <a:solidFill>
                <a:schemeClr val="bg1">
                  <a:lumMod val="8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系列 3</c:v>
                </c:pt>
              </c:strCache>
            </c:strRef>
          </c:tx>
          <c:spPr>
            <a:solidFill>
              <a:schemeClr val="bg1">
                <a:lumMod val="7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4</c:v>
                </c:pt>
              </c:numCache>
            </c:numRef>
          </c:val>
        </c:ser>
        <c:dLbls>
          <c:showLegendKey val="0"/>
          <c:showVal val="0"/>
          <c:showCatName val="0"/>
          <c:showSerName val="0"/>
          <c:showPercent val="0"/>
          <c:showBubbleSize val="0"/>
        </c:dLbls>
        <c:gapWidth val="150"/>
        <c:overlap val="100"/>
        <c:axId val="409890632"/>
        <c:axId val="410014928"/>
      </c:barChart>
      <c:catAx>
        <c:axId val="409890632"/>
        <c:scaling>
          <c:orientation val="minMax"/>
        </c:scaling>
        <c:delete val="1"/>
        <c:axPos val="b"/>
        <c:numFmt formatCode="General" sourceLinked="1"/>
        <c:majorTickMark val="none"/>
        <c:minorTickMark val="none"/>
        <c:tickLblPos val="nextTo"/>
        <c:crossAx val="410014928"/>
        <c:crosses val="autoZero"/>
        <c:auto val="1"/>
        <c:lblAlgn val="ctr"/>
        <c:lblOffset val="100"/>
        <c:noMultiLvlLbl val="0"/>
      </c:catAx>
      <c:valAx>
        <c:axId val="410014928"/>
        <c:scaling>
          <c:orientation val="minMax"/>
          <c:max val="12"/>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40989063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c:spPr>
          <c:dPt>
            <c:idx val="0"/>
            <c:bubble3D val="0"/>
            <c:spPr>
              <a:solidFill>
                <a:schemeClr val="accent1"/>
              </a:solidFill>
              <a:ln w="19050">
                <a:solidFill>
                  <a:schemeClr val="lt1"/>
                </a:solidFill>
              </a:ln>
              <a:effectLst/>
            </c:spPr>
          </c:dPt>
          <c:dPt>
            <c:idx val="1"/>
            <c:bubble3D val="0"/>
            <c:spPr>
              <a:solidFill>
                <a:schemeClr val="tx1">
                  <a:lumMod val="75000"/>
                  <a:lumOff val="2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类别 1</c:v>
                </c:pt>
              </c:strCache>
            </c:strRef>
          </c:tx>
          <c:spPr>
            <a:solidFill>
              <a:schemeClr val="accent2"/>
            </a:solidFill>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c:f>
              <c:strCache>
                <c:ptCount val="1"/>
                <c:pt idx="0">
                  <c:v>项目 1</c:v>
                </c:pt>
              </c:strCache>
            </c:strRef>
          </c:cat>
          <c:val>
            <c:numRef>
              <c:f>Sheet1!$B$2</c:f>
              <c:numCache>
                <c:formatCode>General</c:formatCode>
                <c:ptCount val="1"/>
                <c:pt idx="0">
                  <c:v>100</c:v>
                </c:pt>
              </c:numCache>
            </c:numRef>
          </c:val>
        </c:ser>
        <c:ser>
          <c:idx val="1"/>
          <c:order val="1"/>
          <c:tx>
            <c:strRef>
              <c:f>Sheet1!$C$1</c:f>
              <c:strCache>
                <c:ptCount val="1"/>
                <c:pt idx="0">
                  <c:v>类别 2</c:v>
                </c:pt>
              </c:strCache>
            </c:strRef>
          </c:tx>
          <c:spPr>
            <a:solidFill>
              <a:schemeClr val="accent1"/>
            </a:solidFill>
          </c:spPr>
          <c:invertIfNegative val="0"/>
          <c:dPt>
            <c:idx val="0"/>
            <c:invertIfNegative val="0"/>
            <c:bubble3D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项目 1</c:v>
                </c:pt>
              </c:strCache>
            </c:strRef>
          </c:cat>
          <c:val>
            <c:numRef>
              <c:f>Sheet1!$C$2</c:f>
              <c:numCache>
                <c:formatCode>General</c:formatCode>
                <c:ptCount val="1"/>
                <c:pt idx="0">
                  <c:v>90</c:v>
                </c:pt>
              </c:numCache>
            </c:numRef>
          </c:val>
        </c:ser>
        <c:ser>
          <c:idx val="2"/>
          <c:order val="2"/>
          <c:tx>
            <c:strRef>
              <c:f>Sheet1!$D$1</c:f>
              <c:strCache>
                <c:ptCount val="1"/>
                <c:pt idx="0">
                  <c:v>类别 3</c:v>
                </c:pt>
              </c:strCache>
            </c:strRef>
          </c:tx>
          <c:spPr>
            <a:solidFill>
              <a:schemeClr val="accent2"/>
            </a:solidFill>
            <a:effectLst/>
          </c:spPr>
          <c:invertIfNegative val="0"/>
          <c:dPt>
            <c:idx val="0"/>
            <c:invertIfNegative val="0"/>
            <c:bubble3D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项目 1</c:v>
                </c:pt>
              </c:strCache>
            </c:strRef>
          </c:cat>
          <c:val>
            <c:numRef>
              <c:f>Sheet1!$D$2</c:f>
              <c:numCache>
                <c:formatCode>General</c:formatCode>
                <c:ptCount val="1"/>
                <c:pt idx="0">
                  <c:v>50</c:v>
                </c:pt>
              </c:numCache>
            </c:numRef>
          </c:val>
        </c:ser>
        <c:ser>
          <c:idx val="3"/>
          <c:order val="3"/>
          <c:tx>
            <c:strRef>
              <c:f>Sheet1!$E$1</c:f>
              <c:strCache>
                <c:ptCount val="1"/>
                <c:pt idx="0">
                  <c:v>类别 4</c:v>
                </c:pt>
              </c:strCache>
            </c:strRef>
          </c:tx>
          <c:spPr>
            <a:solidFill>
              <a:schemeClr val="accent1"/>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trendlineType val="linear"/>
            <c:dispRSqr val="0"/>
            <c:dispEq val="0"/>
          </c:trendline>
          <c:cat>
            <c:strRef>
              <c:f>Sheet1!$A$2</c:f>
              <c:strCache>
                <c:ptCount val="1"/>
                <c:pt idx="0">
                  <c:v>项目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0"/>
        <c:overlap val="-20"/>
        <c:axId val="409893376"/>
        <c:axId val="409891416"/>
      </c:barChart>
      <c:catAx>
        <c:axId val="409893376"/>
        <c:scaling>
          <c:orientation val="maxMin"/>
        </c:scaling>
        <c:delete val="1"/>
        <c:axPos val="l"/>
        <c:minorGridlines>
          <c:spPr>
            <a:ln w="6350"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crossAx val="409891416"/>
        <c:crosses val="autoZero"/>
        <c:auto val="0"/>
        <c:lblAlgn val="ctr"/>
        <c:lblOffset val="100"/>
        <c:noMultiLvlLbl val="0"/>
      </c:catAx>
      <c:valAx>
        <c:axId val="409891416"/>
        <c:scaling>
          <c:orientation val="minMax"/>
        </c:scaling>
        <c:delete val="1"/>
        <c:axPos val="t"/>
        <c:majorGridlines>
          <c:spPr>
            <a:ln w="6350" cap="flat" cmpd="sng" algn="ctr">
              <a:solidFill>
                <a:schemeClr val="bg1"/>
              </a:solidFill>
              <a:prstDash val="solid"/>
              <a:round/>
            </a:ln>
          </c:spPr>
        </c:majorGridlines>
        <c:numFmt formatCode="0.00%" sourceLinked="0"/>
        <c:majorTickMark val="cross"/>
        <c:minorTickMark val="none"/>
        <c:tickLblPos val="none"/>
        <c:crossAx val="409893376"/>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2017/12/8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216290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11DA4-8D3E-4576-8D3D-89F7385C4871}" type="datetimeFigureOut">
              <a:rPr lang="zh-CN" altLang="en-US" smtClean="0"/>
              <a:t>2017/12/8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4277D-2BD5-41DC-83D9-E70FF8317B82}" type="slidenum">
              <a:rPr lang="zh-CN" altLang="en-US" smtClean="0"/>
              <a:t>‹#›</a:t>
            </a:fld>
            <a:endParaRPr lang="zh-CN" altLang="en-US"/>
          </a:p>
        </p:txBody>
      </p:sp>
    </p:spTree>
    <p:extLst>
      <p:ext uri="{BB962C8B-B14F-4D97-AF65-F5344CB8AC3E}">
        <p14:creationId xmlns:p14="http://schemas.microsoft.com/office/powerpoint/2010/main" val="102412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更多模板请关注：亮亮图文旗舰店https://liangliangtuwen.tmall.com</a:t>
            </a:r>
          </a:p>
        </p:txBody>
      </p:sp>
    </p:spTree>
    <p:extLst>
      <p:ext uri="{BB962C8B-B14F-4D97-AF65-F5344CB8AC3E}">
        <p14:creationId xmlns:p14="http://schemas.microsoft.com/office/powerpoint/2010/main" val="1533239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14</a:t>
            </a:fld>
            <a:endParaRPr lang="zh-CN" altLang="en-US"/>
          </a:p>
        </p:txBody>
      </p:sp>
    </p:spTree>
    <p:extLst>
      <p:ext uri="{BB962C8B-B14F-4D97-AF65-F5344CB8AC3E}">
        <p14:creationId xmlns:p14="http://schemas.microsoft.com/office/powerpoint/2010/main" val="336943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15</a:t>
            </a:fld>
            <a:endParaRPr lang="zh-CN" altLang="en-US"/>
          </a:p>
        </p:txBody>
      </p:sp>
    </p:spTree>
    <p:extLst>
      <p:ext uri="{BB962C8B-B14F-4D97-AF65-F5344CB8AC3E}">
        <p14:creationId xmlns:p14="http://schemas.microsoft.com/office/powerpoint/2010/main" val="258712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16</a:t>
            </a:fld>
            <a:endParaRPr lang="zh-CN" altLang="en-US"/>
          </a:p>
        </p:txBody>
      </p:sp>
    </p:spTree>
    <p:extLst>
      <p:ext uri="{BB962C8B-B14F-4D97-AF65-F5344CB8AC3E}">
        <p14:creationId xmlns:p14="http://schemas.microsoft.com/office/powerpoint/2010/main" val="99703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17</a:t>
            </a:fld>
            <a:endParaRPr lang="zh-CN" altLang="en-US"/>
          </a:p>
        </p:txBody>
      </p:sp>
    </p:spTree>
    <p:extLst>
      <p:ext uri="{BB962C8B-B14F-4D97-AF65-F5344CB8AC3E}">
        <p14:creationId xmlns:p14="http://schemas.microsoft.com/office/powerpoint/2010/main" val="341117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F1D5E53-1996-4A18-8378-BCF5C8046DA1}" type="slidenum">
              <a:rPr lang="zh-CN" altLang="en-US" smtClean="0"/>
              <a:t>18</a:t>
            </a:fld>
            <a:endParaRPr lang="zh-CN" altLang="en-US"/>
          </a:p>
        </p:txBody>
      </p:sp>
    </p:spTree>
    <p:extLst>
      <p:ext uri="{BB962C8B-B14F-4D97-AF65-F5344CB8AC3E}">
        <p14:creationId xmlns:p14="http://schemas.microsoft.com/office/powerpoint/2010/main" val="2237515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20</a:t>
            </a:fld>
            <a:endParaRPr lang="zh-CN" altLang="en-US"/>
          </a:p>
        </p:txBody>
      </p:sp>
    </p:spTree>
    <p:extLst>
      <p:ext uri="{BB962C8B-B14F-4D97-AF65-F5344CB8AC3E}">
        <p14:creationId xmlns:p14="http://schemas.microsoft.com/office/powerpoint/2010/main" val="249962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22</a:t>
            </a:fld>
            <a:endParaRPr lang="zh-CN" altLang="en-US"/>
          </a:p>
        </p:txBody>
      </p:sp>
    </p:spTree>
    <p:extLst>
      <p:ext uri="{BB962C8B-B14F-4D97-AF65-F5344CB8AC3E}">
        <p14:creationId xmlns:p14="http://schemas.microsoft.com/office/powerpoint/2010/main" val="192715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25</a:t>
            </a:fld>
            <a:endParaRPr lang="zh-CN" altLang="en-US"/>
          </a:p>
        </p:txBody>
      </p:sp>
    </p:spTree>
    <p:extLst>
      <p:ext uri="{BB962C8B-B14F-4D97-AF65-F5344CB8AC3E}">
        <p14:creationId xmlns:p14="http://schemas.microsoft.com/office/powerpoint/2010/main" val="2764690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27</a:t>
            </a:fld>
            <a:endParaRPr lang="zh-CN" altLang="en-US"/>
          </a:p>
        </p:txBody>
      </p:sp>
    </p:spTree>
    <p:extLst>
      <p:ext uri="{BB962C8B-B14F-4D97-AF65-F5344CB8AC3E}">
        <p14:creationId xmlns:p14="http://schemas.microsoft.com/office/powerpoint/2010/main" val="3362739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28</a:t>
            </a:fld>
            <a:endParaRPr lang="zh-CN" altLang="en-US"/>
          </a:p>
        </p:txBody>
      </p:sp>
    </p:spTree>
    <p:extLst>
      <p:ext uri="{BB962C8B-B14F-4D97-AF65-F5344CB8AC3E}">
        <p14:creationId xmlns:p14="http://schemas.microsoft.com/office/powerpoint/2010/main" val="66659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5</a:t>
            </a:fld>
            <a:endParaRPr lang="zh-CN" altLang="en-US"/>
          </a:p>
        </p:txBody>
      </p:sp>
    </p:spTree>
    <p:extLst>
      <p:ext uri="{BB962C8B-B14F-4D97-AF65-F5344CB8AC3E}">
        <p14:creationId xmlns:p14="http://schemas.microsoft.com/office/powerpoint/2010/main" val="317588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31</a:t>
            </a:fld>
            <a:endParaRPr lang="zh-CN" altLang="en-US"/>
          </a:p>
        </p:txBody>
      </p:sp>
    </p:spTree>
    <p:extLst>
      <p:ext uri="{BB962C8B-B14F-4D97-AF65-F5344CB8AC3E}">
        <p14:creationId xmlns:p14="http://schemas.microsoft.com/office/powerpoint/2010/main" val="19971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32</a:t>
            </a:fld>
            <a:endParaRPr lang="zh-CN" altLang="en-US"/>
          </a:p>
        </p:txBody>
      </p:sp>
    </p:spTree>
    <p:extLst>
      <p:ext uri="{BB962C8B-B14F-4D97-AF65-F5344CB8AC3E}">
        <p14:creationId xmlns:p14="http://schemas.microsoft.com/office/powerpoint/2010/main" val="3733729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33</a:t>
            </a:fld>
            <a:endParaRPr lang="zh-CN" altLang="en-US"/>
          </a:p>
        </p:txBody>
      </p:sp>
    </p:spTree>
    <p:extLst>
      <p:ext uri="{BB962C8B-B14F-4D97-AF65-F5344CB8AC3E}">
        <p14:creationId xmlns:p14="http://schemas.microsoft.com/office/powerpoint/2010/main" val="3132180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34</a:t>
            </a:fld>
            <a:endParaRPr lang="zh-CN" altLang="en-US"/>
          </a:p>
        </p:txBody>
      </p:sp>
    </p:spTree>
    <p:extLst>
      <p:ext uri="{BB962C8B-B14F-4D97-AF65-F5344CB8AC3E}">
        <p14:creationId xmlns:p14="http://schemas.microsoft.com/office/powerpoint/2010/main" val="2780132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35</a:t>
            </a:fld>
            <a:endParaRPr lang="zh-CN" altLang="en-US"/>
          </a:p>
        </p:txBody>
      </p:sp>
    </p:spTree>
    <p:extLst>
      <p:ext uri="{BB962C8B-B14F-4D97-AF65-F5344CB8AC3E}">
        <p14:creationId xmlns:p14="http://schemas.microsoft.com/office/powerpoint/2010/main" val="2935721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36</a:t>
            </a:fld>
            <a:endParaRPr lang="zh-CN" altLang="en-US"/>
          </a:p>
        </p:txBody>
      </p:sp>
    </p:spTree>
    <p:extLst>
      <p:ext uri="{BB962C8B-B14F-4D97-AF65-F5344CB8AC3E}">
        <p14:creationId xmlns:p14="http://schemas.microsoft.com/office/powerpoint/2010/main" val="1867101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37</a:t>
            </a:fld>
            <a:endParaRPr lang="zh-CN" altLang="en-US"/>
          </a:p>
        </p:txBody>
      </p:sp>
    </p:spTree>
    <p:extLst>
      <p:ext uri="{BB962C8B-B14F-4D97-AF65-F5344CB8AC3E}">
        <p14:creationId xmlns:p14="http://schemas.microsoft.com/office/powerpoint/2010/main" val="353965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6</a:t>
            </a:fld>
            <a:endParaRPr lang="zh-CN" altLang="en-US"/>
          </a:p>
        </p:txBody>
      </p:sp>
    </p:spTree>
    <p:extLst>
      <p:ext uri="{BB962C8B-B14F-4D97-AF65-F5344CB8AC3E}">
        <p14:creationId xmlns:p14="http://schemas.microsoft.com/office/powerpoint/2010/main" val="291375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7</a:t>
            </a:fld>
            <a:endParaRPr lang="zh-CN" altLang="en-US"/>
          </a:p>
        </p:txBody>
      </p:sp>
    </p:spTree>
    <p:extLst>
      <p:ext uri="{BB962C8B-B14F-4D97-AF65-F5344CB8AC3E}">
        <p14:creationId xmlns:p14="http://schemas.microsoft.com/office/powerpoint/2010/main" val="2864113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8</a:t>
            </a:fld>
            <a:endParaRPr lang="zh-CN" altLang="en-US"/>
          </a:p>
        </p:txBody>
      </p:sp>
    </p:spTree>
    <p:extLst>
      <p:ext uri="{BB962C8B-B14F-4D97-AF65-F5344CB8AC3E}">
        <p14:creationId xmlns:p14="http://schemas.microsoft.com/office/powerpoint/2010/main" val="2421997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9</a:t>
            </a:fld>
            <a:endParaRPr lang="zh-CN" altLang="en-US"/>
          </a:p>
        </p:txBody>
      </p:sp>
    </p:spTree>
    <p:extLst>
      <p:ext uri="{BB962C8B-B14F-4D97-AF65-F5344CB8AC3E}">
        <p14:creationId xmlns:p14="http://schemas.microsoft.com/office/powerpoint/2010/main" val="325003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10</a:t>
            </a:fld>
            <a:endParaRPr lang="zh-CN" altLang="en-US"/>
          </a:p>
        </p:txBody>
      </p:sp>
    </p:spTree>
    <p:extLst>
      <p:ext uri="{BB962C8B-B14F-4D97-AF65-F5344CB8AC3E}">
        <p14:creationId xmlns:p14="http://schemas.microsoft.com/office/powerpoint/2010/main" val="37662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t>11</a:t>
            </a:fld>
            <a:endParaRPr lang="zh-CN" altLang="en-US"/>
          </a:p>
        </p:txBody>
      </p:sp>
    </p:spTree>
    <p:extLst>
      <p:ext uri="{BB962C8B-B14F-4D97-AF65-F5344CB8AC3E}">
        <p14:creationId xmlns:p14="http://schemas.microsoft.com/office/powerpoint/2010/main" val="212667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t>13</a:t>
            </a:fld>
            <a:endParaRPr lang="zh-CN" altLang="en-US"/>
          </a:p>
        </p:txBody>
      </p:sp>
    </p:spTree>
    <p:extLst>
      <p:ext uri="{BB962C8B-B14F-4D97-AF65-F5344CB8AC3E}">
        <p14:creationId xmlns:p14="http://schemas.microsoft.com/office/powerpoint/2010/main" val="414775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bg>
      <p:bgPr>
        <a:solidFill>
          <a:srgbClr val="F8F8F8"/>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1307713" y="253386"/>
            <a:ext cx="10884286" cy="6854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307713" y="308140"/>
            <a:ext cx="10515600" cy="575603"/>
          </a:xfrm>
        </p:spPr>
        <p:txBody>
          <a:bodyPr>
            <a:normAutofit/>
          </a:bodyPr>
          <a:lstStyle>
            <a:lvl1pPr>
              <a:defRPr sz="2800">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9" y="132751"/>
            <a:ext cx="1270596" cy="127059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9000" r="-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2017/12/8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audio" Target="../media/media1.mp3"/><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3"/>
          <p:cNvSpPr txBox="1">
            <a:spLocks noChangeArrowheads="1"/>
          </p:cNvSpPr>
          <p:nvPr>
            <p:custDataLst>
              <p:tags r:id="rId1"/>
            </p:custDataLst>
          </p:nvPr>
        </p:nvSpPr>
        <p:spPr bwMode="auto">
          <a:xfrm>
            <a:off x="6178555" y="3104840"/>
            <a:ext cx="6981199"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smtClean="0">
                <a:latin typeface="微软雅黑" panose="020B0503020204020204" pitchFamily="34" charset="-122"/>
                <a:ea typeface="微软雅黑" panose="020B0503020204020204" pitchFamily="34" charset="-122"/>
              </a:rPr>
              <a:t>医院医疗</a:t>
            </a:r>
            <a:r>
              <a:rPr lang="en-US" altLang="zh-CN" sz="5400" b="1" dirty="0" smtClean="0">
                <a:latin typeface="微软雅黑" panose="020B0503020204020204" pitchFamily="34" charset="-122"/>
                <a:ea typeface="微软雅黑" panose="020B0503020204020204" pitchFamily="34" charset="-122"/>
              </a:rPr>
              <a:t>PPT</a:t>
            </a:r>
            <a:r>
              <a:rPr lang="zh-CN" altLang="en-US" sz="5400" b="1" dirty="0" smtClean="0">
                <a:latin typeface="微软雅黑" panose="020B0503020204020204" pitchFamily="34" charset="-122"/>
                <a:ea typeface="微软雅黑" panose="020B0503020204020204" pitchFamily="34" charset="-122"/>
              </a:rPr>
              <a:t>模板</a:t>
            </a:r>
            <a:endParaRPr lang="zh-CN" altLang="en-US" sz="5400" b="1" dirty="0">
              <a:latin typeface="微软雅黑" panose="020B0503020204020204" pitchFamily="34" charset="-122"/>
              <a:ea typeface="微软雅黑" panose="020B0503020204020204" pitchFamily="34" charset="-122"/>
            </a:endParaRPr>
          </a:p>
        </p:txBody>
      </p:sp>
      <p:sp>
        <p:nvSpPr>
          <p:cNvPr id="3" name="PA_矩形 3"/>
          <p:cNvSpPr txBox="1">
            <a:spLocks noChangeArrowheads="1"/>
          </p:cNvSpPr>
          <p:nvPr>
            <p:custDataLst>
              <p:tags r:id="rId2"/>
            </p:custDataLst>
          </p:nvPr>
        </p:nvSpPr>
        <p:spPr bwMode="auto">
          <a:xfrm>
            <a:off x="6177827" y="1779636"/>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dirty="0" smtClean="0">
                <a:latin typeface="Impact" panose="020B0806030902050204" pitchFamily="34" charset="0"/>
              </a:rPr>
              <a:t>20xx</a:t>
            </a:r>
            <a:endParaRPr lang="zh-CN" altLang="en-US" sz="11500" dirty="0">
              <a:latin typeface="Impact" panose="020B0806030902050204" pitchFamily="34" charset="0"/>
            </a:endParaRPr>
          </a:p>
        </p:txBody>
      </p:sp>
      <p:sp>
        <p:nvSpPr>
          <p:cNvPr id="4" name="PA_矩形 3"/>
          <p:cNvSpPr/>
          <p:nvPr>
            <p:custDataLst>
              <p:tags r:id="rId3"/>
            </p:custDataLst>
          </p:nvPr>
        </p:nvSpPr>
        <p:spPr>
          <a:xfrm>
            <a:off x="6264630" y="3868429"/>
            <a:ext cx="5165368" cy="646331"/>
          </a:xfrm>
          <a:prstGeom prst="rect">
            <a:avLst/>
          </a:prstGeom>
        </p:spPr>
        <p:txBody>
          <a:bodyPr wrap="square">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5" name="Cymophane - Tassel">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2039471" y="-175708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
                                        </p:tgtEl>
                                      </p:cBhvr>
                                    </p:animEffect>
                                  </p:childTnLst>
                                </p:cTn>
                              </p:par>
                            </p:childTnLst>
                          </p:cTn>
                        </p:par>
                        <p:par>
                          <p:cTn id="15" fill="hold">
                            <p:stCondLst>
                              <p:cond delay="899"/>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 calcmode="lin" valueType="num">
                                      <p:cBhvr>
                                        <p:cTn id="2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
                                        </p:tgtEl>
                                      </p:cBhvr>
                                    </p:animEffect>
                                  </p:childTnLst>
                                </p:cTn>
                              </p:par>
                            </p:childTnLst>
                          </p:cTn>
                        </p:par>
                        <p:par>
                          <p:cTn id="23" fill="hold">
                            <p:stCondLst>
                              <p:cond delay="1549"/>
                            </p:stCondLst>
                            <p:childTnLst>
                              <p:par>
                                <p:cTn id="24" presetID="16" presetClass="entr" presetSubtype="21"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9959" y="3984276"/>
            <a:ext cx="9369519" cy="1087001"/>
            <a:chOff x="1855445" y="3927410"/>
            <a:chExt cx="9370739" cy="1087001"/>
          </a:xfrm>
        </p:grpSpPr>
        <p:sp>
          <p:nvSpPr>
            <p:cNvPr id="93" name="Notched Right Arrow 37"/>
            <p:cNvSpPr/>
            <p:nvPr/>
          </p:nvSpPr>
          <p:spPr>
            <a:xfrm>
              <a:off x="1855445" y="3927410"/>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95" name="Oval 41"/>
            <p:cNvSpPr>
              <a:spLocks noChangeAspect="1"/>
            </p:cNvSpPr>
            <p:nvPr/>
          </p:nvSpPr>
          <p:spPr>
            <a:xfrm>
              <a:off x="10150853" y="4123788"/>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p>
          </p:txBody>
        </p:sp>
      </p:grpSp>
      <p:sp>
        <p:nvSpPr>
          <p:cNvPr id="36" name="TextBox 59"/>
          <p:cNvSpPr txBox="1">
            <a:spLocks noChangeArrowheads="1"/>
          </p:cNvSpPr>
          <p:nvPr/>
        </p:nvSpPr>
        <p:spPr bwMode="auto">
          <a:xfrm flipH="1">
            <a:off x="2531983" y="4092241"/>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2545630" y="4448385"/>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2" name="组合 21"/>
          <p:cNvGrpSpPr/>
          <p:nvPr/>
        </p:nvGrpSpPr>
        <p:grpSpPr>
          <a:xfrm>
            <a:off x="797" y="3984277"/>
            <a:ext cx="2134931" cy="1087000"/>
            <a:chOff x="1" y="3916719"/>
            <a:chExt cx="2135209" cy="1087000"/>
          </a:xfrm>
        </p:grpSpPr>
        <p:sp>
          <p:nvSpPr>
            <p:cNvPr id="66" name="任意多边形 65"/>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grpSp>
      <p:grpSp>
        <p:nvGrpSpPr>
          <p:cNvPr id="11" name="组合 10"/>
          <p:cNvGrpSpPr/>
          <p:nvPr/>
        </p:nvGrpSpPr>
        <p:grpSpPr>
          <a:xfrm>
            <a:off x="966486" y="2740638"/>
            <a:ext cx="9369519" cy="1087000"/>
            <a:chOff x="949774" y="2662385"/>
            <a:chExt cx="9370739" cy="1087000"/>
          </a:xfrm>
        </p:grpSpPr>
        <p:sp>
          <p:nvSpPr>
            <p:cNvPr id="81" name="Notched Right Arrow 24"/>
            <p:cNvSpPr/>
            <p:nvPr/>
          </p:nvSpPr>
          <p:spPr>
            <a:xfrm rot="10800000">
              <a:off x="949774" y="2662385"/>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3" name="Oval 31"/>
            <p:cNvSpPr>
              <a:spLocks noChangeAspect="1"/>
            </p:cNvSpPr>
            <p:nvPr/>
          </p:nvSpPr>
          <p:spPr>
            <a:xfrm>
              <a:off x="1337222" y="2858763"/>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p>
          </p:txBody>
        </p:sp>
      </p:grpSp>
      <p:sp>
        <p:nvSpPr>
          <p:cNvPr id="57" name="TextBox 59"/>
          <p:cNvSpPr txBox="1">
            <a:spLocks noChangeArrowheads="1"/>
          </p:cNvSpPr>
          <p:nvPr/>
        </p:nvSpPr>
        <p:spPr bwMode="auto">
          <a:xfrm flipH="1">
            <a:off x="7224069" y="2851194"/>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069299" y="3207338"/>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sp>
        <p:nvSpPr>
          <p:cNvPr id="54" name="任意多边形 53"/>
          <p:cNvSpPr/>
          <p:nvPr/>
        </p:nvSpPr>
        <p:spPr>
          <a:xfrm rot="5400000">
            <a:off x="11112830" y="3282758"/>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4" name="组合 23"/>
          <p:cNvGrpSpPr/>
          <p:nvPr/>
        </p:nvGrpSpPr>
        <p:grpSpPr>
          <a:xfrm>
            <a:off x="10040635" y="2740640"/>
            <a:ext cx="2150381" cy="1087001"/>
            <a:chOff x="10041147" y="2673080"/>
            <a:chExt cx="2150661" cy="1087001"/>
          </a:xfrm>
        </p:grpSpPr>
        <p:sp>
          <p:nvSpPr>
            <p:cNvPr id="51" name="任意多边形 50"/>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0" name="任意多边形 59"/>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966486" y="5227911"/>
            <a:ext cx="9369519" cy="1087000"/>
            <a:chOff x="949774" y="5192437"/>
            <a:chExt cx="9370739" cy="1087000"/>
          </a:xfrm>
        </p:grpSpPr>
        <p:sp>
          <p:nvSpPr>
            <p:cNvPr id="87" name="Notched Right Arrow 32"/>
            <p:cNvSpPr/>
            <p:nvPr/>
          </p:nvSpPr>
          <p:spPr>
            <a:xfrm rot="10800000">
              <a:off x="949774" y="5192437"/>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9" name="Oval 36"/>
            <p:cNvSpPr>
              <a:spLocks noChangeAspect="1"/>
            </p:cNvSpPr>
            <p:nvPr/>
          </p:nvSpPr>
          <p:spPr>
            <a:xfrm>
              <a:off x="1337222" y="5388816"/>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04</a:t>
              </a:r>
            </a:p>
          </p:txBody>
        </p:sp>
      </p:grpSp>
      <p:sp>
        <p:nvSpPr>
          <p:cNvPr id="44" name="TextBox 59"/>
          <p:cNvSpPr txBox="1">
            <a:spLocks noChangeArrowheads="1"/>
          </p:cNvSpPr>
          <p:nvPr/>
        </p:nvSpPr>
        <p:spPr bwMode="auto">
          <a:xfrm flipH="1">
            <a:off x="7224069" y="5333287"/>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2069299" y="5689431"/>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5" name="组合 24"/>
          <p:cNvGrpSpPr/>
          <p:nvPr/>
        </p:nvGrpSpPr>
        <p:grpSpPr>
          <a:xfrm>
            <a:off x="10040828" y="5229624"/>
            <a:ext cx="2150381" cy="1087001"/>
            <a:chOff x="10041340" y="5162064"/>
            <a:chExt cx="2150661" cy="1087001"/>
          </a:xfrm>
        </p:grpSpPr>
        <p:sp>
          <p:nvSpPr>
            <p:cNvPr id="69" name="任意多边形 68"/>
            <p:cNvSpPr/>
            <p:nvPr/>
          </p:nvSpPr>
          <p:spPr>
            <a:xfrm rot="5400000">
              <a:off x="10573170" y="4630234"/>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1" name="Freeform 168"/>
            <p:cNvSpPr>
              <a:spLocks noChangeAspect="1" noEditPoints="1"/>
            </p:cNvSpPr>
            <p:nvPr/>
          </p:nvSpPr>
          <p:spPr bwMode="auto">
            <a:xfrm>
              <a:off x="10755422" y="5420286"/>
              <a:ext cx="626245" cy="570557"/>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1839959" y="1497002"/>
            <a:ext cx="9369519" cy="1087001"/>
            <a:chOff x="1855445" y="1397359"/>
            <a:chExt cx="9370739" cy="1087001"/>
          </a:xfrm>
        </p:grpSpPr>
        <p:sp>
          <p:nvSpPr>
            <p:cNvPr id="42"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46" name="Oval 28"/>
            <p:cNvSpPr>
              <a:spLocks noChangeAspect="1"/>
            </p:cNvSpPr>
            <p:nvPr/>
          </p:nvSpPr>
          <p:spPr>
            <a:xfrm>
              <a:off x="10150853" y="1593737"/>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p>
          </p:txBody>
        </p:sp>
      </p:grpSp>
      <p:sp>
        <p:nvSpPr>
          <p:cNvPr id="55" name="TextBox 59"/>
          <p:cNvSpPr txBox="1">
            <a:spLocks noChangeArrowheads="1"/>
          </p:cNvSpPr>
          <p:nvPr/>
        </p:nvSpPr>
        <p:spPr bwMode="auto">
          <a:xfrm flipH="1">
            <a:off x="2499903" y="1610147"/>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a:spLocks noChangeArrowheads="1"/>
          </p:cNvSpPr>
          <p:nvPr/>
        </p:nvSpPr>
        <p:spPr bwMode="auto">
          <a:xfrm>
            <a:off x="2513550" y="1966291"/>
            <a:ext cx="7549783" cy="54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3" name="组合 22"/>
          <p:cNvGrpSpPr/>
          <p:nvPr/>
        </p:nvGrpSpPr>
        <p:grpSpPr>
          <a:xfrm>
            <a:off x="797" y="1497003"/>
            <a:ext cx="2134931" cy="1087000"/>
            <a:chOff x="1" y="1429445"/>
            <a:chExt cx="2135209" cy="1087000"/>
          </a:xfrm>
        </p:grpSpPr>
        <p:sp>
          <p:nvSpPr>
            <p:cNvPr id="45" name="任意多边形 4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62" name="任意多边形 61"/>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solidFill>
                  <a:schemeClr val="bg1"/>
                </a:solidFill>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4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40000">
                                          <p:cBhvr additive="base">
                                            <p:cTn id="12" dur="6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4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14:presetBounceEnd="4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40000">
                                          <p:cBhvr additive="base">
                                            <p:cTn id="29" dur="6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14:presetBounceEnd="4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40000">
                                          <p:cBhvr additive="base">
                                            <p:cTn id="41" dur="4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14:presetBounceEnd="40000">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14:bounceEnd="40000">
                                          <p:cBhvr additive="base">
                                            <p:cTn id="46" dur="6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14:presetBounceEnd="40000">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14:bounceEnd="40000">
                                          <p:cBhvr additive="base">
                                            <p:cTn id="58" dur="40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14:presetBounceEnd="40000">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14:bounceEnd="40000">
                                          <p:cBhvr additive="base">
                                            <p:cTn id="63" dur="6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400" fill="hold"/>
                                            <p:tgtEl>
                                              <p:spTgt spid="23"/>
                                            </p:tgtEl>
                                            <p:attrNameLst>
                                              <p:attrName>ppt_x</p:attrName>
                                            </p:attrNameLst>
                                          </p:cBhvr>
                                          <p:tavLst>
                                            <p:tav tm="0">
                                              <p:val>
                                                <p:strVal val="0-#ppt_w/2"/>
                                              </p:val>
                                            </p:tav>
                                            <p:tav tm="100000">
                                              <p:val>
                                                <p:strVal val="#ppt_x"/>
                                              </p:val>
                                            </p:tav>
                                          </p:tavLst>
                                        </p:anim>
                                        <p:anim calcmode="lin" valueType="num">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600" fill="hold"/>
                                            <p:tgtEl>
                                              <p:spTgt spid="10"/>
                                            </p:tgtEl>
                                            <p:attrNameLst>
                                              <p:attrName>ppt_x</p:attrName>
                                            </p:attrNameLst>
                                          </p:cBhvr>
                                          <p:tavLst>
                                            <p:tav tm="0">
                                              <p:val>
                                                <p:strVal val="1+#ppt_w/2"/>
                                              </p:val>
                                            </p:tav>
                                            <p:tav tm="100000">
                                              <p:val>
                                                <p:strVal val="#ppt_x"/>
                                              </p:val>
                                            </p:tav>
                                          </p:tavLst>
                                        </p:anim>
                                        <p:anim calcmode="lin" valueType="num">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400" fill="hold"/>
                                            <p:tgtEl>
                                              <p:spTgt spid="24"/>
                                            </p:tgtEl>
                                            <p:attrNameLst>
                                              <p:attrName>ppt_x</p:attrName>
                                            </p:attrNameLst>
                                          </p:cBhvr>
                                          <p:tavLst>
                                            <p:tav tm="0">
                                              <p:val>
                                                <p:strVal val="1+#ppt_w/2"/>
                                              </p:val>
                                            </p:tav>
                                            <p:tav tm="100000">
                                              <p:val>
                                                <p:strVal val="#ppt_x"/>
                                              </p:val>
                                            </p:tav>
                                          </p:tavLst>
                                        </p:anim>
                                        <p:anim calcmode="lin" valueType="num">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600" fill="hold"/>
                                            <p:tgtEl>
                                              <p:spTgt spid="11"/>
                                            </p:tgtEl>
                                            <p:attrNameLst>
                                              <p:attrName>ppt_x</p:attrName>
                                            </p:attrNameLst>
                                          </p:cBhvr>
                                          <p:tavLst>
                                            <p:tav tm="0">
                                              <p:val>
                                                <p:strVal val="0-#ppt_w/2"/>
                                              </p:val>
                                            </p:tav>
                                            <p:tav tm="100000">
                                              <p:val>
                                                <p:strVal val="#ppt_x"/>
                                              </p:val>
                                            </p:tav>
                                          </p:tavLst>
                                        </p:anim>
                                        <p:anim calcmode="lin" valueType="num">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400" fill="hold"/>
                                            <p:tgtEl>
                                              <p:spTgt spid="22"/>
                                            </p:tgtEl>
                                            <p:attrNameLst>
                                              <p:attrName>ppt_x</p:attrName>
                                            </p:attrNameLst>
                                          </p:cBhvr>
                                          <p:tavLst>
                                            <p:tav tm="0">
                                              <p:val>
                                                <p:strVal val="0-#ppt_w/2"/>
                                              </p:val>
                                            </p:tav>
                                            <p:tav tm="100000">
                                              <p:val>
                                                <p:strVal val="#ppt_x"/>
                                              </p:val>
                                            </p:tav>
                                          </p:tavLst>
                                        </p:anim>
                                        <p:anim calcmode="lin" valueType="num">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1+#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400" fill="hold"/>
                                            <p:tgtEl>
                                              <p:spTgt spid="25"/>
                                            </p:tgtEl>
                                            <p:attrNameLst>
                                              <p:attrName>ppt_x</p:attrName>
                                            </p:attrNameLst>
                                          </p:cBhvr>
                                          <p:tavLst>
                                            <p:tav tm="0">
                                              <p:val>
                                                <p:strVal val="1+#ppt_w/2"/>
                                              </p:val>
                                            </p:tav>
                                            <p:tav tm="100000">
                                              <p:val>
                                                <p:strVal val="#ppt_x"/>
                                              </p:val>
                                            </p:tav>
                                          </p:tavLst>
                                        </p:anim>
                                        <p:anim calcmode="lin" valueType="num">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600" fill="hold"/>
                                            <p:tgtEl>
                                              <p:spTgt spid="13"/>
                                            </p:tgtEl>
                                            <p:attrNameLst>
                                              <p:attrName>ppt_x</p:attrName>
                                            </p:attrNameLst>
                                          </p:cBhvr>
                                          <p:tavLst>
                                            <p:tav tm="0">
                                              <p:val>
                                                <p:strVal val="0-#ppt_w/2"/>
                                              </p:val>
                                            </p:tav>
                                            <p:tav tm="100000">
                                              <p:val>
                                                <p:strVal val="#ppt_x"/>
                                              </p:val>
                                            </p:tav>
                                          </p:tavLst>
                                        </p:anim>
                                        <p:anim calcmode="lin" valueType="num">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p:nvPr/>
        </p:nvSpPr>
        <p:spPr>
          <a:xfrm>
            <a:off x="7921019" y="0"/>
            <a:ext cx="4270188" cy="68580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6" name="Rectangle 4"/>
          <p:cNvSpPr/>
          <p:nvPr/>
        </p:nvSpPr>
        <p:spPr>
          <a:xfrm>
            <a:off x="7921019" y="1537746"/>
            <a:ext cx="2746386" cy="18288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8"/>
          <p:cNvSpPr/>
          <p:nvPr/>
        </p:nvSpPr>
        <p:spPr>
          <a:xfrm>
            <a:off x="1219835" y="1537746"/>
            <a:ext cx="6701184"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矩形 3"/>
          <p:cNvSpPr>
            <a:spLocks noChangeArrowheads="1"/>
          </p:cNvSpPr>
          <p:nvPr/>
        </p:nvSpPr>
        <p:spPr bwMode="auto">
          <a:xfrm>
            <a:off x="8393609" y="1979776"/>
            <a:ext cx="1825349" cy="98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点击此处添加</a:t>
            </a:r>
            <a:r>
              <a:rPr lang="zh-CN" altLang="en-US" sz="3200" b="1" dirty="0">
                <a:solidFill>
                  <a:schemeClr val="bg1"/>
                </a:solidFill>
                <a:latin typeface="Arial" panose="020B0604020202020204" pitchFamily="34" charset="0"/>
                <a:ea typeface="微软雅黑" panose="020B0503020204020204" pitchFamily="34" charset="-122"/>
                <a:cs typeface="Arial" panose="020B0604020202020204" pitchFamily="34" charset="0"/>
              </a:rPr>
              <a:t>关键词</a:t>
            </a:r>
          </a:p>
        </p:txBody>
      </p:sp>
      <p:sp>
        <p:nvSpPr>
          <p:cNvPr id="64" name="矩形 47"/>
          <p:cNvSpPr>
            <a:spLocks noChangeArrowheads="1"/>
          </p:cNvSpPr>
          <p:nvPr/>
        </p:nvSpPr>
        <p:spPr bwMode="auto">
          <a:xfrm>
            <a:off x="1219837" y="4213596"/>
            <a:ext cx="2833037"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65" name="矩形 47"/>
          <p:cNvSpPr>
            <a:spLocks noChangeArrowheads="1"/>
          </p:cNvSpPr>
          <p:nvPr/>
        </p:nvSpPr>
        <p:spPr bwMode="auto">
          <a:xfrm>
            <a:off x="4556549" y="4213596"/>
            <a:ext cx="2833037"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69" name="矩形 47"/>
          <p:cNvSpPr>
            <a:spLocks noChangeArrowheads="1"/>
          </p:cNvSpPr>
          <p:nvPr/>
        </p:nvSpPr>
        <p:spPr bwMode="auto">
          <a:xfrm>
            <a:off x="1219837" y="5114683"/>
            <a:ext cx="2833037"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70" name="矩形 47"/>
          <p:cNvSpPr>
            <a:spLocks noChangeArrowheads="1"/>
          </p:cNvSpPr>
          <p:nvPr/>
        </p:nvSpPr>
        <p:spPr bwMode="auto">
          <a:xfrm>
            <a:off x="4556549" y="5114683"/>
            <a:ext cx="2833037" cy="12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在此录入上述图表的综合描述说明，在此录入说明</a:t>
            </a:r>
            <a:r>
              <a:rPr lang="zh-CN" altLang="en-US" sz="1400" dirty="0">
                <a:solidFill>
                  <a:schemeClr val="tx1">
                    <a:lumMod val="75000"/>
                    <a:lumOff val="25000"/>
                  </a:schemeClr>
                </a:solidFill>
                <a:sym typeface="微软雅黑" panose="020B0503020204020204" pitchFamily="34" charset="-122"/>
              </a:rPr>
              <a:t>。更多模版：亮亮图文旗舰店</a:t>
            </a:r>
            <a:r>
              <a:rPr lang="en-US" altLang="zh-CN" sz="1400" dirty="0">
                <a:solidFill>
                  <a:schemeClr val="tx1">
                    <a:lumMod val="75000"/>
                    <a:lumOff val="25000"/>
                  </a:schemeClr>
                </a:solidFill>
                <a:sym typeface="微软雅黑" panose="020B0503020204020204" pitchFamily="34" charset="-122"/>
              </a:rPr>
              <a:t>https://liangliangtuwen.tmall.com</a:t>
            </a:r>
            <a:endParaRPr lang="zh-CN" altLang="en-US" sz="1400" dirty="0">
              <a:solidFill>
                <a:schemeClr val="tx1">
                  <a:lumMod val="75000"/>
                  <a:lumOff val="25000"/>
                </a:schemeClr>
              </a:solidFill>
              <a:sym typeface="微软雅黑" panose="020B0503020204020204" pitchFamily="34" charset="-122"/>
            </a:endParaRPr>
          </a:p>
        </p:txBody>
      </p:sp>
      <p:sp>
        <p:nvSpPr>
          <p:cNvPr id="72" name="矩形 47"/>
          <p:cNvSpPr>
            <a:spLocks noChangeArrowheads="1"/>
          </p:cNvSpPr>
          <p:nvPr/>
        </p:nvSpPr>
        <p:spPr bwMode="auto">
          <a:xfrm>
            <a:off x="1219837" y="3695114"/>
            <a:ext cx="6275920" cy="3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右键点击图片选择设置图片格式可直接替换图片，点击输入文字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6" name="组合 75"/>
          <p:cNvGrpSpPr/>
          <p:nvPr/>
        </p:nvGrpSpPr>
        <p:grpSpPr>
          <a:xfrm>
            <a:off x="1592109" y="1920517"/>
            <a:ext cx="1063118" cy="1063256"/>
            <a:chOff x="1522613" y="1982971"/>
            <a:chExt cx="1063256" cy="1063256"/>
          </a:xfrm>
          <a:solidFill>
            <a:schemeClr val="accent3"/>
          </a:solidFill>
        </p:grpSpPr>
        <p:sp>
          <p:nvSpPr>
            <p:cNvPr id="77" name="Oval 9"/>
            <p:cNvSpPr/>
            <p:nvPr/>
          </p:nvSpPr>
          <p:spPr>
            <a:xfrm>
              <a:off x="152261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78" name="任意多边形 77"/>
            <p:cNvSpPr/>
            <p:nvPr/>
          </p:nvSpPr>
          <p:spPr>
            <a:xfrm>
              <a:off x="1796945" y="2299599"/>
              <a:ext cx="514592" cy="4300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6485628" y="1920517"/>
            <a:ext cx="1063118" cy="1063256"/>
            <a:chOff x="6448853" y="1982971"/>
            <a:chExt cx="1063256" cy="1063256"/>
          </a:xfrm>
          <a:solidFill>
            <a:schemeClr val="accent3"/>
          </a:solidFill>
        </p:grpSpPr>
        <p:sp>
          <p:nvSpPr>
            <p:cNvPr id="80" name="Oval 9"/>
            <p:cNvSpPr/>
            <p:nvPr/>
          </p:nvSpPr>
          <p:spPr>
            <a:xfrm>
              <a:off x="6448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0" name="任意多边形 89"/>
            <p:cNvSpPr/>
            <p:nvPr/>
          </p:nvSpPr>
          <p:spPr>
            <a:xfrm>
              <a:off x="6714803" y="2299599"/>
              <a:ext cx="531356" cy="4300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1" name="组合 90"/>
          <p:cNvGrpSpPr/>
          <p:nvPr/>
        </p:nvGrpSpPr>
        <p:grpSpPr>
          <a:xfrm>
            <a:off x="3223281" y="1920517"/>
            <a:ext cx="1063118" cy="1063256"/>
            <a:chOff x="3314079" y="1982971"/>
            <a:chExt cx="1063256" cy="1063256"/>
          </a:xfrm>
          <a:solidFill>
            <a:schemeClr val="accent3"/>
          </a:solidFill>
        </p:grpSpPr>
        <p:sp>
          <p:nvSpPr>
            <p:cNvPr id="93" name="Oval 9"/>
            <p:cNvSpPr/>
            <p:nvPr/>
          </p:nvSpPr>
          <p:spPr>
            <a:xfrm>
              <a:off x="3314079"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4" name="Freeform 195"/>
            <p:cNvSpPr>
              <a:spLocks noChangeAspect="1" noEditPoints="1"/>
            </p:cNvSpPr>
            <p:nvPr/>
          </p:nvSpPr>
          <p:spPr bwMode="auto">
            <a:xfrm>
              <a:off x="3561147" y="2284242"/>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nvGrpSpPr>
          <p:cNvPr id="96" name="组合 95"/>
          <p:cNvGrpSpPr/>
          <p:nvPr/>
        </p:nvGrpSpPr>
        <p:grpSpPr>
          <a:xfrm>
            <a:off x="4854454" y="1920517"/>
            <a:ext cx="1063118" cy="1063256"/>
            <a:chOff x="4924853" y="1982971"/>
            <a:chExt cx="1063256" cy="1063256"/>
          </a:xfrm>
          <a:solidFill>
            <a:schemeClr val="accent3"/>
          </a:solidFill>
        </p:grpSpPr>
        <p:sp>
          <p:nvSpPr>
            <p:cNvPr id="97" name="Oval 9"/>
            <p:cNvSpPr/>
            <p:nvPr/>
          </p:nvSpPr>
          <p:spPr>
            <a:xfrm>
              <a:off x="4924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9" name="任意多边形 98"/>
            <p:cNvSpPr>
              <a:spLocks noChangeArrowheads="1"/>
            </p:cNvSpPr>
            <p:nvPr/>
          </p:nvSpPr>
          <p:spPr bwMode="auto">
            <a:xfrm>
              <a:off x="5169814" y="2299599"/>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10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10" presetClass="entr" presetSubtype="0" fill="hold" nodeType="withEffect">
                                  <p:stCondLst>
                                    <p:cond delay="1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50"/>
                                        <p:tgtEl>
                                          <p:spTgt spid="79"/>
                                        </p:tgtEl>
                                      </p:cBhvr>
                                    </p:animEffect>
                                  </p:childTnLst>
                                </p:cTn>
                              </p:par>
                              <p:par>
                                <p:cTn id="18" presetID="10" presetClass="entr" presetSubtype="0" fill="hold" nodeType="withEffect">
                                  <p:stCondLst>
                                    <p:cond delay="35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50"/>
                                        <p:tgtEl>
                                          <p:spTgt spid="96"/>
                                        </p:tgtEl>
                                      </p:cBhvr>
                                    </p:animEffect>
                                  </p:childTnLst>
                                </p:cTn>
                              </p:par>
                              <p:par>
                                <p:cTn id="21" presetID="10" presetClass="entr" presetSubtype="0" fill="hold" nodeType="withEffect">
                                  <p:stCondLst>
                                    <p:cond delay="5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50"/>
                                        <p:tgtEl>
                                          <p:spTgt spid="91"/>
                                        </p:tgtEl>
                                      </p:cBhvr>
                                    </p:animEffect>
                                  </p:childTnLst>
                                </p:cTn>
                              </p:par>
                              <p:par>
                                <p:cTn id="24" presetID="10" presetClass="entr" presetSubtype="0" fill="hold" nodeType="withEffect">
                                  <p:stCondLst>
                                    <p:cond delay="75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250"/>
                                        <p:tgtEl>
                                          <p:spTgt spid="76"/>
                                        </p:tgtEl>
                                      </p:cBhvr>
                                    </p:animEffec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2"/>
                                        </p:tgtEl>
                                        <p:attrNameLst>
                                          <p:attrName>ppt_y</p:attrName>
                                        </p:attrNameLst>
                                      </p:cBhvr>
                                      <p:tavLst>
                                        <p:tav tm="0">
                                          <p:val>
                                            <p:strVal val="#ppt_y"/>
                                          </p:val>
                                        </p:tav>
                                        <p:tav tm="100000">
                                          <p:val>
                                            <p:strVal val="#ppt_y"/>
                                          </p:val>
                                        </p:tav>
                                      </p:tavLst>
                                    </p:anim>
                                    <p:anim calcmode="lin" valueType="num">
                                      <p:cBhvr>
                                        <p:cTn id="32"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2"/>
                                        </p:tgtEl>
                                      </p:cBhvr>
                                    </p:animEffect>
                                  </p:childTnLst>
                                </p:cTn>
                              </p:par>
                            </p:childTnLst>
                          </p:cTn>
                        </p:par>
                        <p:par>
                          <p:cTn id="35" fill="hold">
                            <p:stCondLst>
                              <p:cond delay="2400"/>
                            </p:stCondLst>
                            <p:childTnLst>
                              <p:par>
                                <p:cTn id="36" presetID="22" presetClass="entr" presetSubtype="8"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2900"/>
                            </p:stCondLst>
                            <p:childTnLst>
                              <p:par>
                                <p:cTn id="40" presetID="42"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400"/>
                            </p:stCondLst>
                            <p:childTnLst>
                              <p:par>
                                <p:cTn id="46" presetID="42"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250"/>
                                        <p:tgtEl>
                                          <p:spTgt spid="65"/>
                                        </p:tgtEl>
                                      </p:cBhvr>
                                    </p:animEffect>
                                    <p:anim calcmode="lin" valueType="num">
                                      <p:cBhvr>
                                        <p:cTn id="49" dur="250" fill="hold"/>
                                        <p:tgtEl>
                                          <p:spTgt spid="65"/>
                                        </p:tgtEl>
                                        <p:attrNameLst>
                                          <p:attrName>ppt_x</p:attrName>
                                        </p:attrNameLst>
                                      </p:cBhvr>
                                      <p:tavLst>
                                        <p:tav tm="0">
                                          <p:val>
                                            <p:strVal val="#ppt_x"/>
                                          </p:val>
                                        </p:tav>
                                        <p:tav tm="100000">
                                          <p:val>
                                            <p:strVal val="#ppt_x"/>
                                          </p:val>
                                        </p:tav>
                                      </p:tavLst>
                                    </p:anim>
                                    <p:anim calcmode="lin" valueType="num">
                                      <p:cBhvr>
                                        <p:cTn id="50" dur="250" fill="hold"/>
                                        <p:tgtEl>
                                          <p:spTgt spid="65"/>
                                        </p:tgtEl>
                                        <p:attrNameLst>
                                          <p:attrName>ppt_y</p:attrName>
                                        </p:attrNameLst>
                                      </p:cBhvr>
                                      <p:tavLst>
                                        <p:tav tm="0">
                                          <p:val>
                                            <p:strVal val="#ppt_y+.1"/>
                                          </p:val>
                                        </p:tav>
                                        <p:tav tm="100000">
                                          <p:val>
                                            <p:strVal val="#ppt_y"/>
                                          </p:val>
                                        </p:tav>
                                      </p:tavLst>
                                    </p:anim>
                                  </p:childTnLst>
                                </p:cTn>
                              </p:par>
                            </p:childTnLst>
                          </p:cTn>
                        </p:par>
                        <p:par>
                          <p:cTn id="51" fill="hold">
                            <p:stCondLst>
                              <p:cond delay="3900"/>
                            </p:stCondLst>
                            <p:childTnLst>
                              <p:par>
                                <p:cTn id="52" presetID="42"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250"/>
                                        <p:tgtEl>
                                          <p:spTgt spid="69"/>
                                        </p:tgtEl>
                                      </p:cBhvr>
                                    </p:animEffect>
                                    <p:anim calcmode="lin" valueType="num">
                                      <p:cBhvr>
                                        <p:cTn id="55" dur="250" fill="hold"/>
                                        <p:tgtEl>
                                          <p:spTgt spid="69"/>
                                        </p:tgtEl>
                                        <p:attrNameLst>
                                          <p:attrName>ppt_x</p:attrName>
                                        </p:attrNameLst>
                                      </p:cBhvr>
                                      <p:tavLst>
                                        <p:tav tm="0">
                                          <p:val>
                                            <p:strVal val="#ppt_x"/>
                                          </p:val>
                                        </p:tav>
                                        <p:tav tm="100000">
                                          <p:val>
                                            <p:strVal val="#ppt_x"/>
                                          </p:val>
                                        </p:tav>
                                      </p:tavLst>
                                    </p:anim>
                                    <p:anim calcmode="lin" valueType="num">
                                      <p:cBhvr>
                                        <p:cTn id="56" dur="250" fill="hold"/>
                                        <p:tgtEl>
                                          <p:spTgt spid="69"/>
                                        </p:tgtEl>
                                        <p:attrNameLst>
                                          <p:attrName>ppt_y</p:attrName>
                                        </p:attrNameLst>
                                      </p:cBhvr>
                                      <p:tavLst>
                                        <p:tav tm="0">
                                          <p:val>
                                            <p:strVal val="#ppt_y+.1"/>
                                          </p:val>
                                        </p:tav>
                                        <p:tav tm="100000">
                                          <p:val>
                                            <p:strVal val="#ppt_y"/>
                                          </p:val>
                                        </p:tav>
                                      </p:tavLst>
                                    </p:anim>
                                  </p:childTnLst>
                                </p:cTn>
                              </p:par>
                            </p:childTnLst>
                          </p:cTn>
                        </p:par>
                        <p:par>
                          <p:cTn id="57" fill="hold">
                            <p:stCondLst>
                              <p:cond delay="4400"/>
                            </p:stCondLst>
                            <p:childTnLst>
                              <p:par>
                                <p:cTn id="58" presetID="42" presetClass="entr" presetSubtype="0"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50"/>
                                        <p:tgtEl>
                                          <p:spTgt spid="70"/>
                                        </p:tgtEl>
                                      </p:cBhvr>
                                    </p:animEffect>
                                    <p:anim calcmode="lin" valueType="num">
                                      <p:cBhvr>
                                        <p:cTn id="61" dur="250" fill="hold"/>
                                        <p:tgtEl>
                                          <p:spTgt spid="70"/>
                                        </p:tgtEl>
                                        <p:attrNameLst>
                                          <p:attrName>ppt_x</p:attrName>
                                        </p:attrNameLst>
                                      </p:cBhvr>
                                      <p:tavLst>
                                        <p:tav tm="0">
                                          <p:val>
                                            <p:strVal val="#ppt_x"/>
                                          </p:val>
                                        </p:tav>
                                        <p:tav tm="100000">
                                          <p:val>
                                            <p:strVal val="#ppt_x"/>
                                          </p:val>
                                        </p:tav>
                                      </p:tavLst>
                                    </p:anim>
                                    <p:anim calcmode="lin" valueType="num">
                                      <p:cBhvr>
                                        <p:cTn id="62"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62" grpId="0"/>
      <p:bldP spid="64" grpId="0"/>
      <p:bldP spid="65" grpId="0"/>
      <p:bldP spid="69" grpId="0"/>
      <p:bldP spid="70"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11" name="文本框 46"/>
          <p:cNvSpPr txBox="1">
            <a:spLocks noChangeArrowheads="1"/>
          </p:cNvSpPr>
          <p:nvPr/>
        </p:nvSpPr>
        <p:spPr bwMode="auto">
          <a:xfrm>
            <a:off x="5142385" y="2536716"/>
            <a:ext cx="18886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rgbClr val="00B0F0"/>
                </a:solidFill>
                <a:latin typeface="Impact" panose="020B0806030902050204" pitchFamily="34" charset="0"/>
              </a:rPr>
              <a:t>02</a:t>
            </a:r>
            <a:endParaRPr lang="zh-CN" altLang="en-US" sz="12800" dirty="0">
              <a:ln w="76200">
                <a:noFill/>
                <a:miter lim="800000"/>
              </a:ln>
              <a:solidFill>
                <a:srgbClr val="00B0F0"/>
              </a:solidFill>
              <a:latin typeface="Impact" panose="020B0806030902050204" pitchFamily="34" charset="0"/>
            </a:endParaRPr>
          </a:p>
        </p:txBody>
      </p:sp>
      <p:grpSp>
        <p:nvGrpSpPr>
          <p:cNvPr id="12" name="组合 11"/>
          <p:cNvGrpSpPr/>
          <p:nvPr/>
        </p:nvGrpSpPr>
        <p:grpSpPr bwMode="auto">
          <a:xfrm>
            <a:off x="6878298" y="2854946"/>
            <a:ext cx="3398491" cy="1452192"/>
            <a:chOff x="6038925" y="2357252"/>
            <a:chExt cx="2548976" cy="1089498"/>
          </a:xfrm>
        </p:grpSpPr>
        <p:sp>
          <p:nvSpPr>
            <p:cNvPr id="13" name="文本框 12"/>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619461" y="1448006"/>
            <a:ext cx="0" cy="3840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7799" y="1867278"/>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业务一</a:t>
            </a:r>
          </a:p>
        </p:txBody>
      </p:sp>
      <p:sp>
        <p:nvSpPr>
          <p:cNvPr id="8" name="TextBox 7"/>
          <p:cNvSpPr txBox="1"/>
          <p:nvPr/>
        </p:nvSpPr>
        <p:spPr>
          <a:xfrm>
            <a:off x="750749" y="2673043"/>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业务二</a:t>
            </a:r>
          </a:p>
        </p:txBody>
      </p:sp>
      <p:sp>
        <p:nvSpPr>
          <p:cNvPr id="9" name="TextBox 8"/>
          <p:cNvSpPr txBox="1"/>
          <p:nvPr/>
        </p:nvSpPr>
        <p:spPr>
          <a:xfrm>
            <a:off x="757799" y="3473133"/>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业务三</a:t>
            </a:r>
          </a:p>
        </p:txBody>
      </p:sp>
      <p:sp>
        <p:nvSpPr>
          <p:cNvPr id="10" name="TextBox 9"/>
          <p:cNvSpPr txBox="1"/>
          <p:nvPr/>
        </p:nvSpPr>
        <p:spPr>
          <a:xfrm>
            <a:off x="764849" y="4337229"/>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业务四</a:t>
            </a:r>
          </a:p>
        </p:txBody>
      </p:sp>
      <p:sp>
        <p:nvSpPr>
          <p:cNvPr id="11" name="矩形 10"/>
          <p:cNvSpPr/>
          <p:nvPr/>
        </p:nvSpPr>
        <p:spPr>
          <a:xfrm>
            <a:off x="1626511" y="1771267"/>
            <a:ext cx="2879945"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 name="矩形 11"/>
          <p:cNvSpPr/>
          <p:nvPr/>
        </p:nvSpPr>
        <p:spPr>
          <a:xfrm>
            <a:off x="1626511" y="2059299"/>
            <a:ext cx="4382907" cy="2880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 name="矩形 20"/>
          <p:cNvSpPr/>
          <p:nvPr/>
        </p:nvSpPr>
        <p:spPr>
          <a:xfrm>
            <a:off x="1626512" y="2603359"/>
            <a:ext cx="2191453"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 name="矩形 21"/>
          <p:cNvSpPr/>
          <p:nvPr/>
        </p:nvSpPr>
        <p:spPr>
          <a:xfrm>
            <a:off x="1626510" y="2891391"/>
            <a:ext cx="3263938" cy="28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 name="矩形 23"/>
          <p:cNvSpPr/>
          <p:nvPr/>
        </p:nvSpPr>
        <p:spPr>
          <a:xfrm>
            <a:off x="1626510" y="3435451"/>
            <a:ext cx="3551932"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矩形 24"/>
          <p:cNvSpPr/>
          <p:nvPr/>
        </p:nvSpPr>
        <p:spPr>
          <a:xfrm>
            <a:off x="1626511" y="3723483"/>
            <a:ext cx="3935925" cy="2880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7" name="矩形 26"/>
          <p:cNvSpPr/>
          <p:nvPr/>
        </p:nvSpPr>
        <p:spPr>
          <a:xfrm>
            <a:off x="1626511" y="4267544"/>
            <a:ext cx="2687949"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8" name="矩形 27"/>
          <p:cNvSpPr/>
          <p:nvPr/>
        </p:nvSpPr>
        <p:spPr>
          <a:xfrm>
            <a:off x="1626511" y="4555576"/>
            <a:ext cx="4991905"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9" name="TextBox 28"/>
          <p:cNvSpPr txBox="1"/>
          <p:nvPr/>
        </p:nvSpPr>
        <p:spPr>
          <a:xfrm>
            <a:off x="4504258" y="1682611"/>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60%</a:t>
            </a:r>
            <a:endParaRPr lang="zh-CN" altLang="en-US" sz="1600" dirty="0">
              <a:solidFill>
                <a:schemeClr val="bg1">
                  <a:lumMod val="65000"/>
                </a:schemeClr>
              </a:solidFill>
            </a:endParaRPr>
          </a:p>
        </p:txBody>
      </p:sp>
      <p:sp>
        <p:nvSpPr>
          <p:cNvPr id="30" name="TextBox 29"/>
          <p:cNvSpPr txBox="1"/>
          <p:nvPr/>
        </p:nvSpPr>
        <p:spPr>
          <a:xfrm>
            <a:off x="6007219" y="2051943"/>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80%</a:t>
            </a:r>
            <a:endParaRPr lang="zh-CN" altLang="en-US" sz="1600" dirty="0">
              <a:solidFill>
                <a:schemeClr val="accent1"/>
              </a:solidFill>
            </a:endParaRPr>
          </a:p>
        </p:txBody>
      </p:sp>
      <p:sp>
        <p:nvSpPr>
          <p:cNvPr id="31" name="TextBox 30"/>
          <p:cNvSpPr txBox="1"/>
          <p:nvPr/>
        </p:nvSpPr>
        <p:spPr>
          <a:xfrm>
            <a:off x="6661587" y="4488273"/>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95%</a:t>
            </a:r>
            <a:endParaRPr lang="zh-CN" altLang="en-US" sz="1600" dirty="0">
              <a:solidFill>
                <a:schemeClr val="accent1"/>
              </a:solidFill>
            </a:endParaRPr>
          </a:p>
        </p:txBody>
      </p:sp>
      <p:sp>
        <p:nvSpPr>
          <p:cNvPr id="32" name="TextBox 31"/>
          <p:cNvSpPr txBox="1"/>
          <p:nvPr/>
        </p:nvSpPr>
        <p:spPr>
          <a:xfrm>
            <a:off x="4312261" y="4226894"/>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56%</a:t>
            </a:r>
            <a:endParaRPr lang="zh-CN" altLang="en-US" sz="1600" dirty="0">
              <a:solidFill>
                <a:schemeClr val="bg1">
                  <a:lumMod val="65000"/>
                </a:schemeClr>
              </a:solidFill>
            </a:endParaRPr>
          </a:p>
        </p:txBody>
      </p:sp>
      <p:sp>
        <p:nvSpPr>
          <p:cNvPr id="33" name="TextBox 32"/>
          <p:cNvSpPr txBox="1"/>
          <p:nvPr/>
        </p:nvSpPr>
        <p:spPr>
          <a:xfrm>
            <a:off x="5176245" y="3394801"/>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70%</a:t>
            </a:r>
            <a:endParaRPr lang="zh-CN" altLang="en-US" sz="1600" dirty="0">
              <a:solidFill>
                <a:schemeClr val="bg1">
                  <a:lumMod val="65000"/>
                </a:schemeClr>
              </a:solidFill>
            </a:endParaRPr>
          </a:p>
        </p:txBody>
      </p:sp>
      <p:sp>
        <p:nvSpPr>
          <p:cNvPr id="34" name="TextBox 33"/>
          <p:cNvSpPr txBox="1"/>
          <p:nvPr/>
        </p:nvSpPr>
        <p:spPr>
          <a:xfrm>
            <a:off x="3815766" y="2562709"/>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40%</a:t>
            </a:r>
            <a:endParaRPr lang="zh-CN" altLang="en-US" sz="1600" dirty="0">
              <a:solidFill>
                <a:schemeClr val="bg1">
                  <a:lumMod val="65000"/>
                </a:schemeClr>
              </a:solidFill>
            </a:endParaRPr>
          </a:p>
        </p:txBody>
      </p:sp>
      <p:sp>
        <p:nvSpPr>
          <p:cNvPr id="35" name="TextBox 34"/>
          <p:cNvSpPr txBox="1"/>
          <p:nvPr/>
        </p:nvSpPr>
        <p:spPr>
          <a:xfrm>
            <a:off x="5619083" y="3691481"/>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75%</a:t>
            </a:r>
            <a:endParaRPr lang="zh-CN" altLang="en-US" sz="1600" dirty="0">
              <a:solidFill>
                <a:schemeClr val="accent1"/>
              </a:solidFill>
            </a:endParaRPr>
          </a:p>
        </p:txBody>
      </p:sp>
      <p:sp>
        <p:nvSpPr>
          <p:cNvPr id="36" name="TextBox 35"/>
          <p:cNvSpPr txBox="1"/>
          <p:nvPr/>
        </p:nvSpPr>
        <p:spPr>
          <a:xfrm>
            <a:off x="4903763" y="2857709"/>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65%</a:t>
            </a:r>
            <a:endParaRPr lang="zh-CN" altLang="en-US" sz="1600" dirty="0">
              <a:solidFill>
                <a:schemeClr val="accent1"/>
              </a:solidFill>
            </a:endParaRPr>
          </a:p>
        </p:txBody>
      </p:sp>
      <p:grpSp>
        <p:nvGrpSpPr>
          <p:cNvPr id="3" name="组合 2"/>
          <p:cNvGrpSpPr/>
          <p:nvPr/>
        </p:nvGrpSpPr>
        <p:grpSpPr>
          <a:xfrm>
            <a:off x="2577823" y="5384438"/>
            <a:ext cx="1235966" cy="292388"/>
            <a:chOff x="1933023" y="4038332"/>
            <a:chExt cx="927095" cy="219291"/>
          </a:xfrm>
        </p:grpSpPr>
        <p:sp>
          <p:nvSpPr>
            <p:cNvPr id="58" name="矩形 57"/>
            <p:cNvSpPr/>
            <p:nvPr/>
          </p:nvSpPr>
          <p:spPr>
            <a:xfrm>
              <a:off x="1933023" y="4104824"/>
              <a:ext cx="368875"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346449" y="4038332"/>
              <a:ext cx="513669" cy="219291"/>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300" dirty="0">
                  <a:solidFill>
                    <a:schemeClr val="bg1">
                      <a:lumMod val="65000"/>
                    </a:schemeClr>
                  </a:solidFill>
                </a:rPr>
                <a:t>计划数</a:t>
              </a:r>
            </a:p>
          </p:txBody>
        </p:sp>
      </p:grpSp>
      <p:grpSp>
        <p:nvGrpSpPr>
          <p:cNvPr id="5" name="组合 4"/>
          <p:cNvGrpSpPr/>
          <p:nvPr/>
        </p:nvGrpSpPr>
        <p:grpSpPr>
          <a:xfrm>
            <a:off x="4260572" y="5404957"/>
            <a:ext cx="1279795" cy="292388"/>
            <a:chOff x="3195248" y="4053721"/>
            <a:chExt cx="959971" cy="219291"/>
          </a:xfrm>
        </p:grpSpPr>
        <p:sp>
          <p:nvSpPr>
            <p:cNvPr id="59" name="矩形 58"/>
            <p:cNvSpPr/>
            <p:nvPr/>
          </p:nvSpPr>
          <p:spPr>
            <a:xfrm>
              <a:off x="3195248" y="4104824"/>
              <a:ext cx="368875" cy="14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3641550" y="4053721"/>
              <a:ext cx="513669" cy="219291"/>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300" dirty="0">
                  <a:solidFill>
                    <a:schemeClr val="accent1"/>
                  </a:solidFill>
                </a:rPr>
                <a:t>实际数</a:t>
              </a:r>
            </a:p>
          </p:txBody>
        </p:sp>
      </p:grpSp>
      <p:pic>
        <p:nvPicPr>
          <p:cNvPr id="1026" name="Picture 2" descr="C:\Users\MDG\Desktop\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413" b="7293"/>
          <a:stretch>
            <a:fillRect/>
          </a:stretch>
        </p:blipFill>
        <p:spPr bwMode="auto">
          <a:xfrm>
            <a:off x="7566619" y="1796819"/>
            <a:ext cx="3705380" cy="168560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C:\Users\MDG\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18" b="9780"/>
          <a:stretch>
            <a:fillRect/>
          </a:stretch>
        </p:blipFill>
        <p:spPr bwMode="auto">
          <a:xfrm>
            <a:off x="7574522" y="3627473"/>
            <a:ext cx="3705380" cy="1721741"/>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6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22" presetClass="entr" presetSubtype="8" fill="hold" grpId="0" nodeType="withEffect">
                                  <p:stCondLst>
                                    <p:cond delay="20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par>
                                <p:cTn id="66" presetID="22" presetClass="entr" presetSubtype="8" fill="hold" grpId="0" nodeType="withEffect">
                                  <p:stCondLst>
                                    <p:cond delay="40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par>
                                <p:cTn id="69" presetID="22" presetClass="entr" presetSubtype="8" fill="hold" grpId="0" nodeType="withEffect">
                                  <p:stCondLst>
                                    <p:cond delay="60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childTnLst>
                          </p:cTn>
                        </p:par>
                        <p:par>
                          <p:cTn id="72" fill="hold">
                            <p:stCondLst>
                              <p:cond delay="2500"/>
                            </p:stCondLst>
                            <p:childTnLst>
                              <p:par>
                                <p:cTn id="73" presetID="53" presetClass="entr" presetSubtype="16"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500" fill="hold"/>
                                        <p:tgtEl>
                                          <p:spTgt spid="36"/>
                                        </p:tgtEl>
                                        <p:attrNameLst>
                                          <p:attrName>ppt_w</p:attrName>
                                        </p:attrNameLst>
                                      </p:cBhvr>
                                      <p:tavLst>
                                        <p:tav tm="0">
                                          <p:val>
                                            <p:fltVal val="0"/>
                                          </p:val>
                                        </p:tav>
                                        <p:tav tm="100000">
                                          <p:val>
                                            <p:strVal val="#ppt_w"/>
                                          </p:val>
                                        </p:tav>
                                      </p:tavLst>
                                    </p:anim>
                                    <p:anim calcmode="lin" valueType="num">
                                      <p:cBhvr>
                                        <p:cTn id="81" dur="500" fill="hold"/>
                                        <p:tgtEl>
                                          <p:spTgt spid="36"/>
                                        </p:tgtEl>
                                        <p:attrNameLst>
                                          <p:attrName>ppt_h</p:attrName>
                                        </p:attrNameLst>
                                      </p:cBhvr>
                                      <p:tavLst>
                                        <p:tav tm="0">
                                          <p:val>
                                            <p:fltVal val="0"/>
                                          </p:val>
                                        </p:tav>
                                        <p:tav tm="100000">
                                          <p:val>
                                            <p:strVal val="#ppt_h"/>
                                          </p:val>
                                        </p:tav>
                                      </p:tavLst>
                                    </p:anim>
                                    <p:animEffect transition="in" filter="fade">
                                      <p:cBhvr>
                                        <p:cTn id="82" dur="500"/>
                                        <p:tgtEl>
                                          <p:spTgt spid="36"/>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500"/>
                                        <p:tgtEl>
                                          <p:spTgt spid="3"/>
                                        </p:tgtEl>
                                      </p:cBhvr>
                                    </p:animEffect>
                                  </p:childTnLst>
                                </p:cTn>
                              </p:par>
                              <p:par>
                                <p:cTn id="97" presetID="10"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childTnLst>
                                </p:cTn>
                              </p:par>
                            </p:childTnLst>
                          </p:cTn>
                        </p:par>
                        <p:par>
                          <p:cTn id="100" fill="hold">
                            <p:stCondLst>
                              <p:cond delay="3500"/>
                            </p:stCondLst>
                            <p:childTnLst>
                              <p:par>
                                <p:cTn id="101" presetID="2" presetClass="entr" presetSubtype="1" fill="hold" nodeType="afterEffect">
                                  <p:stCondLst>
                                    <p:cond delay="0"/>
                                  </p:stCondLst>
                                  <p:childTnLst>
                                    <p:set>
                                      <p:cBhvr>
                                        <p:cTn id="102" dur="1" fill="hold">
                                          <p:stCondLst>
                                            <p:cond delay="0"/>
                                          </p:stCondLst>
                                        </p:cTn>
                                        <p:tgtEl>
                                          <p:spTgt spid="1026"/>
                                        </p:tgtEl>
                                        <p:attrNameLst>
                                          <p:attrName>style.visibility</p:attrName>
                                        </p:attrNameLst>
                                      </p:cBhvr>
                                      <p:to>
                                        <p:strVal val="visible"/>
                                      </p:to>
                                    </p:set>
                                    <p:anim calcmode="lin" valueType="num">
                                      <p:cBhvr additive="base">
                                        <p:cTn id="103" dur="500" fill="hold"/>
                                        <p:tgtEl>
                                          <p:spTgt spid="1026"/>
                                        </p:tgtEl>
                                        <p:attrNameLst>
                                          <p:attrName>ppt_x</p:attrName>
                                        </p:attrNameLst>
                                      </p:cBhvr>
                                      <p:tavLst>
                                        <p:tav tm="0">
                                          <p:val>
                                            <p:strVal val="#ppt_x"/>
                                          </p:val>
                                        </p:tav>
                                        <p:tav tm="100000">
                                          <p:val>
                                            <p:strVal val="#ppt_x"/>
                                          </p:val>
                                        </p:tav>
                                      </p:tavLst>
                                    </p:anim>
                                    <p:anim calcmode="lin" valueType="num">
                                      <p:cBhvr additive="base">
                                        <p:cTn id="104" dur="500" fill="hold"/>
                                        <p:tgtEl>
                                          <p:spTgt spid="1026"/>
                                        </p:tgtEl>
                                        <p:attrNameLst>
                                          <p:attrName>ppt_y</p:attrName>
                                        </p:attrNameLst>
                                      </p:cBhvr>
                                      <p:tavLst>
                                        <p:tav tm="0">
                                          <p:val>
                                            <p:strVal val="0-#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028"/>
                                        </p:tgtEl>
                                        <p:attrNameLst>
                                          <p:attrName>style.visibility</p:attrName>
                                        </p:attrNameLst>
                                      </p:cBhvr>
                                      <p:to>
                                        <p:strVal val="visible"/>
                                      </p:to>
                                    </p:set>
                                    <p:anim calcmode="lin" valueType="num">
                                      <p:cBhvr additive="base">
                                        <p:cTn id="107" dur="500" fill="hold"/>
                                        <p:tgtEl>
                                          <p:spTgt spid="1028"/>
                                        </p:tgtEl>
                                        <p:attrNameLst>
                                          <p:attrName>ppt_x</p:attrName>
                                        </p:attrNameLst>
                                      </p:cBhvr>
                                      <p:tavLst>
                                        <p:tav tm="0">
                                          <p:val>
                                            <p:strVal val="#ppt_x"/>
                                          </p:val>
                                        </p:tav>
                                        <p:tav tm="100000">
                                          <p:val>
                                            <p:strVal val="#ppt_x"/>
                                          </p:val>
                                        </p:tav>
                                      </p:tavLst>
                                    </p:anim>
                                    <p:anim calcmode="lin" valueType="num">
                                      <p:cBhvr additive="base">
                                        <p:cTn id="10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21" grpId="0" animBg="1"/>
      <p:bldP spid="22" grpId="0" animBg="1"/>
      <p:bldP spid="24" grpId="0" animBg="1"/>
      <p:bldP spid="25" grpId="0" animBg="1"/>
      <p:bldP spid="27" grpId="0" animBg="1"/>
      <p:bldP spid="28" grpId="0" animBg="1"/>
      <p:bldP spid="29" grpId="0"/>
      <p:bldP spid="30" grpId="0"/>
      <p:bldP spid="31" grpId="0"/>
      <p:bldP spid="32" grpId="0"/>
      <p:bldP spid="33"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a:stCxn id="13" idx="1"/>
          </p:cNvCxnSpPr>
          <p:nvPr/>
        </p:nvCxnSpPr>
        <p:spPr>
          <a:xfrm flipV="1">
            <a:off x="1397047"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5" idx="1"/>
          </p:cNvCxnSpPr>
          <p:nvPr/>
        </p:nvCxnSpPr>
        <p:spPr>
          <a:xfrm flipV="1">
            <a:off x="3860999"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6" idx="1"/>
          </p:cNvCxnSpPr>
          <p:nvPr/>
        </p:nvCxnSpPr>
        <p:spPr>
          <a:xfrm flipV="1">
            <a:off x="6324952"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17" idx="1"/>
          </p:cNvCxnSpPr>
          <p:nvPr/>
        </p:nvCxnSpPr>
        <p:spPr>
          <a:xfrm flipV="1">
            <a:off x="8788906" y="2032318"/>
            <a:ext cx="0" cy="2919363"/>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520227" y="1988841"/>
            <a:ext cx="1196778" cy="692485"/>
          </a:xfrm>
          <a:prstGeom prst="rect">
            <a:avLst/>
          </a:prstGeom>
          <a:noFill/>
        </p:spPr>
        <p:txBody>
          <a:bodyPr wrap="none" lIns="121908" tIns="60954" rIns="121908" bIns="60954" rtlCol="0">
            <a:spAutoFit/>
          </a:bodyPr>
          <a:lstStyle/>
          <a:p>
            <a:r>
              <a:rPr lang="en-US" altLang="zh-CN" sz="3700" dirty="0">
                <a:solidFill>
                  <a:schemeClr val="accent1"/>
                </a:solidFill>
              </a:rPr>
              <a:t>86%</a:t>
            </a:r>
            <a:endParaRPr lang="zh-CN" altLang="en-US" sz="3700" dirty="0">
              <a:solidFill>
                <a:schemeClr val="accent1"/>
              </a:solidFill>
            </a:endParaRPr>
          </a:p>
        </p:txBody>
      </p:sp>
      <p:sp>
        <p:nvSpPr>
          <p:cNvPr id="31" name="TextBox 30"/>
          <p:cNvSpPr txBox="1"/>
          <p:nvPr/>
        </p:nvSpPr>
        <p:spPr>
          <a:xfrm>
            <a:off x="1477980" y="3084177"/>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3" name="TextBox 32"/>
          <p:cNvSpPr txBox="1"/>
          <p:nvPr/>
        </p:nvSpPr>
        <p:spPr>
          <a:xfrm>
            <a:off x="3963825" y="3084177"/>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4" name="TextBox 33"/>
          <p:cNvSpPr txBox="1"/>
          <p:nvPr/>
        </p:nvSpPr>
        <p:spPr>
          <a:xfrm>
            <a:off x="6373887" y="3102473"/>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5" name="TextBox 34"/>
          <p:cNvSpPr txBox="1"/>
          <p:nvPr/>
        </p:nvSpPr>
        <p:spPr>
          <a:xfrm>
            <a:off x="8869839" y="3084177"/>
            <a:ext cx="2122068" cy="1354217"/>
          </a:xfrm>
          <a:prstGeom prst="rect">
            <a:avLst/>
          </a:prstGeom>
          <a:noFill/>
        </p:spPr>
        <p:txBody>
          <a:bodyPr wrap="square" lIns="121908" tIns="60954" rIns="121908" bIns="60954" rtlCol="0">
            <a:spAutoFit/>
          </a:bodyPr>
          <a:lstStyle/>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a:p>
            <a:pPr>
              <a:lnSpc>
                <a:spcPct val="150000"/>
              </a:lnSpc>
            </a:pPr>
            <a:r>
              <a:rPr lang="zh-CN" altLang="en-US" sz="1300" dirty="0">
                <a:solidFill>
                  <a:schemeClr val="bg1">
                    <a:lumMod val="65000"/>
                  </a:schemeClr>
                </a:solidFill>
              </a:rPr>
              <a:t>单击此处添加段落文本</a:t>
            </a:r>
            <a:endParaRPr lang="en-US" altLang="zh-CN" sz="1300" dirty="0">
              <a:solidFill>
                <a:schemeClr val="bg1">
                  <a:lumMod val="65000"/>
                </a:schemeClr>
              </a:solidFill>
            </a:endParaRPr>
          </a:p>
        </p:txBody>
      </p:sp>
      <p:sp>
        <p:nvSpPr>
          <p:cNvPr id="36" name="TextBox 35"/>
          <p:cNvSpPr txBox="1"/>
          <p:nvPr/>
        </p:nvSpPr>
        <p:spPr>
          <a:xfrm>
            <a:off x="4018588" y="2014393"/>
            <a:ext cx="992023" cy="697627"/>
          </a:xfrm>
          <a:prstGeom prst="rect">
            <a:avLst/>
          </a:prstGeom>
          <a:noFill/>
        </p:spPr>
        <p:txBody>
          <a:bodyPr wrap="none" lIns="121908" tIns="60954" rIns="121908" bIns="60954" rtlCol="0">
            <a:spAutoFit/>
          </a:bodyPr>
          <a:lstStyle/>
          <a:p>
            <a:r>
              <a:rPr lang="en-US" altLang="zh-CN" sz="3700" dirty="0">
                <a:solidFill>
                  <a:schemeClr val="accent2"/>
                </a:solidFill>
              </a:rPr>
              <a:t>3</a:t>
            </a:r>
            <a:r>
              <a:rPr lang="zh-CN" altLang="en-US" sz="3700" dirty="0">
                <a:solidFill>
                  <a:schemeClr val="accent2"/>
                </a:solidFill>
              </a:rPr>
              <a:t>件</a:t>
            </a:r>
          </a:p>
        </p:txBody>
      </p:sp>
      <p:sp>
        <p:nvSpPr>
          <p:cNvPr id="37" name="TextBox 36"/>
          <p:cNvSpPr txBox="1"/>
          <p:nvPr/>
        </p:nvSpPr>
        <p:spPr>
          <a:xfrm>
            <a:off x="6482019" y="1988841"/>
            <a:ext cx="992023" cy="697627"/>
          </a:xfrm>
          <a:prstGeom prst="rect">
            <a:avLst/>
          </a:prstGeom>
          <a:noFill/>
        </p:spPr>
        <p:txBody>
          <a:bodyPr wrap="none" lIns="121908" tIns="60954" rIns="121908" bIns="60954" rtlCol="0">
            <a:spAutoFit/>
          </a:bodyPr>
          <a:lstStyle/>
          <a:p>
            <a:r>
              <a:rPr lang="en-US" altLang="zh-CN" sz="3700" dirty="0">
                <a:solidFill>
                  <a:schemeClr val="accent3"/>
                </a:solidFill>
              </a:rPr>
              <a:t>4</a:t>
            </a:r>
            <a:r>
              <a:rPr lang="zh-CN" altLang="en-US" sz="3700" dirty="0">
                <a:solidFill>
                  <a:schemeClr val="accent3"/>
                </a:solidFill>
              </a:rPr>
              <a:t>项</a:t>
            </a:r>
          </a:p>
        </p:txBody>
      </p:sp>
      <p:sp>
        <p:nvSpPr>
          <p:cNvPr id="38" name="TextBox 37"/>
          <p:cNvSpPr txBox="1"/>
          <p:nvPr/>
        </p:nvSpPr>
        <p:spPr>
          <a:xfrm>
            <a:off x="8938852" y="1988841"/>
            <a:ext cx="1514173" cy="692485"/>
          </a:xfrm>
          <a:prstGeom prst="rect">
            <a:avLst/>
          </a:prstGeom>
          <a:noFill/>
        </p:spPr>
        <p:txBody>
          <a:bodyPr wrap="none" lIns="121908" tIns="60954" rIns="121908" bIns="60954" rtlCol="0">
            <a:spAutoFit/>
          </a:bodyPr>
          <a:lstStyle/>
          <a:p>
            <a:r>
              <a:rPr lang="en-US" altLang="zh-CN" sz="3700" dirty="0">
                <a:solidFill>
                  <a:schemeClr val="accent4"/>
                </a:solidFill>
              </a:rPr>
              <a:t>500</a:t>
            </a:r>
            <a:r>
              <a:rPr lang="zh-CN" altLang="en-US" sz="3700" dirty="0">
                <a:solidFill>
                  <a:schemeClr val="accent4"/>
                </a:solidFill>
              </a:rPr>
              <a:t>万</a:t>
            </a:r>
          </a:p>
        </p:txBody>
      </p:sp>
      <p:grpSp>
        <p:nvGrpSpPr>
          <p:cNvPr id="4" name="组合 3"/>
          <p:cNvGrpSpPr/>
          <p:nvPr/>
        </p:nvGrpSpPr>
        <p:grpSpPr>
          <a:xfrm>
            <a:off x="6324953" y="4746168"/>
            <a:ext cx="2203001" cy="411024"/>
            <a:chOff x="4743736" y="3559626"/>
            <a:chExt cx="1652466" cy="308268"/>
          </a:xfrm>
        </p:grpSpPr>
        <p:sp>
          <p:nvSpPr>
            <p:cNvPr id="16" name="圆角矩形 15"/>
            <p:cNvSpPr/>
            <p:nvPr/>
          </p:nvSpPr>
          <p:spPr>
            <a:xfrm>
              <a:off x="4743736" y="3559626"/>
              <a:ext cx="1652466" cy="30826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获奖</a:t>
              </a:r>
            </a:p>
          </p:txBody>
        </p:sp>
        <p:sp>
          <p:nvSpPr>
            <p:cNvPr id="40" name="Freeform 7"/>
            <p:cNvSpPr>
              <a:spLocks noEditPoints="1"/>
            </p:cNvSpPr>
            <p:nvPr/>
          </p:nvSpPr>
          <p:spPr bwMode="auto">
            <a:xfrm>
              <a:off x="4827829" y="3621505"/>
              <a:ext cx="198396" cy="203560"/>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3861001" y="4746168"/>
            <a:ext cx="2203001" cy="411024"/>
            <a:chOff x="2895531" y="3559626"/>
            <a:chExt cx="1652466" cy="308268"/>
          </a:xfrm>
        </p:grpSpPr>
        <p:sp>
          <p:nvSpPr>
            <p:cNvPr id="15" name="圆角矩形 14"/>
            <p:cNvSpPr/>
            <p:nvPr/>
          </p:nvSpPr>
          <p:spPr>
            <a:xfrm>
              <a:off x="2895531" y="3559626"/>
              <a:ext cx="1652466" cy="308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大事件</a:t>
              </a:r>
            </a:p>
          </p:txBody>
        </p:sp>
        <p:sp>
          <p:nvSpPr>
            <p:cNvPr id="43" name="Freeform 13"/>
            <p:cNvSpPr>
              <a:spLocks noEditPoints="1"/>
            </p:cNvSpPr>
            <p:nvPr/>
          </p:nvSpPr>
          <p:spPr bwMode="auto">
            <a:xfrm>
              <a:off x="2971391" y="3632825"/>
              <a:ext cx="210380" cy="170542"/>
            </a:xfrm>
            <a:custGeom>
              <a:avLst/>
              <a:gdLst>
                <a:gd name="T0" fmla="*/ 234 w 470"/>
                <a:gd name="T1" fmla="*/ 381 h 381"/>
                <a:gd name="T2" fmla="*/ 0 w 470"/>
                <a:gd name="T3" fmla="*/ 119 h 381"/>
                <a:gd name="T4" fmla="*/ 87 w 470"/>
                <a:gd name="T5" fmla="*/ 0 h 381"/>
                <a:gd name="T6" fmla="*/ 380 w 470"/>
                <a:gd name="T7" fmla="*/ 0 h 381"/>
                <a:gd name="T8" fmla="*/ 470 w 470"/>
                <a:gd name="T9" fmla="*/ 119 h 381"/>
                <a:gd name="T10" fmla="*/ 234 w 470"/>
                <a:gd name="T11" fmla="*/ 381 h 381"/>
                <a:gd name="T12" fmla="*/ 300 w 470"/>
                <a:gd name="T13" fmla="*/ 152 h 381"/>
                <a:gd name="T14" fmla="*/ 234 w 470"/>
                <a:gd name="T15" fmla="*/ 161 h 381"/>
                <a:gd name="T16" fmla="*/ 170 w 470"/>
                <a:gd name="T17" fmla="*/ 152 h 381"/>
                <a:gd name="T18" fmla="*/ 234 w 470"/>
                <a:gd name="T19" fmla="*/ 291 h 381"/>
                <a:gd name="T20" fmla="*/ 300 w 470"/>
                <a:gd name="T21" fmla="*/ 152 h 381"/>
                <a:gd name="T22" fmla="*/ 331 w 470"/>
                <a:gd name="T23" fmla="*/ 145 h 381"/>
                <a:gd name="T24" fmla="*/ 267 w 470"/>
                <a:gd name="T25" fmla="*/ 286 h 381"/>
                <a:gd name="T26" fmla="*/ 395 w 470"/>
                <a:gd name="T27" fmla="*/ 135 h 381"/>
                <a:gd name="T28" fmla="*/ 331 w 470"/>
                <a:gd name="T29" fmla="*/ 145 h 381"/>
                <a:gd name="T30" fmla="*/ 203 w 470"/>
                <a:gd name="T31" fmla="*/ 286 h 381"/>
                <a:gd name="T32" fmla="*/ 137 w 470"/>
                <a:gd name="T33" fmla="*/ 145 h 381"/>
                <a:gd name="T34" fmla="*/ 73 w 470"/>
                <a:gd name="T35" fmla="*/ 135 h 381"/>
                <a:gd name="T36" fmla="*/ 203 w 470"/>
                <a:gd name="T37" fmla="*/ 286 h 381"/>
                <a:gd name="T38" fmla="*/ 69 w 470"/>
                <a:gd name="T39" fmla="*/ 104 h 381"/>
                <a:gd name="T40" fmla="*/ 168 w 470"/>
                <a:gd name="T41" fmla="*/ 121 h 381"/>
                <a:gd name="T42" fmla="*/ 170 w 470"/>
                <a:gd name="T43" fmla="*/ 119 h 381"/>
                <a:gd name="T44" fmla="*/ 147 w 470"/>
                <a:gd name="T45" fmla="*/ 119 h 381"/>
                <a:gd name="T46" fmla="*/ 109 w 470"/>
                <a:gd name="T47" fmla="*/ 55 h 381"/>
                <a:gd name="T48" fmla="*/ 69 w 470"/>
                <a:gd name="T49" fmla="*/ 104 h 381"/>
                <a:gd name="T50" fmla="*/ 132 w 470"/>
                <a:gd name="T51" fmla="*/ 45 h 381"/>
                <a:gd name="T52" fmla="*/ 173 w 470"/>
                <a:gd name="T53" fmla="*/ 114 h 381"/>
                <a:gd name="T54" fmla="*/ 220 w 470"/>
                <a:gd name="T55" fmla="*/ 45 h 381"/>
                <a:gd name="T56" fmla="*/ 132 w 470"/>
                <a:gd name="T57" fmla="*/ 45 h 381"/>
                <a:gd name="T58" fmla="*/ 194 w 470"/>
                <a:gd name="T59" fmla="*/ 126 h 381"/>
                <a:gd name="T60" fmla="*/ 234 w 470"/>
                <a:gd name="T61" fmla="*/ 133 h 381"/>
                <a:gd name="T62" fmla="*/ 274 w 470"/>
                <a:gd name="T63" fmla="*/ 126 h 381"/>
                <a:gd name="T64" fmla="*/ 234 w 470"/>
                <a:gd name="T65" fmla="*/ 67 h 381"/>
                <a:gd name="T66" fmla="*/ 194 w 470"/>
                <a:gd name="T67" fmla="*/ 126 h 381"/>
                <a:gd name="T68" fmla="*/ 248 w 470"/>
                <a:gd name="T69" fmla="*/ 45 h 381"/>
                <a:gd name="T70" fmla="*/ 295 w 470"/>
                <a:gd name="T71" fmla="*/ 114 h 381"/>
                <a:gd name="T72" fmla="*/ 338 w 470"/>
                <a:gd name="T73" fmla="*/ 45 h 381"/>
                <a:gd name="T74" fmla="*/ 248 w 470"/>
                <a:gd name="T75" fmla="*/ 45 h 381"/>
                <a:gd name="T76" fmla="*/ 359 w 470"/>
                <a:gd name="T77" fmla="*/ 55 h 381"/>
                <a:gd name="T78" fmla="*/ 321 w 470"/>
                <a:gd name="T79" fmla="*/ 119 h 381"/>
                <a:gd name="T80" fmla="*/ 298 w 470"/>
                <a:gd name="T81" fmla="*/ 119 h 381"/>
                <a:gd name="T82" fmla="*/ 300 w 470"/>
                <a:gd name="T83" fmla="*/ 121 h 381"/>
                <a:gd name="T84" fmla="*/ 399 w 470"/>
                <a:gd name="T85" fmla="*/ 104 h 381"/>
                <a:gd name="T86" fmla="*/ 359 w 470"/>
                <a:gd name="T87" fmla="*/ 5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381">
                  <a:moveTo>
                    <a:pt x="234" y="381"/>
                  </a:moveTo>
                  <a:lnTo>
                    <a:pt x="0" y="119"/>
                  </a:lnTo>
                  <a:lnTo>
                    <a:pt x="87" y="0"/>
                  </a:lnTo>
                  <a:lnTo>
                    <a:pt x="380" y="0"/>
                  </a:lnTo>
                  <a:lnTo>
                    <a:pt x="470" y="119"/>
                  </a:lnTo>
                  <a:lnTo>
                    <a:pt x="234" y="381"/>
                  </a:lnTo>
                  <a:close/>
                  <a:moveTo>
                    <a:pt x="300" y="152"/>
                  </a:moveTo>
                  <a:lnTo>
                    <a:pt x="234" y="161"/>
                  </a:lnTo>
                  <a:lnTo>
                    <a:pt x="170" y="152"/>
                  </a:lnTo>
                  <a:lnTo>
                    <a:pt x="234" y="291"/>
                  </a:lnTo>
                  <a:lnTo>
                    <a:pt x="300" y="152"/>
                  </a:lnTo>
                  <a:close/>
                  <a:moveTo>
                    <a:pt x="331" y="145"/>
                  </a:moveTo>
                  <a:lnTo>
                    <a:pt x="267" y="286"/>
                  </a:lnTo>
                  <a:lnTo>
                    <a:pt x="395" y="135"/>
                  </a:lnTo>
                  <a:lnTo>
                    <a:pt x="331" y="145"/>
                  </a:lnTo>
                  <a:close/>
                  <a:moveTo>
                    <a:pt x="203" y="286"/>
                  </a:moveTo>
                  <a:lnTo>
                    <a:pt x="137" y="145"/>
                  </a:lnTo>
                  <a:lnTo>
                    <a:pt x="73" y="135"/>
                  </a:lnTo>
                  <a:lnTo>
                    <a:pt x="203" y="286"/>
                  </a:lnTo>
                  <a:close/>
                  <a:moveTo>
                    <a:pt x="69" y="104"/>
                  </a:moveTo>
                  <a:lnTo>
                    <a:pt x="168" y="121"/>
                  </a:lnTo>
                  <a:lnTo>
                    <a:pt x="170" y="119"/>
                  </a:lnTo>
                  <a:lnTo>
                    <a:pt x="147" y="119"/>
                  </a:lnTo>
                  <a:lnTo>
                    <a:pt x="109" y="55"/>
                  </a:lnTo>
                  <a:lnTo>
                    <a:pt x="69" y="104"/>
                  </a:lnTo>
                  <a:close/>
                  <a:moveTo>
                    <a:pt x="132" y="45"/>
                  </a:moveTo>
                  <a:lnTo>
                    <a:pt x="173" y="114"/>
                  </a:lnTo>
                  <a:lnTo>
                    <a:pt x="220" y="45"/>
                  </a:lnTo>
                  <a:lnTo>
                    <a:pt x="132" y="45"/>
                  </a:lnTo>
                  <a:close/>
                  <a:moveTo>
                    <a:pt x="194" y="126"/>
                  </a:moveTo>
                  <a:lnTo>
                    <a:pt x="234" y="133"/>
                  </a:lnTo>
                  <a:lnTo>
                    <a:pt x="274" y="126"/>
                  </a:lnTo>
                  <a:lnTo>
                    <a:pt x="234" y="67"/>
                  </a:lnTo>
                  <a:lnTo>
                    <a:pt x="194" y="126"/>
                  </a:lnTo>
                  <a:close/>
                  <a:moveTo>
                    <a:pt x="248" y="45"/>
                  </a:moveTo>
                  <a:lnTo>
                    <a:pt x="295" y="114"/>
                  </a:lnTo>
                  <a:lnTo>
                    <a:pt x="338" y="45"/>
                  </a:lnTo>
                  <a:lnTo>
                    <a:pt x="248" y="45"/>
                  </a:lnTo>
                  <a:close/>
                  <a:moveTo>
                    <a:pt x="359" y="55"/>
                  </a:moveTo>
                  <a:lnTo>
                    <a:pt x="321" y="119"/>
                  </a:lnTo>
                  <a:lnTo>
                    <a:pt x="298" y="119"/>
                  </a:lnTo>
                  <a:lnTo>
                    <a:pt x="300" y="121"/>
                  </a:lnTo>
                  <a:lnTo>
                    <a:pt x="399" y="104"/>
                  </a:lnTo>
                  <a:lnTo>
                    <a:pt x="359" y="55"/>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 name="组合 1"/>
          <p:cNvGrpSpPr/>
          <p:nvPr/>
        </p:nvGrpSpPr>
        <p:grpSpPr>
          <a:xfrm>
            <a:off x="1397048" y="4746168"/>
            <a:ext cx="2203001" cy="411024"/>
            <a:chOff x="1047326" y="3559626"/>
            <a:chExt cx="1652466" cy="308268"/>
          </a:xfrm>
        </p:grpSpPr>
        <p:sp>
          <p:nvSpPr>
            <p:cNvPr id="13" name="圆角矩形 12"/>
            <p:cNvSpPr/>
            <p:nvPr/>
          </p:nvSpPr>
          <p:spPr>
            <a:xfrm>
              <a:off x="1047326" y="3559626"/>
              <a:ext cx="1652466" cy="3082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计划完成情况</a:t>
              </a:r>
            </a:p>
          </p:txBody>
        </p:sp>
        <p:sp>
          <p:nvSpPr>
            <p:cNvPr id="46" name="Freeform 18"/>
            <p:cNvSpPr>
              <a:spLocks noEditPoints="1"/>
            </p:cNvSpPr>
            <p:nvPr/>
          </p:nvSpPr>
          <p:spPr bwMode="auto">
            <a:xfrm>
              <a:off x="1130198" y="3600747"/>
              <a:ext cx="215851" cy="212145"/>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8788907" y="4746168"/>
            <a:ext cx="2203001" cy="411024"/>
            <a:chOff x="6591942" y="3559626"/>
            <a:chExt cx="1652466" cy="308268"/>
          </a:xfrm>
        </p:grpSpPr>
        <p:sp>
          <p:nvSpPr>
            <p:cNvPr id="17" name="圆角矩形 16"/>
            <p:cNvSpPr/>
            <p:nvPr/>
          </p:nvSpPr>
          <p:spPr>
            <a:xfrm>
              <a:off x="6591942" y="3559626"/>
              <a:ext cx="1652466" cy="30826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dirty="0"/>
                <a:t>销售额</a:t>
              </a:r>
            </a:p>
          </p:txBody>
        </p:sp>
        <p:sp>
          <p:nvSpPr>
            <p:cNvPr id="49" name="Freeform 23"/>
            <p:cNvSpPr>
              <a:spLocks noEditPoints="1"/>
            </p:cNvSpPr>
            <p:nvPr/>
          </p:nvSpPr>
          <p:spPr bwMode="auto">
            <a:xfrm>
              <a:off x="6694478" y="3616112"/>
              <a:ext cx="153946" cy="203968"/>
            </a:xfrm>
            <a:custGeom>
              <a:avLst/>
              <a:gdLst>
                <a:gd name="T0" fmla="*/ 9 w 151"/>
                <a:gd name="T1" fmla="*/ 0 h 200"/>
                <a:gd name="T2" fmla="*/ 0 w 151"/>
                <a:gd name="T3" fmla="*/ 191 h 200"/>
                <a:gd name="T4" fmla="*/ 142 w 151"/>
                <a:gd name="T5" fmla="*/ 200 h 200"/>
                <a:gd name="T6" fmla="*/ 151 w 151"/>
                <a:gd name="T7" fmla="*/ 10 h 200"/>
                <a:gd name="T8" fmla="*/ 50 w 151"/>
                <a:gd name="T9" fmla="*/ 161 h 200"/>
                <a:gd name="T10" fmla="*/ 29 w 151"/>
                <a:gd name="T11" fmla="*/ 165 h 200"/>
                <a:gd name="T12" fmla="*/ 24 w 151"/>
                <a:gd name="T13" fmla="*/ 152 h 200"/>
                <a:gd name="T14" fmla="*/ 46 w 151"/>
                <a:gd name="T15" fmla="*/ 148 h 200"/>
                <a:gd name="T16" fmla="*/ 50 w 151"/>
                <a:gd name="T17" fmla="*/ 161 h 200"/>
                <a:gd name="T18" fmla="*/ 46 w 151"/>
                <a:gd name="T19" fmla="*/ 137 h 200"/>
                <a:gd name="T20" fmla="*/ 24 w 151"/>
                <a:gd name="T21" fmla="*/ 133 h 200"/>
                <a:gd name="T22" fmla="*/ 29 w 151"/>
                <a:gd name="T23" fmla="*/ 120 h 200"/>
                <a:gd name="T24" fmla="*/ 50 w 151"/>
                <a:gd name="T25" fmla="*/ 124 h 200"/>
                <a:gd name="T26" fmla="*/ 50 w 151"/>
                <a:gd name="T27" fmla="*/ 105 h 200"/>
                <a:gd name="T28" fmla="*/ 29 w 151"/>
                <a:gd name="T29" fmla="*/ 109 h 200"/>
                <a:gd name="T30" fmla="*/ 24 w 151"/>
                <a:gd name="T31" fmla="*/ 96 h 200"/>
                <a:gd name="T32" fmla="*/ 46 w 151"/>
                <a:gd name="T33" fmla="*/ 92 h 200"/>
                <a:gd name="T34" fmla="*/ 50 w 151"/>
                <a:gd name="T35" fmla="*/ 105 h 200"/>
                <a:gd name="T36" fmla="*/ 83 w 151"/>
                <a:gd name="T37" fmla="*/ 165 h 200"/>
                <a:gd name="T38" fmla="*/ 63 w 151"/>
                <a:gd name="T39" fmla="*/ 161 h 200"/>
                <a:gd name="T40" fmla="*/ 67 w 151"/>
                <a:gd name="T41" fmla="*/ 148 h 200"/>
                <a:gd name="T42" fmla="*/ 88 w 151"/>
                <a:gd name="T43" fmla="*/ 152 h 200"/>
                <a:gd name="T44" fmla="*/ 88 w 151"/>
                <a:gd name="T45" fmla="*/ 133 h 200"/>
                <a:gd name="T46" fmla="*/ 67 w 151"/>
                <a:gd name="T47" fmla="*/ 137 h 200"/>
                <a:gd name="T48" fmla="*/ 63 w 151"/>
                <a:gd name="T49" fmla="*/ 124 h 200"/>
                <a:gd name="T50" fmla="*/ 83 w 151"/>
                <a:gd name="T51" fmla="*/ 120 h 200"/>
                <a:gd name="T52" fmla="*/ 88 w 151"/>
                <a:gd name="T53" fmla="*/ 133 h 200"/>
                <a:gd name="T54" fmla="*/ 83 w 151"/>
                <a:gd name="T55" fmla="*/ 109 h 200"/>
                <a:gd name="T56" fmla="*/ 63 w 151"/>
                <a:gd name="T57" fmla="*/ 105 h 200"/>
                <a:gd name="T58" fmla="*/ 67 w 151"/>
                <a:gd name="T59" fmla="*/ 92 h 200"/>
                <a:gd name="T60" fmla="*/ 88 w 151"/>
                <a:gd name="T61" fmla="*/ 96 h 200"/>
                <a:gd name="T62" fmla="*/ 128 w 151"/>
                <a:gd name="T63" fmla="*/ 161 h 200"/>
                <a:gd name="T64" fmla="*/ 104 w 151"/>
                <a:gd name="T65" fmla="*/ 164 h 200"/>
                <a:gd name="T66" fmla="*/ 99 w 151"/>
                <a:gd name="T67" fmla="*/ 152 h 200"/>
                <a:gd name="T68" fmla="*/ 123 w 151"/>
                <a:gd name="T69" fmla="*/ 148 h 200"/>
                <a:gd name="T70" fmla="*/ 128 w 151"/>
                <a:gd name="T71" fmla="*/ 161 h 200"/>
                <a:gd name="T72" fmla="*/ 123 w 151"/>
                <a:gd name="T73" fmla="*/ 136 h 200"/>
                <a:gd name="T74" fmla="*/ 99 w 151"/>
                <a:gd name="T75" fmla="*/ 133 h 200"/>
                <a:gd name="T76" fmla="*/ 104 w 151"/>
                <a:gd name="T77" fmla="*/ 120 h 200"/>
                <a:gd name="T78" fmla="*/ 128 w 151"/>
                <a:gd name="T79" fmla="*/ 124 h 200"/>
                <a:gd name="T80" fmla="*/ 128 w 151"/>
                <a:gd name="T81" fmla="*/ 105 h 200"/>
                <a:gd name="T82" fmla="*/ 104 w 151"/>
                <a:gd name="T83" fmla="*/ 108 h 200"/>
                <a:gd name="T84" fmla="*/ 99 w 151"/>
                <a:gd name="T85" fmla="*/ 96 h 200"/>
                <a:gd name="T86" fmla="*/ 123 w 151"/>
                <a:gd name="T87" fmla="*/ 92 h 200"/>
                <a:gd name="T88" fmla="*/ 128 w 151"/>
                <a:gd name="T89" fmla="*/ 105 h 200"/>
                <a:gd name="T90" fmla="*/ 103 w 151"/>
                <a:gd name="T91" fmla="*/ 72 h 200"/>
                <a:gd name="T92" fmla="*/ 103 w 151"/>
                <a:gd name="T93" fmla="*/ 56 h 200"/>
                <a:gd name="T94" fmla="*/ 130 w 151"/>
                <a:gd name="T95" fmla="*/ 63 h 200"/>
                <a:gd name="T96" fmla="*/ 136 w 151"/>
                <a:gd name="T97" fmla="*/ 42 h 200"/>
                <a:gd name="T98" fmla="*/ 22 w 151"/>
                <a:gd name="T99" fmla="*/ 48 h 200"/>
                <a:gd name="T100" fmla="*/ 16 w 151"/>
                <a:gd name="T101" fmla="*/ 23 h 200"/>
                <a:gd name="T102" fmla="*/ 129 w 151"/>
                <a:gd name="T103" fmla="*/ 16 h 200"/>
                <a:gd name="T104" fmla="*/ 136 w 151"/>
                <a:gd name="T105" fmla="*/ 42 h 200"/>
                <a:gd name="T106" fmla="*/ 120 w 151"/>
                <a:gd name="T107" fmla="*/ 23 h 200"/>
                <a:gd name="T108" fmla="*/ 124 w 151"/>
                <a:gd name="T109" fmla="*/ 45 h 200"/>
                <a:gd name="T110" fmla="*/ 127 w 151"/>
                <a:gd name="T111" fmla="*/ 2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1" h="200">
                  <a:moveTo>
                    <a:pt x="142" y="0"/>
                  </a:moveTo>
                  <a:cubicBezTo>
                    <a:pt x="9" y="0"/>
                    <a:pt x="9" y="0"/>
                    <a:pt x="9" y="0"/>
                  </a:cubicBezTo>
                  <a:cubicBezTo>
                    <a:pt x="4" y="0"/>
                    <a:pt x="0" y="4"/>
                    <a:pt x="0" y="10"/>
                  </a:cubicBezTo>
                  <a:cubicBezTo>
                    <a:pt x="0" y="191"/>
                    <a:pt x="0" y="191"/>
                    <a:pt x="0" y="191"/>
                  </a:cubicBezTo>
                  <a:cubicBezTo>
                    <a:pt x="0" y="196"/>
                    <a:pt x="4" y="200"/>
                    <a:pt x="9" y="200"/>
                  </a:cubicBezTo>
                  <a:cubicBezTo>
                    <a:pt x="142" y="200"/>
                    <a:pt x="142" y="200"/>
                    <a:pt x="142" y="200"/>
                  </a:cubicBezTo>
                  <a:cubicBezTo>
                    <a:pt x="147" y="200"/>
                    <a:pt x="151" y="196"/>
                    <a:pt x="151" y="191"/>
                  </a:cubicBezTo>
                  <a:cubicBezTo>
                    <a:pt x="151" y="10"/>
                    <a:pt x="151" y="10"/>
                    <a:pt x="151" y="10"/>
                  </a:cubicBezTo>
                  <a:cubicBezTo>
                    <a:pt x="151" y="4"/>
                    <a:pt x="147" y="0"/>
                    <a:pt x="142" y="0"/>
                  </a:cubicBezTo>
                  <a:close/>
                  <a:moveTo>
                    <a:pt x="50" y="161"/>
                  </a:moveTo>
                  <a:cubicBezTo>
                    <a:pt x="50" y="163"/>
                    <a:pt x="48" y="165"/>
                    <a:pt x="46" y="165"/>
                  </a:cubicBezTo>
                  <a:cubicBezTo>
                    <a:pt x="29" y="165"/>
                    <a:pt x="29" y="165"/>
                    <a:pt x="29" y="165"/>
                  </a:cubicBezTo>
                  <a:cubicBezTo>
                    <a:pt x="26" y="165"/>
                    <a:pt x="24" y="163"/>
                    <a:pt x="24" y="161"/>
                  </a:cubicBezTo>
                  <a:cubicBezTo>
                    <a:pt x="24" y="152"/>
                    <a:pt x="24" y="152"/>
                    <a:pt x="24" y="152"/>
                  </a:cubicBezTo>
                  <a:cubicBezTo>
                    <a:pt x="24" y="150"/>
                    <a:pt x="26" y="148"/>
                    <a:pt x="29" y="148"/>
                  </a:cubicBezTo>
                  <a:cubicBezTo>
                    <a:pt x="46" y="148"/>
                    <a:pt x="46" y="148"/>
                    <a:pt x="46" y="148"/>
                  </a:cubicBezTo>
                  <a:cubicBezTo>
                    <a:pt x="48" y="148"/>
                    <a:pt x="50" y="150"/>
                    <a:pt x="50" y="152"/>
                  </a:cubicBezTo>
                  <a:lnTo>
                    <a:pt x="50" y="161"/>
                  </a:lnTo>
                  <a:close/>
                  <a:moveTo>
                    <a:pt x="50" y="133"/>
                  </a:moveTo>
                  <a:cubicBezTo>
                    <a:pt x="50" y="135"/>
                    <a:pt x="48" y="137"/>
                    <a:pt x="46" y="137"/>
                  </a:cubicBezTo>
                  <a:cubicBezTo>
                    <a:pt x="29" y="137"/>
                    <a:pt x="29" y="137"/>
                    <a:pt x="29" y="137"/>
                  </a:cubicBezTo>
                  <a:cubicBezTo>
                    <a:pt x="26" y="137"/>
                    <a:pt x="24" y="135"/>
                    <a:pt x="24" y="133"/>
                  </a:cubicBezTo>
                  <a:cubicBezTo>
                    <a:pt x="24" y="124"/>
                    <a:pt x="24" y="124"/>
                    <a:pt x="24" y="124"/>
                  </a:cubicBezTo>
                  <a:cubicBezTo>
                    <a:pt x="24" y="122"/>
                    <a:pt x="26" y="120"/>
                    <a:pt x="29" y="120"/>
                  </a:cubicBezTo>
                  <a:cubicBezTo>
                    <a:pt x="46" y="120"/>
                    <a:pt x="46" y="120"/>
                    <a:pt x="46" y="120"/>
                  </a:cubicBezTo>
                  <a:cubicBezTo>
                    <a:pt x="48" y="120"/>
                    <a:pt x="50" y="122"/>
                    <a:pt x="50" y="124"/>
                  </a:cubicBezTo>
                  <a:lnTo>
                    <a:pt x="50" y="133"/>
                  </a:lnTo>
                  <a:close/>
                  <a:moveTo>
                    <a:pt x="50" y="105"/>
                  </a:moveTo>
                  <a:cubicBezTo>
                    <a:pt x="50" y="107"/>
                    <a:pt x="48" y="109"/>
                    <a:pt x="46" y="109"/>
                  </a:cubicBezTo>
                  <a:cubicBezTo>
                    <a:pt x="29" y="109"/>
                    <a:pt x="29" y="109"/>
                    <a:pt x="29" y="109"/>
                  </a:cubicBezTo>
                  <a:cubicBezTo>
                    <a:pt x="26" y="109"/>
                    <a:pt x="24" y="107"/>
                    <a:pt x="24" y="105"/>
                  </a:cubicBezTo>
                  <a:cubicBezTo>
                    <a:pt x="24" y="96"/>
                    <a:pt x="24" y="96"/>
                    <a:pt x="24" y="96"/>
                  </a:cubicBezTo>
                  <a:cubicBezTo>
                    <a:pt x="24" y="94"/>
                    <a:pt x="26" y="92"/>
                    <a:pt x="29" y="92"/>
                  </a:cubicBezTo>
                  <a:cubicBezTo>
                    <a:pt x="46" y="92"/>
                    <a:pt x="46" y="92"/>
                    <a:pt x="46" y="92"/>
                  </a:cubicBezTo>
                  <a:cubicBezTo>
                    <a:pt x="48" y="92"/>
                    <a:pt x="50" y="94"/>
                    <a:pt x="50" y="96"/>
                  </a:cubicBezTo>
                  <a:lnTo>
                    <a:pt x="50" y="105"/>
                  </a:lnTo>
                  <a:close/>
                  <a:moveTo>
                    <a:pt x="88" y="161"/>
                  </a:moveTo>
                  <a:cubicBezTo>
                    <a:pt x="88" y="163"/>
                    <a:pt x="86" y="165"/>
                    <a:pt x="83" y="165"/>
                  </a:cubicBezTo>
                  <a:cubicBezTo>
                    <a:pt x="67" y="165"/>
                    <a:pt x="67" y="165"/>
                    <a:pt x="67" y="165"/>
                  </a:cubicBezTo>
                  <a:cubicBezTo>
                    <a:pt x="65" y="165"/>
                    <a:pt x="63" y="163"/>
                    <a:pt x="63" y="161"/>
                  </a:cubicBezTo>
                  <a:cubicBezTo>
                    <a:pt x="63" y="152"/>
                    <a:pt x="63" y="152"/>
                    <a:pt x="63" y="152"/>
                  </a:cubicBezTo>
                  <a:cubicBezTo>
                    <a:pt x="63" y="150"/>
                    <a:pt x="65" y="148"/>
                    <a:pt x="67" y="148"/>
                  </a:cubicBezTo>
                  <a:cubicBezTo>
                    <a:pt x="83" y="148"/>
                    <a:pt x="83" y="148"/>
                    <a:pt x="83" y="148"/>
                  </a:cubicBezTo>
                  <a:cubicBezTo>
                    <a:pt x="86" y="148"/>
                    <a:pt x="88" y="150"/>
                    <a:pt x="88" y="152"/>
                  </a:cubicBezTo>
                  <a:lnTo>
                    <a:pt x="88" y="161"/>
                  </a:lnTo>
                  <a:close/>
                  <a:moveTo>
                    <a:pt x="88" y="133"/>
                  </a:moveTo>
                  <a:cubicBezTo>
                    <a:pt x="88" y="135"/>
                    <a:pt x="86" y="137"/>
                    <a:pt x="83" y="137"/>
                  </a:cubicBezTo>
                  <a:cubicBezTo>
                    <a:pt x="67" y="137"/>
                    <a:pt x="67" y="137"/>
                    <a:pt x="67" y="137"/>
                  </a:cubicBezTo>
                  <a:cubicBezTo>
                    <a:pt x="65" y="137"/>
                    <a:pt x="63" y="135"/>
                    <a:pt x="63" y="133"/>
                  </a:cubicBezTo>
                  <a:cubicBezTo>
                    <a:pt x="63" y="124"/>
                    <a:pt x="63" y="124"/>
                    <a:pt x="63" y="124"/>
                  </a:cubicBezTo>
                  <a:cubicBezTo>
                    <a:pt x="63" y="122"/>
                    <a:pt x="65" y="120"/>
                    <a:pt x="67" y="120"/>
                  </a:cubicBezTo>
                  <a:cubicBezTo>
                    <a:pt x="83" y="120"/>
                    <a:pt x="83" y="120"/>
                    <a:pt x="83" y="120"/>
                  </a:cubicBezTo>
                  <a:cubicBezTo>
                    <a:pt x="86" y="120"/>
                    <a:pt x="88" y="122"/>
                    <a:pt x="88" y="124"/>
                  </a:cubicBezTo>
                  <a:lnTo>
                    <a:pt x="88" y="133"/>
                  </a:lnTo>
                  <a:close/>
                  <a:moveTo>
                    <a:pt x="88" y="105"/>
                  </a:moveTo>
                  <a:cubicBezTo>
                    <a:pt x="88" y="107"/>
                    <a:pt x="86" y="109"/>
                    <a:pt x="83" y="109"/>
                  </a:cubicBezTo>
                  <a:cubicBezTo>
                    <a:pt x="67" y="109"/>
                    <a:pt x="67" y="109"/>
                    <a:pt x="67" y="109"/>
                  </a:cubicBezTo>
                  <a:cubicBezTo>
                    <a:pt x="65" y="109"/>
                    <a:pt x="63" y="107"/>
                    <a:pt x="63" y="105"/>
                  </a:cubicBezTo>
                  <a:cubicBezTo>
                    <a:pt x="63" y="96"/>
                    <a:pt x="63" y="96"/>
                    <a:pt x="63" y="96"/>
                  </a:cubicBezTo>
                  <a:cubicBezTo>
                    <a:pt x="63" y="94"/>
                    <a:pt x="65" y="92"/>
                    <a:pt x="67" y="92"/>
                  </a:cubicBezTo>
                  <a:cubicBezTo>
                    <a:pt x="83" y="92"/>
                    <a:pt x="83" y="92"/>
                    <a:pt x="83" y="92"/>
                  </a:cubicBezTo>
                  <a:cubicBezTo>
                    <a:pt x="86" y="92"/>
                    <a:pt x="88" y="94"/>
                    <a:pt x="88" y="96"/>
                  </a:cubicBezTo>
                  <a:lnTo>
                    <a:pt x="88" y="105"/>
                  </a:lnTo>
                  <a:close/>
                  <a:moveTo>
                    <a:pt x="128" y="161"/>
                  </a:moveTo>
                  <a:cubicBezTo>
                    <a:pt x="128" y="163"/>
                    <a:pt x="125" y="164"/>
                    <a:pt x="123" y="164"/>
                  </a:cubicBezTo>
                  <a:cubicBezTo>
                    <a:pt x="104" y="164"/>
                    <a:pt x="104" y="164"/>
                    <a:pt x="104" y="164"/>
                  </a:cubicBezTo>
                  <a:cubicBezTo>
                    <a:pt x="102" y="164"/>
                    <a:pt x="99" y="163"/>
                    <a:pt x="99" y="161"/>
                  </a:cubicBezTo>
                  <a:cubicBezTo>
                    <a:pt x="99" y="152"/>
                    <a:pt x="99" y="152"/>
                    <a:pt x="99" y="152"/>
                  </a:cubicBezTo>
                  <a:cubicBezTo>
                    <a:pt x="99" y="150"/>
                    <a:pt x="102" y="148"/>
                    <a:pt x="104" y="148"/>
                  </a:cubicBezTo>
                  <a:cubicBezTo>
                    <a:pt x="123" y="148"/>
                    <a:pt x="123" y="148"/>
                    <a:pt x="123" y="148"/>
                  </a:cubicBezTo>
                  <a:cubicBezTo>
                    <a:pt x="125" y="148"/>
                    <a:pt x="128" y="150"/>
                    <a:pt x="128" y="152"/>
                  </a:cubicBezTo>
                  <a:lnTo>
                    <a:pt x="128" y="161"/>
                  </a:lnTo>
                  <a:close/>
                  <a:moveTo>
                    <a:pt x="128" y="133"/>
                  </a:moveTo>
                  <a:cubicBezTo>
                    <a:pt x="128" y="135"/>
                    <a:pt x="125" y="136"/>
                    <a:pt x="123" y="136"/>
                  </a:cubicBezTo>
                  <a:cubicBezTo>
                    <a:pt x="104" y="136"/>
                    <a:pt x="104" y="136"/>
                    <a:pt x="104" y="136"/>
                  </a:cubicBezTo>
                  <a:cubicBezTo>
                    <a:pt x="102" y="136"/>
                    <a:pt x="99" y="135"/>
                    <a:pt x="99" y="133"/>
                  </a:cubicBezTo>
                  <a:cubicBezTo>
                    <a:pt x="99" y="124"/>
                    <a:pt x="99" y="124"/>
                    <a:pt x="99" y="124"/>
                  </a:cubicBezTo>
                  <a:cubicBezTo>
                    <a:pt x="99" y="122"/>
                    <a:pt x="102" y="120"/>
                    <a:pt x="104" y="120"/>
                  </a:cubicBezTo>
                  <a:cubicBezTo>
                    <a:pt x="123" y="120"/>
                    <a:pt x="123" y="120"/>
                    <a:pt x="123" y="120"/>
                  </a:cubicBezTo>
                  <a:cubicBezTo>
                    <a:pt x="125" y="120"/>
                    <a:pt x="128" y="122"/>
                    <a:pt x="128" y="124"/>
                  </a:cubicBezTo>
                  <a:lnTo>
                    <a:pt x="128" y="133"/>
                  </a:lnTo>
                  <a:close/>
                  <a:moveTo>
                    <a:pt x="128" y="105"/>
                  </a:moveTo>
                  <a:cubicBezTo>
                    <a:pt x="128" y="107"/>
                    <a:pt x="125" y="108"/>
                    <a:pt x="123" y="108"/>
                  </a:cubicBezTo>
                  <a:cubicBezTo>
                    <a:pt x="104" y="108"/>
                    <a:pt x="104" y="108"/>
                    <a:pt x="104" y="108"/>
                  </a:cubicBezTo>
                  <a:cubicBezTo>
                    <a:pt x="102" y="108"/>
                    <a:pt x="99" y="107"/>
                    <a:pt x="99" y="105"/>
                  </a:cubicBezTo>
                  <a:cubicBezTo>
                    <a:pt x="99" y="96"/>
                    <a:pt x="99" y="96"/>
                    <a:pt x="99" y="96"/>
                  </a:cubicBezTo>
                  <a:cubicBezTo>
                    <a:pt x="99" y="94"/>
                    <a:pt x="102" y="92"/>
                    <a:pt x="104" y="92"/>
                  </a:cubicBezTo>
                  <a:cubicBezTo>
                    <a:pt x="123" y="92"/>
                    <a:pt x="123" y="92"/>
                    <a:pt x="123" y="92"/>
                  </a:cubicBezTo>
                  <a:cubicBezTo>
                    <a:pt x="125" y="92"/>
                    <a:pt x="128" y="94"/>
                    <a:pt x="128" y="96"/>
                  </a:cubicBezTo>
                  <a:lnTo>
                    <a:pt x="128" y="105"/>
                  </a:lnTo>
                  <a:close/>
                  <a:moveTo>
                    <a:pt x="126" y="72"/>
                  </a:moveTo>
                  <a:cubicBezTo>
                    <a:pt x="103" y="72"/>
                    <a:pt x="103" y="72"/>
                    <a:pt x="103" y="72"/>
                  </a:cubicBezTo>
                  <a:cubicBezTo>
                    <a:pt x="100" y="72"/>
                    <a:pt x="99" y="67"/>
                    <a:pt x="99" y="63"/>
                  </a:cubicBezTo>
                  <a:cubicBezTo>
                    <a:pt x="99" y="60"/>
                    <a:pt x="100" y="56"/>
                    <a:pt x="103" y="56"/>
                  </a:cubicBezTo>
                  <a:cubicBezTo>
                    <a:pt x="126" y="56"/>
                    <a:pt x="126" y="56"/>
                    <a:pt x="126" y="56"/>
                  </a:cubicBezTo>
                  <a:cubicBezTo>
                    <a:pt x="128" y="56"/>
                    <a:pt x="130" y="60"/>
                    <a:pt x="130" y="63"/>
                  </a:cubicBezTo>
                  <a:cubicBezTo>
                    <a:pt x="130" y="67"/>
                    <a:pt x="128" y="72"/>
                    <a:pt x="126" y="72"/>
                  </a:cubicBezTo>
                  <a:close/>
                  <a:moveTo>
                    <a:pt x="136" y="42"/>
                  </a:moveTo>
                  <a:cubicBezTo>
                    <a:pt x="136" y="45"/>
                    <a:pt x="133" y="48"/>
                    <a:pt x="129" y="48"/>
                  </a:cubicBezTo>
                  <a:cubicBezTo>
                    <a:pt x="22" y="48"/>
                    <a:pt x="22" y="48"/>
                    <a:pt x="22" y="48"/>
                  </a:cubicBezTo>
                  <a:cubicBezTo>
                    <a:pt x="19" y="48"/>
                    <a:pt x="16" y="45"/>
                    <a:pt x="16" y="42"/>
                  </a:cubicBezTo>
                  <a:cubicBezTo>
                    <a:pt x="16" y="23"/>
                    <a:pt x="16" y="23"/>
                    <a:pt x="16" y="23"/>
                  </a:cubicBezTo>
                  <a:cubicBezTo>
                    <a:pt x="16" y="19"/>
                    <a:pt x="19" y="16"/>
                    <a:pt x="22" y="16"/>
                  </a:cubicBezTo>
                  <a:cubicBezTo>
                    <a:pt x="129" y="16"/>
                    <a:pt x="129" y="16"/>
                    <a:pt x="129" y="16"/>
                  </a:cubicBezTo>
                  <a:cubicBezTo>
                    <a:pt x="133" y="16"/>
                    <a:pt x="136" y="19"/>
                    <a:pt x="136" y="23"/>
                  </a:cubicBezTo>
                  <a:lnTo>
                    <a:pt x="136" y="42"/>
                  </a:lnTo>
                  <a:close/>
                  <a:moveTo>
                    <a:pt x="124" y="20"/>
                  </a:moveTo>
                  <a:cubicBezTo>
                    <a:pt x="122" y="20"/>
                    <a:pt x="120" y="21"/>
                    <a:pt x="120" y="23"/>
                  </a:cubicBezTo>
                  <a:cubicBezTo>
                    <a:pt x="120" y="42"/>
                    <a:pt x="120" y="42"/>
                    <a:pt x="120" y="42"/>
                  </a:cubicBezTo>
                  <a:cubicBezTo>
                    <a:pt x="120" y="44"/>
                    <a:pt x="122" y="45"/>
                    <a:pt x="124" y="45"/>
                  </a:cubicBezTo>
                  <a:cubicBezTo>
                    <a:pt x="126" y="45"/>
                    <a:pt x="127" y="44"/>
                    <a:pt x="127" y="42"/>
                  </a:cubicBezTo>
                  <a:cubicBezTo>
                    <a:pt x="127" y="23"/>
                    <a:pt x="127" y="23"/>
                    <a:pt x="127" y="23"/>
                  </a:cubicBezTo>
                  <a:cubicBezTo>
                    <a:pt x="127" y="21"/>
                    <a:pt x="126" y="20"/>
                    <a:pt x="124" y="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6" name="标题 5"/>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fltVal val="0"/>
                                          </p:val>
                                        </p:tav>
                                        <p:tav tm="100000">
                                          <p:val>
                                            <p:strVal val="#ppt_w"/>
                                          </p:val>
                                        </p:tav>
                                      </p:tavLst>
                                    </p:anim>
                                    <p:anim calcmode="lin" valueType="num">
                                      <p:cBhvr>
                                        <p:cTn id="17" dur="500" fill="hold"/>
                                        <p:tgtEl>
                                          <p:spTgt spid="27"/>
                                        </p:tgtEl>
                                        <p:attrNameLst>
                                          <p:attrName>ppt_h</p:attrName>
                                        </p:attrNameLst>
                                      </p:cBhvr>
                                      <p:tavLst>
                                        <p:tav tm="0">
                                          <p:val>
                                            <p:fltVal val="0"/>
                                          </p:val>
                                        </p:tav>
                                        <p:tav tm="100000">
                                          <p:val>
                                            <p:strVal val="#ppt_h"/>
                                          </p:val>
                                        </p:tav>
                                      </p:tavLst>
                                    </p:anim>
                                    <p:animEffect transition="in" filter="fade">
                                      <p:cBhvr>
                                        <p:cTn id="18" dur="500"/>
                                        <p:tgtEl>
                                          <p:spTgt spid="27"/>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up)">
                                      <p:cBhvr>
                                        <p:cTn id="22" dur="500"/>
                                        <p:tgtEl>
                                          <p:spTgt spid="31"/>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up)">
                                      <p:cBhvr>
                                        <p:cTn id="41" dur="500"/>
                                        <p:tgtEl>
                                          <p:spTgt spid="33"/>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p:cTn id="54" dur="500" fill="hold"/>
                                        <p:tgtEl>
                                          <p:spTgt spid="37"/>
                                        </p:tgtEl>
                                        <p:attrNameLst>
                                          <p:attrName>ppt_w</p:attrName>
                                        </p:attrNameLst>
                                      </p:cBhvr>
                                      <p:tavLst>
                                        <p:tav tm="0">
                                          <p:val>
                                            <p:fltVal val="0"/>
                                          </p:val>
                                        </p:tav>
                                        <p:tav tm="100000">
                                          <p:val>
                                            <p:strVal val="#ppt_w"/>
                                          </p:val>
                                        </p:tav>
                                      </p:tavLst>
                                    </p:anim>
                                    <p:anim calcmode="lin" valueType="num">
                                      <p:cBhvr>
                                        <p:cTn id="55" dur="500" fill="hold"/>
                                        <p:tgtEl>
                                          <p:spTgt spid="37"/>
                                        </p:tgtEl>
                                        <p:attrNameLst>
                                          <p:attrName>ppt_h</p:attrName>
                                        </p:attrNameLst>
                                      </p:cBhvr>
                                      <p:tavLst>
                                        <p:tav tm="0">
                                          <p:val>
                                            <p:fltVal val="0"/>
                                          </p:val>
                                        </p:tav>
                                        <p:tav tm="100000">
                                          <p:val>
                                            <p:strVal val="#ppt_h"/>
                                          </p:val>
                                        </p:tav>
                                      </p:tavLst>
                                    </p:anim>
                                    <p:animEffect transition="in" filter="fade">
                                      <p:cBhvr>
                                        <p:cTn id="56" dur="500"/>
                                        <p:tgtEl>
                                          <p:spTgt spid="37"/>
                                        </p:tgtEl>
                                      </p:cBhvr>
                                    </p:animEffect>
                                  </p:childTnLst>
                                </p:cTn>
                              </p:par>
                            </p:childTnLst>
                          </p:cTn>
                        </p:par>
                        <p:par>
                          <p:cTn id="57" fill="hold">
                            <p:stCondLst>
                              <p:cond delay="5500"/>
                            </p:stCondLst>
                            <p:childTnLst>
                              <p:par>
                                <p:cTn id="58" presetID="22" presetClass="entr" presetSubtype="1"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up)">
                                      <p:cBhvr>
                                        <p:cTn id="60" dur="500"/>
                                        <p:tgtEl>
                                          <p:spTgt spid="34"/>
                                        </p:tgtEl>
                                      </p:cBhvr>
                                    </p:animEffect>
                                  </p:childTnLst>
                                </p:cTn>
                              </p:par>
                            </p:childTnLst>
                          </p:cTn>
                        </p:par>
                        <p:par>
                          <p:cTn id="61" fill="hold">
                            <p:stCondLst>
                              <p:cond delay="6000"/>
                            </p:stCondLst>
                            <p:childTnLst>
                              <p:par>
                                <p:cTn id="62" presetID="2" presetClass="entr" presetSubtype="4"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par>
                          <p:cTn id="66" fill="hold">
                            <p:stCondLst>
                              <p:cond delay="6500"/>
                            </p:stCondLst>
                            <p:childTnLst>
                              <p:par>
                                <p:cTn id="67" presetID="22" presetClass="entr" presetSubtype="4" fill="hold"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fltVal val="0"/>
                                          </p:val>
                                        </p:tav>
                                        <p:tav tm="100000">
                                          <p:val>
                                            <p:strVal val="#ppt_w"/>
                                          </p:val>
                                        </p:tav>
                                      </p:tavLst>
                                    </p:anim>
                                    <p:anim calcmode="lin" valueType="num">
                                      <p:cBhvr>
                                        <p:cTn id="74" dur="500" fill="hold"/>
                                        <p:tgtEl>
                                          <p:spTgt spid="38"/>
                                        </p:tgtEl>
                                        <p:attrNameLst>
                                          <p:attrName>ppt_h</p:attrName>
                                        </p:attrNameLst>
                                      </p:cBhvr>
                                      <p:tavLst>
                                        <p:tav tm="0">
                                          <p:val>
                                            <p:fltVal val="0"/>
                                          </p:val>
                                        </p:tav>
                                        <p:tav tm="100000">
                                          <p:val>
                                            <p:strVal val="#ppt_h"/>
                                          </p:val>
                                        </p:tav>
                                      </p:tavLst>
                                    </p:anim>
                                    <p:animEffect transition="in" filter="fade">
                                      <p:cBhvr>
                                        <p:cTn id="75" dur="500"/>
                                        <p:tgtEl>
                                          <p:spTgt spid="38"/>
                                        </p:tgtEl>
                                      </p:cBhvr>
                                    </p:animEffect>
                                  </p:childTnLst>
                                </p:cTn>
                              </p:par>
                            </p:childTnLst>
                          </p:cTn>
                        </p:par>
                        <p:par>
                          <p:cTn id="76" fill="hold">
                            <p:stCondLst>
                              <p:cond delay="7500"/>
                            </p:stCondLst>
                            <p:childTnLst>
                              <p:par>
                                <p:cTn id="77" presetID="22" presetClass="entr" presetSubtype="1" fill="hold" grpId="0"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3" grpId="0"/>
      <p:bldP spid="34"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p:nvPr/>
        </p:nvSpPr>
        <p:spPr>
          <a:xfrm>
            <a:off x="795" y="1803397"/>
            <a:ext cx="12190413" cy="2745769"/>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37" name="Rectangle 21"/>
          <p:cNvSpPr/>
          <p:nvPr/>
        </p:nvSpPr>
        <p:spPr>
          <a:xfrm>
            <a:off x="795" y="1803397"/>
            <a:ext cx="12190413" cy="2745769"/>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组合 37"/>
          <p:cNvGrpSpPr/>
          <p:nvPr/>
        </p:nvGrpSpPr>
        <p:grpSpPr>
          <a:xfrm>
            <a:off x="1877182" y="2678267"/>
            <a:ext cx="678217" cy="678305"/>
            <a:chOff x="1749034" y="2518611"/>
            <a:chExt cx="678305" cy="678305"/>
          </a:xfrm>
          <a:effectLst>
            <a:outerShdw blurRad="76200" dir="18900000" sy="23000" kx="-1200000" algn="bl" rotWithShape="0">
              <a:prstClr val="black">
                <a:alpha val="20000"/>
              </a:prstClr>
            </a:outerShdw>
          </a:effectLst>
        </p:grpSpPr>
        <p:sp>
          <p:nvSpPr>
            <p:cNvPr id="39" name="矩形 38"/>
            <p:cNvSpPr/>
            <p:nvPr/>
          </p:nvSpPr>
          <p:spPr>
            <a:xfrm>
              <a:off x="1749034"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bwMode="auto">
            <a:xfrm>
              <a:off x="1876928" y="2640785"/>
              <a:ext cx="422517" cy="409893"/>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p>
          </p:txBody>
        </p:sp>
      </p:grpSp>
      <p:grpSp>
        <p:nvGrpSpPr>
          <p:cNvPr id="41" name="组合 40"/>
          <p:cNvGrpSpPr/>
          <p:nvPr/>
        </p:nvGrpSpPr>
        <p:grpSpPr>
          <a:xfrm>
            <a:off x="7050133" y="2678267"/>
            <a:ext cx="678217" cy="678305"/>
            <a:chOff x="7020885" y="2518611"/>
            <a:chExt cx="678305" cy="678305"/>
          </a:xfrm>
          <a:effectLst>
            <a:outerShdw blurRad="76200" dir="18900000" sy="23000" kx="-1200000" algn="bl" rotWithShape="0">
              <a:prstClr val="black">
                <a:alpha val="20000"/>
              </a:prstClr>
            </a:outerShdw>
          </a:effectLst>
        </p:grpSpPr>
        <p:sp>
          <p:nvSpPr>
            <p:cNvPr id="42" name="矩形 41"/>
            <p:cNvSpPr/>
            <p:nvPr/>
          </p:nvSpPr>
          <p:spPr>
            <a:xfrm>
              <a:off x="7020885" y="2518611"/>
              <a:ext cx="678305" cy="678305"/>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118"/>
            <p:cNvSpPr>
              <a:spLocks noEditPoints="1"/>
            </p:cNvSpPr>
            <p:nvPr/>
          </p:nvSpPr>
          <p:spPr bwMode="auto">
            <a:xfrm>
              <a:off x="7146390" y="2647185"/>
              <a:ext cx="427294" cy="397093"/>
            </a:xfrm>
            <a:custGeom>
              <a:avLst/>
              <a:gdLst>
                <a:gd name="T0" fmla="*/ 80 w 85"/>
                <a:gd name="T1" fmla="*/ 53 h 85"/>
                <a:gd name="T2" fmla="*/ 80 w 85"/>
                <a:gd name="T3" fmla="*/ 80 h 85"/>
                <a:gd name="T4" fmla="*/ 74 w 85"/>
                <a:gd name="T5" fmla="*/ 85 h 85"/>
                <a:gd name="T6" fmla="*/ 10 w 85"/>
                <a:gd name="T7" fmla="*/ 85 h 85"/>
                <a:gd name="T8" fmla="*/ 5 w 85"/>
                <a:gd name="T9" fmla="*/ 80 h 85"/>
                <a:gd name="T10" fmla="*/ 5 w 85"/>
                <a:gd name="T11" fmla="*/ 53 h 85"/>
                <a:gd name="T12" fmla="*/ 17 w 85"/>
                <a:gd name="T13" fmla="*/ 56 h 85"/>
                <a:gd name="T14" fmla="*/ 17 w 85"/>
                <a:gd name="T15" fmla="*/ 60 h 85"/>
                <a:gd name="T16" fmla="*/ 20 w 85"/>
                <a:gd name="T17" fmla="*/ 60 h 85"/>
                <a:gd name="T18" fmla="*/ 20 w 85"/>
                <a:gd name="T19" fmla="*/ 68 h 85"/>
                <a:gd name="T20" fmla="*/ 27 w 85"/>
                <a:gd name="T21" fmla="*/ 68 h 85"/>
                <a:gd name="T22" fmla="*/ 27 w 85"/>
                <a:gd name="T23" fmla="*/ 60 h 85"/>
                <a:gd name="T24" fmla="*/ 30 w 85"/>
                <a:gd name="T25" fmla="*/ 60 h 85"/>
                <a:gd name="T26" fmla="*/ 30 w 85"/>
                <a:gd name="T27" fmla="*/ 57 h 85"/>
                <a:gd name="T28" fmla="*/ 54 w 85"/>
                <a:gd name="T29" fmla="*/ 57 h 85"/>
                <a:gd name="T30" fmla="*/ 54 w 85"/>
                <a:gd name="T31" fmla="*/ 60 h 85"/>
                <a:gd name="T32" fmla="*/ 57 w 85"/>
                <a:gd name="T33" fmla="*/ 60 h 85"/>
                <a:gd name="T34" fmla="*/ 57 w 85"/>
                <a:gd name="T35" fmla="*/ 68 h 85"/>
                <a:gd name="T36" fmla="*/ 63 w 85"/>
                <a:gd name="T37" fmla="*/ 68 h 85"/>
                <a:gd name="T38" fmla="*/ 63 w 85"/>
                <a:gd name="T39" fmla="*/ 60 h 85"/>
                <a:gd name="T40" fmla="*/ 66 w 85"/>
                <a:gd name="T41" fmla="*/ 60 h 85"/>
                <a:gd name="T42" fmla="*/ 66 w 85"/>
                <a:gd name="T43" fmla="*/ 56 h 85"/>
                <a:gd name="T44" fmla="*/ 80 w 85"/>
                <a:gd name="T45" fmla="*/ 53 h 85"/>
                <a:gd name="T46" fmla="*/ 31 w 85"/>
                <a:gd name="T47" fmla="*/ 0 h 85"/>
                <a:gd name="T48" fmla="*/ 54 w 85"/>
                <a:gd name="T49" fmla="*/ 0 h 85"/>
                <a:gd name="T50" fmla="*/ 61 w 85"/>
                <a:gd name="T51" fmla="*/ 7 h 85"/>
                <a:gd name="T52" fmla="*/ 61 w 85"/>
                <a:gd name="T53" fmla="*/ 16 h 85"/>
                <a:gd name="T54" fmla="*/ 53 w 85"/>
                <a:gd name="T55" fmla="*/ 16 h 85"/>
                <a:gd name="T56" fmla="*/ 53 w 85"/>
                <a:gd name="T57" fmla="*/ 8 h 85"/>
                <a:gd name="T58" fmla="*/ 32 w 85"/>
                <a:gd name="T59" fmla="*/ 8 h 85"/>
                <a:gd name="T60" fmla="*/ 32 w 85"/>
                <a:gd name="T61" fmla="*/ 16 h 85"/>
                <a:gd name="T62" fmla="*/ 24 w 85"/>
                <a:gd name="T63" fmla="*/ 16 h 85"/>
                <a:gd name="T64" fmla="*/ 24 w 85"/>
                <a:gd name="T65" fmla="*/ 7 h 85"/>
                <a:gd name="T66" fmla="*/ 31 w 85"/>
                <a:gd name="T67" fmla="*/ 0 h 85"/>
                <a:gd name="T68" fmla="*/ 0 w 85"/>
                <a:gd name="T69" fmla="*/ 20 h 85"/>
                <a:gd name="T70" fmla="*/ 0 w 85"/>
                <a:gd name="T71" fmla="*/ 48 h 85"/>
                <a:gd name="T72" fmla="*/ 85 w 85"/>
                <a:gd name="T73" fmla="*/ 48 h 85"/>
                <a:gd name="T74" fmla="*/ 85 w 85"/>
                <a:gd name="T75" fmla="*/ 20 h 85"/>
                <a:gd name="T76" fmla="*/ 0 w 85"/>
                <a:gd name="T77" fmla="*/ 2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85">
                  <a:moveTo>
                    <a:pt x="80" y="53"/>
                  </a:moveTo>
                  <a:cubicBezTo>
                    <a:pt x="80" y="80"/>
                    <a:pt x="80" y="80"/>
                    <a:pt x="80" y="80"/>
                  </a:cubicBezTo>
                  <a:cubicBezTo>
                    <a:pt x="80" y="83"/>
                    <a:pt x="78" y="85"/>
                    <a:pt x="74" y="85"/>
                  </a:cubicBezTo>
                  <a:cubicBezTo>
                    <a:pt x="10" y="85"/>
                    <a:pt x="10" y="85"/>
                    <a:pt x="10" y="85"/>
                  </a:cubicBezTo>
                  <a:cubicBezTo>
                    <a:pt x="7" y="85"/>
                    <a:pt x="5" y="83"/>
                    <a:pt x="5" y="80"/>
                  </a:cubicBezTo>
                  <a:cubicBezTo>
                    <a:pt x="5" y="53"/>
                    <a:pt x="5" y="53"/>
                    <a:pt x="5" y="53"/>
                  </a:cubicBezTo>
                  <a:cubicBezTo>
                    <a:pt x="9" y="54"/>
                    <a:pt x="13" y="55"/>
                    <a:pt x="17" y="56"/>
                  </a:cubicBezTo>
                  <a:cubicBezTo>
                    <a:pt x="17" y="60"/>
                    <a:pt x="17" y="60"/>
                    <a:pt x="17" y="60"/>
                  </a:cubicBezTo>
                  <a:cubicBezTo>
                    <a:pt x="20" y="60"/>
                    <a:pt x="20" y="60"/>
                    <a:pt x="20" y="60"/>
                  </a:cubicBezTo>
                  <a:cubicBezTo>
                    <a:pt x="20" y="68"/>
                    <a:pt x="20" y="68"/>
                    <a:pt x="20" y="68"/>
                  </a:cubicBezTo>
                  <a:cubicBezTo>
                    <a:pt x="27" y="68"/>
                    <a:pt x="27" y="68"/>
                    <a:pt x="27" y="68"/>
                  </a:cubicBezTo>
                  <a:cubicBezTo>
                    <a:pt x="27" y="60"/>
                    <a:pt x="27" y="60"/>
                    <a:pt x="27" y="60"/>
                  </a:cubicBezTo>
                  <a:cubicBezTo>
                    <a:pt x="30" y="60"/>
                    <a:pt x="30" y="60"/>
                    <a:pt x="30" y="60"/>
                  </a:cubicBezTo>
                  <a:cubicBezTo>
                    <a:pt x="30" y="57"/>
                    <a:pt x="30" y="57"/>
                    <a:pt x="30" y="57"/>
                  </a:cubicBezTo>
                  <a:cubicBezTo>
                    <a:pt x="38" y="58"/>
                    <a:pt x="46" y="58"/>
                    <a:pt x="54" y="57"/>
                  </a:cubicBezTo>
                  <a:cubicBezTo>
                    <a:pt x="54" y="60"/>
                    <a:pt x="54" y="60"/>
                    <a:pt x="54" y="60"/>
                  </a:cubicBezTo>
                  <a:cubicBezTo>
                    <a:pt x="57" y="60"/>
                    <a:pt x="57" y="60"/>
                    <a:pt x="57" y="60"/>
                  </a:cubicBezTo>
                  <a:cubicBezTo>
                    <a:pt x="57" y="68"/>
                    <a:pt x="57" y="68"/>
                    <a:pt x="57" y="68"/>
                  </a:cubicBezTo>
                  <a:cubicBezTo>
                    <a:pt x="63" y="68"/>
                    <a:pt x="63" y="68"/>
                    <a:pt x="63" y="68"/>
                  </a:cubicBezTo>
                  <a:cubicBezTo>
                    <a:pt x="63" y="60"/>
                    <a:pt x="63" y="60"/>
                    <a:pt x="63" y="60"/>
                  </a:cubicBezTo>
                  <a:cubicBezTo>
                    <a:pt x="66" y="60"/>
                    <a:pt x="66" y="60"/>
                    <a:pt x="66" y="60"/>
                  </a:cubicBezTo>
                  <a:cubicBezTo>
                    <a:pt x="66" y="56"/>
                    <a:pt x="66" y="56"/>
                    <a:pt x="66" y="56"/>
                  </a:cubicBezTo>
                  <a:cubicBezTo>
                    <a:pt x="71" y="55"/>
                    <a:pt x="75" y="54"/>
                    <a:pt x="80" y="53"/>
                  </a:cubicBezTo>
                  <a:close/>
                  <a:moveTo>
                    <a:pt x="31" y="0"/>
                  </a:moveTo>
                  <a:cubicBezTo>
                    <a:pt x="54" y="0"/>
                    <a:pt x="54" y="0"/>
                    <a:pt x="54" y="0"/>
                  </a:cubicBezTo>
                  <a:cubicBezTo>
                    <a:pt x="58" y="0"/>
                    <a:pt x="61" y="3"/>
                    <a:pt x="61" y="7"/>
                  </a:cubicBezTo>
                  <a:cubicBezTo>
                    <a:pt x="61" y="16"/>
                    <a:pt x="61" y="16"/>
                    <a:pt x="61" y="16"/>
                  </a:cubicBezTo>
                  <a:cubicBezTo>
                    <a:pt x="53" y="16"/>
                    <a:pt x="53" y="16"/>
                    <a:pt x="53" y="16"/>
                  </a:cubicBezTo>
                  <a:cubicBezTo>
                    <a:pt x="53" y="8"/>
                    <a:pt x="53" y="8"/>
                    <a:pt x="53" y="8"/>
                  </a:cubicBezTo>
                  <a:cubicBezTo>
                    <a:pt x="32" y="8"/>
                    <a:pt x="32" y="8"/>
                    <a:pt x="32" y="8"/>
                  </a:cubicBezTo>
                  <a:cubicBezTo>
                    <a:pt x="32" y="16"/>
                    <a:pt x="32" y="16"/>
                    <a:pt x="32" y="16"/>
                  </a:cubicBezTo>
                  <a:cubicBezTo>
                    <a:pt x="24" y="16"/>
                    <a:pt x="24" y="16"/>
                    <a:pt x="24" y="16"/>
                  </a:cubicBezTo>
                  <a:cubicBezTo>
                    <a:pt x="24" y="7"/>
                    <a:pt x="24" y="7"/>
                    <a:pt x="24" y="7"/>
                  </a:cubicBezTo>
                  <a:cubicBezTo>
                    <a:pt x="24" y="3"/>
                    <a:pt x="27" y="0"/>
                    <a:pt x="31" y="0"/>
                  </a:cubicBezTo>
                  <a:close/>
                  <a:moveTo>
                    <a:pt x="0" y="20"/>
                  </a:moveTo>
                  <a:cubicBezTo>
                    <a:pt x="0" y="48"/>
                    <a:pt x="0" y="48"/>
                    <a:pt x="0" y="48"/>
                  </a:cubicBezTo>
                  <a:cubicBezTo>
                    <a:pt x="27" y="55"/>
                    <a:pt x="56" y="55"/>
                    <a:pt x="85" y="48"/>
                  </a:cubicBezTo>
                  <a:cubicBezTo>
                    <a:pt x="85" y="20"/>
                    <a:pt x="85" y="20"/>
                    <a:pt x="85" y="20"/>
                  </a:cubicBezTo>
                  <a:lnTo>
                    <a:pt x="0" y="20"/>
                  </a:lnTo>
                  <a:close/>
                </a:path>
              </a:pathLst>
            </a:custGeom>
            <a:solidFill>
              <a:schemeClr val="bg1"/>
            </a:solidFill>
            <a:ln>
              <a:solidFill>
                <a:schemeClr val="accent1">
                  <a:lumMod val="75000"/>
                </a:schemeClr>
              </a:solidFill>
            </a:ln>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9636607" y="2678267"/>
            <a:ext cx="678217" cy="678305"/>
            <a:chOff x="9504811" y="2518611"/>
            <a:chExt cx="678305" cy="678305"/>
          </a:xfrm>
          <a:effectLst>
            <a:outerShdw blurRad="76200" dir="18900000" sy="23000" kx="-1200000" algn="bl" rotWithShape="0">
              <a:prstClr val="black">
                <a:alpha val="20000"/>
              </a:prstClr>
            </a:outerShdw>
          </a:effectLst>
        </p:grpSpPr>
        <p:sp>
          <p:nvSpPr>
            <p:cNvPr id="47" name="矩形 46"/>
            <p:cNvSpPr/>
            <p:nvPr/>
          </p:nvSpPr>
          <p:spPr>
            <a:xfrm>
              <a:off x="9504811"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169"/>
            <p:cNvSpPr/>
            <p:nvPr/>
          </p:nvSpPr>
          <p:spPr bwMode="auto">
            <a:xfrm>
              <a:off x="9653076" y="2657549"/>
              <a:ext cx="381775" cy="37636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4463657" y="2678267"/>
            <a:ext cx="678217" cy="678305"/>
            <a:chOff x="4428623" y="2518611"/>
            <a:chExt cx="678305" cy="678305"/>
          </a:xfrm>
          <a:effectLst>
            <a:outerShdw blurRad="76200" dir="18900000" sy="23000" kx="-1200000" algn="bl" rotWithShape="0">
              <a:prstClr val="black">
                <a:alpha val="20000"/>
              </a:prstClr>
            </a:outerShdw>
          </a:effectLst>
        </p:grpSpPr>
        <p:sp>
          <p:nvSpPr>
            <p:cNvPr id="61" name="矩形 60"/>
            <p:cNvSpPr/>
            <p:nvPr/>
          </p:nvSpPr>
          <p:spPr>
            <a:xfrm>
              <a:off x="4428623" y="2518611"/>
              <a:ext cx="678305" cy="67830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bwMode="auto">
            <a:xfrm>
              <a:off x="4524983" y="2663841"/>
              <a:ext cx="485585" cy="363780"/>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solidFill>
                <a:schemeClr val="accent2">
                  <a:lumMod val="75000"/>
                </a:schemeClr>
              </a:solid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63" name="矩形 62"/>
          <p:cNvSpPr/>
          <p:nvPr/>
        </p:nvSpPr>
        <p:spPr>
          <a:xfrm>
            <a:off x="1100759"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886018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5" name="矩形 64"/>
          <p:cNvSpPr/>
          <p:nvPr/>
        </p:nvSpPr>
        <p:spPr>
          <a:xfrm>
            <a:off x="3687234"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6" name="矩形 65"/>
          <p:cNvSpPr/>
          <p:nvPr/>
        </p:nvSpPr>
        <p:spPr>
          <a:xfrm>
            <a:off x="6273710" y="3835090"/>
            <a:ext cx="2231063" cy="430879"/>
          </a:xfrm>
          <a:prstGeom prst="rect">
            <a:avLst/>
          </a:prstGeom>
        </p:spPr>
        <p:txBody>
          <a:bodyPr wrap="square" lIns="91431" tIns="45716" rIns="91431" bIns="45716">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sp>
        <p:nvSpPr>
          <p:cNvPr id="67" name="TextBox 14"/>
          <p:cNvSpPr txBox="1"/>
          <p:nvPr/>
        </p:nvSpPr>
        <p:spPr>
          <a:xfrm>
            <a:off x="1089377"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14"/>
          <p:cNvSpPr txBox="1"/>
          <p:nvPr/>
        </p:nvSpPr>
        <p:spPr>
          <a:xfrm>
            <a:off x="367585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TextBox 14"/>
          <p:cNvSpPr txBox="1"/>
          <p:nvPr/>
        </p:nvSpPr>
        <p:spPr>
          <a:xfrm>
            <a:off x="8848802"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TextBox 14"/>
          <p:cNvSpPr txBox="1"/>
          <p:nvPr/>
        </p:nvSpPr>
        <p:spPr>
          <a:xfrm>
            <a:off x="6262328" y="4864140"/>
            <a:ext cx="2253825" cy="1126462"/>
          </a:xfrm>
          <a:prstGeom prst="rect">
            <a:avLst/>
          </a:prstGeom>
          <a:noFill/>
        </p:spPr>
        <p:txBody>
          <a:bodyPr wrap="square" rtlCol="0">
            <a:spAutoFit/>
          </a:bodyPr>
          <a:lstStyle/>
          <a:p>
            <a:pPr algn="ctr">
              <a:lnSpc>
                <a:spcPct val="12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outHorizontal)">
                                      <p:cBhvr>
                                        <p:cTn id="11" dur="500"/>
                                        <p:tgtEl>
                                          <p:spTgt spid="37"/>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1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anim calcmode="lin" valueType="num">
                                      <p:cBhvr>
                                        <p:cTn id="21" dur="500" fill="hold"/>
                                        <p:tgtEl>
                                          <p:spTgt spid="49"/>
                                        </p:tgtEl>
                                        <p:attrNameLst>
                                          <p:attrName>ppt_x</p:attrName>
                                        </p:attrNameLst>
                                      </p:cBhvr>
                                      <p:tavLst>
                                        <p:tav tm="0">
                                          <p:val>
                                            <p:strVal val="#ppt_x"/>
                                          </p:val>
                                        </p:tav>
                                        <p:tav tm="100000">
                                          <p:val>
                                            <p:strVal val="#ppt_x"/>
                                          </p:val>
                                        </p:tav>
                                      </p:tavLst>
                                    </p:anim>
                                    <p:anim calcmode="lin" valueType="num">
                                      <p:cBhvr>
                                        <p:cTn id="22" dur="500" fill="hold"/>
                                        <p:tgtEl>
                                          <p:spTgt spid="4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2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anim calcmode="lin" valueType="num">
                                      <p:cBhvr>
                                        <p:cTn id="26" dur="500" fill="hold"/>
                                        <p:tgtEl>
                                          <p:spTgt spid="41"/>
                                        </p:tgtEl>
                                        <p:attrNameLst>
                                          <p:attrName>ppt_x</p:attrName>
                                        </p:attrNameLst>
                                      </p:cBhvr>
                                      <p:tavLst>
                                        <p:tav tm="0">
                                          <p:val>
                                            <p:strVal val="#ppt_x"/>
                                          </p:val>
                                        </p:tav>
                                        <p:tav tm="100000">
                                          <p:val>
                                            <p:strVal val="#ppt_x"/>
                                          </p:val>
                                        </p:tav>
                                      </p:tavLst>
                                    </p:anim>
                                    <p:anim calcmode="lin" valueType="num">
                                      <p:cBhvr>
                                        <p:cTn id="27" dur="500" fill="hold"/>
                                        <p:tgtEl>
                                          <p:spTgt spid="4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0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fade">
                                      <p:cBhvr>
                                        <p:cTn id="36" dur="50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childTnLst>
                          </p:cTn>
                        </p:par>
                        <p:par>
                          <p:cTn id="46" fill="hold">
                            <p:stCondLst>
                              <p:cond delay="2000"/>
                            </p:stCondLst>
                            <p:childTnLst>
                              <p:par>
                                <p:cTn id="47" presetID="20" presetClass="entr" presetSubtype="0" fill="hold" grpId="0"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edge">
                                      <p:cBhvr>
                                        <p:cTn id="49" dur="750"/>
                                        <p:tgtEl>
                                          <p:spTgt spid="67"/>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edge">
                                      <p:cBhvr>
                                        <p:cTn id="52" dur="750"/>
                                        <p:tgtEl>
                                          <p:spTgt spid="68"/>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edge">
                                      <p:cBhvr>
                                        <p:cTn id="55" dur="750"/>
                                        <p:tgtEl>
                                          <p:spTgt spid="70"/>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edge">
                                      <p:cBhvr>
                                        <p:cTn id="58"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3" grpId="0"/>
      <p:bldP spid="64" grpId="0"/>
      <p:bldP spid="65" grpId="0"/>
      <p:bldP spid="66" grpId="0"/>
      <p:bldP spid="67" grpId="0"/>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10"/>
          <p:cNvSpPr/>
          <p:nvPr/>
        </p:nvSpPr>
        <p:spPr>
          <a:xfrm>
            <a:off x="1219836" y="1600200"/>
            <a:ext cx="5786903" cy="42672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83" name="Rectangle 22"/>
          <p:cNvSpPr/>
          <p:nvPr/>
        </p:nvSpPr>
        <p:spPr>
          <a:xfrm>
            <a:off x="5167546" y="2519918"/>
            <a:ext cx="5804621" cy="1499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矩形 47"/>
          <p:cNvSpPr>
            <a:spLocks noChangeArrowheads="1"/>
          </p:cNvSpPr>
          <p:nvPr/>
        </p:nvSpPr>
        <p:spPr bwMode="auto">
          <a:xfrm>
            <a:off x="5418201" y="3094843"/>
            <a:ext cx="5345445"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a:t>
            </a: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矩形 3"/>
          <p:cNvSpPr>
            <a:spLocks noChangeArrowheads="1"/>
          </p:cNvSpPr>
          <p:nvPr/>
        </p:nvSpPr>
        <p:spPr bwMode="auto">
          <a:xfrm>
            <a:off x="5418201" y="2637958"/>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87" name="TextBox 14"/>
          <p:cNvSpPr txBox="1"/>
          <p:nvPr/>
        </p:nvSpPr>
        <p:spPr>
          <a:xfrm>
            <a:off x="7377539" y="4370231"/>
            <a:ext cx="3722947" cy="1708160"/>
          </a:xfrm>
          <a:prstGeom prst="rect">
            <a:avLst/>
          </a:prstGeom>
          <a:noFill/>
        </p:spPr>
        <p:txBody>
          <a:bodyPr wrap="square" rtlCol="0">
            <a:spAutoFit/>
          </a:bodyPr>
          <a:lstStyle/>
          <a:p>
            <a:pPr marL="360045" indent="-323850">
              <a:lnSpc>
                <a:spcPct val="125000"/>
              </a:lnSpc>
              <a:spcBef>
                <a:spcPct val="0"/>
              </a:spcBef>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marL="360045" indent="-323850">
              <a:lnSpc>
                <a:spcPct val="125000"/>
              </a:lnSpc>
              <a:spcBef>
                <a:spcPct val="0"/>
              </a:spcBef>
              <a:buFont typeface="Wingdings" panose="05000000000000000000" pitchFamily="2" charset="2"/>
              <a:buChar char="n"/>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在此录入上述图表的综合描述说明，在此录入图表的说明</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。更多模版：亮亮图文旗舰店</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https://liangliangtuwen.tmall.com</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ppt_x</p:attrName>
                                        </p:attrNameLst>
                                      </p:cBhvr>
                                      <p:tavLst>
                                        <p:tav tm="0">
                                          <p:val>
                                            <p:strVal val="#ppt_x"/>
                                          </p:val>
                                        </p:tav>
                                        <p:tav tm="100000">
                                          <p:val>
                                            <p:strVal val="#ppt_x"/>
                                          </p:val>
                                        </p:tav>
                                      </p:tavLst>
                                    </p:anim>
                                    <p:anim calcmode="lin" valueType="num">
                                      <p:cBhvr>
                                        <p:cTn id="9" dur="450" decel="100000" fill="hold"/>
                                        <p:tgtEl>
                                          <p:spTgt spid="8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2"/>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 calcmode="lin" valueType="num">
                                      <p:cBhvr>
                                        <p:cTn id="14" dur="500" fill="hold"/>
                                        <p:tgtEl>
                                          <p:spTgt spid="83"/>
                                        </p:tgtEl>
                                        <p:attrNameLst>
                                          <p:attrName>ppt_w</p:attrName>
                                        </p:attrNameLst>
                                      </p:cBhvr>
                                      <p:tavLst>
                                        <p:tav tm="0">
                                          <p:val>
                                            <p:fltVal val="0"/>
                                          </p:val>
                                        </p:tav>
                                        <p:tav tm="100000">
                                          <p:val>
                                            <p:strVal val="#ppt_w"/>
                                          </p:val>
                                        </p:tav>
                                      </p:tavLst>
                                    </p:anim>
                                    <p:anim calcmode="lin" valueType="num">
                                      <p:cBhvr>
                                        <p:cTn id="15" dur="500" fill="hold"/>
                                        <p:tgtEl>
                                          <p:spTgt spid="83"/>
                                        </p:tgtEl>
                                        <p:attrNameLst>
                                          <p:attrName>ppt_h</p:attrName>
                                        </p:attrNameLst>
                                      </p:cBhvr>
                                      <p:tavLst>
                                        <p:tav tm="0">
                                          <p:val>
                                            <p:fltVal val="0"/>
                                          </p:val>
                                        </p:tav>
                                        <p:tav tm="100000">
                                          <p:val>
                                            <p:strVal val="#ppt_h"/>
                                          </p:val>
                                        </p:tav>
                                      </p:tavLst>
                                    </p:anim>
                                    <p:anim calcmode="lin" valueType="num">
                                      <p:cBhvr>
                                        <p:cTn id="16" dur="500" fill="hold"/>
                                        <p:tgtEl>
                                          <p:spTgt spid="83"/>
                                        </p:tgtEl>
                                        <p:attrNameLst>
                                          <p:attrName>style.rotation</p:attrName>
                                        </p:attrNameLst>
                                      </p:cBhvr>
                                      <p:tavLst>
                                        <p:tav tm="0">
                                          <p:val>
                                            <p:fltVal val="360"/>
                                          </p:val>
                                        </p:tav>
                                        <p:tav tm="100000">
                                          <p:val>
                                            <p:fltVal val="0"/>
                                          </p:val>
                                        </p:tav>
                                      </p:tavLst>
                                    </p:anim>
                                    <p:animEffect transition="in" filter="fade">
                                      <p:cBhvr>
                                        <p:cTn id="17" dur="500"/>
                                        <p:tgtEl>
                                          <p:spTgt spid="8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par>
                          <p:cTn id="25" fill="hold">
                            <p:stCondLst>
                              <p:cond delay="1500"/>
                            </p:stCondLst>
                            <p:childTnLst>
                              <p:par>
                                <p:cTn id="26" presetID="10" presetClass="entr" presetSubtype="0" fill="hold" grpId="0" nodeType="afterEffect">
                                  <p:stCondLst>
                                    <p:cond delay="0"/>
                                  </p:stCondLst>
                                  <p:iterate type="lt">
                                    <p:tmPct val="10000"/>
                                  </p:iterate>
                                  <p:childTnLst>
                                    <p:set>
                                      <p:cBhvr>
                                        <p:cTn id="27" dur="1" fill="hold">
                                          <p:stCondLst>
                                            <p:cond delay="0"/>
                                          </p:stCondLst>
                                        </p:cTn>
                                        <p:tgtEl>
                                          <p:spTgt spid="87"/>
                                        </p:tgtEl>
                                        <p:attrNameLst>
                                          <p:attrName>style.visibility</p:attrName>
                                        </p:attrNameLst>
                                      </p:cBhvr>
                                      <p:to>
                                        <p:strVal val="visible"/>
                                      </p:to>
                                    </p:set>
                                    <p:animEffect transition="in" filter="fade">
                                      <p:cBhvr>
                                        <p:cTn id="28"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p:bldP spid="86"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a:off x="4989240" y="1600200"/>
            <a:ext cx="5982926" cy="4267200"/>
          </a:xfrm>
          <a:prstGeom prst="rect">
            <a:avLst/>
          </a:prstGeom>
          <a:blipFill>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455545" algn="l"/>
              </a:tabLst>
            </a:pPr>
            <a:endParaRPr lang="en-US" dirty="0">
              <a:solidFill>
                <a:schemeClr val="tx1">
                  <a:lumMod val="85000"/>
                  <a:lumOff val="15000"/>
                </a:schemeClr>
              </a:solidFill>
            </a:endParaRPr>
          </a:p>
        </p:txBody>
      </p:sp>
      <p:sp>
        <p:nvSpPr>
          <p:cNvPr id="36" name="Rectangle 22"/>
          <p:cNvSpPr/>
          <p:nvPr/>
        </p:nvSpPr>
        <p:spPr>
          <a:xfrm>
            <a:off x="1219836" y="2459879"/>
            <a:ext cx="5485686"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7"/>
          <p:cNvSpPr>
            <a:spLocks noChangeArrowheads="1"/>
          </p:cNvSpPr>
          <p:nvPr/>
        </p:nvSpPr>
        <p:spPr bwMode="auto">
          <a:xfrm>
            <a:off x="1504436" y="3024502"/>
            <a:ext cx="5088806"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a:t>
            </a: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3"/>
          <p:cNvSpPr>
            <a:spLocks noChangeArrowheads="1"/>
          </p:cNvSpPr>
          <p:nvPr/>
        </p:nvSpPr>
        <p:spPr bwMode="auto">
          <a:xfrm>
            <a:off x="1504436" y="2567618"/>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46" name="TextBox 14"/>
          <p:cNvSpPr txBox="1"/>
          <p:nvPr/>
        </p:nvSpPr>
        <p:spPr>
          <a:xfrm>
            <a:off x="1219836" y="1749738"/>
            <a:ext cx="3722947" cy="630942"/>
          </a:xfrm>
          <a:prstGeom prst="rect">
            <a:avLst/>
          </a:prstGeom>
          <a:noFill/>
        </p:spPr>
        <p:txBody>
          <a:bodyPr wrap="square" rtlCol="0">
            <a:spAutoFit/>
          </a:bodyPr>
          <a:lstStyle/>
          <a:p>
            <a:pPr marL="36195" algn="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5" name="图表 4"/>
          <p:cNvGraphicFramePr/>
          <p:nvPr/>
        </p:nvGraphicFramePr>
        <p:xfrm>
          <a:off x="1219836" y="4029409"/>
          <a:ext cx="3769404" cy="1945733"/>
        </p:xfrm>
        <a:graphic>
          <a:graphicData uri="http://schemas.openxmlformats.org/drawingml/2006/chart">
            <c:chart xmlns:c="http://schemas.openxmlformats.org/drawingml/2006/chart" xmlns:r="http://schemas.openxmlformats.org/officeDocument/2006/relationships" r:id="rId4"/>
          </a:graphicData>
        </a:graphic>
      </p:graphicFrame>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4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44000">
                                          <p:cBhvr additive="base">
                                            <p:cTn id="7" dur="500" fill="hold"/>
                                            <p:tgtEl>
                                              <p:spTgt spid="35"/>
                                            </p:tgtEl>
                                            <p:attrNameLst>
                                              <p:attrName>ppt_x</p:attrName>
                                            </p:attrNameLst>
                                          </p:cBhvr>
                                          <p:tavLst>
                                            <p:tav tm="0">
                                              <p:val>
                                                <p:strVal val="1+#ppt_w/2"/>
                                              </p:val>
                                            </p:tav>
                                            <p:tav tm="100000">
                                              <p:val>
                                                <p:strVal val="#ppt_x"/>
                                              </p:val>
                                            </p:tav>
                                          </p:tavLst>
                                        </p:anim>
                                        <p:anim calcmode="lin" valueType="num" p14:bounceEnd="44000">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61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11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61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61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11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61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063364" y="1705969"/>
            <a:ext cx="2935894" cy="2936276"/>
          </a:xfrm>
          <a:prstGeom prst="ellipse">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flipH="1">
            <a:off x="7177058" y="1705969"/>
            <a:ext cx="2935894" cy="2936276"/>
          </a:xfrm>
          <a:prstGeom prst="ellipse">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628054" y="1705969"/>
            <a:ext cx="2935894" cy="2936276"/>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5898541" y="2077035"/>
            <a:ext cx="394923" cy="515661"/>
            <a:chOff x="5811231" y="2445120"/>
            <a:chExt cx="446271" cy="582632"/>
          </a:xfrm>
          <a:solidFill>
            <a:schemeClr val="bg1"/>
          </a:solidFill>
        </p:grpSpPr>
        <p:sp>
          <p:nvSpPr>
            <p:cNvPr id="33" name="Freeform 37"/>
            <p:cNvSpPr>
              <a:spLocks noEditPoints="1"/>
            </p:cNvSpPr>
            <p:nvPr/>
          </p:nvSpPr>
          <p:spPr bwMode="auto">
            <a:xfrm>
              <a:off x="5811231" y="2445120"/>
              <a:ext cx="446271" cy="582632"/>
            </a:xfrm>
            <a:custGeom>
              <a:avLst/>
              <a:gdLst>
                <a:gd name="T0" fmla="*/ 103 w 109"/>
                <a:gd name="T1" fmla="*/ 68 h 142"/>
                <a:gd name="T2" fmla="*/ 96 w 109"/>
                <a:gd name="T3" fmla="*/ 68 h 142"/>
                <a:gd name="T4" fmla="*/ 96 w 109"/>
                <a:gd name="T5" fmla="*/ 44 h 142"/>
                <a:gd name="T6" fmla="*/ 84 w 109"/>
                <a:gd name="T7" fmla="*/ 13 h 142"/>
                <a:gd name="T8" fmla="*/ 54 w 109"/>
                <a:gd name="T9" fmla="*/ 0 h 142"/>
                <a:gd name="T10" fmla="*/ 25 w 109"/>
                <a:gd name="T11" fmla="*/ 13 h 142"/>
                <a:gd name="T12" fmla="*/ 13 w 109"/>
                <a:gd name="T13" fmla="*/ 44 h 142"/>
                <a:gd name="T14" fmla="*/ 13 w 109"/>
                <a:gd name="T15" fmla="*/ 68 h 142"/>
                <a:gd name="T16" fmla="*/ 5 w 109"/>
                <a:gd name="T17" fmla="*/ 68 h 142"/>
                <a:gd name="T18" fmla="*/ 0 w 109"/>
                <a:gd name="T19" fmla="*/ 73 h 142"/>
                <a:gd name="T20" fmla="*/ 0 w 109"/>
                <a:gd name="T21" fmla="*/ 137 h 142"/>
                <a:gd name="T22" fmla="*/ 5 w 109"/>
                <a:gd name="T23" fmla="*/ 142 h 142"/>
                <a:gd name="T24" fmla="*/ 103 w 109"/>
                <a:gd name="T25" fmla="*/ 142 h 142"/>
                <a:gd name="T26" fmla="*/ 109 w 109"/>
                <a:gd name="T27" fmla="*/ 137 h 142"/>
                <a:gd name="T28" fmla="*/ 109 w 109"/>
                <a:gd name="T29" fmla="*/ 73 h 142"/>
                <a:gd name="T30" fmla="*/ 103 w 109"/>
                <a:gd name="T31" fmla="*/ 68 h 142"/>
                <a:gd name="T32" fmla="*/ 66 w 109"/>
                <a:gd name="T33" fmla="*/ 124 h 142"/>
                <a:gd name="T34" fmla="*/ 54 w 109"/>
                <a:gd name="T35" fmla="*/ 136 h 142"/>
                <a:gd name="T36" fmla="*/ 42 w 109"/>
                <a:gd name="T37" fmla="*/ 124 h 142"/>
                <a:gd name="T38" fmla="*/ 42 w 109"/>
                <a:gd name="T39" fmla="*/ 102 h 142"/>
                <a:gd name="T40" fmla="*/ 54 w 109"/>
                <a:gd name="T41" fmla="*/ 91 h 142"/>
                <a:gd name="T42" fmla="*/ 66 w 109"/>
                <a:gd name="T43" fmla="*/ 102 h 142"/>
                <a:gd name="T44" fmla="*/ 66 w 109"/>
                <a:gd name="T45" fmla="*/ 124 h 142"/>
                <a:gd name="T46" fmla="*/ 76 w 109"/>
                <a:gd name="T47" fmla="*/ 68 h 142"/>
                <a:gd name="T48" fmla="*/ 32 w 109"/>
                <a:gd name="T49" fmla="*/ 68 h 142"/>
                <a:gd name="T50" fmla="*/ 32 w 109"/>
                <a:gd name="T51" fmla="*/ 44 h 142"/>
                <a:gd name="T52" fmla="*/ 39 w 109"/>
                <a:gd name="T53" fmla="*/ 27 h 142"/>
                <a:gd name="T54" fmla="*/ 54 w 109"/>
                <a:gd name="T55" fmla="*/ 20 h 142"/>
                <a:gd name="T56" fmla="*/ 70 w 109"/>
                <a:gd name="T57" fmla="*/ 27 h 142"/>
                <a:gd name="T58" fmla="*/ 76 w 109"/>
                <a:gd name="T59" fmla="*/ 44 h 142"/>
                <a:gd name="T60" fmla="*/ 76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grpFill/>
            <a:ln w="9525">
              <a:noFill/>
              <a:round/>
            </a:ln>
          </p:spPr>
          <p:txBody>
            <a:bodyPr vert="horz" wrap="square" lIns="121920" tIns="60960" rIns="121920" bIns="60960" numCol="1" anchor="t" anchorCtr="0" compatLnSpc="1"/>
            <a:lstStyle/>
            <a:p>
              <a:endParaRPr lang="en-US" sz="3200"/>
            </a:p>
          </p:txBody>
        </p:sp>
        <p:sp>
          <p:nvSpPr>
            <p:cNvPr id="34" name="Freeform 38"/>
            <p:cNvSpPr/>
            <p:nvPr/>
          </p:nvSpPr>
          <p:spPr bwMode="auto">
            <a:xfrm>
              <a:off x="6004616" y="2841806"/>
              <a:ext cx="59502" cy="131403"/>
            </a:xfrm>
            <a:custGeom>
              <a:avLst/>
              <a:gdLst>
                <a:gd name="T0" fmla="*/ 7 w 14"/>
                <a:gd name="T1" fmla="*/ 0 h 32"/>
                <a:gd name="T2" fmla="*/ 0 w 14"/>
                <a:gd name="T3" fmla="*/ 7 h 32"/>
                <a:gd name="T4" fmla="*/ 0 w 14"/>
                <a:gd name="T5" fmla="*/ 25 h 32"/>
                <a:gd name="T6" fmla="*/ 7 w 14"/>
                <a:gd name="T7" fmla="*/ 32 h 32"/>
                <a:gd name="T8" fmla="*/ 14 w 14"/>
                <a:gd name="T9" fmla="*/ 25 h 32"/>
                <a:gd name="T10" fmla="*/ 14 w 14"/>
                <a:gd name="T11" fmla="*/ 7 h 32"/>
                <a:gd name="T12" fmla="*/ 7 w 1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grpFill/>
            <a:ln w="9525">
              <a:noFill/>
              <a:round/>
            </a:ln>
          </p:spPr>
          <p:txBody>
            <a:bodyPr vert="horz" wrap="square" lIns="121920" tIns="60960" rIns="121920" bIns="60960" numCol="1" anchor="t" anchorCtr="0" compatLnSpc="1"/>
            <a:lstStyle/>
            <a:p>
              <a:endParaRPr lang="en-US" sz="3200"/>
            </a:p>
          </p:txBody>
        </p:sp>
      </p:grpSp>
      <p:sp>
        <p:nvSpPr>
          <p:cNvPr id="35" name="矩形 47"/>
          <p:cNvSpPr>
            <a:spLocks noChangeArrowheads="1"/>
          </p:cNvSpPr>
          <p:nvPr/>
        </p:nvSpPr>
        <p:spPr bwMode="auto">
          <a:xfrm>
            <a:off x="5028723" y="3201199"/>
            <a:ext cx="2134556" cy="11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3"/>
          <p:cNvSpPr>
            <a:spLocks noChangeArrowheads="1"/>
          </p:cNvSpPr>
          <p:nvPr/>
        </p:nvSpPr>
        <p:spPr bwMode="auto">
          <a:xfrm>
            <a:off x="5144461" y="2768555"/>
            <a:ext cx="1903083" cy="42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37" name="矩形 47"/>
          <p:cNvSpPr>
            <a:spLocks noChangeArrowheads="1"/>
          </p:cNvSpPr>
          <p:nvPr/>
        </p:nvSpPr>
        <p:spPr bwMode="auto">
          <a:xfrm>
            <a:off x="1918163" y="5330788"/>
            <a:ext cx="3226296"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右键点击图片选择设置图片格式可直接替换图片。您可以点击文字框输入，或复制粘贴。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2615802" y="4867117"/>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39" name="矩形 47"/>
          <p:cNvSpPr>
            <a:spLocks noChangeArrowheads="1"/>
          </p:cNvSpPr>
          <p:nvPr/>
        </p:nvSpPr>
        <p:spPr bwMode="auto">
          <a:xfrm>
            <a:off x="7047544" y="5330788"/>
            <a:ext cx="3194925"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右键点击图片选择设置图片格式可直接替换图片。您可以点击文字框输入，或复制粘贴。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
          <p:cNvSpPr>
            <a:spLocks noChangeArrowheads="1"/>
          </p:cNvSpPr>
          <p:nvPr/>
        </p:nvSpPr>
        <p:spPr bwMode="auto">
          <a:xfrm>
            <a:off x="7729496" y="4867117"/>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accent2"/>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3" presetClass="entr" presetSubtype="52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ppt_x</p:attrName>
                                        </p:attrNameLst>
                                      </p:cBhvr>
                                      <p:tavLst>
                                        <p:tav tm="0">
                                          <p:val>
                                            <p:fltVal val="0.5"/>
                                          </p:val>
                                        </p:tav>
                                        <p:tav tm="100000">
                                          <p:val>
                                            <p:strVal val="#ppt_x"/>
                                          </p:val>
                                        </p:tav>
                                      </p:tavLst>
                                    </p:anim>
                                    <p:anim calcmode="lin" valueType="num">
                                      <p:cBhvr>
                                        <p:cTn id="16" dur="500" fill="hold"/>
                                        <p:tgtEl>
                                          <p:spTgt spid="16"/>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 calcmode="lin" valueType="num">
                                      <p:cBhvr>
                                        <p:cTn id="21" dur="500" fill="hold"/>
                                        <p:tgtEl>
                                          <p:spTgt spid="28"/>
                                        </p:tgtEl>
                                        <p:attrNameLst>
                                          <p:attrName>ppt_x</p:attrName>
                                        </p:attrNameLst>
                                      </p:cBhvr>
                                      <p:tavLst>
                                        <p:tav tm="0">
                                          <p:val>
                                            <p:fltVal val="0.5"/>
                                          </p:val>
                                        </p:tav>
                                        <p:tav tm="100000">
                                          <p:val>
                                            <p:strVal val="#ppt_x"/>
                                          </p:val>
                                        </p:tav>
                                      </p:tavLst>
                                    </p:anim>
                                    <p:anim calcmode="lin" valueType="num">
                                      <p:cBhvr>
                                        <p:cTn id="22" dur="500" fill="hold"/>
                                        <p:tgtEl>
                                          <p:spTgt spid="28"/>
                                        </p:tgtEl>
                                        <p:attrNameLst>
                                          <p:attrName>ppt_y</p:attrName>
                                        </p:attrNameLst>
                                      </p:cBhvr>
                                      <p:tavLst>
                                        <p:tav tm="0">
                                          <p:val>
                                            <p:fltVal val="0.5"/>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up)">
                                      <p:cBhvr>
                                        <p:cTn id="26" dur="250"/>
                                        <p:tgtEl>
                                          <p:spTgt spid="32"/>
                                        </p:tgtEl>
                                      </p:cBhvr>
                                    </p:animEffect>
                                  </p:childTnLst>
                                </p:cTn>
                              </p:par>
                            </p:childTnLst>
                          </p:cTn>
                        </p:par>
                        <p:par>
                          <p:cTn id="27" fill="hold">
                            <p:stCondLst>
                              <p:cond delay="1500"/>
                            </p:stCondLst>
                            <p:childTnLst>
                              <p:par>
                                <p:cTn id="28" presetID="22" presetClass="entr" presetSubtype="1"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250"/>
                                        <p:tgtEl>
                                          <p:spTgt spid="36"/>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up)">
                                      <p:cBhvr>
                                        <p:cTn id="34" dur="500"/>
                                        <p:tgtEl>
                                          <p:spTgt spid="35"/>
                                        </p:tgtEl>
                                      </p:cBhvr>
                                    </p:animEffect>
                                  </p:childTnLst>
                                </p:cTn>
                              </p:par>
                            </p:childTnLst>
                          </p:cTn>
                        </p:par>
                        <p:par>
                          <p:cTn id="35" fill="hold">
                            <p:stCondLst>
                              <p:cond delay="2500"/>
                            </p:stCondLst>
                            <p:childTnLst>
                              <p:par>
                                <p:cTn id="36" presetID="37"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450" decel="100000" fill="hold"/>
                                        <p:tgtEl>
                                          <p:spTgt spid="38"/>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anim calcmode="lin" valueType="num">
                                      <p:cBhvr>
                                        <p:cTn id="45" dur="500" fill="hold"/>
                                        <p:tgtEl>
                                          <p:spTgt spid="37"/>
                                        </p:tgtEl>
                                        <p:attrNameLst>
                                          <p:attrName>ppt_x</p:attrName>
                                        </p:attrNameLst>
                                      </p:cBhvr>
                                      <p:tavLst>
                                        <p:tav tm="0">
                                          <p:val>
                                            <p:strVal val="#ppt_x"/>
                                          </p:val>
                                        </p:tav>
                                        <p:tav tm="100000">
                                          <p:val>
                                            <p:strVal val="#ppt_x"/>
                                          </p:val>
                                        </p:tav>
                                      </p:tavLst>
                                    </p:anim>
                                    <p:anim calcmode="lin" valueType="num">
                                      <p:cBhvr>
                                        <p:cTn id="46" dur="450" decel="100000" fill="hold"/>
                                        <p:tgtEl>
                                          <p:spTgt spid="37"/>
                                        </p:tgtEl>
                                        <p:attrNameLst>
                                          <p:attrName>ppt_y</p:attrName>
                                        </p:attrNameLst>
                                      </p:cBhvr>
                                      <p:tavLst>
                                        <p:tav tm="0">
                                          <p:val>
                                            <p:strVal val="#ppt_y+1"/>
                                          </p:val>
                                        </p:tav>
                                        <p:tav tm="100000">
                                          <p:val>
                                            <p:strVal val="#ppt_y-.03"/>
                                          </p:val>
                                        </p:tav>
                                      </p:tavLst>
                                    </p:anim>
                                    <p:anim calcmode="lin" valueType="num">
                                      <p:cBhvr>
                                        <p:cTn id="47"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ppt_x</p:attrName>
                                        </p:attrNameLst>
                                      </p:cBhvr>
                                      <p:tavLst>
                                        <p:tav tm="0">
                                          <p:val>
                                            <p:strVal val="#ppt_x"/>
                                          </p:val>
                                        </p:tav>
                                        <p:tav tm="100000">
                                          <p:val>
                                            <p:strVal val="#ppt_x"/>
                                          </p:val>
                                        </p:tav>
                                      </p:tavLst>
                                    </p:anim>
                                    <p:anim calcmode="lin" valueType="num">
                                      <p:cBhvr>
                                        <p:cTn id="52" dur="450" decel="100000" fill="hold"/>
                                        <p:tgtEl>
                                          <p:spTgt spid="40"/>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54" presetID="37"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anim calcmode="lin" valueType="num">
                                      <p:cBhvr>
                                        <p:cTn id="57" dur="500" fill="hold"/>
                                        <p:tgtEl>
                                          <p:spTgt spid="39"/>
                                        </p:tgtEl>
                                        <p:attrNameLst>
                                          <p:attrName>ppt_x</p:attrName>
                                        </p:attrNameLst>
                                      </p:cBhvr>
                                      <p:tavLst>
                                        <p:tav tm="0">
                                          <p:val>
                                            <p:strVal val="#ppt_x"/>
                                          </p:val>
                                        </p:tav>
                                        <p:tav tm="100000">
                                          <p:val>
                                            <p:strVal val="#ppt_x"/>
                                          </p:val>
                                        </p:tav>
                                      </p:tavLst>
                                    </p:anim>
                                    <p:anim calcmode="lin" valueType="num">
                                      <p:cBhvr>
                                        <p:cTn id="58" dur="450" decel="100000" fill="hold"/>
                                        <p:tgtEl>
                                          <p:spTgt spid="39"/>
                                        </p:tgtEl>
                                        <p:attrNameLst>
                                          <p:attrName>ppt_y</p:attrName>
                                        </p:attrNameLst>
                                      </p:cBhvr>
                                      <p:tavLst>
                                        <p:tav tm="0">
                                          <p:val>
                                            <p:strVal val="#ppt_y+1"/>
                                          </p:val>
                                        </p:tav>
                                        <p:tav tm="100000">
                                          <p:val>
                                            <p:strVal val="#ppt_y-.03"/>
                                          </p:val>
                                        </p:tav>
                                      </p:tavLst>
                                    </p:anim>
                                    <p:anim calcmode="lin" valueType="num">
                                      <p:cBhvr>
                                        <p:cTn id="59" dur="50" accel="100000" fill="hold">
                                          <p:stCondLst>
                                            <p:cond delay="450"/>
                                          </p:stCondLst>
                                        </p:cTn>
                                        <p:tgtEl>
                                          <p:spTgt spid="3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P spid="31" grpId="0" animBg="1"/>
      <p:bldP spid="35" grpId="0"/>
      <p:bldP spid="36" grpId="0"/>
      <p:bldP spid="37" grpId="0"/>
      <p:bldP spid="38" grpId="0"/>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29"/>
          <p:cNvSpPr/>
          <p:nvPr/>
        </p:nvSpPr>
        <p:spPr bwMode="auto">
          <a:xfrm>
            <a:off x="9133025" y="5046106"/>
            <a:ext cx="143914"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51" name="Group 134"/>
          <p:cNvGrpSpPr/>
          <p:nvPr/>
        </p:nvGrpSpPr>
        <p:grpSpPr>
          <a:xfrm>
            <a:off x="5051173" y="3090372"/>
            <a:ext cx="2089656"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9" name="Freeform 38"/>
              <p:cNvSpPr>
                <a:spLocks noEditPoints="1"/>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90" name="Freeform 39"/>
              <p:cNvSpPr>
                <a:spLocks noEditPoints="1"/>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grp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2"/>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2">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sp>
          <p:nvSpPr>
            <p:cNvPr id="87"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ln>
          </p:spPr>
          <p:txBody>
            <a:bodyPr vert="horz" wrap="square" lIns="121920" tIns="60960" rIns="121920" bIns="60960" numCol="1" anchor="t" anchorCtr="0" compatLnSpc="1"/>
            <a:lstStyle/>
            <a:p>
              <a:endParaRPr lang="en-US" sz="3555">
                <a:latin typeface="微软雅黑" panose="020B0503020204020204" pitchFamily="34" charset="-122"/>
                <a:ea typeface="微软雅黑" panose="020B0503020204020204" pitchFamily="34" charset="-122"/>
              </a:endParaRPr>
            </a:p>
          </p:txBody>
        </p:sp>
      </p:grpSp>
      <p:sp>
        <p:nvSpPr>
          <p:cNvPr id="91" name="Oval 108"/>
          <p:cNvSpPr/>
          <p:nvPr/>
        </p:nvSpPr>
        <p:spPr>
          <a:xfrm>
            <a:off x="4163347"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0" name="Oval 121"/>
          <p:cNvSpPr/>
          <p:nvPr/>
        </p:nvSpPr>
        <p:spPr>
          <a:xfrm>
            <a:off x="7308750" y="4112076"/>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5" name="Oval 48"/>
          <p:cNvSpPr/>
          <p:nvPr/>
        </p:nvSpPr>
        <p:spPr>
          <a:xfrm>
            <a:off x="4858552"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07" name="Oval 50"/>
          <p:cNvSpPr/>
          <p:nvPr/>
        </p:nvSpPr>
        <p:spPr>
          <a:xfrm>
            <a:off x="6613545" y="2506251"/>
            <a:ext cx="719906"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5767129" y="2245467"/>
            <a:ext cx="719906"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a:grpSpLocks noChangeAspect="1"/>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7" name="组合 6"/>
          <p:cNvGrpSpPr/>
          <p:nvPr/>
        </p:nvGrpSpPr>
        <p:grpSpPr>
          <a:xfrm>
            <a:off x="4485299" y="4969620"/>
            <a:ext cx="719906"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0" name="Freeform 110"/>
            <p:cNvSpPr>
              <a:spLocks noChangeAspect="1" noEditPoints="1"/>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8" name="组合 7"/>
          <p:cNvGrpSpPr/>
          <p:nvPr/>
        </p:nvGrpSpPr>
        <p:grpSpPr>
          <a:xfrm>
            <a:off x="6986797" y="4969620"/>
            <a:ext cx="719906"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4" name="Freeform 168"/>
            <p:cNvSpPr>
              <a:spLocks noChangeAspect="1" noEditPoints="1"/>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4224106" y="3221300"/>
            <a:ext cx="719906"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sp>
          <p:nvSpPr>
            <p:cNvPr id="128" name="Freeform 203"/>
            <p:cNvSpPr>
              <a:spLocks noChangeAspect="1" noEditPoints="1"/>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0" compatLnSpc="1"/>
            <a:lstStyle/>
            <a:p>
              <a:endParaRPr lang="zh-CN" altLang="en-US" sz="2490">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5"/>
          <p:cNvGrpSpPr/>
          <p:nvPr/>
        </p:nvGrpSpPr>
        <p:grpSpPr>
          <a:xfrm>
            <a:off x="7247991" y="3221300"/>
            <a:ext cx="719906"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3"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sp>
            <p:nvSpPr>
              <p:cNvPr id="134"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535">
                  <a:latin typeface="微软雅黑" panose="020B0503020204020204" pitchFamily="34" charset="-122"/>
                  <a:ea typeface="微软雅黑" panose="020B0503020204020204" pitchFamily="34" charset="-122"/>
                </a:endParaRPr>
              </a:p>
            </p:txBody>
          </p:sp>
        </p:grpSp>
      </p:grpSp>
      <p:sp>
        <p:nvSpPr>
          <p:cNvPr id="135" name="矩形 134"/>
          <p:cNvSpPr/>
          <p:nvPr/>
        </p:nvSpPr>
        <p:spPr>
          <a:xfrm>
            <a:off x="8178717" y="3021251"/>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6" name="矩形 47"/>
          <p:cNvSpPr>
            <a:spLocks noChangeArrowheads="1"/>
          </p:cNvSpPr>
          <p:nvPr/>
        </p:nvSpPr>
        <p:spPr bwMode="auto">
          <a:xfrm>
            <a:off x="8178715" y="3388688"/>
            <a:ext cx="3042722" cy="15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在此录入图表的综合描述说明，在此录入图表的描述说明，在此录入上述图表的描述说明</a:t>
            </a:r>
            <a:r>
              <a:rPr lang="zh-CN" altLang="en-US" sz="1400" dirty="0">
                <a:solidFill>
                  <a:schemeClr val="tx1">
                    <a:lumMod val="65000"/>
                    <a:lumOff val="35000"/>
                  </a:schemeClr>
                </a:solidFill>
                <a:sym typeface="微软雅黑" panose="020B0503020204020204" pitchFamily="34" charset="-122"/>
              </a:rPr>
              <a:t>。更多模版：亮亮图文旗舰店</a:t>
            </a:r>
            <a:r>
              <a:rPr lang="en-US" altLang="zh-CN" sz="1400" dirty="0">
                <a:solidFill>
                  <a:schemeClr val="tx1">
                    <a:lumMod val="65000"/>
                    <a:lumOff val="35000"/>
                  </a:schemeClr>
                </a:solidFill>
                <a:sym typeface="微软雅黑" panose="020B0503020204020204" pitchFamily="34" charset="-122"/>
              </a:rPr>
              <a:t>https://liangliangtuwen.tmall.com</a:t>
            </a:r>
            <a:endParaRPr lang="zh-CN" altLang="en-US" sz="1400" dirty="0">
              <a:solidFill>
                <a:schemeClr val="tx1">
                  <a:lumMod val="65000"/>
                  <a:lumOff val="35000"/>
                </a:schemeClr>
              </a:solidFill>
              <a:sym typeface="微软雅黑" panose="020B0503020204020204" pitchFamily="34" charset="-122"/>
            </a:endParaRPr>
          </a:p>
        </p:txBody>
      </p:sp>
      <p:sp>
        <p:nvSpPr>
          <p:cNvPr id="137" name="矩形 136"/>
          <p:cNvSpPr/>
          <p:nvPr/>
        </p:nvSpPr>
        <p:spPr>
          <a:xfrm>
            <a:off x="2595622" y="4910223"/>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8" name="矩形 47"/>
          <p:cNvSpPr>
            <a:spLocks noChangeArrowheads="1"/>
          </p:cNvSpPr>
          <p:nvPr/>
        </p:nvSpPr>
        <p:spPr bwMode="auto">
          <a:xfrm>
            <a:off x="1276205" y="5277660"/>
            <a:ext cx="3042722" cy="80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在此录入图表的描述说明，在此录入上述图表的描述说明，在此录入上述图表的描述说明。</a:t>
            </a:r>
          </a:p>
        </p:txBody>
      </p:sp>
      <p:sp>
        <p:nvSpPr>
          <p:cNvPr id="139" name="矩形 138"/>
          <p:cNvSpPr/>
          <p:nvPr/>
        </p:nvSpPr>
        <p:spPr>
          <a:xfrm>
            <a:off x="7900338" y="4910223"/>
            <a:ext cx="1723307" cy="400101"/>
          </a:xfrm>
          <a:prstGeom prst="rect">
            <a:avLst/>
          </a:prstGeom>
        </p:spPr>
        <p:txBody>
          <a:bodyPr wrap="none" lIns="91431" tIns="45716" rIns="91431" bIns="45716">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0" name="矩形 47"/>
          <p:cNvSpPr>
            <a:spLocks noChangeArrowheads="1"/>
          </p:cNvSpPr>
          <p:nvPr/>
        </p:nvSpPr>
        <p:spPr bwMode="auto">
          <a:xfrm>
            <a:off x="7903137" y="5277660"/>
            <a:ext cx="3069028"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在此录入图表的综合描述说明，在此录入图表的综合描述说明。</a:t>
            </a:r>
          </a:p>
        </p:txBody>
      </p:sp>
      <p:sp>
        <p:nvSpPr>
          <p:cNvPr id="141" name="矩形 140"/>
          <p:cNvSpPr/>
          <p:nvPr/>
        </p:nvSpPr>
        <p:spPr>
          <a:xfrm>
            <a:off x="2595622" y="3101461"/>
            <a:ext cx="1723307" cy="400101"/>
          </a:xfrm>
          <a:prstGeom prst="rect">
            <a:avLst/>
          </a:prstGeom>
        </p:spPr>
        <p:txBody>
          <a:bodyPr wrap="none" lIns="91431" tIns="45716" rIns="91431" bIns="45716">
            <a:spAutoFit/>
          </a:bodyPr>
          <a:lstStyle/>
          <a:p>
            <a:pPr algn="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矩形 47"/>
          <p:cNvSpPr>
            <a:spLocks noChangeArrowheads="1"/>
          </p:cNvSpPr>
          <p:nvPr/>
        </p:nvSpPr>
        <p:spPr bwMode="auto">
          <a:xfrm>
            <a:off x="947156" y="3468898"/>
            <a:ext cx="312627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在此录入图表的综合描述说明，在此录入图表的综合描述说明。</a:t>
            </a:r>
          </a:p>
        </p:txBody>
      </p:sp>
      <p:sp>
        <p:nvSpPr>
          <p:cNvPr id="143" name="矩形 142"/>
          <p:cNvSpPr/>
          <p:nvPr/>
        </p:nvSpPr>
        <p:spPr>
          <a:xfrm>
            <a:off x="5234348" y="1130449"/>
            <a:ext cx="1723307" cy="400101"/>
          </a:xfrm>
          <a:prstGeom prst="rect">
            <a:avLst/>
          </a:prstGeom>
        </p:spPr>
        <p:txBody>
          <a:bodyPr wrap="none" lIns="91431" tIns="45716" rIns="91431" bIns="45716">
            <a:spAutoFit/>
          </a:bodyPr>
          <a:lstStyle/>
          <a:p>
            <a:pPr algn="ct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4" name="矩形 47"/>
          <p:cNvSpPr>
            <a:spLocks noChangeArrowheads="1"/>
          </p:cNvSpPr>
          <p:nvPr/>
        </p:nvSpPr>
        <p:spPr bwMode="auto">
          <a:xfrm>
            <a:off x="4399375" y="1497886"/>
            <a:ext cx="339325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2" presetClass="entr" presetSubtype="4" fill="hold" grpId="0" nodeType="after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350"/>
                                            <p:tgtEl>
                                              <p:spTgt spid="143"/>
                                            </p:tgtEl>
                                            <p:attrNameLst>
                                              <p:attrName>ppt_y</p:attrName>
                                            </p:attrNameLst>
                                          </p:cBhvr>
                                          <p:tavLst>
                                            <p:tav tm="0">
                                              <p:val>
                                                <p:strVal val="#ppt_y+#ppt_h*1.125000"/>
                                              </p:val>
                                            </p:tav>
                                            <p:tav tm="100000">
                                              <p:val>
                                                <p:strVal val="#ppt_y"/>
                                              </p:val>
                                            </p:tav>
                                          </p:tavLst>
                                        </p:anim>
                                        <p:animEffect transition="in" filter="wipe(up)">
                                          <p:cBhvr>
                                            <p:cTn id="50" dur="350"/>
                                            <p:tgtEl>
                                              <p:spTgt spid="143"/>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44"/>
                                            </p:tgtEl>
                                            <p:attrNameLst>
                                              <p:attrName>style.visibility</p:attrName>
                                            </p:attrNameLst>
                                          </p:cBhvr>
                                          <p:to>
                                            <p:strVal val="visible"/>
                                          </p:to>
                                        </p:set>
                                        <p:anim calcmode="lin" valueType="num">
                                          <p:cBhvr additive="base">
                                            <p:cTn id="53" dur="350"/>
                                            <p:tgtEl>
                                              <p:spTgt spid="144"/>
                                            </p:tgtEl>
                                            <p:attrNameLst>
                                              <p:attrName>ppt_y</p:attrName>
                                            </p:attrNameLst>
                                          </p:cBhvr>
                                          <p:tavLst>
                                            <p:tav tm="0">
                                              <p:val>
                                                <p:strVal val="#ppt_y+#ppt_h*1.125000"/>
                                              </p:val>
                                            </p:tav>
                                            <p:tav tm="100000">
                                              <p:val>
                                                <p:strVal val="#ppt_y"/>
                                              </p:val>
                                            </p:tav>
                                          </p:tavLst>
                                        </p:anim>
                                        <p:animEffect transition="in" filter="wipe(up)">
                                          <p:cBhvr>
                                            <p:cTn id="54" dur="350"/>
                                            <p:tgtEl>
                                              <p:spTgt spid="144"/>
                                            </p:tgtEl>
                                          </p:cBhvr>
                                        </p:animEffect>
                                      </p:childTnLst>
                                    </p:cTn>
                                  </p:par>
                                </p:childTnLst>
                              </p:cTn>
                            </p:par>
                            <p:par>
                              <p:cTn id="55" fill="hold">
                                <p:stCondLst>
                                  <p:cond delay="1500"/>
                                </p:stCondLst>
                                <p:childTnLst>
                                  <p:par>
                                    <p:cTn id="56" presetID="12" presetClass="entr" presetSubtype="8" fill="hold" grpId="0" nodeType="afterEffect">
                                      <p:stCondLst>
                                        <p:cond delay="0"/>
                                      </p:stCondLst>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350"/>
                                            <p:tgtEl>
                                              <p:spTgt spid="135"/>
                                            </p:tgtEl>
                                            <p:attrNameLst>
                                              <p:attrName>ppt_x</p:attrName>
                                            </p:attrNameLst>
                                          </p:cBhvr>
                                          <p:tavLst>
                                            <p:tav tm="0">
                                              <p:val>
                                                <p:strVal val="#ppt_x-#ppt_w*1.125000"/>
                                              </p:val>
                                            </p:tav>
                                            <p:tav tm="100000">
                                              <p:val>
                                                <p:strVal val="#ppt_x"/>
                                              </p:val>
                                            </p:tav>
                                          </p:tavLst>
                                        </p:anim>
                                        <p:animEffect transition="in" filter="wipe(right)">
                                          <p:cBhvr>
                                            <p:cTn id="59" dur="350"/>
                                            <p:tgtEl>
                                              <p:spTgt spid="13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36"/>
                                            </p:tgtEl>
                                            <p:attrNameLst>
                                              <p:attrName>style.visibility</p:attrName>
                                            </p:attrNameLst>
                                          </p:cBhvr>
                                          <p:to>
                                            <p:strVal val="visible"/>
                                          </p:to>
                                        </p:set>
                                        <p:anim calcmode="lin" valueType="num">
                                          <p:cBhvr additive="base">
                                            <p:cTn id="62" dur="350"/>
                                            <p:tgtEl>
                                              <p:spTgt spid="136"/>
                                            </p:tgtEl>
                                            <p:attrNameLst>
                                              <p:attrName>ppt_x</p:attrName>
                                            </p:attrNameLst>
                                          </p:cBhvr>
                                          <p:tavLst>
                                            <p:tav tm="0">
                                              <p:val>
                                                <p:strVal val="#ppt_x-#ppt_w*1.125000"/>
                                              </p:val>
                                            </p:tav>
                                            <p:tav tm="100000">
                                              <p:val>
                                                <p:strVal val="#ppt_x"/>
                                              </p:val>
                                            </p:tav>
                                          </p:tavLst>
                                        </p:anim>
                                        <p:animEffect transition="in" filter="wipe(right)">
                                          <p:cBhvr>
                                            <p:cTn id="63" dur="350"/>
                                            <p:tgtEl>
                                              <p:spTgt spid="136"/>
                                            </p:tgtEl>
                                          </p:cBhvr>
                                        </p:animEffect>
                                      </p:childTnLst>
                                    </p:cTn>
                                  </p:par>
                                </p:childTnLst>
                              </p:cTn>
                            </p:par>
                            <p:par>
                              <p:cTn id="64" fill="hold">
                                <p:stCondLst>
                                  <p:cond delay="2000"/>
                                </p:stCondLst>
                                <p:childTnLst>
                                  <p:par>
                                    <p:cTn id="65" presetID="12" presetClass="entr" presetSubtype="2" fill="hold" grpId="0" nodeType="afterEffect">
                                      <p:stCondLst>
                                        <p:cond delay="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350"/>
                                            <p:tgtEl>
                                              <p:spTgt spid="141"/>
                                            </p:tgtEl>
                                            <p:attrNameLst>
                                              <p:attrName>ppt_x</p:attrName>
                                            </p:attrNameLst>
                                          </p:cBhvr>
                                          <p:tavLst>
                                            <p:tav tm="0">
                                              <p:val>
                                                <p:strVal val="#ppt_x+#ppt_w*1.125000"/>
                                              </p:val>
                                            </p:tav>
                                            <p:tav tm="100000">
                                              <p:val>
                                                <p:strVal val="#ppt_x"/>
                                              </p:val>
                                            </p:tav>
                                          </p:tavLst>
                                        </p:anim>
                                        <p:animEffect transition="in" filter="wipe(left)">
                                          <p:cBhvr>
                                            <p:cTn id="68" dur="350"/>
                                            <p:tgtEl>
                                              <p:spTgt spid="141"/>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42"/>
                                            </p:tgtEl>
                                            <p:attrNameLst>
                                              <p:attrName>style.visibility</p:attrName>
                                            </p:attrNameLst>
                                          </p:cBhvr>
                                          <p:to>
                                            <p:strVal val="visible"/>
                                          </p:to>
                                        </p:set>
                                        <p:anim calcmode="lin" valueType="num">
                                          <p:cBhvr additive="base">
                                            <p:cTn id="71" dur="350"/>
                                            <p:tgtEl>
                                              <p:spTgt spid="142"/>
                                            </p:tgtEl>
                                            <p:attrNameLst>
                                              <p:attrName>ppt_x</p:attrName>
                                            </p:attrNameLst>
                                          </p:cBhvr>
                                          <p:tavLst>
                                            <p:tav tm="0">
                                              <p:val>
                                                <p:strVal val="#ppt_x+#ppt_w*1.125000"/>
                                              </p:val>
                                            </p:tav>
                                            <p:tav tm="100000">
                                              <p:val>
                                                <p:strVal val="#ppt_x"/>
                                              </p:val>
                                            </p:tav>
                                          </p:tavLst>
                                        </p:anim>
                                        <p:animEffect transition="in" filter="wipe(left)">
                                          <p:cBhvr>
                                            <p:cTn id="72" dur="350"/>
                                            <p:tgtEl>
                                              <p:spTgt spid="142"/>
                                            </p:tgtEl>
                                          </p:cBhvr>
                                        </p:animEffect>
                                      </p:childTnLst>
                                    </p:cTn>
                                  </p:par>
                                </p:childTnLst>
                              </p:cTn>
                            </p:par>
                            <p:par>
                              <p:cTn id="73" fill="hold">
                                <p:stCondLst>
                                  <p:cond delay="2500"/>
                                </p:stCondLst>
                                <p:childTnLst>
                                  <p:par>
                                    <p:cTn id="74" presetID="12" presetClass="entr" presetSubtype="8" fill="hold" grpId="0" nodeType="afterEffect">
                                      <p:stCondLst>
                                        <p:cond delay="0"/>
                                      </p:stCondLst>
                                      <p:childTnLst>
                                        <p:set>
                                          <p:cBhvr>
                                            <p:cTn id="75" dur="1" fill="hold">
                                              <p:stCondLst>
                                                <p:cond delay="0"/>
                                              </p:stCondLst>
                                            </p:cTn>
                                            <p:tgtEl>
                                              <p:spTgt spid="139"/>
                                            </p:tgtEl>
                                            <p:attrNameLst>
                                              <p:attrName>style.visibility</p:attrName>
                                            </p:attrNameLst>
                                          </p:cBhvr>
                                          <p:to>
                                            <p:strVal val="visible"/>
                                          </p:to>
                                        </p:set>
                                        <p:anim calcmode="lin" valueType="num">
                                          <p:cBhvr additive="base">
                                            <p:cTn id="76" dur="350"/>
                                            <p:tgtEl>
                                              <p:spTgt spid="139"/>
                                            </p:tgtEl>
                                            <p:attrNameLst>
                                              <p:attrName>ppt_x</p:attrName>
                                            </p:attrNameLst>
                                          </p:cBhvr>
                                          <p:tavLst>
                                            <p:tav tm="0">
                                              <p:val>
                                                <p:strVal val="#ppt_x-#ppt_w*1.125000"/>
                                              </p:val>
                                            </p:tav>
                                            <p:tav tm="100000">
                                              <p:val>
                                                <p:strVal val="#ppt_x"/>
                                              </p:val>
                                            </p:tav>
                                          </p:tavLst>
                                        </p:anim>
                                        <p:animEffect transition="in" filter="wipe(right)">
                                          <p:cBhvr>
                                            <p:cTn id="77" dur="350"/>
                                            <p:tgtEl>
                                              <p:spTgt spid="139"/>
                                            </p:tgtEl>
                                          </p:cBhvr>
                                        </p:animEffect>
                                      </p:childTnLst>
                                    </p:cTn>
                                  </p:par>
                                  <p:par>
                                    <p:cTn id="78" presetID="12" presetClass="entr" presetSubtype="8" fill="hold" grpId="0" nodeType="withEffect">
                                      <p:stCondLst>
                                        <p:cond delay="0"/>
                                      </p:stCondLst>
                                      <p:childTnLst>
                                        <p:set>
                                          <p:cBhvr>
                                            <p:cTn id="79" dur="1" fill="hold">
                                              <p:stCondLst>
                                                <p:cond delay="0"/>
                                              </p:stCondLst>
                                            </p:cTn>
                                            <p:tgtEl>
                                              <p:spTgt spid="140"/>
                                            </p:tgtEl>
                                            <p:attrNameLst>
                                              <p:attrName>style.visibility</p:attrName>
                                            </p:attrNameLst>
                                          </p:cBhvr>
                                          <p:to>
                                            <p:strVal val="visible"/>
                                          </p:to>
                                        </p:set>
                                        <p:anim calcmode="lin" valueType="num">
                                          <p:cBhvr additive="base">
                                            <p:cTn id="80" dur="350"/>
                                            <p:tgtEl>
                                              <p:spTgt spid="140"/>
                                            </p:tgtEl>
                                            <p:attrNameLst>
                                              <p:attrName>ppt_x</p:attrName>
                                            </p:attrNameLst>
                                          </p:cBhvr>
                                          <p:tavLst>
                                            <p:tav tm="0">
                                              <p:val>
                                                <p:strVal val="#ppt_x-#ppt_w*1.125000"/>
                                              </p:val>
                                            </p:tav>
                                            <p:tav tm="100000">
                                              <p:val>
                                                <p:strVal val="#ppt_x"/>
                                              </p:val>
                                            </p:tav>
                                          </p:tavLst>
                                        </p:anim>
                                        <p:animEffect transition="in" filter="wipe(right)">
                                          <p:cBhvr>
                                            <p:cTn id="81" dur="350"/>
                                            <p:tgtEl>
                                              <p:spTgt spid="140"/>
                                            </p:tgtEl>
                                          </p:cBhvr>
                                        </p:animEffect>
                                      </p:childTnLst>
                                    </p:cTn>
                                  </p:par>
                                </p:childTnLst>
                              </p:cTn>
                            </p:par>
                            <p:par>
                              <p:cTn id="82" fill="hold">
                                <p:stCondLst>
                                  <p:cond delay="3000"/>
                                </p:stCondLst>
                                <p:childTnLst>
                                  <p:par>
                                    <p:cTn id="83" presetID="12" presetClass="entr" presetSubtype="2" fill="hold" grpId="0" nodeType="after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additive="base">
                                            <p:cTn id="85" dur="350"/>
                                            <p:tgtEl>
                                              <p:spTgt spid="137"/>
                                            </p:tgtEl>
                                            <p:attrNameLst>
                                              <p:attrName>ppt_x</p:attrName>
                                            </p:attrNameLst>
                                          </p:cBhvr>
                                          <p:tavLst>
                                            <p:tav tm="0">
                                              <p:val>
                                                <p:strVal val="#ppt_x+#ppt_w*1.125000"/>
                                              </p:val>
                                            </p:tav>
                                            <p:tav tm="100000">
                                              <p:val>
                                                <p:strVal val="#ppt_x"/>
                                              </p:val>
                                            </p:tav>
                                          </p:tavLst>
                                        </p:anim>
                                        <p:animEffect transition="in" filter="wipe(left)">
                                          <p:cBhvr>
                                            <p:cTn id="86" dur="350"/>
                                            <p:tgtEl>
                                              <p:spTgt spid="137"/>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additive="base">
                                            <p:cTn id="89" dur="350"/>
                                            <p:tgtEl>
                                              <p:spTgt spid="138"/>
                                            </p:tgtEl>
                                            <p:attrNameLst>
                                              <p:attrName>ppt_x</p:attrName>
                                            </p:attrNameLst>
                                          </p:cBhvr>
                                          <p:tavLst>
                                            <p:tav tm="0">
                                              <p:val>
                                                <p:strVal val="#ppt_x+#ppt_w*1.125000"/>
                                              </p:val>
                                            </p:tav>
                                            <p:tav tm="100000">
                                              <p:val>
                                                <p:strVal val="#ppt_x"/>
                                              </p:val>
                                            </p:tav>
                                          </p:tavLst>
                                        </p:anim>
                                        <p:animEffect transition="in" filter="wipe(left)">
                                          <p:cBhvr>
                                            <p:cTn id="90" dur="35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100" grpId="0" animBg="1"/>
          <p:bldP spid="105" grpId="0" animBg="1"/>
          <p:bldP spid="107" grpId="0" animBg="1"/>
          <p:bldP spid="135" grpId="0"/>
          <p:bldP spid="136" grpId="0"/>
          <p:bldP spid="137" grpId="0"/>
          <p:bldP spid="138" grpId="0"/>
          <p:bldP spid="139" grpId="0"/>
          <p:bldP spid="140" grpId="0"/>
          <p:bldP spid="141" grpId="0"/>
          <p:bldP spid="142" grpId="0"/>
          <p:bldP spid="143" grpId="0"/>
          <p:bldP spid="14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39"/>
          <p:cNvSpPr>
            <a:spLocks noChangeArrowheads="1"/>
          </p:cNvSpPr>
          <p:nvPr>
            <p:custDataLst>
              <p:tags r:id="rId1"/>
            </p:custDataLst>
          </p:nvPr>
        </p:nvSpPr>
        <p:spPr bwMode="auto">
          <a:xfrm>
            <a:off x="8387498" y="109745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p>
        </p:txBody>
      </p:sp>
      <p:sp>
        <p:nvSpPr>
          <p:cNvPr id="3" name="PA_文本框 31"/>
          <p:cNvSpPr txBox="1"/>
          <p:nvPr>
            <p:custDataLst>
              <p:tags r:id="rId2"/>
            </p:custDataLst>
          </p:nvPr>
        </p:nvSpPr>
        <p:spPr>
          <a:xfrm>
            <a:off x="7266415" y="1015376"/>
            <a:ext cx="686406"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01</a:t>
            </a:r>
            <a:endParaRPr lang="zh-CN" altLang="en-US" sz="4265" dirty="0">
              <a:solidFill>
                <a:schemeClr val="bg1"/>
              </a:solidFill>
              <a:latin typeface="Impact" panose="020B0806030902050204" pitchFamily="34" charset="0"/>
            </a:endParaRPr>
          </a:p>
        </p:txBody>
      </p:sp>
      <p:cxnSp>
        <p:nvCxnSpPr>
          <p:cNvPr id="4" name="PA_直接连接符 33"/>
          <p:cNvCxnSpPr/>
          <p:nvPr>
            <p:custDataLst>
              <p:tags r:id="rId3"/>
            </p:custDataLst>
          </p:nvPr>
        </p:nvCxnSpPr>
        <p:spPr>
          <a:xfrm>
            <a:off x="8131215" y="109115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A_矩形 39"/>
          <p:cNvSpPr>
            <a:spLocks noChangeArrowheads="1"/>
          </p:cNvSpPr>
          <p:nvPr>
            <p:custDataLst>
              <p:tags r:id="rId4"/>
            </p:custDataLst>
          </p:nvPr>
        </p:nvSpPr>
        <p:spPr bwMode="auto">
          <a:xfrm>
            <a:off x="8387498" y="250969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p>
        </p:txBody>
      </p:sp>
      <p:sp>
        <p:nvSpPr>
          <p:cNvPr id="6" name="PA_文本框 36"/>
          <p:cNvSpPr txBox="1"/>
          <p:nvPr>
            <p:custDataLst>
              <p:tags r:id="rId5"/>
            </p:custDataLst>
          </p:nvPr>
        </p:nvSpPr>
        <p:spPr>
          <a:xfrm>
            <a:off x="7233555" y="2427616"/>
            <a:ext cx="752129"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02</a:t>
            </a:r>
            <a:endParaRPr lang="zh-CN" altLang="en-US" sz="4265" dirty="0">
              <a:solidFill>
                <a:schemeClr val="bg1"/>
              </a:solidFill>
              <a:latin typeface="Impact" panose="020B0806030902050204" pitchFamily="34" charset="0"/>
            </a:endParaRPr>
          </a:p>
        </p:txBody>
      </p:sp>
      <p:cxnSp>
        <p:nvCxnSpPr>
          <p:cNvPr id="7" name="PA_直接连接符 37"/>
          <p:cNvCxnSpPr/>
          <p:nvPr>
            <p:custDataLst>
              <p:tags r:id="rId6"/>
            </p:custDataLst>
          </p:nvPr>
        </p:nvCxnSpPr>
        <p:spPr>
          <a:xfrm>
            <a:off x="8131215" y="250339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A_矩形 39"/>
          <p:cNvSpPr>
            <a:spLocks noChangeArrowheads="1"/>
          </p:cNvSpPr>
          <p:nvPr>
            <p:custDataLst>
              <p:tags r:id="rId7"/>
            </p:custDataLst>
          </p:nvPr>
        </p:nvSpPr>
        <p:spPr bwMode="auto">
          <a:xfrm>
            <a:off x="8387498" y="397273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p>
        </p:txBody>
      </p:sp>
      <p:sp>
        <p:nvSpPr>
          <p:cNvPr id="9" name="PA_文本框 39"/>
          <p:cNvSpPr txBox="1"/>
          <p:nvPr>
            <p:custDataLst>
              <p:tags r:id="rId8"/>
            </p:custDataLst>
          </p:nvPr>
        </p:nvSpPr>
        <p:spPr>
          <a:xfrm>
            <a:off x="7225539" y="3890656"/>
            <a:ext cx="768159"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03</a:t>
            </a:r>
            <a:endParaRPr lang="zh-CN" altLang="en-US" sz="4265" dirty="0">
              <a:solidFill>
                <a:schemeClr val="bg1"/>
              </a:solidFill>
              <a:latin typeface="Impact" panose="020B0806030902050204" pitchFamily="34" charset="0"/>
            </a:endParaRPr>
          </a:p>
        </p:txBody>
      </p:sp>
      <p:cxnSp>
        <p:nvCxnSpPr>
          <p:cNvPr id="10" name="PA_直接连接符 40"/>
          <p:cNvCxnSpPr/>
          <p:nvPr>
            <p:custDataLst>
              <p:tags r:id="rId9"/>
            </p:custDataLst>
          </p:nvPr>
        </p:nvCxnSpPr>
        <p:spPr>
          <a:xfrm>
            <a:off x="8131215" y="396643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A_矩形 39"/>
          <p:cNvSpPr>
            <a:spLocks noChangeArrowheads="1"/>
          </p:cNvSpPr>
          <p:nvPr>
            <p:custDataLst>
              <p:tags r:id="rId10"/>
            </p:custDataLst>
          </p:nvPr>
        </p:nvSpPr>
        <p:spPr bwMode="auto">
          <a:xfrm>
            <a:off x="8387498" y="5384970"/>
            <a:ext cx="29763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1600" b="1" dirty="0">
                <a:solidFill>
                  <a:schemeClr val="bg1"/>
                </a:solidFill>
                <a:latin typeface="微软雅黑" panose="020B0503020204020204" pitchFamily="34" charset="-122"/>
                <a:ea typeface="微软雅黑" panose="020B0503020204020204" pitchFamily="34" charset="-122"/>
              </a:rPr>
              <a:t>此处添加标题文本</a:t>
            </a:r>
            <a:endParaRPr lang="en-US" altLang="zh-CN" sz="1600"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200" dirty="0">
                <a:solidFill>
                  <a:schemeClr val="bg1"/>
                </a:solidFill>
                <a:latin typeface="Arial" panose="020B0604020202020204" pitchFamily="34" charset="0"/>
                <a:cs typeface="Arial" panose="020B0604020202020204" pitchFamily="34" charset="0"/>
              </a:rPr>
              <a:t>We have many PowerPoint </a:t>
            </a:r>
            <a:r>
              <a:rPr lang="zh-CN" altLang="en-US" sz="1200" dirty="0">
                <a:solidFill>
                  <a:schemeClr val="bg1"/>
                </a:solidFill>
                <a:latin typeface="Arial" panose="020B0604020202020204" pitchFamily="34" charset="0"/>
                <a:cs typeface="Arial" panose="020B0604020202020204" pitchFamily="34" charset="0"/>
              </a:rPr>
              <a:t>templates</a:t>
            </a:r>
            <a:r>
              <a:rPr lang="en-US" altLang="zh-CN" sz="1200" dirty="0">
                <a:solidFill>
                  <a:schemeClr val="bg1"/>
                </a:solidFill>
                <a:latin typeface="Arial" panose="020B0604020202020204" pitchFamily="34" charset="0"/>
                <a:cs typeface="Arial" panose="020B0604020202020204" pitchFamily="34" charset="0"/>
              </a:rPr>
              <a:t> that has been specifically designed</a:t>
            </a:r>
            <a:r>
              <a:rPr lang="zh-CN" altLang="en-US" sz="1200" dirty="0">
                <a:solidFill>
                  <a:schemeClr val="bg1"/>
                </a:solidFill>
                <a:latin typeface="Arial" panose="020B0604020202020204" pitchFamily="34" charset="0"/>
                <a:cs typeface="Arial" panose="020B0604020202020204" pitchFamily="34" charset="0"/>
              </a:rPr>
              <a:t>.</a:t>
            </a:r>
          </a:p>
        </p:txBody>
      </p:sp>
      <p:sp>
        <p:nvSpPr>
          <p:cNvPr id="12" name="PA_文本框 42"/>
          <p:cNvSpPr txBox="1"/>
          <p:nvPr>
            <p:custDataLst>
              <p:tags r:id="rId11"/>
            </p:custDataLst>
          </p:nvPr>
        </p:nvSpPr>
        <p:spPr>
          <a:xfrm>
            <a:off x="7233553" y="5302896"/>
            <a:ext cx="752129" cy="748988"/>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04</a:t>
            </a:r>
            <a:endParaRPr lang="zh-CN" altLang="en-US" sz="4265" dirty="0">
              <a:solidFill>
                <a:schemeClr val="bg1"/>
              </a:solidFill>
              <a:latin typeface="Impact" panose="020B0806030902050204" pitchFamily="34" charset="0"/>
            </a:endParaRPr>
          </a:p>
        </p:txBody>
      </p:sp>
      <p:cxnSp>
        <p:nvCxnSpPr>
          <p:cNvPr id="13" name="PA_直接连接符 43"/>
          <p:cNvCxnSpPr/>
          <p:nvPr>
            <p:custDataLst>
              <p:tags r:id="rId12"/>
            </p:custDataLst>
          </p:nvPr>
        </p:nvCxnSpPr>
        <p:spPr>
          <a:xfrm>
            <a:off x="8131215" y="5378678"/>
            <a:ext cx="0" cy="628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A_文本框 29"/>
          <p:cNvSpPr txBox="1"/>
          <p:nvPr>
            <p:custDataLst>
              <p:tags r:id="rId13"/>
            </p:custDataLst>
          </p:nvPr>
        </p:nvSpPr>
        <p:spPr>
          <a:xfrm>
            <a:off x="340759" y="320667"/>
            <a:ext cx="1175322" cy="718210"/>
          </a:xfrm>
          <a:prstGeom prst="rect">
            <a:avLst/>
          </a:prstGeom>
          <a:noFill/>
        </p:spPr>
        <p:txBody>
          <a:bodyPr wrap="none" rtlCol="0">
            <a:spAutoFit/>
          </a:bodyPr>
          <a:lstStyle/>
          <a:p>
            <a:pPr algn="ctr"/>
            <a:r>
              <a:rPr lang="zh-CN" altLang="en-US" sz="2665" b="1" dirty="0">
                <a:solidFill>
                  <a:schemeClr val="bg1"/>
                </a:solidFill>
                <a:latin typeface="微软雅黑" panose="020B0503020204020204" pitchFamily="34" charset="-122"/>
                <a:ea typeface="微软雅黑" panose="020B0503020204020204" pitchFamily="34" charset="-122"/>
              </a:rPr>
              <a:t>目   录</a:t>
            </a:r>
            <a:endParaRPr lang="en-US" altLang="zh-CN" sz="2665" b="1" dirty="0">
              <a:solidFill>
                <a:schemeClr val="bg1"/>
              </a:solidFill>
              <a:latin typeface="微软雅黑" panose="020B0503020204020204" pitchFamily="34" charset="-122"/>
              <a:ea typeface="微软雅黑" panose="020B0503020204020204" pitchFamily="34" charset="-122"/>
            </a:endParaRPr>
          </a:p>
          <a:p>
            <a:pPr algn="ctr"/>
            <a:r>
              <a:rPr lang="en-US" altLang="zh-CN" sz="1400" dirty="0">
                <a:solidFill>
                  <a:schemeClr val="bg1"/>
                </a:solidFill>
                <a:latin typeface="Arial" panose="020B0604020202020204" pitchFamily="34" charset="0"/>
                <a:ea typeface="微软雅黑" panose="020B0503020204020204" pitchFamily="34" charset="-122"/>
                <a:cs typeface="Arial" panose="020B0604020202020204" pitchFamily="34" charset="0"/>
              </a:rPr>
              <a:t>CONTENTS</a:t>
            </a:r>
            <a:endParaRPr lang="zh-CN" altLang="en-US" sz="14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6" presetClass="emph" presetSubtype="0" autoRev="1" fill="hold" grpId="1" nodeType="withEffect">
                                      <p:stCondLst>
                                        <p:cond delay="300"/>
                                      </p:stCondLst>
                                      <p:childTnLst>
                                        <p:animScale>
                                          <p:cBhvr>
                                            <p:cTn id="11" dur="150" fill="hold"/>
                                            <p:tgtEl>
                                              <p:spTgt spid="14"/>
                                            </p:tgtEl>
                                          </p:cBhvr>
                                          <p:by x="110000" y="110000"/>
                                        </p:animScale>
                                      </p:childTnLst>
                                    </p:cTn>
                                  </p:par>
                                  <p:par>
                                    <p:cTn id="12" presetID="53" presetClass="entr" presetSubtype="16" fill="hold" grpId="0" nodeType="withEffect">
                                      <p:stCondLst>
                                        <p:cond delay="110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fltVal val="0"/>
                                              </p:val>
                                            </p:tav>
                                            <p:tav tm="100000">
                                              <p:val>
                                                <p:strVal val="#ppt_w"/>
                                              </p:val>
                                            </p:tav>
                                          </p:tavLst>
                                        </p:anim>
                                        <p:anim calcmode="lin" valueType="num">
                                          <p:cBhvr>
                                            <p:cTn id="15" dur="300" fill="hold"/>
                                            <p:tgtEl>
                                              <p:spTgt spid="3"/>
                                            </p:tgtEl>
                                            <p:attrNameLst>
                                              <p:attrName>ppt_h</p:attrName>
                                            </p:attrNameLst>
                                          </p:cBhvr>
                                          <p:tavLst>
                                            <p:tav tm="0">
                                              <p:val>
                                                <p:fltVal val="0"/>
                                              </p:val>
                                            </p:tav>
                                            <p:tav tm="100000">
                                              <p:val>
                                                <p:strVal val="#ppt_h"/>
                                              </p:val>
                                            </p:tav>
                                          </p:tavLst>
                                        </p:anim>
                                        <p:animEffect transition="in" filter="fade">
                                          <p:cBhvr>
                                            <p:cTn id="16" dur="300"/>
                                            <p:tgtEl>
                                              <p:spTgt spid="3"/>
                                            </p:tgtEl>
                                          </p:cBhvr>
                                        </p:animEffect>
                                      </p:childTnLst>
                                    </p:cTn>
                                  </p:par>
                                  <p:par>
                                    <p:cTn id="17" presetID="6" presetClass="emph" presetSubtype="0" autoRev="1" fill="hold" grpId="1" nodeType="withEffect">
                                      <p:stCondLst>
                                        <p:cond delay="1400"/>
                                      </p:stCondLst>
                                      <p:childTnLst>
                                        <p:animScale>
                                          <p:cBhvr>
                                            <p:cTn id="18" dur="150" fill="hold"/>
                                            <p:tgtEl>
                                              <p:spTgt spid="3"/>
                                            </p:tgtEl>
                                          </p:cBhvr>
                                          <p:by x="110000" y="110000"/>
                                        </p:animScale>
                                      </p:childTnLst>
                                    </p:cTn>
                                  </p:par>
                                  <p:par>
                                    <p:cTn id="19" presetID="2" presetClass="entr" presetSubtype="2" fill="hold" nodeType="withEffect" p14:presetBounceEnd="50000">
                                      <p:stCondLst>
                                        <p:cond delay="140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50000">
                                      <p:stCondLst>
                                        <p:cond delay="1600"/>
                                      </p:stCondLst>
                                      <p:childTnLst>
                                        <p:set>
                                          <p:cBhvr>
                                            <p:cTn id="24" dur="1" fill="hold">
                                              <p:stCondLst>
                                                <p:cond delay="0"/>
                                              </p:stCondLst>
                                            </p:cTn>
                                            <p:tgtEl>
                                              <p:spTgt spid="2"/>
                                            </p:tgtEl>
                                            <p:attrNameLst>
                                              <p:attrName>style.visibility</p:attrName>
                                            </p:attrNameLst>
                                          </p:cBhvr>
                                          <p:to>
                                            <p:strVal val="visible"/>
                                          </p:to>
                                        </p:set>
                                        <p:anim calcmode="lin" valueType="num" p14:bounceEnd="50000">
                                          <p:cBhvr additive="base">
                                            <p:cTn id="2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2100"/>
                                      </p:stCondLst>
                                      <p:childTnLst>
                                        <p:set>
                                          <p:cBhvr>
                                            <p:cTn id="28" dur="1" fill="hold">
                                              <p:stCondLst>
                                                <p:cond delay="0"/>
                                              </p:stCondLst>
                                            </p:cTn>
                                            <p:tgtEl>
                                              <p:spTgt spid="6"/>
                                            </p:tgtEl>
                                            <p:attrNameLst>
                                              <p:attrName>style.visibility</p:attrName>
                                            </p:attrNameLst>
                                          </p:cBhvr>
                                          <p:to>
                                            <p:strVal val="visible"/>
                                          </p:to>
                                        </p:set>
                                        <p:anim calcmode="lin" valueType="num">
                                          <p:cBhvr>
                                            <p:cTn id="29" dur="300" fill="hold"/>
                                            <p:tgtEl>
                                              <p:spTgt spid="6"/>
                                            </p:tgtEl>
                                            <p:attrNameLst>
                                              <p:attrName>ppt_w</p:attrName>
                                            </p:attrNameLst>
                                          </p:cBhvr>
                                          <p:tavLst>
                                            <p:tav tm="0">
                                              <p:val>
                                                <p:fltVal val="0"/>
                                              </p:val>
                                            </p:tav>
                                            <p:tav tm="100000">
                                              <p:val>
                                                <p:strVal val="#ppt_w"/>
                                              </p:val>
                                            </p:tav>
                                          </p:tavLst>
                                        </p:anim>
                                        <p:anim calcmode="lin" valueType="num">
                                          <p:cBhvr>
                                            <p:cTn id="30" dur="300" fill="hold"/>
                                            <p:tgtEl>
                                              <p:spTgt spid="6"/>
                                            </p:tgtEl>
                                            <p:attrNameLst>
                                              <p:attrName>ppt_h</p:attrName>
                                            </p:attrNameLst>
                                          </p:cBhvr>
                                          <p:tavLst>
                                            <p:tav tm="0">
                                              <p:val>
                                                <p:fltVal val="0"/>
                                              </p:val>
                                            </p:tav>
                                            <p:tav tm="100000">
                                              <p:val>
                                                <p:strVal val="#ppt_h"/>
                                              </p:val>
                                            </p:tav>
                                          </p:tavLst>
                                        </p:anim>
                                        <p:animEffect transition="in" filter="fade">
                                          <p:cBhvr>
                                            <p:cTn id="31" dur="300"/>
                                            <p:tgtEl>
                                              <p:spTgt spid="6"/>
                                            </p:tgtEl>
                                          </p:cBhvr>
                                        </p:animEffect>
                                      </p:childTnLst>
                                    </p:cTn>
                                  </p:par>
                                  <p:par>
                                    <p:cTn id="32" presetID="6" presetClass="emph" presetSubtype="0" autoRev="1" fill="hold" grpId="1" nodeType="withEffect">
                                      <p:stCondLst>
                                        <p:cond delay="2400"/>
                                      </p:stCondLst>
                                      <p:childTnLst>
                                        <p:animScale>
                                          <p:cBhvr>
                                            <p:cTn id="33" dur="150" fill="hold"/>
                                            <p:tgtEl>
                                              <p:spTgt spid="6"/>
                                            </p:tgtEl>
                                          </p:cBhvr>
                                          <p:by x="110000" y="110000"/>
                                        </p:animScale>
                                      </p:childTnLst>
                                    </p:cTn>
                                  </p:par>
                                  <p:par>
                                    <p:cTn id="34" presetID="2" presetClass="entr" presetSubtype="2" fill="hold" nodeType="withEffect" p14:presetBounceEnd="50000">
                                      <p:stCondLst>
                                        <p:cond delay="2400"/>
                                      </p:stCondLst>
                                      <p:childTnLst>
                                        <p:set>
                                          <p:cBhvr>
                                            <p:cTn id="35" dur="1" fill="hold">
                                              <p:stCondLst>
                                                <p:cond delay="0"/>
                                              </p:stCondLst>
                                            </p:cTn>
                                            <p:tgtEl>
                                              <p:spTgt spid="7"/>
                                            </p:tgtEl>
                                            <p:attrNameLst>
                                              <p:attrName>style.visibility</p:attrName>
                                            </p:attrNameLst>
                                          </p:cBhvr>
                                          <p:to>
                                            <p:strVal val="visible"/>
                                          </p:to>
                                        </p:set>
                                        <p:anim calcmode="lin" valueType="num" p14:bounceEnd="50000">
                                          <p:cBhvr additive="base">
                                            <p:cTn id="36"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50000">
                                      <p:stCondLst>
                                        <p:cond delay="2600"/>
                                      </p:stCondLst>
                                      <p:childTnLst>
                                        <p:set>
                                          <p:cBhvr>
                                            <p:cTn id="39" dur="1" fill="hold">
                                              <p:stCondLst>
                                                <p:cond delay="0"/>
                                              </p:stCondLst>
                                            </p:cTn>
                                            <p:tgtEl>
                                              <p:spTgt spid="5"/>
                                            </p:tgtEl>
                                            <p:attrNameLst>
                                              <p:attrName>style.visibility</p:attrName>
                                            </p:attrNameLst>
                                          </p:cBhvr>
                                          <p:to>
                                            <p:strVal val="visible"/>
                                          </p:to>
                                        </p:set>
                                        <p:anim calcmode="lin" valueType="num" p14:bounceEnd="50000">
                                          <p:cBhvr additive="base">
                                            <p:cTn id="40"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5"/>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3100"/>
                                      </p:stCondLst>
                                      <p:childTnLst>
                                        <p:set>
                                          <p:cBhvr>
                                            <p:cTn id="43" dur="1" fill="hold">
                                              <p:stCondLst>
                                                <p:cond delay="0"/>
                                              </p:stCondLst>
                                            </p:cTn>
                                            <p:tgtEl>
                                              <p:spTgt spid="9"/>
                                            </p:tgtEl>
                                            <p:attrNameLst>
                                              <p:attrName>style.visibility</p:attrName>
                                            </p:attrNameLst>
                                          </p:cBhvr>
                                          <p:to>
                                            <p:strVal val="visible"/>
                                          </p:to>
                                        </p:set>
                                        <p:anim calcmode="lin" valueType="num">
                                          <p:cBhvr>
                                            <p:cTn id="44" dur="300" fill="hold"/>
                                            <p:tgtEl>
                                              <p:spTgt spid="9"/>
                                            </p:tgtEl>
                                            <p:attrNameLst>
                                              <p:attrName>ppt_w</p:attrName>
                                            </p:attrNameLst>
                                          </p:cBhvr>
                                          <p:tavLst>
                                            <p:tav tm="0">
                                              <p:val>
                                                <p:fltVal val="0"/>
                                              </p:val>
                                            </p:tav>
                                            <p:tav tm="100000">
                                              <p:val>
                                                <p:strVal val="#ppt_w"/>
                                              </p:val>
                                            </p:tav>
                                          </p:tavLst>
                                        </p:anim>
                                        <p:anim calcmode="lin" valueType="num">
                                          <p:cBhvr>
                                            <p:cTn id="45" dur="300" fill="hold"/>
                                            <p:tgtEl>
                                              <p:spTgt spid="9"/>
                                            </p:tgtEl>
                                            <p:attrNameLst>
                                              <p:attrName>ppt_h</p:attrName>
                                            </p:attrNameLst>
                                          </p:cBhvr>
                                          <p:tavLst>
                                            <p:tav tm="0">
                                              <p:val>
                                                <p:fltVal val="0"/>
                                              </p:val>
                                            </p:tav>
                                            <p:tav tm="100000">
                                              <p:val>
                                                <p:strVal val="#ppt_h"/>
                                              </p:val>
                                            </p:tav>
                                          </p:tavLst>
                                        </p:anim>
                                        <p:animEffect transition="in" filter="fade">
                                          <p:cBhvr>
                                            <p:cTn id="46" dur="300"/>
                                            <p:tgtEl>
                                              <p:spTgt spid="9"/>
                                            </p:tgtEl>
                                          </p:cBhvr>
                                        </p:animEffect>
                                      </p:childTnLst>
                                    </p:cTn>
                                  </p:par>
                                  <p:par>
                                    <p:cTn id="47" presetID="6" presetClass="emph" presetSubtype="0" autoRev="1" fill="hold" grpId="1" nodeType="withEffect">
                                      <p:stCondLst>
                                        <p:cond delay="3400"/>
                                      </p:stCondLst>
                                      <p:childTnLst>
                                        <p:animScale>
                                          <p:cBhvr>
                                            <p:cTn id="48" dur="150" fill="hold"/>
                                            <p:tgtEl>
                                              <p:spTgt spid="9"/>
                                            </p:tgtEl>
                                          </p:cBhvr>
                                          <p:by x="110000" y="110000"/>
                                        </p:animScale>
                                      </p:childTnLst>
                                    </p:cTn>
                                  </p:par>
                                  <p:par>
                                    <p:cTn id="49" presetID="2" presetClass="entr" presetSubtype="2" fill="hold" nodeType="withEffect" p14:presetBounceEnd="50000">
                                      <p:stCondLst>
                                        <p:cond delay="3400"/>
                                      </p:stCondLst>
                                      <p:childTnLst>
                                        <p:set>
                                          <p:cBhvr>
                                            <p:cTn id="50" dur="1" fill="hold">
                                              <p:stCondLst>
                                                <p:cond delay="0"/>
                                              </p:stCondLst>
                                            </p:cTn>
                                            <p:tgtEl>
                                              <p:spTgt spid="10"/>
                                            </p:tgtEl>
                                            <p:attrNameLst>
                                              <p:attrName>style.visibility</p:attrName>
                                            </p:attrNameLst>
                                          </p:cBhvr>
                                          <p:to>
                                            <p:strVal val="visible"/>
                                          </p:to>
                                        </p:set>
                                        <p:anim calcmode="lin" valueType="num" p14:bounceEnd="50000">
                                          <p:cBhvr additive="base">
                                            <p:cTn id="5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50000">
                                      <p:stCondLst>
                                        <p:cond delay="3600"/>
                                      </p:stCondLst>
                                      <p:childTnLst>
                                        <p:set>
                                          <p:cBhvr>
                                            <p:cTn id="54" dur="1" fill="hold">
                                              <p:stCondLst>
                                                <p:cond delay="0"/>
                                              </p:stCondLst>
                                            </p:cTn>
                                            <p:tgtEl>
                                              <p:spTgt spid="8"/>
                                            </p:tgtEl>
                                            <p:attrNameLst>
                                              <p:attrName>style.visibility</p:attrName>
                                            </p:attrNameLst>
                                          </p:cBhvr>
                                          <p:to>
                                            <p:strVal val="visible"/>
                                          </p:to>
                                        </p:set>
                                        <p:anim calcmode="lin" valueType="num" p14:bounceEnd="50000">
                                          <p:cBhvr additive="base">
                                            <p:cTn id="5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53" presetClass="entr" presetSubtype="16" fill="hold" grpId="0" nodeType="withEffect">
                                      <p:stCondLst>
                                        <p:cond delay="41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300" fill="hold"/>
                                            <p:tgtEl>
                                              <p:spTgt spid="12"/>
                                            </p:tgtEl>
                                            <p:attrNameLst>
                                              <p:attrName>ppt_w</p:attrName>
                                            </p:attrNameLst>
                                          </p:cBhvr>
                                          <p:tavLst>
                                            <p:tav tm="0">
                                              <p:val>
                                                <p:fltVal val="0"/>
                                              </p:val>
                                            </p:tav>
                                            <p:tav tm="100000">
                                              <p:val>
                                                <p:strVal val="#ppt_w"/>
                                              </p:val>
                                            </p:tav>
                                          </p:tavLst>
                                        </p:anim>
                                        <p:anim calcmode="lin" valueType="num">
                                          <p:cBhvr>
                                            <p:cTn id="60" dur="300" fill="hold"/>
                                            <p:tgtEl>
                                              <p:spTgt spid="12"/>
                                            </p:tgtEl>
                                            <p:attrNameLst>
                                              <p:attrName>ppt_h</p:attrName>
                                            </p:attrNameLst>
                                          </p:cBhvr>
                                          <p:tavLst>
                                            <p:tav tm="0">
                                              <p:val>
                                                <p:fltVal val="0"/>
                                              </p:val>
                                            </p:tav>
                                            <p:tav tm="100000">
                                              <p:val>
                                                <p:strVal val="#ppt_h"/>
                                              </p:val>
                                            </p:tav>
                                          </p:tavLst>
                                        </p:anim>
                                        <p:animEffect transition="in" filter="fade">
                                          <p:cBhvr>
                                            <p:cTn id="61" dur="300"/>
                                            <p:tgtEl>
                                              <p:spTgt spid="12"/>
                                            </p:tgtEl>
                                          </p:cBhvr>
                                        </p:animEffect>
                                      </p:childTnLst>
                                    </p:cTn>
                                  </p:par>
                                  <p:par>
                                    <p:cTn id="62" presetID="6" presetClass="emph" presetSubtype="0" autoRev="1" fill="hold" grpId="1" nodeType="withEffect">
                                      <p:stCondLst>
                                        <p:cond delay="4400"/>
                                      </p:stCondLst>
                                      <p:childTnLst>
                                        <p:animScale>
                                          <p:cBhvr>
                                            <p:cTn id="63" dur="150" fill="hold"/>
                                            <p:tgtEl>
                                              <p:spTgt spid="12"/>
                                            </p:tgtEl>
                                          </p:cBhvr>
                                          <p:by x="110000" y="110000"/>
                                        </p:animScale>
                                      </p:childTnLst>
                                    </p:cTn>
                                  </p:par>
                                  <p:par>
                                    <p:cTn id="64" presetID="2" presetClass="entr" presetSubtype="2" fill="hold" nodeType="withEffect" p14:presetBounceEnd="50000">
                                      <p:stCondLst>
                                        <p:cond delay="4400"/>
                                      </p:stCondLst>
                                      <p:childTnLst>
                                        <p:set>
                                          <p:cBhvr>
                                            <p:cTn id="65" dur="1" fill="hold">
                                              <p:stCondLst>
                                                <p:cond delay="0"/>
                                              </p:stCondLst>
                                            </p:cTn>
                                            <p:tgtEl>
                                              <p:spTgt spid="13"/>
                                            </p:tgtEl>
                                            <p:attrNameLst>
                                              <p:attrName>style.visibility</p:attrName>
                                            </p:attrNameLst>
                                          </p:cBhvr>
                                          <p:to>
                                            <p:strVal val="visible"/>
                                          </p:to>
                                        </p:set>
                                        <p:anim calcmode="lin" valueType="num" p14:bounceEnd="50000">
                                          <p:cBhvr additive="base">
                                            <p:cTn id="66"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67" dur="500" fill="hold"/>
                                            <p:tgtEl>
                                              <p:spTgt spid="13"/>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14:presetBounceEnd="50000">
                                      <p:stCondLst>
                                        <p:cond delay="4600"/>
                                      </p:stCondLst>
                                      <p:childTnLst>
                                        <p:set>
                                          <p:cBhvr>
                                            <p:cTn id="69" dur="1" fill="hold">
                                              <p:stCondLst>
                                                <p:cond delay="0"/>
                                              </p:stCondLst>
                                            </p:cTn>
                                            <p:tgtEl>
                                              <p:spTgt spid="11"/>
                                            </p:tgtEl>
                                            <p:attrNameLst>
                                              <p:attrName>style.visibility</p:attrName>
                                            </p:attrNameLst>
                                          </p:cBhvr>
                                          <p:to>
                                            <p:strVal val="visible"/>
                                          </p:to>
                                        </p:set>
                                        <p:anim calcmode="lin" valueType="num" p14:bounceEnd="50000">
                                          <p:cBhvr additive="base">
                                            <p:cTn id="70"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7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6" grpId="0"/>
          <p:bldP spid="6" grpId="1"/>
          <p:bldP spid="8" grpId="0"/>
          <p:bldP spid="9" grpId="0"/>
          <p:bldP spid="9" grpId="1"/>
          <p:bldP spid="11" grpId="0"/>
          <p:bldP spid="12" grpId="0"/>
          <p:bldP spid="12"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6" presetClass="emph" presetSubtype="0" autoRev="1" fill="hold" grpId="1" nodeType="withEffect">
                                      <p:stCondLst>
                                        <p:cond delay="300"/>
                                      </p:stCondLst>
                                      <p:childTnLst>
                                        <p:animScale>
                                          <p:cBhvr>
                                            <p:cTn id="11" dur="150" fill="hold"/>
                                            <p:tgtEl>
                                              <p:spTgt spid="14"/>
                                            </p:tgtEl>
                                          </p:cBhvr>
                                          <p:by x="110000" y="110000"/>
                                        </p:animScale>
                                      </p:childTnLst>
                                    </p:cTn>
                                  </p:par>
                                  <p:par>
                                    <p:cTn id="12" presetID="53" presetClass="entr" presetSubtype="16" fill="hold" grpId="0" nodeType="withEffect">
                                      <p:stCondLst>
                                        <p:cond delay="110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fltVal val="0"/>
                                              </p:val>
                                            </p:tav>
                                            <p:tav tm="100000">
                                              <p:val>
                                                <p:strVal val="#ppt_w"/>
                                              </p:val>
                                            </p:tav>
                                          </p:tavLst>
                                        </p:anim>
                                        <p:anim calcmode="lin" valueType="num">
                                          <p:cBhvr>
                                            <p:cTn id="15" dur="300" fill="hold"/>
                                            <p:tgtEl>
                                              <p:spTgt spid="3"/>
                                            </p:tgtEl>
                                            <p:attrNameLst>
                                              <p:attrName>ppt_h</p:attrName>
                                            </p:attrNameLst>
                                          </p:cBhvr>
                                          <p:tavLst>
                                            <p:tav tm="0">
                                              <p:val>
                                                <p:fltVal val="0"/>
                                              </p:val>
                                            </p:tav>
                                            <p:tav tm="100000">
                                              <p:val>
                                                <p:strVal val="#ppt_h"/>
                                              </p:val>
                                            </p:tav>
                                          </p:tavLst>
                                        </p:anim>
                                        <p:animEffect transition="in" filter="fade">
                                          <p:cBhvr>
                                            <p:cTn id="16" dur="300"/>
                                            <p:tgtEl>
                                              <p:spTgt spid="3"/>
                                            </p:tgtEl>
                                          </p:cBhvr>
                                        </p:animEffect>
                                      </p:childTnLst>
                                    </p:cTn>
                                  </p:par>
                                  <p:par>
                                    <p:cTn id="17" presetID="6" presetClass="emph" presetSubtype="0" autoRev="1" fill="hold" grpId="1" nodeType="withEffect">
                                      <p:stCondLst>
                                        <p:cond delay="1400"/>
                                      </p:stCondLst>
                                      <p:childTnLst>
                                        <p:animScale>
                                          <p:cBhvr>
                                            <p:cTn id="18" dur="150" fill="hold"/>
                                            <p:tgtEl>
                                              <p:spTgt spid="3"/>
                                            </p:tgtEl>
                                          </p:cBhvr>
                                          <p:by x="110000" y="110000"/>
                                        </p:animScale>
                                      </p:childTnLst>
                                    </p:cTn>
                                  </p:par>
                                  <p:par>
                                    <p:cTn id="19" presetID="2" presetClass="entr" presetSubtype="2" fill="hold" nodeType="withEffect">
                                      <p:stCondLst>
                                        <p:cond delay="14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6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par>
                                    <p:cTn id="27" presetID="53" presetClass="entr" presetSubtype="16" fill="hold" grpId="0" nodeType="withEffect">
                                      <p:stCondLst>
                                        <p:cond delay="2100"/>
                                      </p:stCondLst>
                                      <p:childTnLst>
                                        <p:set>
                                          <p:cBhvr>
                                            <p:cTn id="28" dur="1" fill="hold">
                                              <p:stCondLst>
                                                <p:cond delay="0"/>
                                              </p:stCondLst>
                                            </p:cTn>
                                            <p:tgtEl>
                                              <p:spTgt spid="6"/>
                                            </p:tgtEl>
                                            <p:attrNameLst>
                                              <p:attrName>style.visibility</p:attrName>
                                            </p:attrNameLst>
                                          </p:cBhvr>
                                          <p:to>
                                            <p:strVal val="visible"/>
                                          </p:to>
                                        </p:set>
                                        <p:anim calcmode="lin" valueType="num">
                                          <p:cBhvr>
                                            <p:cTn id="29" dur="300" fill="hold"/>
                                            <p:tgtEl>
                                              <p:spTgt spid="6"/>
                                            </p:tgtEl>
                                            <p:attrNameLst>
                                              <p:attrName>ppt_w</p:attrName>
                                            </p:attrNameLst>
                                          </p:cBhvr>
                                          <p:tavLst>
                                            <p:tav tm="0">
                                              <p:val>
                                                <p:fltVal val="0"/>
                                              </p:val>
                                            </p:tav>
                                            <p:tav tm="100000">
                                              <p:val>
                                                <p:strVal val="#ppt_w"/>
                                              </p:val>
                                            </p:tav>
                                          </p:tavLst>
                                        </p:anim>
                                        <p:anim calcmode="lin" valueType="num">
                                          <p:cBhvr>
                                            <p:cTn id="30" dur="300" fill="hold"/>
                                            <p:tgtEl>
                                              <p:spTgt spid="6"/>
                                            </p:tgtEl>
                                            <p:attrNameLst>
                                              <p:attrName>ppt_h</p:attrName>
                                            </p:attrNameLst>
                                          </p:cBhvr>
                                          <p:tavLst>
                                            <p:tav tm="0">
                                              <p:val>
                                                <p:fltVal val="0"/>
                                              </p:val>
                                            </p:tav>
                                            <p:tav tm="100000">
                                              <p:val>
                                                <p:strVal val="#ppt_h"/>
                                              </p:val>
                                            </p:tav>
                                          </p:tavLst>
                                        </p:anim>
                                        <p:animEffect transition="in" filter="fade">
                                          <p:cBhvr>
                                            <p:cTn id="31" dur="300"/>
                                            <p:tgtEl>
                                              <p:spTgt spid="6"/>
                                            </p:tgtEl>
                                          </p:cBhvr>
                                        </p:animEffect>
                                      </p:childTnLst>
                                    </p:cTn>
                                  </p:par>
                                  <p:par>
                                    <p:cTn id="32" presetID="6" presetClass="emph" presetSubtype="0" autoRev="1" fill="hold" grpId="1" nodeType="withEffect">
                                      <p:stCondLst>
                                        <p:cond delay="2400"/>
                                      </p:stCondLst>
                                      <p:childTnLst>
                                        <p:animScale>
                                          <p:cBhvr>
                                            <p:cTn id="33" dur="150" fill="hold"/>
                                            <p:tgtEl>
                                              <p:spTgt spid="6"/>
                                            </p:tgtEl>
                                          </p:cBhvr>
                                          <p:by x="110000" y="110000"/>
                                        </p:animScale>
                                      </p:childTnLst>
                                    </p:cTn>
                                  </p:par>
                                  <p:par>
                                    <p:cTn id="34" presetID="2" presetClass="entr" presetSubtype="2" fill="hold" nodeType="withEffect">
                                      <p:stCondLst>
                                        <p:cond delay="240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60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1+#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par>
                                    <p:cTn id="42" presetID="53" presetClass="entr" presetSubtype="16" fill="hold" grpId="0" nodeType="withEffect">
                                      <p:stCondLst>
                                        <p:cond delay="3100"/>
                                      </p:stCondLst>
                                      <p:childTnLst>
                                        <p:set>
                                          <p:cBhvr>
                                            <p:cTn id="43" dur="1" fill="hold">
                                              <p:stCondLst>
                                                <p:cond delay="0"/>
                                              </p:stCondLst>
                                            </p:cTn>
                                            <p:tgtEl>
                                              <p:spTgt spid="9"/>
                                            </p:tgtEl>
                                            <p:attrNameLst>
                                              <p:attrName>style.visibility</p:attrName>
                                            </p:attrNameLst>
                                          </p:cBhvr>
                                          <p:to>
                                            <p:strVal val="visible"/>
                                          </p:to>
                                        </p:set>
                                        <p:anim calcmode="lin" valueType="num">
                                          <p:cBhvr>
                                            <p:cTn id="44" dur="300" fill="hold"/>
                                            <p:tgtEl>
                                              <p:spTgt spid="9"/>
                                            </p:tgtEl>
                                            <p:attrNameLst>
                                              <p:attrName>ppt_w</p:attrName>
                                            </p:attrNameLst>
                                          </p:cBhvr>
                                          <p:tavLst>
                                            <p:tav tm="0">
                                              <p:val>
                                                <p:fltVal val="0"/>
                                              </p:val>
                                            </p:tav>
                                            <p:tav tm="100000">
                                              <p:val>
                                                <p:strVal val="#ppt_w"/>
                                              </p:val>
                                            </p:tav>
                                          </p:tavLst>
                                        </p:anim>
                                        <p:anim calcmode="lin" valueType="num">
                                          <p:cBhvr>
                                            <p:cTn id="45" dur="300" fill="hold"/>
                                            <p:tgtEl>
                                              <p:spTgt spid="9"/>
                                            </p:tgtEl>
                                            <p:attrNameLst>
                                              <p:attrName>ppt_h</p:attrName>
                                            </p:attrNameLst>
                                          </p:cBhvr>
                                          <p:tavLst>
                                            <p:tav tm="0">
                                              <p:val>
                                                <p:fltVal val="0"/>
                                              </p:val>
                                            </p:tav>
                                            <p:tav tm="100000">
                                              <p:val>
                                                <p:strVal val="#ppt_h"/>
                                              </p:val>
                                            </p:tav>
                                          </p:tavLst>
                                        </p:anim>
                                        <p:animEffect transition="in" filter="fade">
                                          <p:cBhvr>
                                            <p:cTn id="46" dur="300"/>
                                            <p:tgtEl>
                                              <p:spTgt spid="9"/>
                                            </p:tgtEl>
                                          </p:cBhvr>
                                        </p:animEffect>
                                      </p:childTnLst>
                                    </p:cTn>
                                  </p:par>
                                  <p:par>
                                    <p:cTn id="47" presetID="6" presetClass="emph" presetSubtype="0" autoRev="1" fill="hold" grpId="1" nodeType="withEffect">
                                      <p:stCondLst>
                                        <p:cond delay="3400"/>
                                      </p:stCondLst>
                                      <p:childTnLst>
                                        <p:animScale>
                                          <p:cBhvr>
                                            <p:cTn id="48" dur="150" fill="hold"/>
                                            <p:tgtEl>
                                              <p:spTgt spid="9"/>
                                            </p:tgtEl>
                                          </p:cBhvr>
                                          <p:by x="110000" y="110000"/>
                                        </p:animScale>
                                      </p:childTnLst>
                                    </p:cTn>
                                  </p:par>
                                  <p:par>
                                    <p:cTn id="49" presetID="2" presetClass="entr" presetSubtype="2" fill="hold" nodeType="withEffect">
                                      <p:stCondLst>
                                        <p:cond delay="34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1+#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360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1+#ppt_w/2"/>
                                              </p:val>
                                            </p:tav>
                                            <p:tav tm="100000">
                                              <p:val>
                                                <p:strVal val="#ppt_x"/>
                                              </p:val>
                                            </p:tav>
                                          </p:tavLst>
                                        </p:anim>
                                        <p:anim calcmode="lin" valueType="num">
                                          <p:cBhvr additive="base">
                                            <p:cTn id="56" dur="500" fill="hold"/>
                                            <p:tgtEl>
                                              <p:spTgt spid="8"/>
                                            </p:tgtEl>
                                            <p:attrNameLst>
                                              <p:attrName>ppt_y</p:attrName>
                                            </p:attrNameLst>
                                          </p:cBhvr>
                                          <p:tavLst>
                                            <p:tav tm="0">
                                              <p:val>
                                                <p:strVal val="#ppt_y"/>
                                              </p:val>
                                            </p:tav>
                                            <p:tav tm="100000">
                                              <p:val>
                                                <p:strVal val="#ppt_y"/>
                                              </p:val>
                                            </p:tav>
                                          </p:tavLst>
                                        </p:anim>
                                      </p:childTnLst>
                                    </p:cTn>
                                  </p:par>
                                  <p:par>
                                    <p:cTn id="57" presetID="53" presetClass="entr" presetSubtype="16" fill="hold" grpId="0" nodeType="withEffect">
                                      <p:stCondLst>
                                        <p:cond delay="41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300" fill="hold"/>
                                            <p:tgtEl>
                                              <p:spTgt spid="12"/>
                                            </p:tgtEl>
                                            <p:attrNameLst>
                                              <p:attrName>ppt_w</p:attrName>
                                            </p:attrNameLst>
                                          </p:cBhvr>
                                          <p:tavLst>
                                            <p:tav tm="0">
                                              <p:val>
                                                <p:fltVal val="0"/>
                                              </p:val>
                                            </p:tav>
                                            <p:tav tm="100000">
                                              <p:val>
                                                <p:strVal val="#ppt_w"/>
                                              </p:val>
                                            </p:tav>
                                          </p:tavLst>
                                        </p:anim>
                                        <p:anim calcmode="lin" valueType="num">
                                          <p:cBhvr>
                                            <p:cTn id="60" dur="300" fill="hold"/>
                                            <p:tgtEl>
                                              <p:spTgt spid="12"/>
                                            </p:tgtEl>
                                            <p:attrNameLst>
                                              <p:attrName>ppt_h</p:attrName>
                                            </p:attrNameLst>
                                          </p:cBhvr>
                                          <p:tavLst>
                                            <p:tav tm="0">
                                              <p:val>
                                                <p:fltVal val="0"/>
                                              </p:val>
                                            </p:tav>
                                            <p:tav tm="100000">
                                              <p:val>
                                                <p:strVal val="#ppt_h"/>
                                              </p:val>
                                            </p:tav>
                                          </p:tavLst>
                                        </p:anim>
                                        <p:animEffect transition="in" filter="fade">
                                          <p:cBhvr>
                                            <p:cTn id="61" dur="300"/>
                                            <p:tgtEl>
                                              <p:spTgt spid="12"/>
                                            </p:tgtEl>
                                          </p:cBhvr>
                                        </p:animEffect>
                                      </p:childTnLst>
                                    </p:cTn>
                                  </p:par>
                                  <p:par>
                                    <p:cTn id="62" presetID="6" presetClass="emph" presetSubtype="0" autoRev="1" fill="hold" grpId="1" nodeType="withEffect">
                                      <p:stCondLst>
                                        <p:cond delay="4400"/>
                                      </p:stCondLst>
                                      <p:childTnLst>
                                        <p:animScale>
                                          <p:cBhvr>
                                            <p:cTn id="63" dur="150" fill="hold"/>
                                            <p:tgtEl>
                                              <p:spTgt spid="12"/>
                                            </p:tgtEl>
                                          </p:cBhvr>
                                          <p:by x="110000" y="110000"/>
                                        </p:animScale>
                                      </p:childTnLst>
                                    </p:cTn>
                                  </p:par>
                                  <p:par>
                                    <p:cTn id="64" presetID="2" presetClass="entr" presetSubtype="2" fill="hold" nodeType="withEffect">
                                      <p:stCondLst>
                                        <p:cond delay="440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1+#ppt_w/2"/>
                                              </p:val>
                                            </p:tav>
                                            <p:tav tm="100000">
                                              <p:val>
                                                <p:strVal val="#ppt_x"/>
                                              </p:val>
                                            </p:tav>
                                          </p:tavLst>
                                        </p:anim>
                                        <p:anim calcmode="lin" valueType="num">
                                          <p:cBhvr additive="base">
                                            <p:cTn id="67" dur="500" fill="hold"/>
                                            <p:tgtEl>
                                              <p:spTgt spid="13"/>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460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1+#ppt_w/2"/>
                                              </p:val>
                                            </p:tav>
                                            <p:tav tm="100000">
                                              <p:val>
                                                <p:strVal val="#ppt_x"/>
                                              </p:val>
                                            </p:tav>
                                          </p:tavLst>
                                        </p:anim>
                                        <p:anim calcmode="lin" valueType="num">
                                          <p:cBhvr additive="base">
                                            <p:cTn id="7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P spid="6" grpId="0"/>
          <p:bldP spid="6" grpId="1"/>
          <p:bldP spid="8" grpId="0"/>
          <p:bldP spid="9" grpId="0"/>
          <p:bldP spid="9" grpId="1"/>
          <p:bldP spid="11" grpId="0"/>
          <p:bldP spid="12" grpId="0"/>
          <p:bldP spid="12" grpId="1"/>
          <p:bldP spid="14" grpId="0"/>
          <p:bldP spid="14"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846"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399,834</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4898288"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487</a:t>
            </a:r>
            <a:r>
              <a:rPr lang="en-US" altLang="zh-CN" sz="1600" b="1" dirty="0">
                <a:solidFill>
                  <a:schemeClr val="accent2"/>
                </a:solidFill>
                <a:latin typeface="微软雅黑" panose="020B0503020204020204" pitchFamily="34" charset="-122"/>
                <a:ea typeface="微软雅黑" panose="020B0503020204020204" pitchFamily="34" charset="-122"/>
              </a:rPr>
              <a:t>3,834K</a:t>
            </a:r>
          </a:p>
        </p:txBody>
      </p:sp>
      <p:sp>
        <p:nvSpPr>
          <p:cNvPr id="35" name="Text Placeholder 3"/>
          <p:cNvSpPr txBox="1"/>
          <p:nvPr/>
        </p:nvSpPr>
        <p:spPr>
          <a:xfrm>
            <a:off x="7479190"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5258,487</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6" name="Text Placeholder 3"/>
          <p:cNvSpPr txBox="1"/>
          <p:nvPr/>
        </p:nvSpPr>
        <p:spPr>
          <a:xfrm>
            <a:off x="10092170"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258,487</a:t>
            </a:r>
            <a:r>
              <a:rPr lang="en-US" altLang="zh-CN" sz="1600" b="1" dirty="0">
                <a:solidFill>
                  <a:schemeClr val="accent2"/>
                </a:solidFill>
                <a:latin typeface="微软雅黑" panose="020B0503020204020204" pitchFamily="34" charset="-122"/>
                <a:ea typeface="微软雅黑" panose="020B0503020204020204" pitchFamily="34" charset="-122"/>
              </a:rPr>
              <a:t>K</a:t>
            </a:r>
            <a:endParaRPr lang="en-US" sz="1600" b="1" dirty="0">
              <a:solidFill>
                <a:schemeClr val="accent2"/>
              </a:solidFill>
              <a:latin typeface="微软雅黑" panose="020B0503020204020204" pitchFamily="34" charset="-122"/>
              <a:ea typeface="微软雅黑" panose="020B0503020204020204" pitchFamily="34" charset="-122"/>
            </a:endParaRPr>
          </a:p>
        </p:txBody>
      </p:sp>
      <p:cxnSp>
        <p:nvCxnSpPr>
          <p:cNvPr id="49" name="Straight Connector 88"/>
          <p:cNvCxnSpPr/>
          <p:nvPr/>
        </p:nvCxnSpPr>
        <p:spPr>
          <a:xfrm flipH="1">
            <a:off x="1277959" y="3860753"/>
            <a:ext cx="9636087"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3" name="Oval 8"/>
          <p:cNvSpPr>
            <a:spLocks noChangeAspect="1"/>
          </p:cNvSpPr>
          <p:nvPr/>
        </p:nvSpPr>
        <p:spPr>
          <a:xfrm>
            <a:off x="1433137" y="1710016"/>
            <a:ext cx="1619789" cy="1620000"/>
          </a:xfrm>
          <a:prstGeom prst="ellipse">
            <a:avLst/>
          </a:prstGeom>
          <a:blipFill>
            <a:blip r:embed="rId3"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54" name="Group 94"/>
          <p:cNvGrpSpPr/>
          <p:nvPr/>
        </p:nvGrpSpPr>
        <p:grpSpPr>
          <a:xfrm>
            <a:off x="2146682" y="3352519"/>
            <a:ext cx="192698" cy="948263"/>
            <a:chOff x="1690019" y="2064423"/>
            <a:chExt cx="144542" cy="711197"/>
          </a:xfrm>
        </p:grpSpPr>
        <p:cxnSp>
          <p:nvCxnSpPr>
            <p:cNvPr id="55" name="Straight Connector 75"/>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Oval 3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1" name="Oval 109"/>
          <p:cNvSpPr>
            <a:spLocks noChangeAspect="1"/>
          </p:cNvSpPr>
          <p:nvPr/>
        </p:nvSpPr>
        <p:spPr>
          <a:xfrm>
            <a:off x="3859046" y="1422016"/>
            <a:ext cx="1907752" cy="1908000"/>
          </a:xfrm>
          <a:prstGeom prst="ellipse">
            <a:avLst/>
          </a:prstGeom>
          <a:blipFill>
            <a:blip r:embed="rId4"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62" name="Group 110"/>
          <p:cNvGrpSpPr/>
          <p:nvPr/>
        </p:nvGrpSpPr>
        <p:grpSpPr>
          <a:xfrm>
            <a:off x="4716574" y="3352519"/>
            <a:ext cx="192698" cy="948263"/>
            <a:chOff x="1690019" y="2064423"/>
            <a:chExt cx="144542" cy="711197"/>
          </a:xfrm>
        </p:grpSpPr>
        <p:cxnSp>
          <p:nvCxnSpPr>
            <p:cNvPr id="67" name="Straight Connector 111"/>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Oval 11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9" name="Oval 127"/>
          <p:cNvSpPr>
            <a:spLocks noChangeAspect="1"/>
          </p:cNvSpPr>
          <p:nvPr/>
        </p:nvSpPr>
        <p:spPr>
          <a:xfrm>
            <a:off x="6429744" y="1422016"/>
            <a:ext cx="1907752" cy="1908000"/>
          </a:xfrm>
          <a:prstGeom prst="ellipse">
            <a:avLst/>
          </a:prstGeom>
          <a:blipFill>
            <a:blip r:embed="rId5"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74" name="Group 128"/>
          <p:cNvGrpSpPr/>
          <p:nvPr/>
        </p:nvGrpSpPr>
        <p:grpSpPr>
          <a:xfrm>
            <a:off x="7286465" y="3352519"/>
            <a:ext cx="192698" cy="948263"/>
            <a:chOff x="1690019" y="2064423"/>
            <a:chExt cx="144542" cy="711197"/>
          </a:xfrm>
        </p:grpSpPr>
        <p:cxnSp>
          <p:nvCxnSpPr>
            <p:cNvPr id="75" name="Straight Connector 129"/>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6" name="Oval 130"/>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1" name="Oval 145"/>
          <p:cNvSpPr>
            <a:spLocks noChangeAspect="1"/>
          </p:cNvSpPr>
          <p:nvPr/>
        </p:nvSpPr>
        <p:spPr>
          <a:xfrm>
            <a:off x="9142811" y="1710016"/>
            <a:ext cx="1619789" cy="1620000"/>
          </a:xfrm>
          <a:prstGeom prst="ellipse">
            <a:avLst/>
          </a:prstGeom>
          <a:blipFill>
            <a:blip r:embed="rId6"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82" name="Group 146"/>
          <p:cNvGrpSpPr/>
          <p:nvPr/>
        </p:nvGrpSpPr>
        <p:grpSpPr>
          <a:xfrm>
            <a:off x="9856356" y="3352519"/>
            <a:ext cx="192698" cy="948263"/>
            <a:chOff x="1690019" y="2064423"/>
            <a:chExt cx="144542" cy="711197"/>
          </a:xfrm>
        </p:grpSpPr>
        <p:cxnSp>
          <p:nvCxnSpPr>
            <p:cNvPr id="83" name="Straight Connector 147"/>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4" name="Oval 148"/>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5" name="矩形 84"/>
          <p:cNvSpPr/>
          <p:nvPr/>
        </p:nvSpPr>
        <p:spPr>
          <a:xfrm>
            <a:off x="1304441"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86" name="矩形 47"/>
          <p:cNvSpPr>
            <a:spLocks noChangeArrowheads="1"/>
          </p:cNvSpPr>
          <p:nvPr/>
        </p:nvSpPr>
        <p:spPr bwMode="auto">
          <a:xfrm>
            <a:off x="1129155"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87" name="矩形 86"/>
          <p:cNvSpPr/>
          <p:nvPr/>
        </p:nvSpPr>
        <p:spPr>
          <a:xfrm>
            <a:off x="9014116"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88" name="矩形 47"/>
          <p:cNvSpPr>
            <a:spLocks noChangeArrowheads="1"/>
          </p:cNvSpPr>
          <p:nvPr/>
        </p:nvSpPr>
        <p:spPr bwMode="auto">
          <a:xfrm>
            <a:off x="8838829"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89" name="矩形 88"/>
          <p:cNvSpPr/>
          <p:nvPr/>
        </p:nvSpPr>
        <p:spPr>
          <a:xfrm>
            <a:off x="3874334"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3699046"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91" name="矩形 90"/>
          <p:cNvSpPr/>
          <p:nvPr/>
        </p:nvSpPr>
        <p:spPr>
          <a:xfrm>
            <a:off x="6444225"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92" name="矩形 91"/>
          <p:cNvSpPr>
            <a:spLocks noChangeArrowheads="1"/>
          </p:cNvSpPr>
          <p:nvPr/>
        </p:nvSpPr>
        <p:spPr bwMode="auto">
          <a:xfrm>
            <a:off x="6269744" y="4912145"/>
            <a:ext cx="2227755" cy="10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upRight)">
                                      <p:cBhvr>
                                        <p:cTn id="7" dur="500"/>
                                        <p:tgtEl>
                                          <p:spTgt spid="49"/>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500"/>
                                        <p:tgtEl>
                                          <p:spTgt spid="5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350" fill="hold"/>
                                        <p:tgtEl>
                                          <p:spTgt spid="85"/>
                                        </p:tgtEl>
                                        <p:attrNameLst>
                                          <p:attrName>ppt_x</p:attrName>
                                        </p:attrNameLst>
                                      </p:cBhvr>
                                      <p:tavLst>
                                        <p:tav tm="0">
                                          <p:val>
                                            <p:strVal val="#ppt_x"/>
                                          </p:val>
                                        </p:tav>
                                        <p:tav tm="100000">
                                          <p:val>
                                            <p:strVal val="#ppt_x"/>
                                          </p:val>
                                        </p:tav>
                                      </p:tavLst>
                                    </p:anim>
                                    <p:anim calcmode="lin" valueType="num">
                                      <p:cBhvr additive="base">
                                        <p:cTn id="21" dur="350" fill="hold"/>
                                        <p:tgtEl>
                                          <p:spTgt spid="8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50" fill="hold"/>
                                        <p:tgtEl>
                                          <p:spTgt spid="86"/>
                                        </p:tgtEl>
                                        <p:attrNameLst>
                                          <p:attrName>ppt_x</p:attrName>
                                        </p:attrNameLst>
                                      </p:cBhvr>
                                      <p:tavLst>
                                        <p:tav tm="0">
                                          <p:val>
                                            <p:strVal val="#ppt_x"/>
                                          </p:val>
                                        </p:tav>
                                        <p:tav tm="100000">
                                          <p:val>
                                            <p:strVal val="#ppt_x"/>
                                          </p:val>
                                        </p:tav>
                                      </p:tavLst>
                                    </p:anim>
                                    <p:anim calcmode="lin" valueType="num">
                                      <p:cBhvr additive="base">
                                        <p:cTn id="25" dur="350" fill="hold"/>
                                        <p:tgtEl>
                                          <p:spTgt spid="8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2" presetClass="entr" presetSubtype="2"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Right)">
                                      <p:cBhvr>
                                        <p:cTn id="29" dur="500"/>
                                        <p:tgtEl>
                                          <p:spTgt spid="33"/>
                                        </p:tgtEl>
                                      </p:cBhvr>
                                    </p:animEffect>
                                  </p:childTnLst>
                                </p:cTn>
                              </p:par>
                            </p:childTnLst>
                          </p:cTn>
                        </p:par>
                        <p:par>
                          <p:cTn id="30" fill="hold">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up)">
                                      <p:cBhvr>
                                        <p:cTn id="38" dur="500"/>
                                        <p:tgtEl>
                                          <p:spTgt spid="62"/>
                                        </p:tgtEl>
                                      </p:cBhvr>
                                    </p:animEffect>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additive="base">
                                        <p:cTn id="42" dur="350" fill="hold"/>
                                        <p:tgtEl>
                                          <p:spTgt spid="89"/>
                                        </p:tgtEl>
                                        <p:attrNameLst>
                                          <p:attrName>ppt_x</p:attrName>
                                        </p:attrNameLst>
                                      </p:cBhvr>
                                      <p:tavLst>
                                        <p:tav tm="0">
                                          <p:val>
                                            <p:strVal val="#ppt_x"/>
                                          </p:val>
                                        </p:tav>
                                        <p:tav tm="100000">
                                          <p:val>
                                            <p:strVal val="#ppt_x"/>
                                          </p:val>
                                        </p:tav>
                                      </p:tavLst>
                                    </p:anim>
                                    <p:anim calcmode="lin" valueType="num">
                                      <p:cBhvr additive="base">
                                        <p:cTn id="43" dur="350" fill="hold"/>
                                        <p:tgtEl>
                                          <p:spTgt spid="8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additive="base">
                                        <p:cTn id="46" dur="350" fill="hold"/>
                                        <p:tgtEl>
                                          <p:spTgt spid="90"/>
                                        </p:tgtEl>
                                        <p:attrNameLst>
                                          <p:attrName>ppt_x</p:attrName>
                                        </p:attrNameLst>
                                      </p:cBhvr>
                                      <p:tavLst>
                                        <p:tav tm="0">
                                          <p:val>
                                            <p:strVal val="#ppt_x"/>
                                          </p:val>
                                        </p:tav>
                                        <p:tav tm="100000">
                                          <p:val>
                                            <p:strVal val="#ppt_x"/>
                                          </p:val>
                                        </p:tav>
                                      </p:tavLst>
                                    </p:anim>
                                    <p:anim calcmode="lin" valueType="num">
                                      <p:cBhvr additive="base">
                                        <p:cTn id="47" dur="350" fill="hold"/>
                                        <p:tgtEl>
                                          <p:spTgt spid="90"/>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12" presetClass="entr" presetSubtype="2"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lide(fromRight)">
                                      <p:cBhvr>
                                        <p:cTn id="51" dur="500"/>
                                        <p:tgtEl>
                                          <p:spTgt spid="34"/>
                                        </p:tgtEl>
                                      </p:cBhvr>
                                    </p:animEffect>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up)">
                                      <p:cBhvr>
                                        <p:cTn id="60" dur="500"/>
                                        <p:tgtEl>
                                          <p:spTgt spid="74"/>
                                        </p:tgtEl>
                                      </p:cBhvr>
                                    </p:animEffect>
                                  </p:childTnLst>
                                </p:cTn>
                              </p:par>
                            </p:childTnLst>
                          </p:cTn>
                        </p:par>
                        <p:par>
                          <p:cTn id="61" fill="hold">
                            <p:stCondLst>
                              <p:cond delay="5500"/>
                            </p:stCondLst>
                            <p:childTnLst>
                              <p:par>
                                <p:cTn id="62" presetID="2" presetClass="entr" presetSubtype="4" fill="hold" grpId="0" nodeType="afterEffect">
                                  <p:stCondLst>
                                    <p:cond delay="0"/>
                                  </p:stCondLst>
                                  <p:childTnLst>
                                    <p:set>
                                      <p:cBhvr>
                                        <p:cTn id="63" dur="1" fill="hold">
                                          <p:stCondLst>
                                            <p:cond delay="0"/>
                                          </p:stCondLst>
                                        </p:cTn>
                                        <p:tgtEl>
                                          <p:spTgt spid="91"/>
                                        </p:tgtEl>
                                        <p:attrNameLst>
                                          <p:attrName>style.visibility</p:attrName>
                                        </p:attrNameLst>
                                      </p:cBhvr>
                                      <p:to>
                                        <p:strVal val="visible"/>
                                      </p:to>
                                    </p:set>
                                    <p:anim calcmode="lin" valueType="num">
                                      <p:cBhvr additive="base">
                                        <p:cTn id="64" dur="350" fill="hold"/>
                                        <p:tgtEl>
                                          <p:spTgt spid="91"/>
                                        </p:tgtEl>
                                        <p:attrNameLst>
                                          <p:attrName>ppt_x</p:attrName>
                                        </p:attrNameLst>
                                      </p:cBhvr>
                                      <p:tavLst>
                                        <p:tav tm="0">
                                          <p:val>
                                            <p:strVal val="#ppt_x"/>
                                          </p:val>
                                        </p:tav>
                                        <p:tav tm="100000">
                                          <p:val>
                                            <p:strVal val="#ppt_x"/>
                                          </p:val>
                                        </p:tav>
                                      </p:tavLst>
                                    </p:anim>
                                    <p:anim calcmode="lin" valueType="num">
                                      <p:cBhvr additive="base">
                                        <p:cTn id="65" dur="350" fill="hold"/>
                                        <p:tgtEl>
                                          <p:spTgt spid="9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92"/>
                                        </p:tgtEl>
                                        <p:attrNameLst>
                                          <p:attrName>style.visibility</p:attrName>
                                        </p:attrNameLst>
                                      </p:cBhvr>
                                      <p:to>
                                        <p:strVal val="visible"/>
                                      </p:to>
                                    </p:set>
                                    <p:anim calcmode="lin" valueType="num">
                                      <p:cBhvr additive="base">
                                        <p:cTn id="68" dur="350" fill="hold"/>
                                        <p:tgtEl>
                                          <p:spTgt spid="92"/>
                                        </p:tgtEl>
                                        <p:attrNameLst>
                                          <p:attrName>ppt_x</p:attrName>
                                        </p:attrNameLst>
                                      </p:cBhvr>
                                      <p:tavLst>
                                        <p:tav tm="0">
                                          <p:val>
                                            <p:strVal val="#ppt_x"/>
                                          </p:val>
                                        </p:tav>
                                        <p:tav tm="100000">
                                          <p:val>
                                            <p:strVal val="#ppt_x"/>
                                          </p:val>
                                        </p:tav>
                                      </p:tavLst>
                                    </p:anim>
                                    <p:anim calcmode="lin" valueType="num">
                                      <p:cBhvr additive="base">
                                        <p:cTn id="69" dur="350" fill="hold"/>
                                        <p:tgtEl>
                                          <p:spTgt spid="92"/>
                                        </p:tgtEl>
                                        <p:attrNameLst>
                                          <p:attrName>ppt_y</p:attrName>
                                        </p:attrNameLst>
                                      </p:cBhvr>
                                      <p:tavLst>
                                        <p:tav tm="0">
                                          <p:val>
                                            <p:strVal val="1+#ppt_h/2"/>
                                          </p:val>
                                        </p:tav>
                                        <p:tav tm="100000">
                                          <p:val>
                                            <p:strVal val="#ppt_y"/>
                                          </p:val>
                                        </p:tav>
                                      </p:tavLst>
                                    </p:anim>
                                  </p:childTnLst>
                                </p:cTn>
                              </p:par>
                            </p:childTnLst>
                          </p:cTn>
                        </p:par>
                        <p:par>
                          <p:cTn id="70" fill="hold">
                            <p:stCondLst>
                              <p:cond delay="6000"/>
                            </p:stCondLst>
                            <p:childTnLst>
                              <p:par>
                                <p:cTn id="71" presetID="12" presetClass="entr" presetSubtype="2"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slide(fromRight)">
                                      <p:cBhvr>
                                        <p:cTn id="73" dur="500"/>
                                        <p:tgtEl>
                                          <p:spTgt spid="35"/>
                                        </p:tgtEl>
                                      </p:cBhvr>
                                    </p:animEffect>
                                  </p:childTnLst>
                                </p:cTn>
                              </p:par>
                            </p:childTnLst>
                          </p:cTn>
                        </p:par>
                        <p:par>
                          <p:cTn id="74" fill="hold">
                            <p:stCondLst>
                              <p:cond delay="6500"/>
                            </p:stCondLst>
                            <p:childTnLst>
                              <p:par>
                                <p:cTn id="75" presetID="23" presetClass="entr" presetSubtype="16" fill="hold" grpId="0" nodeType="afterEffect">
                                  <p:stCondLst>
                                    <p:cond delay="0"/>
                                  </p:stCondLst>
                                  <p:childTnLst>
                                    <p:set>
                                      <p:cBhvr>
                                        <p:cTn id="76" dur="1" fill="hold">
                                          <p:stCondLst>
                                            <p:cond delay="0"/>
                                          </p:stCondLst>
                                        </p:cTn>
                                        <p:tgtEl>
                                          <p:spTgt spid="81"/>
                                        </p:tgtEl>
                                        <p:attrNameLst>
                                          <p:attrName>style.visibility</p:attrName>
                                        </p:attrNameLst>
                                      </p:cBhvr>
                                      <p:to>
                                        <p:strVal val="visible"/>
                                      </p:to>
                                    </p:set>
                                    <p:anim calcmode="lin" valueType="num">
                                      <p:cBhvr>
                                        <p:cTn id="77" dur="500" fill="hold"/>
                                        <p:tgtEl>
                                          <p:spTgt spid="81"/>
                                        </p:tgtEl>
                                        <p:attrNameLst>
                                          <p:attrName>ppt_w</p:attrName>
                                        </p:attrNameLst>
                                      </p:cBhvr>
                                      <p:tavLst>
                                        <p:tav tm="0">
                                          <p:val>
                                            <p:fltVal val="0"/>
                                          </p:val>
                                        </p:tav>
                                        <p:tav tm="100000">
                                          <p:val>
                                            <p:strVal val="#ppt_w"/>
                                          </p:val>
                                        </p:tav>
                                      </p:tavLst>
                                    </p:anim>
                                    <p:anim calcmode="lin" valueType="num">
                                      <p:cBhvr>
                                        <p:cTn id="78" dur="500" fill="hold"/>
                                        <p:tgtEl>
                                          <p:spTgt spid="81"/>
                                        </p:tgtEl>
                                        <p:attrNameLst>
                                          <p:attrName>ppt_h</p:attrName>
                                        </p:attrNameLst>
                                      </p:cBhvr>
                                      <p:tavLst>
                                        <p:tav tm="0">
                                          <p:val>
                                            <p:fltVal val="0"/>
                                          </p:val>
                                        </p:tav>
                                        <p:tav tm="100000">
                                          <p:val>
                                            <p:strVal val="#ppt_h"/>
                                          </p:val>
                                        </p:tav>
                                      </p:tavLst>
                                    </p:anim>
                                  </p:childTnLst>
                                </p:cTn>
                              </p:par>
                            </p:childTnLst>
                          </p:cTn>
                        </p:par>
                        <p:par>
                          <p:cTn id="79" fill="hold">
                            <p:stCondLst>
                              <p:cond delay="7000"/>
                            </p:stCondLst>
                            <p:childTnLst>
                              <p:par>
                                <p:cTn id="80" presetID="22" presetClass="entr" presetSubtype="1" fill="hold" nodeType="after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500"/>
                                        <p:tgtEl>
                                          <p:spTgt spid="82"/>
                                        </p:tgtEl>
                                      </p:cBhvr>
                                    </p:animEffect>
                                  </p:childTnLst>
                                </p:cTn>
                              </p:par>
                            </p:childTnLst>
                          </p:cTn>
                        </p:par>
                        <p:par>
                          <p:cTn id="83" fill="hold">
                            <p:stCondLst>
                              <p:cond delay="7500"/>
                            </p:stCondLst>
                            <p:childTnLst>
                              <p:par>
                                <p:cTn id="84" presetID="2" presetClass="entr" presetSubtype="4" fill="hold" grpId="0" nodeType="afterEffect">
                                  <p:stCondLst>
                                    <p:cond delay="0"/>
                                  </p:stCondLst>
                                  <p:childTnLst>
                                    <p:set>
                                      <p:cBhvr>
                                        <p:cTn id="85" dur="1" fill="hold">
                                          <p:stCondLst>
                                            <p:cond delay="0"/>
                                          </p:stCondLst>
                                        </p:cTn>
                                        <p:tgtEl>
                                          <p:spTgt spid="87"/>
                                        </p:tgtEl>
                                        <p:attrNameLst>
                                          <p:attrName>style.visibility</p:attrName>
                                        </p:attrNameLst>
                                      </p:cBhvr>
                                      <p:to>
                                        <p:strVal val="visible"/>
                                      </p:to>
                                    </p:set>
                                    <p:anim calcmode="lin" valueType="num">
                                      <p:cBhvr additive="base">
                                        <p:cTn id="86" dur="350" fill="hold"/>
                                        <p:tgtEl>
                                          <p:spTgt spid="87"/>
                                        </p:tgtEl>
                                        <p:attrNameLst>
                                          <p:attrName>ppt_x</p:attrName>
                                        </p:attrNameLst>
                                      </p:cBhvr>
                                      <p:tavLst>
                                        <p:tav tm="0">
                                          <p:val>
                                            <p:strVal val="#ppt_x"/>
                                          </p:val>
                                        </p:tav>
                                        <p:tav tm="100000">
                                          <p:val>
                                            <p:strVal val="#ppt_x"/>
                                          </p:val>
                                        </p:tav>
                                      </p:tavLst>
                                    </p:anim>
                                    <p:anim calcmode="lin" valueType="num">
                                      <p:cBhvr additive="base">
                                        <p:cTn id="87" dur="350" fill="hold"/>
                                        <p:tgtEl>
                                          <p:spTgt spid="8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 calcmode="lin" valueType="num">
                                      <p:cBhvr additive="base">
                                        <p:cTn id="90" dur="350" fill="hold"/>
                                        <p:tgtEl>
                                          <p:spTgt spid="88"/>
                                        </p:tgtEl>
                                        <p:attrNameLst>
                                          <p:attrName>ppt_x</p:attrName>
                                        </p:attrNameLst>
                                      </p:cBhvr>
                                      <p:tavLst>
                                        <p:tav tm="0">
                                          <p:val>
                                            <p:strVal val="#ppt_x"/>
                                          </p:val>
                                        </p:tav>
                                        <p:tav tm="100000">
                                          <p:val>
                                            <p:strVal val="#ppt_x"/>
                                          </p:val>
                                        </p:tav>
                                      </p:tavLst>
                                    </p:anim>
                                    <p:anim calcmode="lin" valueType="num">
                                      <p:cBhvr additive="base">
                                        <p:cTn id="91" dur="350" fill="hold"/>
                                        <p:tgtEl>
                                          <p:spTgt spid="88"/>
                                        </p:tgtEl>
                                        <p:attrNameLst>
                                          <p:attrName>ppt_y</p:attrName>
                                        </p:attrNameLst>
                                      </p:cBhvr>
                                      <p:tavLst>
                                        <p:tav tm="0">
                                          <p:val>
                                            <p:strVal val="1+#ppt_h/2"/>
                                          </p:val>
                                        </p:tav>
                                        <p:tav tm="100000">
                                          <p:val>
                                            <p:strVal val="#ppt_y"/>
                                          </p:val>
                                        </p:tav>
                                      </p:tavLst>
                                    </p:anim>
                                  </p:childTnLst>
                                </p:cTn>
                              </p:par>
                            </p:childTnLst>
                          </p:cTn>
                        </p:par>
                        <p:par>
                          <p:cTn id="92" fill="hold">
                            <p:stCondLst>
                              <p:cond delay="8000"/>
                            </p:stCondLst>
                            <p:childTnLst>
                              <p:par>
                                <p:cTn id="93" presetID="12" presetClass="entr" presetSubtype="2"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slide(fromRight)">
                                      <p:cBhvr>
                                        <p:cTn id="9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53" grpId="0" animBg="1"/>
      <p:bldP spid="61" grpId="0" animBg="1"/>
      <p:bldP spid="69" grpId="0" animBg="1"/>
      <p:bldP spid="81" grpId="0" animBg="1"/>
      <p:bldP spid="85" grpId="0"/>
      <p:bldP spid="86" grpId="0"/>
      <p:bldP spid="87" grpId="0"/>
      <p:bldP spid="88" grpId="0"/>
      <p:bldP spid="89" grpId="0"/>
      <p:bldP spid="90" grpId="0"/>
      <p:bldP spid="91" grpId="0"/>
      <p:bldP spid="9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11" name="文本框 46"/>
          <p:cNvSpPr txBox="1">
            <a:spLocks noChangeArrowheads="1"/>
          </p:cNvSpPr>
          <p:nvPr/>
        </p:nvSpPr>
        <p:spPr bwMode="auto">
          <a:xfrm>
            <a:off x="5142385" y="2536716"/>
            <a:ext cx="19351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rgbClr val="00B0F0"/>
                </a:solidFill>
                <a:latin typeface="Impact" panose="020B0806030902050204" pitchFamily="34" charset="0"/>
              </a:rPr>
              <a:t>03</a:t>
            </a:r>
            <a:endParaRPr lang="zh-CN" altLang="en-US" sz="12800" dirty="0">
              <a:ln w="76200">
                <a:noFill/>
                <a:miter lim="800000"/>
              </a:ln>
              <a:solidFill>
                <a:srgbClr val="00B0F0"/>
              </a:solidFill>
              <a:latin typeface="Impact" panose="020B0806030902050204" pitchFamily="34" charset="0"/>
            </a:endParaRPr>
          </a:p>
        </p:txBody>
      </p:sp>
      <p:grpSp>
        <p:nvGrpSpPr>
          <p:cNvPr id="12" name="组合 11"/>
          <p:cNvGrpSpPr/>
          <p:nvPr/>
        </p:nvGrpSpPr>
        <p:grpSpPr bwMode="auto">
          <a:xfrm>
            <a:off x="6878298" y="2854946"/>
            <a:ext cx="3398491" cy="1452192"/>
            <a:chOff x="6038925" y="2357252"/>
            <a:chExt cx="2548976" cy="1089498"/>
          </a:xfrm>
        </p:grpSpPr>
        <p:sp>
          <p:nvSpPr>
            <p:cNvPr id="13" name="文本框 12"/>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任意多边形 35"/>
          <p:cNvSpPr/>
          <p:nvPr/>
        </p:nvSpPr>
        <p:spPr>
          <a:xfrm>
            <a:off x="4425097" y="1633282"/>
            <a:ext cx="1670904" cy="1218656"/>
          </a:xfrm>
          <a:custGeom>
            <a:avLst/>
            <a:gdLst>
              <a:gd name="connsiteX0" fmla="*/ 1544779 w 1544780"/>
              <a:gd name="connsiteY0" fmla="*/ 0 h 1126522"/>
              <a:gd name="connsiteX1" fmla="*/ 1544780 w 1544780"/>
              <a:gd name="connsiteY1" fmla="*/ 0 h 1126522"/>
              <a:gd name="connsiteX2" fmla="*/ 1177877 w 1544780"/>
              <a:gd name="connsiteY2" fmla="*/ 1126522 h 1126522"/>
              <a:gd name="connsiteX3" fmla="*/ 0 w 1544780"/>
              <a:gd name="connsiteY3" fmla="*/ 1126514 h 1126522"/>
              <a:gd name="connsiteX4" fmla="*/ 49564 w 1544780"/>
              <a:gd name="connsiteY4" fmla="*/ 991095 h 1126522"/>
              <a:gd name="connsiteX5" fmla="*/ 1544779 w 1544780"/>
              <a:gd name="connsiteY5" fmla="*/ 0 h 11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80" h="1126522">
                <a:moveTo>
                  <a:pt x="1544779" y="0"/>
                </a:moveTo>
                <a:lnTo>
                  <a:pt x="1544780" y="0"/>
                </a:lnTo>
                <a:lnTo>
                  <a:pt x="1177877" y="1126522"/>
                </a:lnTo>
                <a:lnTo>
                  <a:pt x="0" y="1126514"/>
                </a:lnTo>
                <a:lnTo>
                  <a:pt x="49564" y="991095"/>
                </a:lnTo>
                <a:cubicBezTo>
                  <a:pt x="295909" y="408670"/>
                  <a:pt x="872620" y="0"/>
                  <a:pt x="154477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6096004" y="1633282"/>
            <a:ext cx="1670901" cy="1218656"/>
          </a:xfrm>
          <a:custGeom>
            <a:avLst/>
            <a:gdLst>
              <a:gd name="connsiteX0" fmla="*/ 0 w 1544777"/>
              <a:gd name="connsiteY0" fmla="*/ 0 h 1126522"/>
              <a:gd name="connsiteX1" fmla="*/ 165914 w 1544777"/>
              <a:gd name="connsiteY1" fmla="*/ 8378 h 1126522"/>
              <a:gd name="connsiteX2" fmla="*/ 1495213 w 1544777"/>
              <a:gd name="connsiteY2" fmla="*/ 991095 h 1126522"/>
              <a:gd name="connsiteX3" fmla="*/ 1544777 w 1544777"/>
              <a:gd name="connsiteY3" fmla="*/ 1126514 h 1126522"/>
              <a:gd name="connsiteX4" fmla="*/ 366901 w 1544777"/>
              <a:gd name="connsiteY4" fmla="*/ 1126522 h 1126522"/>
              <a:gd name="connsiteX5" fmla="*/ 0 w 1544777"/>
              <a:gd name="connsiteY5" fmla="*/ 0 h 112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777" h="1126522">
                <a:moveTo>
                  <a:pt x="0" y="0"/>
                </a:moveTo>
                <a:lnTo>
                  <a:pt x="165914" y="8378"/>
                </a:lnTo>
                <a:cubicBezTo>
                  <a:pt x="765982" y="69318"/>
                  <a:pt x="1269397" y="457206"/>
                  <a:pt x="1495213" y="991095"/>
                </a:cubicBezTo>
                <a:lnTo>
                  <a:pt x="1544777" y="1126514"/>
                </a:lnTo>
                <a:lnTo>
                  <a:pt x="366901" y="112652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4340774" y="2857799"/>
            <a:ext cx="1113098" cy="1947883"/>
          </a:xfrm>
          <a:custGeom>
            <a:avLst/>
            <a:gdLst>
              <a:gd name="connsiteX0" fmla="*/ 75974 w 1029078"/>
              <a:gd name="connsiteY0" fmla="*/ 0 h 1800617"/>
              <a:gd name="connsiteX1" fmla="*/ 1029078 w 1029078"/>
              <a:gd name="connsiteY1" fmla="*/ 690797 h 1800617"/>
              <a:gd name="connsiteX2" fmla="*/ 667599 w 1029078"/>
              <a:gd name="connsiteY2" fmla="*/ 1800617 h 1800617"/>
              <a:gd name="connsiteX3" fmla="*/ 590526 w 1029078"/>
              <a:gd name="connsiteY3" fmla="*/ 1742984 h 1800617"/>
              <a:gd name="connsiteX4" fmla="*/ 0 w 1029078"/>
              <a:gd name="connsiteY4" fmla="*/ 490800 h 1800617"/>
              <a:gd name="connsiteX5" fmla="*/ 72955 w 1029078"/>
              <a:gd name="connsiteY5" fmla="*/ 8248 h 1800617"/>
              <a:gd name="connsiteX6" fmla="*/ 75974 w 1029078"/>
              <a:gd name="connsiteY6" fmla="*/ 0 h 180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078" h="1800617">
                <a:moveTo>
                  <a:pt x="75974" y="0"/>
                </a:moveTo>
                <a:lnTo>
                  <a:pt x="1029078" y="690797"/>
                </a:lnTo>
                <a:lnTo>
                  <a:pt x="667599" y="1800617"/>
                </a:lnTo>
                <a:lnTo>
                  <a:pt x="590526" y="1742984"/>
                </a:lnTo>
                <a:cubicBezTo>
                  <a:pt x="229877" y="1445350"/>
                  <a:pt x="0" y="994920"/>
                  <a:pt x="0" y="490800"/>
                </a:cubicBezTo>
                <a:cubicBezTo>
                  <a:pt x="0" y="322760"/>
                  <a:pt x="25542" y="160686"/>
                  <a:pt x="72955" y="8248"/>
                </a:cubicBezTo>
                <a:lnTo>
                  <a:pt x="75974"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6738132" y="2857798"/>
            <a:ext cx="1113097" cy="1947882"/>
          </a:xfrm>
          <a:custGeom>
            <a:avLst/>
            <a:gdLst>
              <a:gd name="connsiteX0" fmla="*/ 953103 w 1029077"/>
              <a:gd name="connsiteY0" fmla="*/ 0 h 1800616"/>
              <a:gd name="connsiteX1" fmla="*/ 956122 w 1029077"/>
              <a:gd name="connsiteY1" fmla="*/ 8247 h 1800616"/>
              <a:gd name="connsiteX2" fmla="*/ 1029077 w 1029077"/>
              <a:gd name="connsiteY2" fmla="*/ 490799 h 1800616"/>
              <a:gd name="connsiteX3" fmla="*/ 438551 w 1029077"/>
              <a:gd name="connsiteY3" fmla="*/ 1742983 h 1800616"/>
              <a:gd name="connsiteX4" fmla="*/ 361479 w 1029077"/>
              <a:gd name="connsiteY4" fmla="*/ 1800616 h 1800616"/>
              <a:gd name="connsiteX5" fmla="*/ 0 w 1029077"/>
              <a:gd name="connsiteY5" fmla="*/ 690796 h 1800616"/>
              <a:gd name="connsiteX6" fmla="*/ 953103 w 1029077"/>
              <a:gd name="connsiteY6" fmla="*/ 0 h 18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077" h="1800616">
                <a:moveTo>
                  <a:pt x="953103" y="0"/>
                </a:moveTo>
                <a:lnTo>
                  <a:pt x="956122" y="8247"/>
                </a:lnTo>
                <a:cubicBezTo>
                  <a:pt x="1003535" y="160685"/>
                  <a:pt x="1029077" y="322759"/>
                  <a:pt x="1029077" y="490799"/>
                </a:cubicBezTo>
                <a:cubicBezTo>
                  <a:pt x="1029077" y="994919"/>
                  <a:pt x="799200" y="1445349"/>
                  <a:pt x="438551" y="1742983"/>
                </a:cubicBezTo>
                <a:lnTo>
                  <a:pt x="361479" y="1800616"/>
                </a:lnTo>
                <a:lnTo>
                  <a:pt x="0" y="690796"/>
                </a:lnTo>
                <a:lnTo>
                  <a:pt x="953103"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5072248" y="4070566"/>
            <a:ext cx="2047506" cy="1073628"/>
          </a:xfrm>
          <a:custGeom>
            <a:avLst/>
            <a:gdLst>
              <a:gd name="connsiteX0" fmla="*/ 946478 w 1892955"/>
              <a:gd name="connsiteY0" fmla="*/ 0 h 992458"/>
              <a:gd name="connsiteX1" fmla="*/ 1892955 w 1892955"/>
              <a:gd name="connsiteY1" fmla="*/ 686014 h 992458"/>
              <a:gd name="connsiteX2" fmla="*/ 1853765 w 1892955"/>
              <a:gd name="connsiteY2" fmla="*/ 715320 h 992458"/>
              <a:gd name="connsiteX3" fmla="*/ 946477 w 1892955"/>
              <a:gd name="connsiteY3" fmla="*/ 992458 h 992458"/>
              <a:gd name="connsiteX4" fmla="*/ 39189 w 1892955"/>
              <a:gd name="connsiteY4" fmla="*/ 715320 h 992458"/>
              <a:gd name="connsiteX5" fmla="*/ 0 w 1892955"/>
              <a:gd name="connsiteY5" fmla="*/ 686015 h 992458"/>
              <a:gd name="connsiteX6" fmla="*/ 946478 w 1892955"/>
              <a:gd name="connsiteY6" fmla="*/ 0 h 9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55" h="992458">
                <a:moveTo>
                  <a:pt x="946478" y="0"/>
                </a:moveTo>
                <a:lnTo>
                  <a:pt x="1892955" y="686014"/>
                </a:lnTo>
                <a:lnTo>
                  <a:pt x="1853765" y="715320"/>
                </a:lnTo>
                <a:cubicBezTo>
                  <a:pt x="1594774" y="890291"/>
                  <a:pt x="1282557" y="992458"/>
                  <a:pt x="946477" y="992458"/>
                </a:cubicBezTo>
                <a:cubicBezTo>
                  <a:pt x="610397" y="992458"/>
                  <a:pt x="298180" y="890291"/>
                  <a:pt x="39189" y="715320"/>
                </a:cubicBezTo>
                <a:lnTo>
                  <a:pt x="0" y="686015"/>
                </a:lnTo>
                <a:lnTo>
                  <a:pt x="94647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266419" y="1633283"/>
            <a:ext cx="1951545" cy="430879"/>
          </a:xfrm>
          <a:prstGeom prst="rect">
            <a:avLst/>
          </a:prstGeom>
        </p:spPr>
        <p:txBody>
          <a:bodyPr wrap="squar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1184862" y="2035806"/>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45" name="矩形 44"/>
          <p:cNvSpPr/>
          <p:nvPr/>
        </p:nvSpPr>
        <p:spPr>
          <a:xfrm>
            <a:off x="7987895" y="1633283"/>
            <a:ext cx="1951545" cy="430879"/>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7987894" y="2035806"/>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47" name="矩形 46"/>
          <p:cNvSpPr/>
          <p:nvPr/>
        </p:nvSpPr>
        <p:spPr>
          <a:xfrm>
            <a:off x="2266419" y="3789553"/>
            <a:ext cx="1951545" cy="430879"/>
          </a:xfrm>
          <a:prstGeom prst="rect">
            <a:avLst/>
          </a:prstGeom>
        </p:spPr>
        <p:txBody>
          <a:bodyPr wrap="square" lIns="91431" tIns="45716" rIns="91431" bIns="45716">
            <a:spAutoFit/>
          </a:bodyPr>
          <a:lstStyle/>
          <a:p>
            <a:pPr algn="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1184862" y="4192074"/>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49" name="矩形 48"/>
          <p:cNvSpPr/>
          <p:nvPr/>
        </p:nvSpPr>
        <p:spPr>
          <a:xfrm>
            <a:off x="7987895" y="3789553"/>
            <a:ext cx="1951545" cy="430879"/>
          </a:xfrm>
          <a:prstGeom prst="rect">
            <a:avLst/>
          </a:prstGeom>
        </p:spPr>
        <p:txBody>
          <a:bodyPr wrap="square" lIns="91431" tIns="45716" rIns="91431" bIns="45716">
            <a:spAutoFit/>
          </a:bodyPr>
          <a:lstStyle/>
          <a:p>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1" name="矩形 60"/>
          <p:cNvSpPr>
            <a:spLocks noChangeArrowheads="1"/>
          </p:cNvSpPr>
          <p:nvPr/>
        </p:nvSpPr>
        <p:spPr bwMode="auto">
          <a:xfrm>
            <a:off x="7987894" y="4192074"/>
            <a:ext cx="3033101"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62" name="矩形 61"/>
          <p:cNvSpPr/>
          <p:nvPr/>
        </p:nvSpPr>
        <p:spPr>
          <a:xfrm>
            <a:off x="5120230" y="5259029"/>
            <a:ext cx="1951545" cy="430879"/>
          </a:xfrm>
          <a:prstGeom prst="rect">
            <a:avLst/>
          </a:prstGeom>
        </p:spPr>
        <p:txBody>
          <a:bodyPr wrap="square" lIns="91431" tIns="45716" rIns="91431" bIns="45716">
            <a:spAutoFit/>
          </a:bodyPr>
          <a:lstStyle/>
          <a:p>
            <a:pPr algn="ct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点击添加标题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3" name="矩形 62"/>
          <p:cNvSpPr>
            <a:spLocks noChangeArrowheads="1"/>
          </p:cNvSpPr>
          <p:nvPr/>
        </p:nvSpPr>
        <p:spPr bwMode="auto">
          <a:xfrm>
            <a:off x="3682323" y="5675404"/>
            <a:ext cx="4827356"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在此录入上述图表的描述说明，在此录入上述图表的描述说明，在此录入上述图表的描述说明。</a:t>
            </a:r>
          </a:p>
        </p:txBody>
      </p:sp>
      <p:sp>
        <p:nvSpPr>
          <p:cNvPr id="64" name="矩形 63"/>
          <p:cNvSpPr/>
          <p:nvPr/>
        </p:nvSpPr>
        <p:spPr>
          <a:xfrm>
            <a:off x="5134082" y="2849931"/>
            <a:ext cx="1951545" cy="954099"/>
          </a:xfrm>
          <a:prstGeom prst="rect">
            <a:avLst/>
          </a:prstGeom>
        </p:spPr>
        <p:txBody>
          <a:bodyPr wrap="square" lIns="91431" tIns="45716" rIns="91431" bIns="45716">
            <a:spAutoFit/>
          </a:bodyPr>
          <a:lstStyle/>
          <a:p>
            <a:pPr algn="ct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添加</a:t>
            </a:r>
            <a:endPar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CN" altLang="en-US" sz="3200" b="1" dirty="0">
                <a:solidFill>
                  <a:schemeClr val="accent1"/>
                </a:solidFill>
                <a:latin typeface="微软雅黑" panose="020B0503020204020204" pitchFamily="34" charset="-122"/>
                <a:ea typeface="微软雅黑" panose="020B0503020204020204" pitchFamily="34" charset="-122"/>
              </a:rPr>
              <a:t>关键词</a:t>
            </a:r>
            <a:endParaRPr lang="en-US" altLang="zh-CN" sz="3200" b="1" dirty="0">
              <a:solidFill>
                <a:schemeClr val="accent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14:presetBounceEnd="48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48000">
                                          <p:cBhvr additive="base">
                                            <p:cTn id="7" dur="500" fill="hold"/>
                                            <p:tgtEl>
                                              <p:spTgt spid="36"/>
                                            </p:tgtEl>
                                            <p:attrNameLst>
                                              <p:attrName>ppt_x</p:attrName>
                                            </p:attrNameLst>
                                          </p:cBhvr>
                                          <p:tavLst>
                                            <p:tav tm="0">
                                              <p:val>
                                                <p:strVal val="0-#ppt_w/2"/>
                                              </p:val>
                                            </p:tav>
                                            <p:tav tm="100000">
                                              <p:val>
                                                <p:strVal val="#ppt_x"/>
                                              </p:val>
                                            </p:tav>
                                          </p:tavLst>
                                        </p:anim>
                                        <p:anim calcmode="lin" valueType="num" p14:bounceEnd="48000">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48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48000">
                                          <p:cBhvr additive="base">
                                            <p:cTn id="11" dur="500" fill="hold"/>
                                            <p:tgtEl>
                                              <p:spTgt spid="39"/>
                                            </p:tgtEl>
                                            <p:attrNameLst>
                                              <p:attrName>ppt_x</p:attrName>
                                            </p:attrNameLst>
                                          </p:cBhvr>
                                          <p:tavLst>
                                            <p:tav tm="0">
                                              <p:val>
                                                <p:strVal val="1+#ppt_w/2"/>
                                              </p:val>
                                            </p:tav>
                                            <p:tav tm="100000">
                                              <p:val>
                                                <p:strVal val="#ppt_x"/>
                                              </p:val>
                                            </p:tav>
                                          </p:tavLst>
                                        </p:anim>
                                        <p:anim calcmode="lin" valueType="num" p14:bounceEnd="48000">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14:presetBounceEnd="48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48000">
                                          <p:cBhvr additive="base">
                                            <p:cTn id="15" dur="500" fill="hold"/>
                                            <p:tgtEl>
                                              <p:spTgt spid="37"/>
                                            </p:tgtEl>
                                            <p:attrNameLst>
                                              <p:attrName>ppt_x</p:attrName>
                                            </p:attrNameLst>
                                          </p:cBhvr>
                                          <p:tavLst>
                                            <p:tav tm="0">
                                              <p:val>
                                                <p:strVal val="1+#ppt_w/2"/>
                                              </p:val>
                                            </p:tav>
                                            <p:tav tm="100000">
                                              <p:val>
                                                <p:strVal val="#ppt_x"/>
                                              </p:val>
                                            </p:tav>
                                          </p:tavLst>
                                        </p:anim>
                                        <p:anim calcmode="lin" valueType="num" p14:bounceEnd="48000">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14:presetBounceEnd="48000">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14:bounceEnd="48000">
                                          <p:cBhvr additive="base">
                                            <p:cTn id="19" dur="500" fill="hold"/>
                                            <p:tgtEl>
                                              <p:spTgt spid="38"/>
                                            </p:tgtEl>
                                            <p:attrNameLst>
                                              <p:attrName>ppt_x</p:attrName>
                                            </p:attrNameLst>
                                          </p:cBhvr>
                                          <p:tavLst>
                                            <p:tav tm="0">
                                              <p:val>
                                                <p:strVal val="0-#ppt_w/2"/>
                                              </p:val>
                                            </p:tav>
                                            <p:tav tm="100000">
                                              <p:val>
                                                <p:strVal val="#ppt_x"/>
                                              </p:val>
                                            </p:tav>
                                          </p:tavLst>
                                        </p:anim>
                                        <p:anim calcmode="lin" valueType="num" p14:bounceEnd="48000">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48000">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14:bounceEnd="48000">
                                          <p:cBhvr additive="base">
                                            <p:cTn id="23" dur="500" fill="hold"/>
                                            <p:tgtEl>
                                              <p:spTgt spid="40"/>
                                            </p:tgtEl>
                                            <p:attrNameLst>
                                              <p:attrName>ppt_x</p:attrName>
                                            </p:attrNameLst>
                                          </p:cBhvr>
                                          <p:tavLst>
                                            <p:tav tm="0">
                                              <p:val>
                                                <p:strVal val="#ppt_x"/>
                                              </p:val>
                                            </p:tav>
                                            <p:tav tm="100000">
                                              <p:val>
                                                <p:strVal val="#ppt_x"/>
                                              </p:val>
                                            </p:tav>
                                          </p:tavLst>
                                        </p:anim>
                                        <p:anim calcmode="lin" valueType="num" p14:bounceEnd="48000">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4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400"/>
                                            <p:tgtEl>
                                              <p:spTgt spid="4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4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400"/>
                                            <p:tgtEl>
                                              <p:spTgt spid="46"/>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400"/>
                                            <p:tgtEl>
                                              <p:spTgt spid="4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400"/>
                                            <p:tgtEl>
                                              <p:spTgt spid="48"/>
                                            </p:tgtEl>
                                          </p:cBhvr>
                                        </p:animEffect>
                                      </p:childTnLst>
                                    </p:cTn>
                                  </p:par>
                                </p:childTnLst>
                              </p:cTn>
                            </p:par>
                            <p:par>
                              <p:cTn id="46" fill="hold">
                                <p:stCondLst>
                                  <p:cond delay="2000"/>
                                </p:stCondLst>
                                <p:childTnLst>
                                  <p:par>
                                    <p:cTn id="47" presetID="14" presetClass="entr" presetSubtype="1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400"/>
                                            <p:tgtEl>
                                              <p:spTgt spid="4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400"/>
                                            <p:tgtEl>
                                              <p:spTgt spid="6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randombar(horizontal)">
                                          <p:cBhvr>
                                            <p:cTn id="56" dur="400"/>
                                            <p:tgtEl>
                                              <p:spTgt spid="6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randombar(horizontal)">
                                          <p:cBhvr>
                                            <p:cTn id="59" dur="400"/>
                                            <p:tgtEl>
                                              <p:spTgt spid="63"/>
                                            </p:tgtEl>
                                          </p:cBhvr>
                                        </p:animEffect>
                                      </p:childTnLst>
                                    </p:cTn>
                                  </p:par>
                                </p:childTnLst>
                              </p:cTn>
                            </p:par>
                            <p:par>
                              <p:cTn id="60" fill="hold">
                                <p:stCondLst>
                                  <p:cond delay="30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ppt_w</p:attrName>
                                            </p:attrNameLst>
                                          </p:cBhvr>
                                          <p:tavLst>
                                            <p:tav tm="0" fmla="#ppt_w*sin(2.5*pi*$)">
                                              <p:val>
                                                <p:fltVal val="0"/>
                                              </p:val>
                                            </p:tav>
                                            <p:tav tm="100000">
                                              <p:val>
                                                <p:fltVal val="1"/>
                                              </p:val>
                                            </p:tav>
                                          </p:tavLst>
                                        </p:anim>
                                        <p:anim calcmode="lin" valueType="num">
                                          <p:cBhvr>
                                            <p:cTn id="65" dur="10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5" grpId="0"/>
          <p:bldP spid="46" grpId="0"/>
          <p:bldP spid="47" grpId="0"/>
          <p:bldP spid="48" grpId="0"/>
          <p:bldP spid="49" grpId="0"/>
          <p:bldP spid="61" grpId="0"/>
          <p:bldP spid="62"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400"/>
                                            <p:tgtEl>
                                              <p:spTgt spid="4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randombar(horizontal)">
                                          <p:cBhvr>
                                            <p:cTn id="31" dur="400"/>
                                            <p:tgtEl>
                                              <p:spTgt spid="42"/>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randombar(horizontal)">
                                          <p:cBhvr>
                                            <p:cTn id="35" dur="400"/>
                                            <p:tgtEl>
                                              <p:spTgt spid="4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randombar(horizontal)">
                                          <p:cBhvr>
                                            <p:cTn id="38" dur="400"/>
                                            <p:tgtEl>
                                              <p:spTgt spid="46"/>
                                            </p:tgtEl>
                                          </p:cBhvr>
                                        </p:animEffect>
                                      </p:childTnLst>
                                    </p:cTn>
                                  </p:par>
                                </p:childTnLst>
                              </p:cTn>
                            </p:par>
                            <p:par>
                              <p:cTn id="39" fill="hold">
                                <p:stCondLst>
                                  <p:cond delay="1500"/>
                                </p:stCondLst>
                                <p:childTnLst>
                                  <p:par>
                                    <p:cTn id="40" presetID="14" presetClass="entr" presetSubtype="1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randombar(horizontal)">
                                          <p:cBhvr>
                                            <p:cTn id="42" dur="400"/>
                                            <p:tgtEl>
                                              <p:spTgt spid="4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randombar(horizontal)">
                                          <p:cBhvr>
                                            <p:cTn id="45" dur="400"/>
                                            <p:tgtEl>
                                              <p:spTgt spid="48"/>
                                            </p:tgtEl>
                                          </p:cBhvr>
                                        </p:animEffect>
                                      </p:childTnLst>
                                    </p:cTn>
                                  </p:par>
                                </p:childTnLst>
                              </p:cTn>
                            </p:par>
                            <p:par>
                              <p:cTn id="46" fill="hold">
                                <p:stCondLst>
                                  <p:cond delay="2000"/>
                                </p:stCondLst>
                                <p:childTnLst>
                                  <p:par>
                                    <p:cTn id="47" presetID="14" presetClass="entr" presetSubtype="10" fill="hold" grpId="0"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randombar(horizontal)">
                                          <p:cBhvr>
                                            <p:cTn id="49" dur="400"/>
                                            <p:tgtEl>
                                              <p:spTgt spid="49"/>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randombar(horizontal)">
                                          <p:cBhvr>
                                            <p:cTn id="52" dur="400"/>
                                            <p:tgtEl>
                                              <p:spTgt spid="61"/>
                                            </p:tgtEl>
                                          </p:cBhvr>
                                        </p:animEffect>
                                      </p:childTnLst>
                                    </p:cTn>
                                  </p:par>
                                </p:childTnLst>
                              </p:cTn>
                            </p:par>
                            <p:par>
                              <p:cTn id="53" fill="hold">
                                <p:stCondLst>
                                  <p:cond delay="2500"/>
                                </p:stCondLst>
                                <p:childTnLst>
                                  <p:par>
                                    <p:cTn id="54" presetID="14" presetClass="entr" presetSubtype="10"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randombar(horizontal)">
                                          <p:cBhvr>
                                            <p:cTn id="56" dur="400"/>
                                            <p:tgtEl>
                                              <p:spTgt spid="62"/>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randombar(horizontal)">
                                          <p:cBhvr>
                                            <p:cTn id="59" dur="400"/>
                                            <p:tgtEl>
                                              <p:spTgt spid="63"/>
                                            </p:tgtEl>
                                          </p:cBhvr>
                                        </p:animEffect>
                                      </p:childTnLst>
                                    </p:cTn>
                                  </p:par>
                                </p:childTnLst>
                              </p:cTn>
                            </p:par>
                            <p:par>
                              <p:cTn id="60" fill="hold">
                                <p:stCondLst>
                                  <p:cond delay="3000"/>
                                </p:stCondLst>
                                <p:childTnLst>
                                  <p:par>
                                    <p:cTn id="61" presetID="45" presetClass="entr" presetSubtype="0" fill="hold" grpId="0" nodeType="afterEffect">
                                      <p:stCondLst>
                                        <p:cond delay="0"/>
                                      </p:stCondLst>
                                      <p:iterate type="lt">
                                        <p:tmPct val="10000"/>
                                      </p:iterate>
                                      <p:childTnLst>
                                        <p:set>
                                          <p:cBhvr>
                                            <p:cTn id="62" dur="1" fill="hold">
                                              <p:stCondLst>
                                                <p:cond delay="0"/>
                                              </p:stCondLst>
                                            </p:cTn>
                                            <p:tgtEl>
                                              <p:spTgt spid="64"/>
                                            </p:tgtEl>
                                            <p:attrNameLst>
                                              <p:attrName>style.visibility</p:attrName>
                                            </p:attrNameLst>
                                          </p:cBhvr>
                                          <p:to>
                                            <p:strVal val="visible"/>
                                          </p:to>
                                        </p:set>
                                        <p:animEffect transition="in" filter="fade">
                                          <p:cBhvr>
                                            <p:cTn id="63" dur="1000"/>
                                            <p:tgtEl>
                                              <p:spTgt spid="64"/>
                                            </p:tgtEl>
                                          </p:cBhvr>
                                        </p:animEffect>
                                        <p:anim calcmode="lin" valueType="num">
                                          <p:cBhvr>
                                            <p:cTn id="64" dur="1000" fill="hold"/>
                                            <p:tgtEl>
                                              <p:spTgt spid="64"/>
                                            </p:tgtEl>
                                            <p:attrNameLst>
                                              <p:attrName>ppt_w</p:attrName>
                                            </p:attrNameLst>
                                          </p:cBhvr>
                                          <p:tavLst>
                                            <p:tav tm="0" fmla="#ppt_w*sin(2.5*pi*$)">
                                              <p:val>
                                                <p:fltVal val="0"/>
                                              </p:val>
                                            </p:tav>
                                            <p:tav tm="100000">
                                              <p:val>
                                                <p:fltVal val="1"/>
                                              </p:val>
                                            </p:tav>
                                          </p:tavLst>
                                        </p:anim>
                                        <p:anim calcmode="lin" valueType="num">
                                          <p:cBhvr>
                                            <p:cTn id="65" dur="1000" fill="hold"/>
                                            <p:tgtEl>
                                              <p:spTgt spid="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p:bldP spid="42" grpId="0"/>
          <p:bldP spid="45" grpId="0"/>
          <p:bldP spid="46" grpId="0"/>
          <p:bldP spid="47" grpId="0"/>
          <p:bldP spid="48" grpId="0"/>
          <p:bldP spid="49" grpId="0"/>
          <p:bldP spid="61" grpId="0"/>
          <p:bldP spid="62" grpId="0"/>
          <p:bldP spid="63" grpId="0"/>
          <p:bldP spid="6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60"/>
          <p:cNvGrpSpPr/>
          <p:nvPr/>
        </p:nvGrpSpPr>
        <p:grpSpPr>
          <a:xfrm>
            <a:off x="8637595" y="2670950"/>
            <a:ext cx="2557370" cy="3642617"/>
            <a:chOff x="6478443" y="1016361"/>
            <a:chExt cx="1918277" cy="2731963"/>
          </a:xfrm>
        </p:grpSpPr>
        <p:sp>
          <p:nvSpPr>
            <p:cNvPr id="49"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6" name="Oval 37"/>
            <p:cNvSpPr/>
            <p:nvPr/>
          </p:nvSpPr>
          <p:spPr>
            <a:xfrm>
              <a:off x="6911081" y="1319774"/>
              <a:ext cx="1053000" cy="1053000"/>
            </a:xfrm>
            <a:prstGeom prst="ellipse">
              <a:avLst/>
            </a:prstGeom>
            <a:blipFill>
              <a:blip r:embed="rId2"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2"/>
                </a:solidFill>
                <a:latin typeface="FontAwesome" pitchFamily="2" charset="0"/>
              </a:endParaRPr>
            </a:p>
          </p:txBody>
        </p:sp>
      </p:grpSp>
      <p:grpSp>
        <p:nvGrpSpPr>
          <p:cNvPr id="57" name="Group 59"/>
          <p:cNvGrpSpPr/>
          <p:nvPr/>
        </p:nvGrpSpPr>
        <p:grpSpPr>
          <a:xfrm>
            <a:off x="6087470" y="2670950"/>
            <a:ext cx="2864567" cy="3642617"/>
            <a:chOff x="4565600" y="1016361"/>
            <a:chExt cx="2148705" cy="2731963"/>
          </a:xfrm>
        </p:grpSpPr>
        <p:grpSp>
          <p:nvGrpSpPr>
            <p:cNvPr id="58" name="Group 56"/>
            <p:cNvGrpSpPr/>
            <p:nvPr/>
          </p:nvGrpSpPr>
          <p:grpSpPr>
            <a:xfrm>
              <a:off x="4565600" y="1016361"/>
              <a:ext cx="2148705" cy="2731963"/>
              <a:chOff x="4565600" y="1016361"/>
              <a:chExt cx="2148705" cy="2731963"/>
            </a:xfrm>
          </p:grpSpPr>
          <p:sp>
            <p:nvSpPr>
              <p:cNvPr id="64" name="Rounded Rectangle 51"/>
              <p:cNvSpPr/>
              <p:nvPr/>
            </p:nvSpPr>
            <p:spPr>
              <a:xfrm>
                <a:off x="4565600"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65" name="Isosceles Triangle 47"/>
              <p:cNvSpPr/>
              <p:nvPr/>
            </p:nvSpPr>
            <p:spPr>
              <a:xfrm rot="5400000">
                <a:off x="6351188"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63" name="Oval 43"/>
            <p:cNvSpPr/>
            <p:nvPr/>
          </p:nvSpPr>
          <p:spPr>
            <a:xfrm>
              <a:off x="4998238" y="1319774"/>
              <a:ext cx="1053000" cy="1053000"/>
            </a:xfrm>
            <a:prstGeom prst="ellipse">
              <a:avLst/>
            </a:prstGeom>
            <a:blipFill>
              <a:blip r:embed="rId3"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accent3"/>
                </a:solidFill>
                <a:latin typeface="FontAwesome" pitchFamily="2" charset="0"/>
              </a:endParaRPr>
            </a:p>
          </p:txBody>
        </p:sp>
      </p:grpSp>
      <p:cxnSp>
        <p:nvCxnSpPr>
          <p:cNvPr id="68" name="Straight Connector 25"/>
          <p:cNvCxnSpPr/>
          <p:nvPr/>
        </p:nvCxnSpPr>
        <p:spPr>
          <a:xfrm>
            <a:off x="1043633" y="2514191"/>
            <a:ext cx="10104736" cy="0"/>
          </a:xfrm>
          <a:prstGeom prst="line">
            <a:avLst/>
          </a:prstGeom>
          <a:ln w="19050">
            <a:solidFill>
              <a:schemeClr val="bg1">
                <a:lumMod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9" name="Group 58"/>
          <p:cNvGrpSpPr/>
          <p:nvPr/>
        </p:nvGrpSpPr>
        <p:grpSpPr>
          <a:xfrm>
            <a:off x="3537720" y="2670950"/>
            <a:ext cx="2864567" cy="3642617"/>
            <a:chOff x="2653038" y="1016361"/>
            <a:chExt cx="2148705" cy="2731963"/>
          </a:xfrm>
        </p:grpSpPr>
        <p:grpSp>
          <p:nvGrpSpPr>
            <p:cNvPr id="70" name="Group 55"/>
            <p:cNvGrpSpPr/>
            <p:nvPr/>
          </p:nvGrpSpPr>
          <p:grpSpPr>
            <a:xfrm>
              <a:off x="2653038" y="1016361"/>
              <a:ext cx="2148705" cy="2731963"/>
              <a:chOff x="2653038" y="1016361"/>
              <a:chExt cx="2148705" cy="2731963"/>
            </a:xfrm>
          </p:grpSpPr>
          <p:sp>
            <p:nvSpPr>
              <p:cNvPr id="78" name="Rounded Rectangle 50"/>
              <p:cNvSpPr/>
              <p:nvPr/>
            </p:nvSpPr>
            <p:spPr>
              <a:xfrm>
                <a:off x="2653038"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79" name="Isosceles Triangle 46"/>
              <p:cNvSpPr/>
              <p:nvPr/>
            </p:nvSpPr>
            <p:spPr>
              <a:xfrm rot="5400000">
                <a:off x="4438626" y="2267128"/>
                <a:ext cx="495806" cy="230428"/>
              </a:xfrm>
              <a:prstGeom prst="triangl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76" name="Oval 33"/>
            <p:cNvSpPr/>
            <p:nvPr/>
          </p:nvSpPr>
          <p:spPr>
            <a:xfrm>
              <a:off x="3085676" y="1319774"/>
              <a:ext cx="1053000" cy="1053000"/>
            </a:xfrm>
            <a:prstGeom prst="ellipse">
              <a:avLst/>
            </a:prstGeom>
            <a:blipFill>
              <a:blip r:embed="rId4"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2"/>
                </a:solidFill>
                <a:latin typeface="FontAwesome" pitchFamily="2" charset="0"/>
              </a:endParaRPr>
            </a:p>
          </p:txBody>
        </p:sp>
      </p:grpSp>
      <p:grpSp>
        <p:nvGrpSpPr>
          <p:cNvPr id="80" name="Group 57"/>
          <p:cNvGrpSpPr/>
          <p:nvPr/>
        </p:nvGrpSpPr>
        <p:grpSpPr>
          <a:xfrm>
            <a:off x="989150" y="2670950"/>
            <a:ext cx="2864568" cy="3642617"/>
            <a:chOff x="741363" y="1016361"/>
            <a:chExt cx="2148706" cy="2731963"/>
          </a:xfrm>
        </p:grpSpPr>
        <p:grpSp>
          <p:nvGrpSpPr>
            <p:cNvPr id="81" name="Group 54"/>
            <p:cNvGrpSpPr/>
            <p:nvPr/>
          </p:nvGrpSpPr>
          <p:grpSpPr>
            <a:xfrm>
              <a:off x="741363" y="1016361"/>
              <a:ext cx="2148706" cy="2731963"/>
              <a:chOff x="741363" y="1016361"/>
              <a:chExt cx="2148706" cy="2731963"/>
            </a:xfrm>
          </p:grpSpPr>
          <p:sp>
            <p:nvSpPr>
              <p:cNvPr id="85" name="Rounded Rectangle 49"/>
              <p:cNvSpPr/>
              <p:nvPr/>
            </p:nvSpPr>
            <p:spPr>
              <a:xfrm>
                <a:off x="741363"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6" name="Isosceles Triangle 45"/>
              <p:cNvSpPr/>
              <p:nvPr/>
            </p:nvSpPr>
            <p:spPr>
              <a:xfrm rot="5400000">
                <a:off x="2526952" y="2267128"/>
                <a:ext cx="495806" cy="230428"/>
              </a:xfrm>
              <a:prstGeom prst="triangle">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84" name="Oval 40"/>
            <p:cNvSpPr/>
            <p:nvPr/>
          </p:nvSpPr>
          <p:spPr>
            <a:xfrm>
              <a:off x="1174001" y="1319774"/>
              <a:ext cx="1053000" cy="1053000"/>
            </a:xfrm>
            <a:prstGeom prst="ellipse">
              <a:avLst/>
            </a:prstGeom>
            <a:blipFill>
              <a:blip r:embed="rId5" cstate="print"/>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tx2">
                    <a:lumMod val="75000"/>
                  </a:schemeClr>
                </a:solidFill>
                <a:latin typeface="FontAwesome" pitchFamily="2" charset="0"/>
              </a:endParaRPr>
            </a:p>
          </p:txBody>
        </p:sp>
      </p:grpSp>
      <p:sp>
        <p:nvSpPr>
          <p:cNvPr id="88" name="矩形 87"/>
          <p:cNvSpPr>
            <a:spLocks noChangeArrowheads="1"/>
          </p:cNvSpPr>
          <p:nvPr/>
        </p:nvSpPr>
        <p:spPr bwMode="auto">
          <a:xfrm>
            <a:off x="989151" y="1478379"/>
            <a:ext cx="10159219"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在此录入上述图表的描述说明，在此录入上述图表的综合描述说明，在此录入上述图表的综合描述说明。</a:t>
            </a:r>
          </a:p>
        </p:txBody>
      </p:sp>
      <p:sp>
        <p:nvSpPr>
          <p:cNvPr id="89" name="矩形 88"/>
          <p:cNvSpPr/>
          <p:nvPr/>
        </p:nvSpPr>
        <p:spPr>
          <a:xfrm>
            <a:off x="1747983"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季度一</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1149558"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p>
        </p:txBody>
      </p:sp>
      <p:sp>
        <p:nvSpPr>
          <p:cNvPr id="91" name="矩形 90"/>
          <p:cNvSpPr/>
          <p:nvPr/>
        </p:nvSpPr>
        <p:spPr>
          <a:xfrm>
            <a:off x="4300139"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季度二</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2" name="矩形 47"/>
          <p:cNvSpPr>
            <a:spLocks noChangeArrowheads="1"/>
          </p:cNvSpPr>
          <p:nvPr/>
        </p:nvSpPr>
        <p:spPr bwMode="auto">
          <a:xfrm>
            <a:off x="3701714"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p>
        </p:txBody>
      </p:sp>
      <p:sp>
        <p:nvSpPr>
          <p:cNvPr id="93" name="矩形 92"/>
          <p:cNvSpPr/>
          <p:nvPr/>
        </p:nvSpPr>
        <p:spPr>
          <a:xfrm>
            <a:off x="9404451"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季度四</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4" name="矩形 47"/>
          <p:cNvSpPr>
            <a:spLocks noChangeArrowheads="1"/>
          </p:cNvSpPr>
          <p:nvPr/>
        </p:nvSpPr>
        <p:spPr bwMode="auto">
          <a:xfrm>
            <a:off x="8806025"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p>
        </p:txBody>
      </p:sp>
      <p:sp>
        <p:nvSpPr>
          <p:cNvPr id="95" name="矩形 94"/>
          <p:cNvSpPr/>
          <p:nvPr/>
        </p:nvSpPr>
        <p:spPr>
          <a:xfrm>
            <a:off x="6852295" y="4689730"/>
            <a:ext cx="1030900" cy="430879"/>
          </a:xfrm>
          <a:prstGeom prst="rect">
            <a:avLst/>
          </a:prstGeom>
        </p:spPr>
        <p:txBody>
          <a:bodyPr wrap="none" lIns="91431" tIns="45716" rIns="91431" bIns="45716">
            <a:spAutoFit/>
          </a:bodyPr>
          <a:lstStyle/>
          <a:p>
            <a:pPr algn="ctr"/>
            <a:r>
              <a:rPr lang="zh-CN" altLang="en-US" sz="2200" b="1" dirty="0">
                <a:solidFill>
                  <a:schemeClr val="bg1">
                    <a:lumMod val="95000"/>
                  </a:schemeClr>
                </a:solidFill>
                <a:latin typeface="微软雅黑" panose="020B0503020204020204" pitchFamily="34" charset="-122"/>
                <a:ea typeface="微软雅黑" panose="020B0503020204020204" pitchFamily="34" charset="-122"/>
              </a:rPr>
              <a:t>季度三</a:t>
            </a:r>
            <a:endParaRPr lang="en-US" altLang="zh-CN" sz="22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96" name="矩形 47"/>
          <p:cNvSpPr>
            <a:spLocks noChangeArrowheads="1"/>
          </p:cNvSpPr>
          <p:nvPr/>
        </p:nvSpPr>
        <p:spPr bwMode="auto">
          <a:xfrm>
            <a:off x="6253869" y="5183487"/>
            <a:ext cx="2227755"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bg1">
                    <a:lumMod val="9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outVertical)">
                                      <p:cBhvr>
                                        <p:cTn id="7" dur="500"/>
                                        <p:tgtEl>
                                          <p:spTgt spid="88"/>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strips(upRight)">
                                      <p:cBhvr>
                                        <p:cTn id="11" dur="500"/>
                                        <p:tgtEl>
                                          <p:spTgt spid="68"/>
                                        </p:tgtEl>
                                      </p:cBhvr>
                                    </p:animEffect>
                                  </p:childTnLst>
                                </p:cTn>
                              </p:par>
                            </p:childTnLst>
                          </p:cTn>
                        </p:par>
                        <p:par>
                          <p:cTn id="12" fill="hold">
                            <p:stCondLst>
                              <p:cond delay="1000"/>
                            </p:stCondLst>
                            <p:childTnLst>
                              <p:par>
                                <p:cTn id="13" presetID="2" presetClass="entr" presetSubtype="4" accel="50000" decel="5000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randombar(horizontal)">
                                      <p:cBhvr>
                                        <p:cTn id="20" dur="500"/>
                                        <p:tgtEl>
                                          <p:spTgt spid="8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randombar(horizontal)">
                                      <p:cBhvr>
                                        <p:cTn id="23" dur="500"/>
                                        <p:tgtEl>
                                          <p:spTgt spid="90"/>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400"/>
                                        <p:tgtEl>
                                          <p:spTgt spid="69"/>
                                        </p:tgtEl>
                                        <p:attrNameLst>
                                          <p:attrName>ppt_x</p:attrName>
                                        </p:attrNameLst>
                                      </p:cBhvr>
                                      <p:tavLst>
                                        <p:tav tm="0">
                                          <p:val>
                                            <p:strVal val="#ppt_x-#ppt_w*1.125000"/>
                                          </p:val>
                                        </p:tav>
                                        <p:tav tm="100000">
                                          <p:val>
                                            <p:strVal val="#ppt_x"/>
                                          </p:val>
                                        </p:tav>
                                      </p:tavLst>
                                    </p:anim>
                                    <p:animEffect transition="in" filter="wipe(right)">
                                      <p:cBhvr>
                                        <p:cTn id="28" dur="400"/>
                                        <p:tgtEl>
                                          <p:spTgt spid="69"/>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randombar(horizontal)">
                                      <p:cBhvr>
                                        <p:cTn id="32" dur="500"/>
                                        <p:tgtEl>
                                          <p:spTgt spid="9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randombar(horizontal)">
                                      <p:cBhvr>
                                        <p:cTn id="35" dur="500"/>
                                        <p:tgtEl>
                                          <p:spTgt spid="92"/>
                                        </p:tgtEl>
                                      </p:cBhvr>
                                    </p:animEffect>
                                  </p:childTnLst>
                                </p:cTn>
                              </p:par>
                            </p:childTnLst>
                          </p:cTn>
                        </p:par>
                        <p:par>
                          <p:cTn id="36" fill="hold">
                            <p:stCondLst>
                              <p:cond delay="3000"/>
                            </p:stCondLst>
                            <p:childTnLst>
                              <p:par>
                                <p:cTn id="37" presetID="12" presetClass="entr" presetSubtype="8"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400"/>
                                        <p:tgtEl>
                                          <p:spTgt spid="57"/>
                                        </p:tgtEl>
                                        <p:attrNameLst>
                                          <p:attrName>ppt_x</p:attrName>
                                        </p:attrNameLst>
                                      </p:cBhvr>
                                      <p:tavLst>
                                        <p:tav tm="0">
                                          <p:val>
                                            <p:strVal val="#ppt_x-#ppt_w*1.125000"/>
                                          </p:val>
                                        </p:tav>
                                        <p:tav tm="100000">
                                          <p:val>
                                            <p:strVal val="#ppt_x"/>
                                          </p:val>
                                        </p:tav>
                                      </p:tavLst>
                                    </p:anim>
                                    <p:animEffect transition="in" filter="wipe(right)">
                                      <p:cBhvr>
                                        <p:cTn id="40" dur="400"/>
                                        <p:tgtEl>
                                          <p:spTgt spid="57"/>
                                        </p:tgtEl>
                                      </p:cBhvr>
                                    </p:animEffect>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randombar(horizontal)">
                                      <p:cBhvr>
                                        <p:cTn id="44" dur="500"/>
                                        <p:tgtEl>
                                          <p:spTgt spid="9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randombar(horizontal)">
                                      <p:cBhvr>
                                        <p:cTn id="47" dur="500"/>
                                        <p:tgtEl>
                                          <p:spTgt spid="96"/>
                                        </p:tgtEl>
                                      </p:cBhvr>
                                    </p:animEffect>
                                  </p:childTnLst>
                                </p:cTn>
                              </p:par>
                            </p:childTnLst>
                          </p:cTn>
                        </p:par>
                        <p:par>
                          <p:cTn id="48" fill="hold">
                            <p:stCondLst>
                              <p:cond delay="4000"/>
                            </p:stCondLst>
                            <p:childTnLst>
                              <p:par>
                                <p:cTn id="49" presetID="2" presetClass="entr" presetSubtype="2" accel="50000" decel="5000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1+#ppt_w/2"/>
                                          </p:val>
                                        </p:tav>
                                        <p:tav tm="100000">
                                          <p:val>
                                            <p:strVal val="#ppt_x"/>
                                          </p:val>
                                        </p:tav>
                                      </p:tavLst>
                                    </p:anim>
                                    <p:anim calcmode="lin" valueType="num">
                                      <p:cBhvr additive="base">
                                        <p:cTn id="52" dur="500" fill="hold"/>
                                        <p:tgtEl>
                                          <p:spTgt spid="48"/>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14" presetClass="entr" presetSubtype="10" fill="hold" grpId="0" nodeType="afterEffect">
                                  <p:stCondLst>
                                    <p:cond delay="0"/>
                                  </p:stCondLst>
                                  <p:childTnLst>
                                    <p:set>
                                      <p:cBhvr>
                                        <p:cTn id="55" dur="1" fill="hold">
                                          <p:stCondLst>
                                            <p:cond delay="0"/>
                                          </p:stCondLst>
                                        </p:cTn>
                                        <p:tgtEl>
                                          <p:spTgt spid="93"/>
                                        </p:tgtEl>
                                        <p:attrNameLst>
                                          <p:attrName>style.visibility</p:attrName>
                                        </p:attrNameLst>
                                      </p:cBhvr>
                                      <p:to>
                                        <p:strVal val="visible"/>
                                      </p:to>
                                    </p:set>
                                    <p:animEffect transition="in" filter="randombar(horizontal)">
                                      <p:cBhvr>
                                        <p:cTn id="56" dur="500"/>
                                        <p:tgtEl>
                                          <p:spTgt spid="9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94"/>
                                        </p:tgtEl>
                                        <p:attrNameLst>
                                          <p:attrName>style.visibility</p:attrName>
                                        </p:attrNameLst>
                                      </p:cBhvr>
                                      <p:to>
                                        <p:strVal val="visible"/>
                                      </p:to>
                                    </p:set>
                                    <p:animEffect transition="in" filter="randombar(horizontal)">
                                      <p:cBhvr>
                                        <p:cTn id="5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1" grpId="0"/>
      <p:bldP spid="92" grpId="0"/>
      <p:bldP spid="93" grpId="0"/>
      <p:bldP spid="94" grpId="0"/>
      <p:bldP spid="95" grpId="0"/>
      <p:bldP spid="9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p:nvPr/>
        </p:nvSpPr>
        <p:spPr>
          <a:xfrm>
            <a:off x="2001206" y="1658751"/>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3" name="Rectangle 26"/>
          <p:cNvSpPr/>
          <p:nvPr/>
        </p:nvSpPr>
        <p:spPr>
          <a:xfrm>
            <a:off x="6132238" y="1658751"/>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4" name="Rectangle 27"/>
          <p:cNvSpPr/>
          <p:nvPr/>
        </p:nvSpPr>
        <p:spPr>
          <a:xfrm>
            <a:off x="2001206" y="3546628"/>
            <a:ext cx="4058558"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5" name="Rectangle 28"/>
          <p:cNvSpPr/>
          <p:nvPr/>
        </p:nvSpPr>
        <p:spPr>
          <a:xfrm>
            <a:off x="6132238" y="3546628"/>
            <a:ext cx="405855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17" name="Rectangle 32"/>
          <p:cNvSpPr/>
          <p:nvPr/>
        </p:nvSpPr>
        <p:spPr>
          <a:xfrm>
            <a:off x="5404604" y="3546628"/>
            <a:ext cx="655161"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O</a:t>
            </a:r>
          </a:p>
        </p:txBody>
      </p:sp>
      <p:sp>
        <p:nvSpPr>
          <p:cNvPr id="20" name="Rectangle 29"/>
          <p:cNvSpPr/>
          <p:nvPr/>
        </p:nvSpPr>
        <p:spPr>
          <a:xfrm>
            <a:off x="5404604" y="2916051"/>
            <a:ext cx="655161"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S</a:t>
            </a:r>
          </a:p>
        </p:txBody>
      </p:sp>
      <p:sp>
        <p:nvSpPr>
          <p:cNvPr id="23" name="Rectangle 31"/>
          <p:cNvSpPr/>
          <p:nvPr/>
        </p:nvSpPr>
        <p:spPr>
          <a:xfrm>
            <a:off x="6132239" y="3546628"/>
            <a:ext cx="655115" cy="571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T</a:t>
            </a:r>
          </a:p>
        </p:txBody>
      </p:sp>
      <p:sp>
        <p:nvSpPr>
          <p:cNvPr id="26" name="Rectangle 30"/>
          <p:cNvSpPr/>
          <p:nvPr/>
        </p:nvSpPr>
        <p:spPr>
          <a:xfrm>
            <a:off x="6132239" y="2916051"/>
            <a:ext cx="655115" cy="571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lumMod val="95000"/>
                  </a:schemeClr>
                </a:solidFill>
              </a:rPr>
              <a:t>W</a:t>
            </a:r>
          </a:p>
        </p:txBody>
      </p:sp>
      <p:sp>
        <p:nvSpPr>
          <p:cNvPr id="31" name="TextBox 59"/>
          <p:cNvSpPr txBox="1">
            <a:spLocks noChangeArrowheads="1"/>
          </p:cNvSpPr>
          <p:nvPr/>
        </p:nvSpPr>
        <p:spPr bwMode="auto">
          <a:xfrm flipH="1">
            <a:off x="4394800" y="2905920"/>
            <a:ext cx="82675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优势</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2" name="矩形 31"/>
          <p:cNvSpPr>
            <a:spLocks noChangeArrowheads="1"/>
          </p:cNvSpPr>
          <p:nvPr/>
        </p:nvSpPr>
        <p:spPr bwMode="auto">
          <a:xfrm>
            <a:off x="2243457" y="1925073"/>
            <a:ext cx="3757688"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3" name="TextBox 59"/>
          <p:cNvSpPr txBox="1">
            <a:spLocks noChangeArrowheads="1"/>
          </p:cNvSpPr>
          <p:nvPr/>
        </p:nvSpPr>
        <p:spPr bwMode="auto">
          <a:xfrm flipH="1">
            <a:off x="4394800" y="3767278"/>
            <a:ext cx="82675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bg1"/>
                </a:solidFill>
                <a:latin typeface="微软雅黑" panose="020B0503020204020204" pitchFamily="34" charset="-122"/>
                <a:ea typeface="微软雅黑" panose="020B0503020204020204" pitchFamily="34" charset="-122"/>
              </a:rPr>
              <a:t>劣势</a:t>
            </a:r>
            <a:endParaRPr lang="en-US" altLang="ko-KR" sz="2000" kern="0" dirty="0">
              <a:solidFill>
                <a:schemeClr val="bg1"/>
              </a:solidFill>
              <a:latin typeface="微软雅黑" panose="020B0503020204020204" pitchFamily="34" charset="-122"/>
              <a:ea typeface="微软雅黑" panose="020B0503020204020204" pitchFamily="34" charset="-122"/>
            </a:endParaRPr>
          </a:p>
        </p:txBody>
      </p:sp>
      <p:sp>
        <p:nvSpPr>
          <p:cNvPr id="34" name="矩形 33"/>
          <p:cNvSpPr>
            <a:spLocks noChangeArrowheads="1"/>
          </p:cNvSpPr>
          <p:nvPr/>
        </p:nvSpPr>
        <p:spPr bwMode="auto">
          <a:xfrm>
            <a:off x="2243457" y="4177813"/>
            <a:ext cx="3757688"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5" name="TextBox 59"/>
          <p:cNvSpPr txBox="1">
            <a:spLocks noChangeArrowheads="1"/>
          </p:cNvSpPr>
          <p:nvPr/>
        </p:nvSpPr>
        <p:spPr bwMode="auto">
          <a:xfrm flipH="1">
            <a:off x="6995883" y="2905920"/>
            <a:ext cx="824061" cy="400101"/>
          </a:xfrm>
          <a:prstGeom prst="rect">
            <a:avLst/>
          </a:prstGeom>
          <a:noFill/>
          <a:ln>
            <a:noFill/>
          </a:ln>
        </p:spPr>
        <p:txBody>
          <a:bodyPr wrap="square" lIns="91431" tIns="45716" rIns="91431" bIns="45716">
            <a:spAutoFit/>
          </a:bodyPr>
          <a:lstStyle>
            <a:defPPr>
              <a:defRPr lang="zh-CN"/>
            </a:defPPr>
            <a:lvl1pPr algn="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t>机会</a:t>
            </a:r>
            <a:endParaRPr lang="en-US" altLang="ko-KR" dirty="0"/>
          </a:p>
        </p:txBody>
      </p:sp>
      <p:sp>
        <p:nvSpPr>
          <p:cNvPr id="36" name="矩形 35"/>
          <p:cNvSpPr>
            <a:spLocks noChangeArrowheads="1"/>
          </p:cNvSpPr>
          <p:nvPr/>
        </p:nvSpPr>
        <p:spPr bwMode="auto">
          <a:xfrm>
            <a:off x="6288368" y="1925073"/>
            <a:ext cx="3662164"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7" name="TextBox 59"/>
          <p:cNvSpPr txBox="1">
            <a:spLocks noChangeArrowheads="1"/>
          </p:cNvSpPr>
          <p:nvPr/>
        </p:nvSpPr>
        <p:spPr bwMode="auto">
          <a:xfrm flipH="1">
            <a:off x="6995883" y="3767278"/>
            <a:ext cx="824061" cy="400101"/>
          </a:xfrm>
          <a:prstGeom prst="rect">
            <a:avLst/>
          </a:prstGeom>
          <a:noFill/>
          <a:ln>
            <a:noFill/>
          </a:ln>
        </p:spPr>
        <p:txBody>
          <a:bodyPr wrap="square" lIns="91431" tIns="45716" rIns="91431" bIns="45716">
            <a:spAutoFit/>
          </a:bodyPr>
          <a:lstStyle>
            <a:defPPr>
              <a:defRPr lang="zh-CN"/>
            </a:defPPr>
            <a:lvl1pPr eaLnBrk="0" hangingPunct="0">
              <a:defRPr sz="2000" b="1">
                <a:solidFill>
                  <a:schemeClr val="bg1"/>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挑战</a:t>
            </a:r>
            <a:endParaRPr lang="en-US" altLang="ko-KR" dirty="0"/>
          </a:p>
        </p:txBody>
      </p:sp>
      <p:sp>
        <p:nvSpPr>
          <p:cNvPr id="38" name="矩形 37"/>
          <p:cNvSpPr>
            <a:spLocks noChangeArrowheads="1"/>
          </p:cNvSpPr>
          <p:nvPr/>
        </p:nvSpPr>
        <p:spPr bwMode="auto">
          <a:xfrm>
            <a:off x="6288368" y="4177813"/>
            <a:ext cx="3662164" cy="100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bg1"/>
              </a:solidFill>
            </a:endParaRPr>
          </a:p>
        </p:txBody>
      </p:sp>
      <p:sp>
        <p:nvSpPr>
          <p:cNvPr id="39" name="TextBox 107"/>
          <p:cNvSpPr txBox="1"/>
          <p:nvPr/>
        </p:nvSpPr>
        <p:spPr>
          <a:xfrm>
            <a:off x="1035442" y="5670502"/>
            <a:ext cx="10121123"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50" fill="hold"/>
                                        <p:tgtEl>
                                          <p:spTgt spid="12"/>
                                        </p:tgtEl>
                                        <p:attrNameLst>
                                          <p:attrName>ppt_w</p:attrName>
                                        </p:attrNameLst>
                                      </p:cBhvr>
                                      <p:tavLst>
                                        <p:tav tm="0">
                                          <p:val>
                                            <p:fltVal val="0"/>
                                          </p:val>
                                        </p:tav>
                                        <p:tav tm="100000">
                                          <p:val>
                                            <p:strVal val="#ppt_w"/>
                                          </p:val>
                                        </p:tav>
                                      </p:tavLst>
                                    </p:anim>
                                    <p:anim calcmode="lin" valueType="num">
                                      <p:cBhvr>
                                        <p:cTn id="8" dur="350" fill="hold"/>
                                        <p:tgtEl>
                                          <p:spTgt spid="12"/>
                                        </p:tgtEl>
                                        <p:attrNameLst>
                                          <p:attrName>ppt_h</p:attrName>
                                        </p:attrNameLst>
                                      </p:cBhvr>
                                      <p:tavLst>
                                        <p:tav tm="0">
                                          <p:val>
                                            <p:fltVal val="0"/>
                                          </p:val>
                                        </p:tav>
                                        <p:tav tm="100000">
                                          <p:val>
                                            <p:strVal val="#ppt_h"/>
                                          </p:val>
                                        </p:tav>
                                      </p:tavLst>
                                    </p:anim>
                                    <p:anim calcmode="lin" valueType="num">
                                      <p:cBhvr>
                                        <p:cTn id="9" dur="350" fill="hold"/>
                                        <p:tgtEl>
                                          <p:spTgt spid="12"/>
                                        </p:tgtEl>
                                        <p:attrNameLst>
                                          <p:attrName>ppt_x</p:attrName>
                                        </p:attrNameLst>
                                      </p:cBhvr>
                                      <p:tavLst>
                                        <p:tav tm="0">
                                          <p:val>
                                            <p:fltVal val="0.5"/>
                                          </p:val>
                                        </p:tav>
                                        <p:tav tm="100000">
                                          <p:val>
                                            <p:strVal val="#ppt_x"/>
                                          </p:val>
                                        </p:tav>
                                      </p:tavLst>
                                    </p:anim>
                                    <p:anim calcmode="lin" valueType="num">
                                      <p:cBhvr>
                                        <p:cTn id="10" dur="350" fill="hold"/>
                                        <p:tgtEl>
                                          <p:spTgt spid="12"/>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350" fill="hold"/>
                                        <p:tgtEl>
                                          <p:spTgt spid="13"/>
                                        </p:tgtEl>
                                        <p:attrNameLst>
                                          <p:attrName>ppt_w</p:attrName>
                                        </p:attrNameLst>
                                      </p:cBhvr>
                                      <p:tavLst>
                                        <p:tav tm="0">
                                          <p:val>
                                            <p:fltVal val="0"/>
                                          </p:val>
                                        </p:tav>
                                        <p:tav tm="100000">
                                          <p:val>
                                            <p:strVal val="#ppt_w"/>
                                          </p:val>
                                        </p:tav>
                                      </p:tavLst>
                                    </p:anim>
                                    <p:anim calcmode="lin" valueType="num">
                                      <p:cBhvr>
                                        <p:cTn id="14" dur="350" fill="hold"/>
                                        <p:tgtEl>
                                          <p:spTgt spid="13"/>
                                        </p:tgtEl>
                                        <p:attrNameLst>
                                          <p:attrName>ppt_h</p:attrName>
                                        </p:attrNameLst>
                                      </p:cBhvr>
                                      <p:tavLst>
                                        <p:tav tm="0">
                                          <p:val>
                                            <p:fltVal val="0"/>
                                          </p:val>
                                        </p:tav>
                                        <p:tav tm="100000">
                                          <p:val>
                                            <p:strVal val="#ppt_h"/>
                                          </p:val>
                                        </p:tav>
                                      </p:tavLst>
                                    </p:anim>
                                    <p:anim calcmode="lin" valueType="num">
                                      <p:cBhvr>
                                        <p:cTn id="15" dur="350" fill="hold"/>
                                        <p:tgtEl>
                                          <p:spTgt spid="13"/>
                                        </p:tgtEl>
                                        <p:attrNameLst>
                                          <p:attrName>ppt_x</p:attrName>
                                        </p:attrNameLst>
                                      </p:cBhvr>
                                      <p:tavLst>
                                        <p:tav tm="0">
                                          <p:val>
                                            <p:fltVal val="0.5"/>
                                          </p:val>
                                        </p:tav>
                                        <p:tav tm="100000">
                                          <p:val>
                                            <p:strVal val="#ppt_x"/>
                                          </p:val>
                                        </p:tav>
                                      </p:tavLst>
                                    </p:anim>
                                    <p:anim calcmode="lin" valueType="num">
                                      <p:cBhvr>
                                        <p:cTn id="16" dur="350" fill="hold"/>
                                        <p:tgtEl>
                                          <p:spTgt spid="13"/>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350" fill="hold"/>
                                        <p:tgtEl>
                                          <p:spTgt spid="14"/>
                                        </p:tgtEl>
                                        <p:attrNameLst>
                                          <p:attrName>ppt_w</p:attrName>
                                        </p:attrNameLst>
                                      </p:cBhvr>
                                      <p:tavLst>
                                        <p:tav tm="0">
                                          <p:val>
                                            <p:fltVal val="0"/>
                                          </p:val>
                                        </p:tav>
                                        <p:tav tm="100000">
                                          <p:val>
                                            <p:strVal val="#ppt_w"/>
                                          </p:val>
                                        </p:tav>
                                      </p:tavLst>
                                    </p:anim>
                                    <p:anim calcmode="lin" valueType="num">
                                      <p:cBhvr>
                                        <p:cTn id="20" dur="350" fill="hold"/>
                                        <p:tgtEl>
                                          <p:spTgt spid="14"/>
                                        </p:tgtEl>
                                        <p:attrNameLst>
                                          <p:attrName>ppt_h</p:attrName>
                                        </p:attrNameLst>
                                      </p:cBhvr>
                                      <p:tavLst>
                                        <p:tav tm="0">
                                          <p:val>
                                            <p:fltVal val="0"/>
                                          </p:val>
                                        </p:tav>
                                        <p:tav tm="100000">
                                          <p:val>
                                            <p:strVal val="#ppt_h"/>
                                          </p:val>
                                        </p:tav>
                                      </p:tavLst>
                                    </p:anim>
                                    <p:anim calcmode="lin" valueType="num">
                                      <p:cBhvr>
                                        <p:cTn id="21" dur="350" fill="hold"/>
                                        <p:tgtEl>
                                          <p:spTgt spid="14"/>
                                        </p:tgtEl>
                                        <p:attrNameLst>
                                          <p:attrName>ppt_x</p:attrName>
                                        </p:attrNameLst>
                                      </p:cBhvr>
                                      <p:tavLst>
                                        <p:tav tm="0">
                                          <p:val>
                                            <p:fltVal val="0.5"/>
                                          </p:val>
                                        </p:tav>
                                        <p:tav tm="100000">
                                          <p:val>
                                            <p:strVal val="#ppt_x"/>
                                          </p:val>
                                        </p:tav>
                                      </p:tavLst>
                                    </p:anim>
                                    <p:anim calcmode="lin" valueType="num">
                                      <p:cBhvr>
                                        <p:cTn id="22" dur="350" fill="hold"/>
                                        <p:tgtEl>
                                          <p:spTgt spid="14"/>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350" fill="hold"/>
                                        <p:tgtEl>
                                          <p:spTgt spid="15"/>
                                        </p:tgtEl>
                                        <p:attrNameLst>
                                          <p:attrName>ppt_w</p:attrName>
                                        </p:attrNameLst>
                                      </p:cBhvr>
                                      <p:tavLst>
                                        <p:tav tm="0">
                                          <p:val>
                                            <p:fltVal val="0"/>
                                          </p:val>
                                        </p:tav>
                                        <p:tav tm="100000">
                                          <p:val>
                                            <p:strVal val="#ppt_w"/>
                                          </p:val>
                                        </p:tav>
                                      </p:tavLst>
                                    </p:anim>
                                    <p:anim calcmode="lin" valueType="num">
                                      <p:cBhvr>
                                        <p:cTn id="26" dur="350" fill="hold"/>
                                        <p:tgtEl>
                                          <p:spTgt spid="15"/>
                                        </p:tgtEl>
                                        <p:attrNameLst>
                                          <p:attrName>ppt_h</p:attrName>
                                        </p:attrNameLst>
                                      </p:cBhvr>
                                      <p:tavLst>
                                        <p:tav tm="0">
                                          <p:val>
                                            <p:fltVal val="0"/>
                                          </p:val>
                                        </p:tav>
                                        <p:tav tm="100000">
                                          <p:val>
                                            <p:strVal val="#ppt_h"/>
                                          </p:val>
                                        </p:tav>
                                      </p:tavLst>
                                    </p:anim>
                                    <p:anim calcmode="lin" valueType="num">
                                      <p:cBhvr>
                                        <p:cTn id="27" dur="350" fill="hold"/>
                                        <p:tgtEl>
                                          <p:spTgt spid="15"/>
                                        </p:tgtEl>
                                        <p:attrNameLst>
                                          <p:attrName>ppt_x</p:attrName>
                                        </p:attrNameLst>
                                      </p:cBhvr>
                                      <p:tavLst>
                                        <p:tav tm="0">
                                          <p:val>
                                            <p:fltVal val="0.5"/>
                                          </p:val>
                                        </p:tav>
                                        <p:tav tm="100000">
                                          <p:val>
                                            <p:strVal val="#ppt_x"/>
                                          </p:val>
                                        </p:tav>
                                      </p:tavLst>
                                    </p:anim>
                                    <p:anim calcmode="lin" valueType="num">
                                      <p:cBhvr>
                                        <p:cTn id="28" dur="350" fill="hold"/>
                                        <p:tgtEl>
                                          <p:spTgt spid="15"/>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25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50" fill="hold"/>
                                        <p:tgtEl>
                                          <p:spTgt spid="20"/>
                                        </p:tgtEl>
                                        <p:attrNameLst>
                                          <p:attrName>ppt_w</p:attrName>
                                        </p:attrNameLst>
                                      </p:cBhvr>
                                      <p:tavLst>
                                        <p:tav tm="0">
                                          <p:val>
                                            <p:fltVal val="0"/>
                                          </p:val>
                                        </p:tav>
                                        <p:tav tm="100000">
                                          <p:val>
                                            <p:strVal val="#ppt_w"/>
                                          </p:val>
                                        </p:tav>
                                      </p:tavLst>
                                    </p:anim>
                                    <p:anim calcmode="lin" valueType="num">
                                      <p:cBhvr>
                                        <p:cTn id="32" dur="350" fill="hold"/>
                                        <p:tgtEl>
                                          <p:spTgt spid="20"/>
                                        </p:tgtEl>
                                        <p:attrNameLst>
                                          <p:attrName>ppt_h</p:attrName>
                                        </p:attrNameLst>
                                      </p:cBhvr>
                                      <p:tavLst>
                                        <p:tav tm="0">
                                          <p:val>
                                            <p:fltVal val="0"/>
                                          </p:val>
                                        </p:tav>
                                        <p:tav tm="100000">
                                          <p:val>
                                            <p:strVal val="#ppt_h"/>
                                          </p:val>
                                        </p:tav>
                                      </p:tavLst>
                                    </p:anim>
                                    <p:anim calcmode="lin" valueType="num">
                                      <p:cBhvr>
                                        <p:cTn id="33" dur="350" fill="hold"/>
                                        <p:tgtEl>
                                          <p:spTgt spid="20"/>
                                        </p:tgtEl>
                                        <p:attrNameLst>
                                          <p:attrName>ppt_x</p:attrName>
                                        </p:attrNameLst>
                                      </p:cBhvr>
                                      <p:tavLst>
                                        <p:tav tm="0">
                                          <p:val>
                                            <p:fltVal val="0.5"/>
                                          </p:val>
                                        </p:tav>
                                        <p:tav tm="100000">
                                          <p:val>
                                            <p:strVal val="#ppt_x"/>
                                          </p:val>
                                        </p:tav>
                                      </p:tavLst>
                                    </p:anim>
                                    <p:anim calcmode="lin" valueType="num">
                                      <p:cBhvr>
                                        <p:cTn id="34" dur="350" fill="hold"/>
                                        <p:tgtEl>
                                          <p:spTgt spid="2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250"/>
                                  </p:stCondLst>
                                  <p:childTnLst>
                                    <p:set>
                                      <p:cBhvr>
                                        <p:cTn id="36" dur="1" fill="hold">
                                          <p:stCondLst>
                                            <p:cond delay="0"/>
                                          </p:stCondLst>
                                        </p:cTn>
                                        <p:tgtEl>
                                          <p:spTgt spid="26"/>
                                        </p:tgtEl>
                                        <p:attrNameLst>
                                          <p:attrName>style.visibility</p:attrName>
                                        </p:attrNameLst>
                                      </p:cBhvr>
                                      <p:to>
                                        <p:strVal val="visible"/>
                                      </p:to>
                                    </p:set>
                                    <p:anim calcmode="lin" valueType="num">
                                      <p:cBhvr>
                                        <p:cTn id="37" dur="350" fill="hold"/>
                                        <p:tgtEl>
                                          <p:spTgt spid="26"/>
                                        </p:tgtEl>
                                        <p:attrNameLst>
                                          <p:attrName>ppt_w</p:attrName>
                                        </p:attrNameLst>
                                      </p:cBhvr>
                                      <p:tavLst>
                                        <p:tav tm="0">
                                          <p:val>
                                            <p:fltVal val="0"/>
                                          </p:val>
                                        </p:tav>
                                        <p:tav tm="100000">
                                          <p:val>
                                            <p:strVal val="#ppt_w"/>
                                          </p:val>
                                        </p:tav>
                                      </p:tavLst>
                                    </p:anim>
                                    <p:anim calcmode="lin" valueType="num">
                                      <p:cBhvr>
                                        <p:cTn id="38" dur="350" fill="hold"/>
                                        <p:tgtEl>
                                          <p:spTgt spid="26"/>
                                        </p:tgtEl>
                                        <p:attrNameLst>
                                          <p:attrName>ppt_h</p:attrName>
                                        </p:attrNameLst>
                                      </p:cBhvr>
                                      <p:tavLst>
                                        <p:tav tm="0">
                                          <p:val>
                                            <p:fltVal val="0"/>
                                          </p:val>
                                        </p:tav>
                                        <p:tav tm="100000">
                                          <p:val>
                                            <p:strVal val="#ppt_h"/>
                                          </p:val>
                                        </p:tav>
                                      </p:tavLst>
                                    </p:anim>
                                    <p:anim calcmode="lin" valueType="num">
                                      <p:cBhvr>
                                        <p:cTn id="39" dur="350" fill="hold"/>
                                        <p:tgtEl>
                                          <p:spTgt spid="26"/>
                                        </p:tgtEl>
                                        <p:attrNameLst>
                                          <p:attrName>ppt_x</p:attrName>
                                        </p:attrNameLst>
                                      </p:cBhvr>
                                      <p:tavLst>
                                        <p:tav tm="0">
                                          <p:val>
                                            <p:fltVal val="0.5"/>
                                          </p:val>
                                        </p:tav>
                                        <p:tav tm="100000">
                                          <p:val>
                                            <p:strVal val="#ppt_x"/>
                                          </p:val>
                                        </p:tav>
                                      </p:tavLst>
                                    </p:anim>
                                    <p:anim calcmode="lin" valueType="num">
                                      <p:cBhvr>
                                        <p:cTn id="40" dur="350" fill="hold"/>
                                        <p:tgtEl>
                                          <p:spTgt spid="26"/>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2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50" fill="hold"/>
                                        <p:tgtEl>
                                          <p:spTgt spid="17"/>
                                        </p:tgtEl>
                                        <p:attrNameLst>
                                          <p:attrName>ppt_w</p:attrName>
                                        </p:attrNameLst>
                                      </p:cBhvr>
                                      <p:tavLst>
                                        <p:tav tm="0">
                                          <p:val>
                                            <p:fltVal val="0"/>
                                          </p:val>
                                        </p:tav>
                                        <p:tav tm="100000">
                                          <p:val>
                                            <p:strVal val="#ppt_w"/>
                                          </p:val>
                                        </p:tav>
                                      </p:tavLst>
                                    </p:anim>
                                    <p:anim calcmode="lin" valueType="num">
                                      <p:cBhvr>
                                        <p:cTn id="44" dur="350" fill="hold"/>
                                        <p:tgtEl>
                                          <p:spTgt spid="17"/>
                                        </p:tgtEl>
                                        <p:attrNameLst>
                                          <p:attrName>ppt_h</p:attrName>
                                        </p:attrNameLst>
                                      </p:cBhvr>
                                      <p:tavLst>
                                        <p:tav tm="0">
                                          <p:val>
                                            <p:fltVal val="0"/>
                                          </p:val>
                                        </p:tav>
                                        <p:tav tm="100000">
                                          <p:val>
                                            <p:strVal val="#ppt_h"/>
                                          </p:val>
                                        </p:tav>
                                      </p:tavLst>
                                    </p:anim>
                                    <p:anim calcmode="lin" valueType="num">
                                      <p:cBhvr>
                                        <p:cTn id="45" dur="350" fill="hold"/>
                                        <p:tgtEl>
                                          <p:spTgt spid="17"/>
                                        </p:tgtEl>
                                        <p:attrNameLst>
                                          <p:attrName>ppt_x</p:attrName>
                                        </p:attrNameLst>
                                      </p:cBhvr>
                                      <p:tavLst>
                                        <p:tav tm="0">
                                          <p:val>
                                            <p:fltVal val="0.5"/>
                                          </p:val>
                                        </p:tav>
                                        <p:tav tm="100000">
                                          <p:val>
                                            <p:strVal val="#ppt_x"/>
                                          </p:val>
                                        </p:tav>
                                      </p:tavLst>
                                    </p:anim>
                                    <p:anim calcmode="lin" valueType="num">
                                      <p:cBhvr>
                                        <p:cTn id="46" dur="350" fill="hold"/>
                                        <p:tgtEl>
                                          <p:spTgt spid="17"/>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250"/>
                                  </p:stCondLst>
                                  <p:childTnLst>
                                    <p:set>
                                      <p:cBhvr>
                                        <p:cTn id="48" dur="1" fill="hold">
                                          <p:stCondLst>
                                            <p:cond delay="0"/>
                                          </p:stCondLst>
                                        </p:cTn>
                                        <p:tgtEl>
                                          <p:spTgt spid="23"/>
                                        </p:tgtEl>
                                        <p:attrNameLst>
                                          <p:attrName>style.visibility</p:attrName>
                                        </p:attrNameLst>
                                      </p:cBhvr>
                                      <p:to>
                                        <p:strVal val="visible"/>
                                      </p:to>
                                    </p:set>
                                    <p:anim calcmode="lin" valueType="num">
                                      <p:cBhvr>
                                        <p:cTn id="49" dur="350" fill="hold"/>
                                        <p:tgtEl>
                                          <p:spTgt spid="23"/>
                                        </p:tgtEl>
                                        <p:attrNameLst>
                                          <p:attrName>ppt_w</p:attrName>
                                        </p:attrNameLst>
                                      </p:cBhvr>
                                      <p:tavLst>
                                        <p:tav tm="0">
                                          <p:val>
                                            <p:fltVal val="0"/>
                                          </p:val>
                                        </p:tav>
                                        <p:tav tm="100000">
                                          <p:val>
                                            <p:strVal val="#ppt_w"/>
                                          </p:val>
                                        </p:tav>
                                      </p:tavLst>
                                    </p:anim>
                                    <p:anim calcmode="lin" valueType="num">
                                      <p:cBhvr>
                                        <p:cTn id="50" dur="350" fill="hold"/>
                                        <p:tgtEl>
                                          <p:spTgt spid="23"/>
                                        </p:tgtEl>
                                        <p:attrNameLst>
                                          <p:attrName>ppt_h</p:attrName>
                                        </p:attrNameLst>
                                      </p:cBhvr>
                                      <p:tavLst>
                                        <p:tav tm="0">
                                          <p:val>
                                            <p:fltVal val="0"/>
                                          </p:val>
                                        </p:tav>
                                        <p:tav tm="100000">
                                          <p:val>
                                            <p:strVal val="#ppt_h"/>
                                          </p:val>
                                        </p:tav>
                                      </p:tavLst>
                                    </p:anim>
                                    <p:anim calcmode="lin" valueType="num">
                                      <p:cBhvr>
                                        <p:cTn id="51" dur="350" fill="hold"/>
                                        <p:tgtEl>
                                          <p:spTgt spid="23"/>
                                        </p:tgtEl>
                                        <p:attrNameLst>
                                          <p:attrName>ppt_x</p:attrName>
                                        </p:attrNameLst>
                                      </p:cBhvr>
                                      <p:tavLst>
                                        <p:tav tm="0">
                                          <p:val>
                                            <p:fltVal val="0.5"/>
                                          </p:val>
                                        </p:tav>
                                        <p:tav tm="100000">
                                          <p:val>
                                            <p:strVal val="#ppt_x"/>
                                          </p:val>
                                        </p:tav>
                                      </p:tavLst>
                                    </p:anim>
                                    <p:anim calcmode="lin" valueType="num">
                                      <p:cBhvr>
                                        <p:cTn id="52" dur="350" fill="hold"/>
                                        <p:tgtEl>
                                          <p:spTgt spid="23"/>
                                        </p:tgtEl>
                                        <p:attrNameLst>
                                          <p:attrName>ppt_y</p:attrName>
                                        </p:attrNameLst>
                                      </p:cBhvr>
                                      <p:tavLst>
                                        <p:tav tm="0">
                                          <p:val>
                                            <p:fltVal val="0.5"/>
                                          </p:val>
                                        </p:tav>
                                        <p:tav tm="100000">
                                          <p:val>
                                            <p:strVal val="#ppt_y"/>
                                          </p:val>
                                        </p:tav>
                                      </p:tavLst>
                                    </p:anim>
                                  </p:childTnLst>
                                </p:cTn>
                              </p:par>
                            </p:childTnLst>
                          </p:cTn>
                        </p:par>
                        <p:par>
                          <p:cTn id="53" fill="hold">
                            <p:stCondLst>
                              <p:cond delay="500"/>
                            </p:stCondLst>
                            <p:childTnLst>
                              <p:par>
                                <p:cTn id="54" presetID="49" presetClass="entr" presetSubtype="0" decel="10000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fltVal val="0"/>
                                          </p:val>
                                        </p:tav>
                                        <p:tav tm="100000">
                                          <p:val>
                                            <p:strVal val="#ppt_h"/>
                                          </p:val>
                                        </p:tav>
                                      </p:tavLst>
                                    </p:anim>
                                    <p:anim calcmode="lin" valueType="num">
                                      <p:cBhvr>
                                        <p:cTn id="58" dur="500" fill="hold"/>
                                        <p:tgtEl>
                                          <p:spTgt spid="31"/>
                                        </p:tgtEl>
                                        <p:attrNameLst>
                                          <p:attrName>style.rotation</p:attrName>
                                        </p:attrNameLst>
                                      </p:cBhvr>
                                      <p:tavLst>
                                        <p:tav tm="0">
                                          <p:val>
                                            <p:fltVal val="360"/>
                                          </p:val>
                                        </p:tav>
                                        <p:tav tm="100000">
                                          <p:val>
                                            <p:fltVal val="0"/>
                                          </p:val>
                                        </p:tav>
                                      </p:tavLst>
                                    </p:anim>
                                    <p:animEffect transition="in" filter="fade">
                                      <p:cBhvr>
                                        <p:cTn id="59" dur="500"/>
                                        <p:tgtEl>
                                          <p:spTgt spid="31"/>
                                        </p:tgtEl>
                                      </p:cBhvr>
                                    </p:animEffect>
                                  </p:childTnLst>
                                </p:cTn>
                              </p:par>
                              <p:par>
                                <p:cTn id="60" presetID="49" presetClass="entr" presetSubtype="0" decel="10000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 calcmode="lin" valueType="num">
                                      <p:cBhvr>
                                        <p:cTn id="64" dur="500" fill="hold"/>
                                        <p:tgtEl>
                                          <p:spTgt spid="33"/>
                                        </p:tgtEl>
                                        <p:attrNameLst>
                                          <p:attrName>style.rotation</p:attrName>
                                        </p:attrNameLst>
                                      </p:cBhvr>
                                      <p:tavLst>
                                        <p:tav tm="0">
                                          <p:val>
                                            <p:fltVal val="360"/>
                                          </p:val>
                                        </p:tav>
                                        <p:tav tm="100000">
                                          <p:val>
                                            <p:fltVal val="0"/>
                                          </p:val>
                                        </p:tav>
                                      </p:tavLst>
                                    </p:anim>
                                    <p:animEffect transition="in" filter="fade">
                                      <p:cBhvr>
                                        <p:cTn id="65" dur="500"/>
                                        <p:tgtEl>
                                          <p:spTgt spid="33"/>
                                        </p:tgtEl>
                                      </p:cBhvr>
                                    </p:animEffect>
                                  </p:childTnLst>
                                </p:cTn>
                              </p:par>
                              <p:par>
                                <p:cTn id="66" presetID="49" presetClass="entr" presetSubtype="0" decel="100000"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 calcmode="lin" valueType="num">
                                      <p:cBhvr>
                                        <p:cTn id="70" dur="500" fill="hold"/>
                                        <p:tgtEl>
                                          <p:spTgt spid="35"/>
                                        </p:tgtEl>
                                        <p:attrNameLst>
                                          <p:attrName>style.rotation</p:attrName>
                                        </p:attrNameLst>
                                      </p:cBhvr>
                                      <p:tavLst>
                                        <p:tav tm="0">
                                          <p:val>
                                            <p:fltVal val="360"/>
                                          </p:val>
                                        </p:tav>
                                        <p:tav tm="100000">
                                          <p:val>
                                            <p:fltVal val="0"/>
                                          </p:val>
                                        </p:tav>
                                      </p:tavLst>
                                    </p:anim>
                                    <p:animEffect transition="in" filter="fade">
                                      <p:cBhvr>
                                        <p:cTn id="71" dur="500"/>
                                        <p:tgtEl>
                                          <p:spTgt spid="35"/>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 calcmode="lin" valueType="num">
                                      <p:cBhvr>
                                        <p:cTn id="76" dur="500" fill="hold"/>
                                        <p:tgtEl>
                                          <p:spTgt spid="37"/>
                                        </p:tgtEl>
                                        <p:attrNameLst>
                                          <p:attrName>style.rotation</p:attrName>
                                        </p:attrNameLst>
                                      </p:cBhvr>
                                      <p:tavLst>
                                        <p:tav tm="0">
                                          <p:val>
                                            <p:fltVal val="360"/>
                                          </p:val>
                                        </p:tav>
                                        <p:tav tm="100000">
                                          <p:val>
                                            <p:fltVal val="0"/>
                                          </p:val>
                                        </p:tav>
                                      </p:tavLst>
                                    </p:anim>
                                    <p:animEffect transition="in" filter="fade">
                                      <p:cBhvr>
                                        <p:cTn id="77" dur="500"/>
                                        <p:tgtEl>
                                          <p:spTgt spid="37"/>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750"/>
                                        <p:tgtEl>
                                          <p:spTgt spid="3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750"/>
                                        <p:tgtEl>
                                          <p:spTgt spid="34"/>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right)">
                                      <p:cBhvr>
                                        <p:cTn id="87" dur="750"/>
                                        <p:tgtEl>
                                          <p:spTgt spid="36"/>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ipe(right)">
                                      <p:cBhvr>
                                        <p:cTn id="90" dur="750"/>
                                        <p:tgtEl>
                                          <p:spTgt spid="38"/>
                                        </p:tgtEl>
                                      </p:cBhvr>
                                    </p:animEffec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animBg="1"/>
      <p:bldP spid="20" grpId="0" animBg="1"/>
      <p:bldP spid="23" grpId="0" animBg="1"/>
      <p:bldP spid="26" grpId="0" animBg="1"/>
      <p:bldP spid="31" grpId="0"/>
      <p:bldP spid="32" grpId="0"/>
      <p:bldP spid="33" grpId="0"/>
      <p:bldP spid="34" grpId="0"/>
      <p:bldP spid="35"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2506090"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5881611"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9250662" y="1918566"/>
            <a:ext cx="2143254"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98097"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173611"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7545894" y="4991024"/>
            <a:ext cx="2135751" cy="81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标题 1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20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75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3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55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625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7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800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90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975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102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anose="02000000000000000000" pitchFamily="2" charset="-122"/>
              <a:ea typeface="方正兰亭黑简体" panose="02000000000000000000"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90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50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25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75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6" name="TextBox 42"/>
          <p:cNvSpPr txBox="1"/>
          <p:nvPr/>
        </p:nvSpPr>
        <p:spPr>
          <a:xfrm>
            <a:off x="1052121"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8" name="TextBox 42"/>
          <p:cNvSpPr txBox="1"/>
          <p:nvPr/>
        </p:nvSpPr>
        <p:spPr>
          <a:xfrm>
            <a:off x="3941595"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30" name="TextBox 42"/>
          <p:cNvSpPr txBox="1"/>
          <p:nvPr/>
        </p:nvSpPr>
        <p:spPr>
          <a:xfrm>
            <a:off x="6831069"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32" name="TextBox 42"/>
          <p:cNvSpPr txBox="1"/>
          <p:nvPr/>
        </p:nvSpPr>
        <p:spPr>
          <a:xfrm>
            <a:off x="9720544"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247"/>
          <p:cNvCxnSpPr/>
          <p:nvPr/>
        </p:nvCxnSpPr>
        <p:spPr>
          <a:xfrm>
            <a:off x="1043633" y="5477608"/>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3" name="Group 74"/>
          <p:cNvGrpSpPr/>
          <p:nvPr/>
        </p:nvGrpSpPr>
        <p:grpSpPr>
          <a:xfrm>
            <a:off x="2179237" y="1739195"/>
            <a:ext cx="1228789" cy="3456420"/>
            <a:chOff x="1634044" y="1304396"/>
            <a:chExt cx="921712" cy="2592315"/>
          </a:xfrm>
        </p:grpSpPr>
        <p:sp>
          <p:nvSpPr>
            <p:cNvPr id="44" name="Rounded Rectangle 38"/>
            <p:cNvSpPr/>
            <p:nvPr/>
          </p:nvSpPr>
          <p:spPr>
            <a:xfrm>
              <a:off x="1634044"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45" name="Group 46"/>
            <p:cNvGrpSpPr/>
            <p:nvPr/>
          </p:nvGrpSpPr>
          <p:grpSpPr>
            <a:xfrm>
              <a:off x="1703480" y="3032606"/>
              <a:ext cx="782840" cy="782838"/>
              <a:chOff x="1703480" y="3032606"/>
              <a:chExt cx="782840" cy="782838"/>
            </a:xfrm>
          </p:grpSpPr>
          <p:sp>
            <p:nvSpPr>
              <p:cNvPr id="49"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tx2">
                      <a:lumMod val="75000"/>
                    </a:schemeClr>
                  </a:solidFill>
                </a:endParaRPr>
              </a:p>
            </p:txBody>
          </p:sp>
          <p:sp>
            <p:nvSpPr>
              <p:cNvPr id="50"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grpSp>
        <p:grpSp>
          <p:nvGrpSpPr>
            <p:cNvPr id="46" name="Group 61"/>
            <p:cNvGrpSpPr/>
            <p:nvPr/>
          </p:nvGrpSpPr>
          <p:grpSpPr>
            <a:xfrm>
              <a:off x="1683557" y="1477217"/>
              <a:ext cx="822689" cy="2108390"/>
              <a:chOff x="1683557" y="1477217"/>
              <a:chExt cx="822689" cy="2108390"/>
            </a:xfrm>
          </p:grpSpPr>
          <p:sp>
            <p:nvSpPr>
              <p:cNvPr id="47" name="Text Placeholder 3"/>
              <p:cNvSpPr txBox="1"/>
              <p:nvPr/>
            </p:nvSpPr>
            <p:spPr>
              <a:xfrm>
                <a:off x="1907297" y="3262442"/>
                <a:ext cx="375205"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Rectangle 60"/>
              <p:cNvSpPr/>
              <p:nvPr/>
            </p:nvSpPr>
            <p:spPr>
              <a:xfrm>
                <a:off x="1683557" y="1477217"/>
                <a:ext cx="822689" cy="479650"/>
              </a:xfrm>
              <a:prstGeom prst="rect">
                <a:avLst/>
              </a:prstGeom>
            </p:spPr>
            <p:txBody>
              <a:bodyPr wrap="none">
                <a:spAutoFit/>
              </a:bodyPr>
              <a:lstStyle/>
              <a:p>
                <a:pPr algn="ctr" defTabSz="1218565">
                  <a:spcBef>
                    <a:spcPct val="20000"/>
                  </a:spcBef>
                  <a:defRPr/>
                </a:pPr>
                <a:r>
                  <a:rPr lang="en-US" sz="3555" b="1" dirty="0">
                    <a:solidFill>
                      <a:schemeClr val="bg1"/>
                    </a:solidFill>
                  </a:rPr>
                  <a:t>90%</a:t>
                </a:r>
              </a:p>
            </p:txBody>
          </p:sp>
        </p:grpSp>
      </p:grpSp>
      <p:grpSp>
        <p:nvGrpSpPr>
          <p:cNvPr id="51" name="Group 75"/>
          <p:cNvGrpSpPr/>
          <p:nvPr/>
        </p:nvGrpSpPr>
        <p:grpSpPr>
          <a:xfrm>
            <a:off x="3830422" y="2276862"/>
            <a:ext cx="1228789" cy="2918755"/>
            <a:chOff x="2872594" y="1707645"/>
            <a:chExt cx="921712" cy="2189066"/>
          </a:xfrm>
        </p:grpSpPr>
        <p:sp>
          <p:nvSpPr>
            <p:cNvPr id="52" name="Rounded Rectangle 40"/>
            <p:cNvSpPr/>
            <p:nvPr/>
          </p:nvSpPr>
          <p:spPr>
            <a:xfrm>
              <a:off x="2872594" y="1707645"/>
              <a:ext cx="921712" cy="218906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53" name="Group 47"/>
            <p:cNvGrpSpPr/>
            <p:nvPr/>
          </p:nvGrpSpPr>
          <p:grpSpPr>
            <a:xfrm>
              <a:off x="2942030" y="3032606"/>
              <a:ext cx="782840" cy="782838"/>
              <a:chOff x="1703480" y="3032606"/>
              <a:chExt cx="782840" cy="782838"/>
            </a:xfrm>
          </p:grpSpPr>
          <p:sp>
            <p:nvSpPr>
              <p:cNvPr id="57"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sp>
            <p:nvSpPr>
              <p:cNvPr id="58"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bg2"/>
                  </a:solidFill>
                </a:endParaRPr>
              </a:p>
            </p:txBody>
          </p:sp>
        </p:grpSp>
        <p:grpSp>
          <p:nvGrpSpPr>
            <p:cNvPr id="54" name="Group 62"/>
            <p:cNvGrpSpPr/>
            <p:nvPr/>
          </p:nvGrpSpPr>
          <p:grpSpPr>
            <a:xfrm>
              <a:off x="2916822" y="1825998"/>
              <a:ext cx="822689" cy="1759608"/>
              <a:chOff x="1683557" y="1750267"/>
              <a:chExt cx="822689" cy="1759608"/>
            </a:xfrm>
          </p:grpSpPr>
          <p:sp>
            <p:nvSpPr>
              <p:cNvPr id="55" name="Text Placeholder 3"/>
              <p:cNvSpPr txBox="1"/>
              <p:nvPr/>
            </p:nvSpPr>
            <p:spPr>
              <a:xfrm>
                <a:off x="1911900" y="3186710"/>
                <a:ext cx="381193"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Rectangle 64"/>
              <p:cNvSpPr/>
              <p:nvPr/>
            </p:nvSpPr>
            <p:spPr>
              <a:xfrm>
                <a:off x="1683557" y="1750267"/>
                <a:ext cx="822689" cy="479651"/>
              </a:xfrm>
              <a:prstGeom prst="rect">
                <a:avLst/>
              </a:prstGeom>
            </p:spPr>
            <p:txBody>
              <a:bodyPr wrap="none">
                <a:spAutoFit/>
              </a:bodyPr>
              <a:lstStyle/>
              <a:p>
                <a:pPr algn="ctr" defTabSz="1218565">
                  <a:spcBef>
                    <a:spcPct val="20000"/>
                  </a:spcBef>
                  <a:defRPr/>
                </a:pPr>
                <a:r>
                  <a:rPr lang="en-US" sz="3555" b="1" dirty="0">
                    <a:solidFill>
                      <a:schemeClr val="bg1"/>
                    </a:solidFill>
                  </a:rPr>
                  <a:t>80%</a:t>
                </a:r>
              </a:p>
            </p:txBody>
          </p:sp>
        </p:grpSp>
      </p:grpSp>
      <p:grpSp>
        <p:nvGrpSpPr>
          <p:cNvPr id="59" name="Group 76"/>
          <p:cNvGrpSpPr/>
          <p:nvPr/>
        </p:nvGrpSpPr>
        <p:grpSpPr>
          <a:xfrm>
            <a:off x="5422706" y="971104"/>
            <a:ext cx="1350049" cy="4224513"/>
            <a:chOff x="4062340" y="728326"/>
            <a:chExt cx="1012669" cy="3168385"/>
          </a:xfrm>
        </p:grpSpPr>
        <p:sp>
          <p:nvSpPr>
            <p:cNvPr id="60" name="Rounded Rectangle 41"/>
            <p:cNvSpPr/>
            <p:nvPr/>
          </p:nvSpPr>
          <p:spPr>
            <a:xfrm>
              <a:off x="4106521" y="728326"/>
              <a:ext cx="921712" cy="316838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1" name="Group 50"/>
            <p:cNvGrpSpPr/>
            <p:nvPr/>
          </p:nvGrpSpPr>
          <p:grpSpPr>
            <a:xfrm>
              <a:off x="4175957" y="3032606"/>
              <a:ext cx="782840" cy="782838"/>
              <a:chOff x="1703480" y="3032606"/>
              <a:chExt cx="782840" cy="782838"/>
            </a:xfrm>
          </p:grpSpPr>
          <p:sp>
            <p:nvSpPr>
              <p:cNvPr id="65"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1"/>
                  </a:solidFill>
                </a:endParaRPr>
              </a:p>
            </p:txBody>
          </p:sp>
          <p:sp>
            <p:nvSpPr>
              <p:cNvPr id="66"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3F3F"/>
                  </a:solidFill>
                </a:endParaRPr>
              </a:p>
            </p:txBody>
          </p:sp>
        </p:grpSp>
        <p:grpSp>
          <p:nvGrpSpPr>
            <p:cNvPr id="62" name="Group 65"/>
            <p:cNvGrpSpPr/>
            <p:nvPr/>
          </p:nvGrpSpPr>
          <p:grpSpPr>
            <a:xfrm>
              <a:off x="4062340" y="958754"/>
              <a:ext cx="1012669" cy="2626851"/>
              <a:chOff x="1594103" y="1174197"/>
              <a:chExt cx="1012669" cy="2626851"/>
            </a:xfrm>
          </p:grpSpPr>
          <p:sp>
            <p:nvSpPr>
              <p:cNvPr id="63" name="Text Placeholder 3"/>
              <p:cNvSpPr txBox="1"/>
              <p:nvPr/>
            </p:nvSpPr>
            <p:spPr>
              <a:xfrm>
                <a:off x="1924450" y="3477883"/>
                <a:ext cx="349379"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4" name="Rectangle 67"/>
              <p:cNvSpPr/>
              <p:nvPr/>
            </p:nvSpPr>
            <p:spPr>
              <a:xfrm>
                <a:off x="1594103" y="1174197"/>
                <a:ext cx="1012669" cy="479651"/>
              </a:xfrm>
              <a:prstGeom prst="rect">
                <a:avLst/>
              </a:prstGeom>
            </p:spPr>
            <p:txBody>
              <a:bodyPr wrap="none">
                <a:spAutoFit/>
              </a:bodyPr>
              <a:lstStyle/>
              <a:p>
                <a:pPr algn="ctr" defTabSz="1218565">
                  <a:spcBef>
                    <a:spcPct val="20000"/>
                  </a:spcBef>
                  <a:defRPr/>
                </a:pPr>
                <a:r>
                  <a:rPr lang="en-US" sz="3555" b="1" dirty="0">
                    <a:solidFill>
                      <a:schemeClr val="bg1"/>
                    </a:solidFill>
                  </a:rPr>
                  <a:t>100%</a:t>
                </a:r>
              </a:p>
            </p:txBody>
          </p:sp>
        </p:grpSp>
      </p:grpSp>
      <p:grpSp>
        <p:nvGrpSpPr>
          <p:cNvPr id="67" name="Group 79"/>
          <p:cNvGrpSpPr/>
          <p:nvPr/>
        </p:nvGrpSpPr>
        <p:grpSpPr>
          <a:xfrm>
            <a:off x="8783977" y="1739195"/>
            <a:ext cx="1228789" cy="3456420"/>
            <a:chOff x="6588245" y="1304396"/>
            <a:chExt cx="921712" cy="2592315"/>
          </a:xfrm>
        </p:grpSpPr>
        <p:sp>
          <p:nvSpPr>
            <p:cNvPr id="68" name="Rounded Rectangle 43"/>
            <p:cNvSpPr/>
            <p:nvPr/>
          </p:nvSpPr>
          <p:spPr>
            <a:xfrm>
              <a:off x="6588245" y="1304396"/>
              <a:ext cx="921712" cy="2592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69" name="Group 56"/>
            <p:cNvGrpSpPr/>
            <p:nvPr/>
          </p:nvGrpSpPr>
          <p:grpSpPr>
            <a:xfrm>
              <a:off x="6657681" y="3032606"/>
              <a:ext cx="782840" cy="782838"/>
              <a:chOff x="1703480" y="3032606"/>
              <a:chExt cx="782840" cy="782838"/>
            </a:xfrm>
          </p:grpSpPr>
          <p:sp>
            <p:nvSpPr>
              <p:cNvPr id="73"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3"/>
                  </a:solidFill>
                </a:endParaRPr>
              </a:p>
            </p:txBody>
          </p:sp>
          <p:sp>
            <p:nvSpPr>
              <p:cNvPr id="74"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00B0F0"/>
                  </a:solidFill>
                </a:endParaRPr>
              </a:p>
            </p:txBody>
          </p:sp>
        </p:grpSp>
        <p:grpSp>
          <p:nvGrpSpPr>
            <p:cNvPr id="70" name="Group 68"/>
            <p:cNvGrpSpPr/>
            <p:nvPr/>
          </p:nvGrpSpPr>
          <p:grpSpPr>
            <a:xfrm>
              <a:off x="6632473" y="1477217"/>
              <a:ext cx="822689" cy="2108388"/>
              <a:chOff x="1683557" y="1477217"/>
              <a:chExt cx="822689" cy="2108388"/>
            </a:xfrm>
          </p:grpSpPr>
          <p:sp>
            <p:nvSpPr>
              <p:cNvPr id="71" name="Text Placeholder 3"/>
              <p:cNvSpPr txBox="1"/>
              <p:nvPr/>
            </p:nvSpPr>
            <p:spPr>
              <a:xfrm>
                <a:off x="1950645" y="3262440"/>
                <a:ext cx="299080"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2" name="Rectangle 70"/>
              <p:cNvSpPr/>
              <p:nvPr/>
            </p:nvSpPr>
            <p:spPr>
              <a:xfrm>
                <a:off x="1683557" y="1477217"/>
                <a:ext cx="822689" cy="479651"/>
              </a:xfrm>
              <a:prstGeom prst="rect">
                <a:avLst/>
              </a:prstGeom>
            </p:spPr>
            <p:txBody>
              <a:bodyPr wrap="none">
                <a:spAutoFit/>
              </a:bodyPr>
              <a:lstStyle/>
              <a:p>
                <a:pPr algn="ctr" defTabSz="1218565">
                  <a:spcBef>
                    <a:spcPct val="20000"/>
                  </a:spcBef>
                  <a:defRPr/>
                </a:pPr>
                <a:r>
                  <a:rPr lang="en-US" sz="3555" b="1" dirty="0">
                    <a:solidFill>
                      <a:schemeClr val="bg1"/>
                    </a:solidFill>
                  </a:rPr>
                  <a:t>90%</a:t>
                </a:r>
              </a:p>
            </p:txBody>
          </p:sp>
        </p:grpSp>
      </p:grpSp>
      <p:grpSp>
        <p:nvGrpSpPr>
          <p:cNvPr id="75" name="Group 78"/>
          <p:cNvGrpSpPr/>
          <p:nvPr/>
        </p:nvGrpSpPr>
        <p:grpSpPr>
          <a:xfrm>
            <a:off x="7132792" y="2507290"/>
            <a:ext cx="1228789" cy="2663083"/>
            <a:chOff x="5349694" y="1880466"/>
            <a:chExt cx="921712" cy="1997312"/>
          </a:xfrm>
        </p:grpSpPr>
        <p:sp>
          <p:nvSpPr>
            <p:cNvPr id="76" name="Rounded Rectangle 42"/>
            <p:cNvSpPr/>
            <p:nvPr/>
          </p:nvSpPr>
          <p:spPr>
            <a:xfrm>
              <a:off x="5349694" y="1880466"/>
              <a:ext cx="921712" cy="199731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77" name="Group 77"/>
            <p:cNvGrpSpPr/>
            <p:nvPr/>
          </p:nvGrpSpPr>
          <p:grpSpPr>
            <a:xfrm>
              <a:off x="5397042" y="1960262"/>
              <a:ext cx="822689" cy="1840285"/>
              <a:chOff x="5397042" y="1960262"/>
              <a:chExt cx="822689" cy="1840285"/>
            </a:xfrm>
          </p:grpSpPr>
          <p:grpSp>
            <p:nvGrpSpPr>
              <p:cNvPr id="78" name="Group 53"/>
              <p:cNvGrpSpPr/>
              <p:nvPr/>
            </p:nvGrpSpPr>
            <p:grpSpPr>
              <a:xfrm>
                <a:off x="5419130" y="3017709"/>
                <a:ext cx="782840" cy="782838"/>
                <a:chOff x="1703480" y="3032606"/>
                <a:chExt cx="782840" cy="782838"/>
              </a:xfrm>
            </p:grpSpPr>
            <p:sp>
              <p:nvSpPr>
                <p:cNvPr id="101"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chemeClr val="accent2"/>
                    </a:solidFill>
                  </a:endParaRPr>
                </a:p>
              </p:txBody>
            </p:sp>
            <p:sp>
              <p:nvSpPr>
                <p:cNvPr id="107"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solidFill>
                      <a:srgbClr val="FFC000"/>
                    </a:solidFill>
                  </a:endParaRPr>
                </a:p>
              </p:txBody>
            </p:sp>
          </p:grpSp>
          <p:grpSp>
            <p:nvGrpSpPr>
              <p:cNvPr id="79" name="Group 71"/>
              <p:cNvGrpSpPr/>
              <p:nvPr/>
            </p:nvGrpSpPr>
            <p:grpSpPr>
              <a:xfrm>
                <a:off x="5397042" y="1960262"/>
                <a:ext cx="822689" cy="1610449"/>
                <a:chOff x="1683556" y="1865481"/>
                <a:chExt cx="822689" cy="1610449"/>
              </a:xfrm>
            </p:grpSpPr>
            <p:sp>
              <p:nvSpPr>
                <p:cNvPr id="80" name="Text Placeholder 3"/>
                <p:cNvSpPr txBox="1"/>
                <p:nvPr/>
              </p:nvSpPr>
              <p:spPr>
                <a:xfrm>
                  <a:off x="1953286" y="3152765"/>
                  <a:ext cx="283226" cy="3231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输入标签</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5" name="Rectangle 73"/>
                <p:cNvSpPr/>
                <p:nvPr/>
              </p:nvSpPr>
              <p:spPr>
                <a:xfrm>
                  <a:off x="1683556" y="1865481"/>
                  <a:ext cx="822689" cy="479650"/>
                </a:xfrm>
                <a:prstGeom prst="rect">
                  <a:avLst/>
                </a:prstGeom>
              </p:spPr>
              <p:txBody>
                <a:bodyPr wrap="none">
                  <a:spAutoFit/>
                </a:bodyPr>
                <a:lstStyle/>
                <a:p>
                  <a:pPr algn="ctr" defTabSz="1218565">
                    <a:spcBef>
                      <a:spcPct val="20000"/>
                    </a:spcBef>
                    <a:defRPr/>
                  </a:pPr>
                  <a:r>
                    <a:rPr lang="en-US" sz="3555" b="1" dirty="0">
                      <a:solidFill>
                        <a:schemeClr val="bg1"/>
                      </a:solidFill>
                    </a:rPr>
                    <a:t>70%</a:t>
                  </a:r>
                </a:p>
              </p:txBody>
            </p:sp>
          </p:grpSp>
        </p:grpSp>
      </p:grpSp>
      <p:sp>
        <p:nvSpPr>
          <p:cNvPr id="108" name="TextBox 107"/>
          <p:cNvSpPr txBox="1"/>
          <p:nvPr/>
        </p:nvSpPr>
        <p:spPr>
          <a:xfrm>
            <a:off x="1035442" y="5612316"/>
            <a:ext cx="10121123" cy="112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r>
              <a:rPr lang="zh-CN" altLang="en-US" dirty="0">
                <a:sym typeface="微软雅黑" panose="020B0503020204020204" pitchFamily="34" charset="-122"/>
              </a:rPr>
              <a:t>。更多模版：亮亮图文旗舰店</a:t>
            </a:r>
            <a:r>
              <a:rPr lang="en-US" altLang="zh-CN" dirty="0">
                <a:sym typeface="微软雅黑" panose="020B0503020204020204" pitchFamily="34" charset="-122"/>
              </a:rPr>
              <a:t>https://liangliangtuwen.tmall.com</a:t>
            </a:r>
            <a:endParaRPr lang="zh-CN" altLang="en-US" dirty="0">
              <a:sym typeface="微软雅黑" panose="020B0503020204020204" pitchFamily="34" charset="-122"/>
            </a:endParaRPr>
          </a:p>
        </p:txBody>
      </p:sp>
      <p:sp>
        <p:nvSpPr>
          <p:cNvPr id="109" name="文本框 13"/>
          <p:cNvSpPr txBox="1"/>
          <p:nvPr/>
        </p:nvSpPr>
        <p:spPr>
          <a:xfrm>
            <a:off x="2271806" y="2794682"/>
            <a:ext cx="1072529"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110" name="文本框 13"/>
          <p:cNvSpPr txBox="1"/>
          <p:nvPr/>
        </p:nvSpPr>
        <p:spPr>
          <a:xfrm>
            <a:off x="3908550" y="3192861"/>
            <a:ext cx="1058090"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111" name="文本框 13"/>
          <p:cNvSpPr txBox="1"/>
          <p:nvPr/>
        </p:nvSpPr>
        <p:spPr>
          <a:xfrm>
            <a:off x="8870235" y="2794682"/>
            <a:ext cx="1072529"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112" name="文本框 13"/>
          <p:cNvSpPr txBox="1"/>
          <p:nvPr/>
        </p:nvSpPr>
        <p:spPr>
          <a:xfrm>
            <a:off x="7230098" y="3192861"/>
            <a:ext cx="1058090" cy="812522"/>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p>
        </p:txBody>
      </p:sp>
      <p:sp>
        <p:nvSpPr>
          <p:cNvPr id="113" name="文本框 13"/>
          <p:cNvSpPr txBox="1"/>
          <p:nvPr/>
        </p:nvSpPr>
        <p:spPr>
          <a:xfrm>
            <a:off x="5562321" y="2055349"/>
            <a:ext cx="1058090" cy="1772785"/>
          </a:xfrm>
          <a:prstGeom prst="rect">
            <a:avLst/>
          </a:prstGeom>
          <a:noFill/>
        </p:spPr>
        <p:txBody>
          <a:bodyPr wrap="square" lIns="91435" tIns="45716" rIns="91435" bIns="45716" rtlCol="0">
            <a:spAutoFit/>
          </a:bodyPr>
          <a:lstStyle/>
          <a:p>
            <a:pPr>
              <a:lnSpc>
                <a:spcPct val="120000"/>
              </a:lnSpc>
              <a:spcBef>
                <a:spcPct val="0"/>
              </a:spcBef>
              <a:buNone/>
            </a:pPr>
            <a:r>
              <a:rPr lang="zh-CN" altLang="en-US" sz="13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500" fill="hold"/>
                                        <p:tgtEl>
                                          <p:spTgt spid="51"/>
                                        </p:tgtEl>
                                        <p:attrNameLst>
                                          <p:attrName>ppt_x</p:attrName>
                                        </p:attrNameLst>
                                      </p:cBhvr>
                                      <p:tavLst>
                                        <p:tav tm="0">
                                          <p:val>
                                            <p:strVal val="#ppt_x"/>
                                          </p:val>
                                        </p:tav>
                                        <p:tav tm="100000">
                                          <p:val>
                                            <p:strVal val="#ppt_x"/>
                                          </p:val>
                                        </p:tav>
                                      </p:tavLst>
                                    </p:anim>
                                    <p:anim calcmode="lin" valueType="num">
                                      <p:cBhvr additive="base">
                                        <p:cTn id="13" dur="500" fill="hold"/>
                                        <p:tgtEl>
                                          <p:spTgt spid="5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ppt_x"/>
                                          </p:val>
                                        </p:tav>
                                        <p:tav tm="100000">
                                          <p:val>
                                            <p:strVal val="#ppt_x"/>
                                          </p:val>
                                        </p:tav>
                                      </p:tavLst>
                                    </p:anim>
                                    <p:anim calcmode="lin" valueType="num">
                                      <p:cBhvr additive="base">
                                        <p:cTn id="23" dur="500" fill="hold"/>
                                        <p:tgtEl>
                                          <p:spTgt spid="7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9" presetClass="entr" presetSubtype="0" fill="hold" grpId="0" nodeType="after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dissolve">
                                      <p:cBhvr>
                                        <p:cTn id="32" dur="500"/>
                                        <p:tgtEl>
                                          <p:spTgt spid="10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dissolve">
                                      <p:cBhvr>
                                        <p:cTn id="35" dur="500"/>
                                        <p:tgtEl>
                                          <p:spTgt spid="11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1"/>
                                        </p:tgtEl>
                                        <p:attrNameLst>
                                          <p:attrName>style.visibility</p:attrName>
                                        </p:attrNameLst>
                                      </p:cBhvr>
                                      <p:to>
                                        <p:strVal val="visible"/>
                                      </p:to>
                                    </p:set>
                                    <p:animEffect transition="in" filter="dissolve">
                                      <p:cBhvr>
                                        <p:cTn id="38" dur="500"/>
                                        <p:tgtEl>
                                          <p:spTgt spid="111"/>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dissolve">
                                      <p:cBhvr>
                                        <p:cTn id="41" dur="500"/>
                                        <p:tgtEl>
                                          <p:spTgt spid="11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dissolve">
                                      <p:cBhvr>
                                        <p:cTn id="44" dur="500"/>
                                        <p:tgtEl>
                                          <p:spTgt spid="113"/>
                                        </p:tgtEl>
                                      </p:cBhvr>
                                    </p:animEffect>
                                  </p:childTnLst>
                                </p:cTn>
                              </p:par>
                            </p:childTnLst>
                          </p:cTn>
                        </p:par>
                        <p:par>
                          <p:cTn id="45" fill="hold">
                            <p:stCondLst>
                              <p:cond delay="3000"/>
                            </p:stCondLst>
                            <p:childTnLst>
                              <p:par>
                                <p:cTn id="46" presetID="18" presetClass="entr" presetSubtype="3" fill="hold" nodeType="afterEffect">
                                  <p:stCondLst>
                                    <p:cond delay="25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par>
                          <p:cTn id="49" fill="hold">
                            <p:stCondLst>
                              <p:cond delay="3750"/>
                            </p:stCondLst>
                            <p:childTnLst>
                              <p:par>
                                <p:cTn id="50" presetID="10" presetClass="entr" presetSubtype="0" fill="hold" grpId="0" nodeType="after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P spid="112" grpId="0"/>
      <p:bldP spid="1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entagon 35"/>
          <p:cNvSpPr/>
          <p:nvPr/>
        </p:nvSpPr>
        <p:spPr>
          <a:xfrm>
            <a:off x="1187645"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sz="2200" b="1" dirty="0">
              <a:latin typeface="微软雅黑" panose="020B0503020204020204" pitchFamily="34" charset="-122"/>
              <a:ea typeface="微软雅黑" panose="020B0503020204020204" pitchFamily="34" charset="-122"/>
            </a:endParaRPr>
          </a:p>
        </p:txBody>
      </p:sp>
      <p:sp>
        <p:nvSpPr>
          <p:cNvPr id="82" name="Pentagon 66"/>
          <p:cNvSpPr/>
          <p:nvPr/>
        </p:nvSpPr>
        <p:spPr>
          <a:xfrm>
            <a:off x="3225585" y="3714785"/>
            <a:ext cx="1863132" cy="1634448"/>
          </a:xfrm>
          <a:prstGeom prst="homePlate">
            <a:avLst>
              <a:gd name="adj" fmla="val 2820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3" name="Pentagon 69"/>
          <p:cNvSpPr/>
          <p:nvPr/>
        </p:nvSpPr>
        <p:spPr>
          <a:xfrm>
            <a:off x="5263525" y="2005123"/>
            <a:ext cx="1863132" cy="1634448"/>
          </a:xfrm>
          <a:prstGeom prst="homePlate">
            <a:avLst>
              <a:gd name="adj" fmla="val 30723"/>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4" name="Pentagon 70"/>
          <p:cNvSpPr/>
          <p:nvPr/>
        </p:nvSpPr>
        <p:spPr>
          <a:xfrm>
            <a:off x="7301464" y="3714785"/>
            <a:ext cx="1863132"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5" name="Pentagon 71"/>
          <p:cNvSpPr/>
          <p:nvPr/>
        </p:nvSpPr>
        <p:spPr>
          <a:xfrm>
            <a:off x="9339403" y="2005123"/>
            <a:ext cx="1863132" cy="1634448"/>
          </a:xfrm>
          <a:prstGeom prst="homePlate">
            <a:avLst>
              <a:gd name="adj" fmla="val 29885"/>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pitchFamily="34" charset="-122"/>
                <a:ea typeface="微软雅黑" panose="020B0503020204020204" pitchFamily="34" charset="-122"/>
              </a:rPr>
              <a:t>输入标题</a:t>
            </a:r>
            <a:endParaRPr lang="en-US" altLang="zh-CN" sz="2200" b="1" dirty="0">
              <a:latin typeface="微软雅黑" panose="020B0503020204020204" pitchFamily="34" charset="-122"/>
              <a:ea typeface="微软雅黑" panose="020B0503020204020204" pitchFamily="34" charset="-122"/>
            </a:endParaRPr>
          </a:p>
        </p:txBody>
      </p:sp>
      <p:sp>
        <p:nvSpPr>
          <p:cNvPr id="86" name="TextBox 75"/>
          <p:cNvSpPr txBox="1"/>
          <p:nvPr/>
        </p:nvSpPr>
        <p:spPr>
          <a:xfrm>
            <a:off x="3763154" y="2308140"/>
            <a:ext cx="65" cy="246221"/>
          </a:xfrm>
          <a:prstGeom prst="rect">
            <a:avLst/>
          </a:prstGeom>
          <a:noFill/>
        </p:spPr>
        <p:txBody>
          <a:bodyPr wrap="none" lIns="0" tIns="0" rIns="0" bIns="0" rtlCol="0" anchor="t">
            <a:spAutoFit/>
          </a:bodyPr>
          <a:lstStyle/>
          <a:p>
            <a:endParaRPr lang="en-US" sz="1600" b="1" dirty="0">
              <a:solidFill>
                <a:schemeClr val="tx1">
                  <a:lumMod val="75000"/>
                  <a:lumOff val="25000"/>
                </a:schemeClr>
              </a:solidFill>
            </a:endParaRPr>
          </a:p>
        </p:txBody>
      </p:sp>
      <p:sp>
        <p:nvSpPr>
          <p:cNvPr id="87" name="TextBox 82"/>
          <p:cNvSpPr txBox="1"/>
          <p:nvPr/>
        </p:nvSpPr>
        <p:spPr>
          <a:xfrm>
            <a:off x="3223802"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p>
        </p:txBody>
      </p:sp>
      <p:sp>
        <p:nvSpPr>
          <p:cNvPr id="88" name="TextBox 31"/>
          <p:cNvSpPr txBox="1"/>
          <p:nvPr/>
        </p:nvSpPr>
        <p:spPr>
          <a:xfrm>
            <a:off x="7300869" y="2145239"/>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p>
        </p:txBody>
      </p:sp>
      <p:sp>
        <p:nvSpPr>
          <p:cNvPr id="89" name="TextBox 32"/>
          <p:cNvSpPr txBox="1"/>
          <p:nvPr/>
        </p:nvSpPr>
        <p:spPr>
          <a:xfrm>
            <a:off x="1187646" y="3840445"/>
            <a:ext cx="1860753"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p>
        </p:txBody>
      </p:sp>
      <p:sp>
        <p:nvSpPr>
          <p:cNvPr id="90" name="TextBox 33"/>
          <p:cNvSpPr txBox="1"/>
          <p:nvPr/>
        </p:nvSpPr>
        <p:spPr>
          <a:xfrm>
            <a:off x="5262335"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p>
        </p:txBody>
      </p:sp>
      <p:sp>
        <p:nvSpPr>
          <p:cNvPr id="91" name="TextBox 34"/>
          <p:cNvSpPr txBox="1"/>
          <p:nvPr/>
        </p:nvSpPr>
        <p:spPr>
          <a:xfrm>
            <a:off x="9339403" y="3840445"/>
            <a:ext cx="1863131" cy="1292662"/>
          </a:xfrm>
          <a:prstGeom prst="rect">
            <a:avLst/>
          </a:prstGeom>
          <a:noFill/>
        </p:spPr>
        <p:txBody>
          <a:bodyPr wrap="square" lIns="0" tIns="0" rIns="0" bIns="0" rtlCol="0" anchor="t">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lide(fromLeft)">
                                      <p:cBhvr>
                                        <p:cTn id="7" dur="500"/>
                                        <p:tgtEl>
                                          <p:spTgt spid="81"/>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slide(fromBottom)">
                                      <p:cBhvr>
                                        <p:cTn id="11" dur="500"/>
                                        <p:tgtEl>
                                          <p:spTgt spid="8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slide(fromLeft)">
                                      <p:cBhvr>
                                        <p:cTn id="15" dur="500"/>
                                        <p:tgtEl>
                                          <p:spTgt spid="82"/>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slide(fromBottom)">
                                      <p:cBhvr>
                                        <p:cTn id="19" dur="500"/>
                                        <p:tgtEl>
                                          <p:spTgt spid="87"/>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slide(fromLeft)">
                                      <p:cBhvr>
                                        <p:cTn id="23" dur="500"/>
                                        <p:tgtEl>
                                          <p:spTgt spid="83"/>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slide(fromBottom)">
                                      <p:cBhvr>
                                        <p:cTn id="27" dur="500"/>
                                        <p:tgtEl>
                                          <p:spTgt spid="90"/>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slide(fromLeft)">
                                      <p:cBhvr>
                                        <p:cTn id="31" dur="500"/>
                                        <p:tgtEl>
                                          <p:spTgt spid="84"/>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slide(fromBottom)">
                                      <p:cBhvr>
                                        <p:cTn id="35" dur="500"/>
                                        <p:tgtEl>
                                          <p:spTgt spid="88"/>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slide(fromLeft)">
                                      <p:cBhvr>
                                        <p:cTn id="39" dur="500"/>
                                        <p:tgtEl>
                                          <p:spTgt spid="85"/>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slide(fromBottom)">
                                      <p:cBhvr>
                                        <p:cTn id="4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7" grpId="0"/>
      <p:bldP spid="88" grpId="0"/>
      <p:bldP spid="89" grpId="0"/>
      <p:bldP spid="90" grpId="0"/>
      <p:bldP spid="9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795" y="1379859"/>
            <a:ext cx="6095207" cy="3738283"/>
          </a:xfrm>
          <a:prstGeom prst="rect">
            <a:avLst/>
          </a:prstGeom>
          <a:blipFill>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096001" y="1379859"/>
            <a:ext cx="6095207" cy="3738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47"/>
          <p:cNvSpPr>
            <a:spLocks noChangeArrowheads="1"/>
          </p:cNvSpPr>
          <p:nvPr/>
        </p:nvSpPr>
        <p:spPr bwMode="auto">
          <a:xfrm>
            <a:off x="1378900" y="5308469"/>
            <a:ext cx="9384228"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本图表的综合描述说明，在此录入本图表的综合描述说明，在此录入本图表的综合描述说明。在此录入本图表的综合描述说明，在此录入本图表的综合描述说明，在此录入上述图表的综合描述说明，在此录入上述图表的综合描述说明，在此录入上述图表的综合描述说明。</a:t>
            </a:r>
          </a:p>
        </p:txBody>
      </p:sp>
      <p:grpSp>
        <p:nvGrpSpPr>
          <p:cNvPr id="24" name="组合 23"/>
          <p:cNvGrpSpPr/>
          <p:nvPr/>
        </p:nvGrpSpPr>
        <p:grpSpPr>
          <a:xfrm>
            <a:off x="6654801" y="2914658"/>
            <a:ext cx="609521" cy="609600"/>
            <a:chOff x="6930189" y="4073718"/>
            <a:chExt cx="609600" cy="609600"/>
          </a:xfrm>
        </p:grpSpPr>
        <p:sp>
          <p:nvSpPr>
            <p:cNvPr id="25" name="椭圆 24"/>
            <p:cNvSpPr/>
            <p:nvPr/>
          </p:nvSpPr>
          <p:spPr>
            <a:xfrm>
              <a:off x="6930189" y="407371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5"/>
            <p:cNvSpPr>
              <a:spLocks noEditPoints="1"/>
            </p:cNvSpPr>
            <p:nvPr/>
          </p:nvSpPr>
          <p:spPr bwMode="auto">
            <a:xfrm>
              <a:off x="7006966" y="4217509"/>
              <a:ext cx="456047" cy="322018"/>
            </a:xfrm>
            <a:custGeom>
              <a:avLst/>
              <a:gdLst>
                <a:gd name="T0" fmla="*/ 218 w 219"/>
                <a:gd name="T1" fmla="*/ 117 h 154"/>
                <a:gd name="T2" fmla="*/ 219 w 219"/>
                <a:gd name="T3" fmla="*/ 118 h 154"/>
                <a:gd name="T4" fmla="*/ 218 w 219"/>
                <a:gd name="T5" fmla="*/ 119 h 154"/>
                <a:gd name="T6" fmla="*/ 174 w 219"/>
                <a:gd name="T7" fmla="*/ 153 h 154"/>
                <a:gd name="T8" fmla="*/ 172 w 219"/>
                <a:gd name="T9" fmla="*/ 153 h 154"/>
                <a:gd name="T10" fmla="*/ 171 w 219"/>
                <a:gd name="T11" fmla="*/ 151 h 154"/>
                <a:gd name="T12" fmla="*/ 179 w 219"/>
                <a:gd name="T13" fmla="*/ 133 h 154"/>
                <a:gd name="T14" fmla="*/ 113 w 219"/>
                <a:gd name="T15" fmla="*/ 106 h 154"/>
                <a:gd name="T16" fmla="*/ 126 w 219"/>
                <a:gd name="T17" fmla="*/ 89 h 154"/>
                <a:gd name="T18" fmla="*/ 131 w 219"/>
                <a:gd name="T19" fmla="*/ 82 h 154"/>
                <a:gd name="T20" fmla="*/ 179 w 219"/>
                <a:gd name="T21" fmla="*/ 103 h 154"/>
                <a:gd name="T22" fmla="*/ 171 w 219"/>
                <a:gd name="T23" fmla="*/ 85 h 154"/>
                <a:gd name="T24" fmla="*/ 172 w 219"/>
                <a:gd name="T25" fmla="*/ 83 h 154"/>
                <a:gd name="T26" fmla="*/ 173 w 219"/>
                <a:gd name="T27" fmla="*/ 82 h 154"/>
                <a:gd name="T28" fmla="*/ 174 w 219"/>
                <a:gd name="T29" fmla="*/ 83 h 154"/>
                <a:gd name="T30" fmla="*/ 218 w 219"/>
                <a:gd name="T31" fmla="*/ 117 h 154"/>
                <a:gd name="T32" fmla="*/ 45 w 219"/>
                <a:gd name="T33" fmla="*/ 71 h 154"/>
                <a:gd name="T34" fmla="*/ 46 w 219"/>
                <a:gd name="T35" fmla="*/ 71 h 154"/>
                <a:gd name="T36" fmla="*/ 47 w 219"/>
                <a:gd name="T37" fmla="*/ 71 h 154"/>
                <a:gd name="T38" fmla="*/ 47 w 219"/>
                <a:gd name="T39" fmla="*/ 69 h 154"/>
                <a:gd name="T40" fmla="*/ 40 w 219"/>
                <a:gd name="T41" fmla="*/ 50 h 154"/>
                <a:gd name="T42" fmla="*/ 87 w 219"/>
                <a:gd name="T43" fmla="*/ 72 h 154"/>
                <a:gd name="T44" fmla="*/ 93 w 219"/>
                <a:gd name="T45" fmla="*/ 65 h 154"/>
                <a:gd name="T46" fmla="*/ 106 w 219"/>
                <a:gd name="T47" fmla="*/ 49 h 154"/>
                <a:gd name="T48" fmla="*/ 40 w 219"/>
                <a:gd name="T49" fmla="*/ 21 h 154"/>
                <a:gd name="T50" fmla="*/ 47 w 219"/>
                <a:gd name="T51" fmla="*/ 2 h 154"/>
                <a:gd name="T52" fmla="*/ 47 w 219"/>
                <a:gd name="T53" fmla="*/ 0 h 154"/>
                <a:gd name="T54" fmla="*/ 45 w 219"/>
                <a:gd name="T55" fmla="*/ 0 h 154"/>
                <a:gd name="T56" fmla="*/ 0 w 219"/>
                <a:gd name="T57" fmla="*/ 34 h 154"/>
                <a:gd name="T58" fmla="*/ 0 w 219"/>
                <a:gd name="T59" fmla="*/ 35 h 154"/>
                <a:gd name="T60" fmla="*/ 0 w 219"/>
                <a:gd name="T61" fmla="*/ 37 h 154"/>
                <a:gd name="T62" fmla="*/ 45 w 219"/>
                <a:gd name="T63" fmla="*/ 71 h 154"/>
                <a:gd name="T64" fmla="*/ 121 w 219"/>
                <a:gd name="T65" fmla="*/ 86 h 154"/>
                <a:gd name="T66" fmla="*/ 179 w 219"/>
                <a:gd name="T67" fmla="*/ 50 h 154"/>
                <a:gd name="T68" fmla="*/ 171 w 219"/>
                <a:gd name="T69" fmla="*/ 69 h 154"/>
                <a:gd name="T70" fmla="*/ 172 w 219"/>
                <a:gd name="T71" fmla="*/ 71 h 154"/>
                <a:gd name="T72" fmla="*/ 173 w 219"/>
                <a:gd name="T73" fmla="*/ 71 h 154"/>
                <a:gd name="T74" fmla="*/ 174 w 219"/>
                <a:gd name="T75" fmla="*/ 71 h 154"/>
                <a:gd name="T76" fmla="*/ 218 w 219"/>
                <a:gd name="T77" fmla="*/ 37 h 154"/>
                <a:gd name="T78" fmla="*/ 219 w 219"/>
                <a:gd name="T79" fmla="*/ 35 h 154"/>
                <a:gd name="T80" fmla="*/ 218 w 219"/>
                <a:gd name="T81" fmla="*/ 34 h 154"/>
                <a:gd name="T82" fmla="*/ 174 w 219"/>
                <a:gd name="T83" fmla="*/ 0 h 154"/>
                <a:gd name="T84" fmla="*/ 172 w 219"/>
                <a:gd name="T85" fmla="*/ 0 h 154"/>
                <a:gd name="T86" fmla="*/ 171 w 219"/>
                <a:gd name="T87" fmla="*/ 2 h 154"/>
                <a:gd name="T88" fmla="*/ 179 w 219"/>
                <a:gd name="T89" fmla="*/ 21 h 154"/>
                <a:gd name="T90" fmla="*/ 97 w 219"/>
                <a:gd name="T91" fmla="*/ 69 h 154"/>
                <a:gd name="T92" fmla="*/ 40 w 219"/>
                <a:gd name="T93" fmla="*/ 103 h 154"/>
                <a:gd name="T94" fmla="*/ 47 w 219"/>
                <a:gd name="T95" fmla="*/ 85 h 154"/>
                <a:gd name="T96" fmla="*/ 47 w 219"/>
                <a:gd name="T97" fmla="*/ 83 h 154"/>
                <a:gd name="T98" fmla="*/ 46 w 219"/>
                <a:gd name="T99" fmla="*/ 82 h 154"/>
                <a:gd name="T100" fmla="*/ 45 w 219"/>
                <a:gd name="T101" fmla="*/ 83 h 154"/>
                <a:gd name="T102" fmla="*/ 0 w 219"/>
                <a:gd name="T103" fmla="*/ 117 h 154"/>
                <a:gd name="T104" fmla="*/ 0 w 219"/>
                <a:gd name="T105" fmla="*/ 118 h 154"/>
                <a:gd name="T106" fmla="*/ 0 w 219"/>
                <a:gd name="T107" fmla="*/ 119 h 154"/>
                <a:gd name="T108" fmla="*/ 45 w 219"/>
                <a:gd name="T109" fmla="*/ 153 h 154"/>
                <a:gd name="T110" fmla="*/ 47 w 219"/>
                <a:gd name="T111" fmla="*/ 153 h 154"/>
                <a:gd name="T112" fmla="*/ 47 w 219"/>
                <a:gd name="T113" fmla="*/ 151 h 154"/>
                <a:gd name="T114" fmla="*/ 40 w 219"/>
                <a:gd name="T115" fmla="*/ 133 h 154"/>
                <a:gd name="T116" fmla="*/ 121 w 219"/>
                <a:gd name="T117" fmla="*/ 8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154">
                  <a:moveTo>
                    <a:pt x="218" y="117"/>
                  </a:moveTo>
                  <a:cubicBezTo>
                    <a:pt x="219" y="117"/>
                    <a:pt x="219" y="117"/>
                    <a:pt x="219" y="118"/>
                  </a:cubicBezTo>
                  <a:cubicBezTo>
                    <a:pt x="219" y="119"/>
                    <a:pt x="219" y="119"/>
                    <a:pt x="218" y="119"/>
                  </a:cubicBezTo>
                  <a:cubicBezTo>
                    <a:pt x="174" y="153"/>
                    <a:pt x="174" y="153"/>
                    <a:pt x="174" y="153"/>
                  </a:cubicBezTo>
                  <a:cubicBezTo>
                    <a:pt x="174" y="154"/>
                    <a:pt x="173" y="154"/>
                    <a:pt x="172" y="153"/>
                  </a:cubicBezTo>
                  <a:cubicBezTo>
                    <a:pt x="171" y="153"/>
                    <a:pt x="171" y="152"/>
                    <a:pt x="171" y="151"/>
                  </a:cubicBezTo>
                  <a:cubicBezTo>
                    <a:pt x="179" y="133"/>
                    <a:pt x="179" y="133"/>
                    <a:pt x="179" y="133"/>
                  </a:cubicBezTo>
                  <a:cubicBezTo>
                    <a:pt x="145" y="131"/>
                    <a:pt x="126" y="119"/>
                    <a:pt x="113" y="106"/>
                  </a:cubicBezTo>
                  <a:cubicBezTo>
                    <a:pt x="118" y="100"/>
                    <a:pt x="122" y="94"/>
                    <a:pt x="126" y="89"/>
                  </a:cubicBezTo>
                  <a:cubicBezTo>
                    <a:pt x="128" y="86"/>
                    <a:pt x="130" y="84"/>
                    <a:pt x="131" y="82"/>
                  </a:cubicBezTo>
                  <a:cubicBezTo>
                    <a:pt x="141" y="93"/>
                    <a:pt x="154" y="102"/>
                    <a:pt x="179" y="103"/>
                  </a:cubicBezTo>
                  <a:cubicBezTo>
                    <a:pt x="171" y="85"/>
                    <a:pt x="171" y="85"/>
                    <a:pt x="171" y="85"/>
                  </a:cubicBezTo>
                  <a:cubicBezTo>
                    <a:pt x="171" y="84"/>
                    <a:pt x="171" y="83"/>
                    <a:pt x="172" y="83"/>
                  </a:cubicBezTo>
                  <a:cubicBezTo>
                    <a:pt x="172" y="82"/>
                    <a:pt x="173" y="82"/>
                    <a:pt x="173" y="82"/>
                  </a:cubicBezTo>
                  <a:cubicBezTo>
                    <a:pt x="173" y="82"/>
                    <a:pt x="174" y="82"/>
                    <a:pt x="174" y="83"/>
                  </a:cubicBezTo>
                  <a:lnTo>
                    <a:pt x="218" y="117"/>
                  </a:lnTo>
                  <a:close/>
                  <a:moveTo>
                    <a:pt x="45" y="71"/>
                  </a:moveTo>
                  <a:cubicBezTo>
                    <a:pt x="45" y="71"/>
                    <a:pt x="45" y="71"/>
                    <a:pt x="46" y="71"/>
                  </a:cubicBezTo>
                  <a:cubicBezTo>
                    <a:pt x="46" y="71"/>
                    <a:pt x="46" y="71"/>
                    <a:pt x="47" y="71"/>
                  </a:cubicBezTo>
                  <a:cubicBezTo>
                    <a:pt x="47" y="70"/>
                    <a:pt x="48" y="69"/>
                    <a:pt x="47" y="69"/>
                  </a:cubicBezTo>
                  <a:cubicBezTo>
                    <a:pt x="40" y="50"/>
                    <a:pt x="40" y="50"/>
                    <a:pt x="40" y="50"/>
                  </a:cubicBezTo>
                  <a:cubicBezTo>
                    <a:pt x="65" y="52"/>
                    <a:pt x="77" y="61"/>
                    <a:pt x="87" y="72"/>
                  </a:cubicBezTo>
                  <a:cubicBezTo>
                    <a:pt x="89" y="70"/>
                    <a:pt x="91" y="68"/>
                    <a:pt x="93" y="65"/>
                  </a:cubicBezTo>
                  <a:cubicBezTo>
                    <a:pt x="96" y="60"/>
                    <a:pt x="101" y="54"/>
                    <a:pt x="106" y="49"/>
                  </a:cubicBezTo>
                  <a:cubicBezTo>
                    <a:pt x="92" y="35"/>
                    <a:pt x="73" y="23"/>
                    <a:pt x="40" y="21"/>
                  </a:cubicBezTo>
                  <a:cubicBezTo>
                    <a:pt x="47" y="2"/>
                    <a:pt x="47" y="2"/>
                    <a:pt x="47" y="2"/>
                  </a:cubicBezTo>
                  <a:cubicBezTo>
                    <a:pt x="48" y="1"/>
                    <a:pt x="47" y="1"/>
                    <a:pt x="47" y="0"/>
                  </a:cubicBezTo>
                  <a:cubicBezTo>
                    <a:pt x="46" y="0"/>
                    <a:pt x="45" y="0"/>
                    <a:pt x="45" y="0"/>
                  </a:cubicBezTo>
                  <a:cubicBezTo>
                    <a:pt x="0" y="34"/>
                    <a:pt x="0" y="34"/>
                    <a:pt x="0" y="34"/>
                  </a:cubicBezTo>
                  <a:cubicBezTo>
                    <a:pt x="0" y="34"/>
                    <a:pt x="0" y="35"/>
                    <a:pt x="0" y="35"/>
                  </a:cubicBezTo>
                  <a:cubicBezTo>
                    <a:pt x="0" y="36"/>
                    <a:pt x="0" y="36"/>
                    <a:pt x="0" y="37"/>
                  </a:cubicBezTo>
                  <a:lnTo>
                    <a:pt x="45" y="71"/>
                  </a:lnTo>
                  <a:close/>
                  <a:moveTo>
                    <a:pt x="121" y="86"/>
                  </a:moveTo>
                  <a:cubicBezTo>
                    <a:pt x="134" y="67"/>
                    <a:pt x="145" y="53"/>
                    <a:pt x="179" y="50"/>
                  </a:cubicBezTo>
                  <a:cubicBezTo>
                    <a:pt x="171" y="69"/>
                    <a:pt x="171" y="69"/>
                    <a:pt x="171" y="69"/>
                  </a:cubicBezTo>
                  <a:cubicBezTo>
                    <a:pt x="171" y="69"/>
                    <a:pt x="171" y="70"/>
                    <a:pt x="172" y="71"/>
                  </a:cubicBezTo>
                  <a:cubicBezTo>
                    <a:pt x="172" y="71"/>
                    <a:pt x="173" y="71"/>
                    <a:pt x="173" y="71"/>
                  </a:cubicBezTo>
                  <a:cubicBezTo>
                    <a:pt x="173" y="71"/>
                    <a:pt x="174" y="71"/>
                    <a:pt x="174" y="71"/>
                  </a:cubicBezTo>
                  <a:cubicBezTo>
                    <a:pt x="218" y="37"/>
                    <a:pt x="218" y="37"/>
                    <a:pt x="218" y="37"/>
                  </a:cubicBezTo>
                  <a:cubicBezTo>
                    <a:pt x="219" y="36"/>
                    <a:pt x="219" y="36"/>
                    <a:pt x="219" y="35"/>
                  </a:cubicBezTo>
                  <a:cubicBezTo>
                    <a:pt x="219" y="35"/>
                    <a:pt x="219" y="34"/>
                    <a:pt x="218" y="34"/>
                  </a:cubicBezTo>
                  <a:cubicBezTo>
                    <a:pt x="174" y="0"/>
                    <a:pt x="174" y="0"/>
                    <a:pt x="174" y="0"/>
                  </a:cubicBezTo>
                  <a:cubicBezTo>
                    <a:pt x="174" y="0"/>
                    <a:pt x="173" y="0"/>
                    <a:pt x="172" y="0"/>
                  </a:cubicBezTo>
                  <a:cubicBezTo>
                    <a:pt x="171" y="1"/>
                    <a:pt x="171" y="1"/>
                    <a:pt x="171" y="2"/>
                  </a:cubicBezTo>
                  <a:cubicBezTo>
                    <a:pt x="179" y="21"/>
                    <a:pt x="179" y="21"/>
                    <a:pt x="179" y="21"/>
                  </a:cubicBezTo>
                  <a:cubicBezTo>
                    <a:pt x="130" y="23"/>
                    <a:pt x="112" y="48"/>
                    <a:pt x="97" y="69"/>
                  </a:cubicBezTo>
                  <a:cubicBezTo>
                    <a:pt x="84" y="87"/>
                    <a:pt x="74" y="101"/>
                    <a:pt x="40" y="103"/>
                  </a:cubicBezTo>
                  <a:cubicBezTo>
                    <a:pt x="47" y="85"/>
                    <a:pt x="47" y="85"/>
                    <a:pt x="47" y="85"/>
                  </a:cubicBezTo>
                  <a:cubicBezTo>
                    <a:pt x="48" y="84"/>
                    <a:pt x="47" y="83"/>
                    <a:pt x="47" y="83"/>
                  </a:cubicBezTo>
                  <a:cubicBezTo>
                    <a:pt x="46" y="82"/>
                    <a:pt x="46" y="82"/>
                    <a:pt x="46" y="82"/>
                  </a:cubicBezTo>
                  <a:cubicBezTo>
                    <a:pt x="45" y="82"/>
                    <a:pt x="45" y="82"/>
                    <a:pt x="45" y="83"/>
                  </a:cubicBezTo>
                  <a:cubicBezTo>
                    <a:pt x="0" y="117"/>
                    <a:pt x="0" y="117"/>
                    <a:pt x="0" y="117"/>
                  </a:cubicBezTo>
                  <a:cubicBezTo>
                    <a:pt x="0" y="117"/>
                    <a:pt x="0" y="117"/>
                    <a:pt x="0" y="118"/>
                  </a:cubicBezTo>
                  <a:cubicBezTo>
                    <a:pt x="0" y="119"/>
                    <a:pt x="0" y="119"/>
                    <a:pt x="0" y="119"/>
                  </a:cubicBezTo>
                  <a:cubicBezTo>
                    <a:pt x="45" y="153"/>
                    <a:pt x="45" y="153"/>
                    <a:pt x="45" y="153"/>
                  </a:cubicBezTo>
                  <a:cubicBezTo>
                    <a:pt x="45" y="154"/>
                    <a:pt x="46" y="154"/>
                    <a:pt x="47" y="153"/>
                  </a:cubicBezTo>
                  <a:cubicBezTo>
                    <a:pt x="47" y="153"/>
                    <a:pt x="48" y="152"/>
                    <a:pt x="47" y="151"/>
                  </a:cubicBezTo>
                  <a:cubicBezTo>
                    <a:pt x="40" y="133"/>
                    <a:pt x="40" y="133"/>
                    <a:pt x="40" y="133"/>
                  </a:cubicBezTo>
                  <a:cubicBezTo>
                    <a:pt x="89" y="131"/>
                    <a:pt x="107" y="106"/>
                    <a:pt x="121" y="86"/>
                  </a:cubicBezTo>
                </a:path>
              </a:pathLst>
            </a:custGeom>
            <a:solidFill>
              <a:schemeClr val="accent1"/>
            </a:solidFill>
            <a:ln>
              <a:noFill/>
            </a:ln>
          </p:spPr>
          <p:txBody>
            <a:bodyPr vert="horz" wrap="square" lIns="121920" tIns="60960" rIns="121920" bIns="60960" numCol="1" anchor="t" anchorCtr="0" compatLnSpc="1"/>
            <a:lstStyle/>
            <a:p>
              <a:endParaRPr lang="id-ID">
                <a:latin typeface="Impact" panose="020B0806030902050204" pitchFamily="34" charset="0"/>
              </a:endParaRPr>
            </a:p>
          </p:txBody>
        </p:sp>
      </p:grpSp>
      <p:sp>
        <p:nvSpPr>
          <p:cNvPr id="27" name="TextBox 14"/>
          <p:cNvSpPr txBox="1"/>
          <p:nvPr/>
        </p:nvSpPr>
        <p:spPr>
          <a:xfrm>
            <a:off x="6609283" y="1737706"/>
            <a:ext cx="5164885" cy="900246"/>
          </a:xfrm>
          <a:prstGeom prst="rect">
            <a:avLst/>
          </a:prstGeom>
          <a:noFill/>
        </p:spPr>
        <p:txBody>
          <a:bodyPr wrap="square" rtlCol="0">
            <a:spAutoFit/>
          </a:bodyPr>
          <a:lstStyle/>
          <a:p>
            <a:pPr>
              <a:lnSpc>
                <a:spcPct val="125000"/>
              </a:lnSpc>
            </a:pP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endPar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p:cNvSpPr/>
          <p:nvPr/>
        </p:nvSpPr>
        <p:spPr>
          <a:xfrm>
            <a:off x="7383674" y="2787248"/>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7383675" y="3152584"/>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p>
        </p:txBody>
      </p:sp>
      <p:sp>
        <p:nvSpPr>
          <p:cNvPr id="30" name="矩形 29"/>
          <p:cNvSpPr/>
          <p:nvPr/>
        </p:nvSpPr>
        <p:spPr>
          <a:xfrm>
            <a:off x="10069316" y="2787248"/>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10069316" y="3152584"/>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p>
        </p:txBody>
      </p:sp>
      <p:sp>
        <p:nvSpPr>
          <p:cNvPr id="48" name="矩形 47"/>
          <p:cNvSpPr/>
          <p:nvPr/>
        </p:nvSpPr>
        <p:spPr>
          <a:xfrm>
            <a:off x="7383674" y="3884170"/>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383675" y="4249506"/>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p>
        </p:txBody>
      </p:sp>
      <p:sp>
        <p:nvSpPr>
          <p:cNvPr id="51" name="矩形 50"/>
          <p:cNvSpPr/>
          <p:nvPr/>
        </p:nvSpPr>
        <p:spPr>
          <a:xfrm>
            <a:off x="10069316" y="3884170"/>
            <a:ext cx="2231063" cy="400101"/>
          </a:xfrm>
          <a:prstGeom prst="rect">
            <a:avLst/>
          </a:prstGeom>
        </p:spPr>
        <p:txBody>
          <a:bodyPr wrap="square" lIns="91431" tIns="45716" rIns="91431" bIns="45716">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添加内容</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10069316" y="4249506"/>
            <a:ext cx="1666715"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bg1"/>
                </a:solidFill>
                <a:sym typeface="微软雅黑" panose="020B0503020204020204" pitchFamily="34" charset="-122"/>
              </a:rPr>
              <a:t>在此录入上述图表的综合描述说明</a:t>
            </a:r>
          </a:p>
        </p:txBody>
      </p:sp>
      <p:grpSp>
        <p:nvGrpSpPr>
          <p:cNvPr id="53" name="组合 52"/>
          <p:cNvGrpSpPr/>
          <p:nvPr/>
        </p:nvGrpSpPr>
        <p:grpSpPr>
          <a:xfrm>
            <a:off x="6654801" y="4011580"/>
            <a:ext cx="609521" cy="609600"/>
            <a:chOff x="6627576" y="3987128"/>
            <a:chExt cx="609600" cy="609600"/>
          </a:xfrm>
        </p:grpSpPr>
        <p:sp>
          <p:nvSpPr>
            <p:cNvPr id="54" name="椭圆 53"/>
            <p:cNvSpPr/>
            <p:nvPr/>
          </p:nvSpPr>
          <p:spPr>
            <a:xfrm>
              <a:off x="6627576" y="39871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151"/>
            <p:cNvSpPr>
              <a:spLocks noEditPoints="1"/>
            </p:cNvSpPr>
            <p:nvPr/>
          </p:nvSpPr>
          <p:spPr bwMode="auto">
            <a:xfrm rot="20484176">
              <a:off x="6696266" y="4091050"/>
              <a:ext cx="431571" cy="43475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accent1"/>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56" name="组合 55"/>
          <p:cNvGrpSpPr/>
          <p:nvPr/>
        </p:nvGrpSpPr>
        <p:grpSpPr>
          <a:xfrm>
            <a:off x="9358324" y="2914658"/>
            <a:ext cx="609521" cy="609600"/>
            <a:chOff x="9331451" y="2890206"/>
            <a:chExt cx="609600" cy="609600"/>
          </a:xfrm>
        </p:grpSpPr>
        <p:sp>
          <p:nvSpPr>
            <p:cNvPr id="57" name="椭圆 56"/>
            <p:cNvSpPr/>
            <p:nvPr/>
          </p:nvSpPr>
          <p:spPr>
            <a:xfrm>
              <a:off x="9331451" y="289020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123"/>
            <p:cNvSpPr>
              <a:spLocks noEditPoints="1"/>
            </p:cNvSpPr>
            <p:nvPr/>
          </p:nvSpPr>
          <p:spPr bwMode="auto">
            <a:xfrm>
              <a:off x="9428538" y="3048150"/>
              <a:ext cx="415427" cy="293713"/>
            </a:xfrm>
            <a:custGeom>
              <a:avLst/>
              <a:gdLst>
                <a:gd name="T0" fmla="*/ 0 w 61"/>
                <a:gd name="T1" fmla="*/ 5 h 40"/>
                <a:gd name="T2" fmla="*/ 0 w 61"/>
                <a:gd name="T3" fmla="*/ 5 h 40"/>
                <a:gd name="T4" fmla="*/ 0 w 61"/>
                <a:gd name="T5" fmla="*/ 35 h 40"/>
                <a:gd name="T6" fmla="*/ 0 w 61"/>
                <a:gd name="T7" fmla="*/ 35 h 40"/>
                <a:gd name="T8" fmla="*/ 16 w 61"/>
                <a:gd name="T9" fmla="*/ 20 h 40"/>
                <a:gd name="T10" fmla="*/ 0 w 61"/>
                <a:gd name="T11" fmla="*/ 5 h 40"/>
                <a:gd name="T12" fmla="*/ 19 w 61"/>
                <a:gd name="T13" fmla="*/ 17 h 40"/>
                <a:gd name="T14" fmla="*/ 22 w 61"/>
                <a:gd name="T15" fmla="*/ 20 h 40"/>
                <a:gd name="T16" fmla="*/ 26 w 61"/>
                <a:gd name="T17" fmla="*/ 23 h 40"/>
                <a:gd name="T18" fmla="*/ 31 w 61"/>
                <a:gd name="T19" fmla="*/ 25 h 40"/>
                <a:gd name="T20" fmla="*/ 36 w 61"/>
                <a:gd name="T21" fmla="*/ 23 h 40"/>
                <a:gd name="T22" fmla="*/ 38 w 61"/>
                <a:gd name="T23" fmla="*/ 21 h 40"/>
                <a:gd name="T24" fmla="*/ 42 w 61"/>
                <a:gd name="T25" fmla="*/ 17 h 40"/>
                <a:gd name="T26" fmla="*/ 58 w 61"/>
                <a:gd name="T27" fmla="*/ 2 h 40"/>
                <a:gd name="T28" fmla="*/ 59 w 61"/>
                <a:gd name="T29" fmla="*/ 0 h 40"/>
                <a:gd name="T30" fmla="*/ 2 w 61"/>
                <a:gd name="T31" fmla="*/ 0 h 40"/>
                <a:gd name="T32" fmla="*/ 3 w 61"/>
                <a:gd name="T33" fmla="*/ 1 h 40"/>
                <a:gd name="T34" fmla="*/ 19 w 61"/>
                <a:gd name="T35" fmla="*/ 17 h 40"/>
                <a:gd name="T36" fmla="*/ 42 w 61"/>
                <a:gd name="T37" fmla="*/ 24 h 40"/>
                <a:gd name="T38" fmla="*/ 38 w 61"/>
                <a:gd name="T39" fmla="*/ 27 h 40"/>
                <a:gd name="T40" fmla="*/ 31 w 61"/>
                <a:gd name="T41" fmla="*/ 30 h 40"/>
                <a:gd name="T42" fmla="*/ 23 w 61"/>
                <a:gd name="T43" fmla="*/ 27 h 40"/>
                <a:gd name="T44" fmla="*/ 19 w 61"/>
                <a:gd name="T45" fmla="*/ 23 h 40"/>
                <a:gd name="T46" fmla="*/ 3 w 61"/>
                <a:gd name="T47" fmla="*/ 39 h 40"/>
                <a:gd name="T48" fmla="*/ 2 w 61"/>
                <a:gd name="T49" fmla="*/ 40 h 40"/>
                <a:gd name="T50" fmla="*/ 59 w 61"/>
                <a:gd name="T51" fmla="*/ 40 h 40"/>
                <a:gd name="T52" fmla="*/ 58 w 61"/>
                <a:gd name="T53" fmla="*/ 39 h 40"/>
                <a:gd name="T54" fmla="*/ 42 w 61"/>
                <a:gd name="T55" fmla="*/ 24 h 40"/>
                <a:gd name="T56" fmla="*/ 60 w 61"/>
                <a:gd name="T57" fmla="*/ 6 h 40"/>
                <a:gd name="T58" fmla="*/ 45 w 61"/>
                <a:gd name="T59" fmla="*/ 21 h 40"/>
                <a:gd name="T60" fmla="*/ 60 w 61"/>
                <a:gd name="T61" fmla="*/ 36 h 40"/>
                <a:gd name="T62" fmla="*/ 61 w 61"/>
                <a:gd name="T63" fmla="*/ 36 h 40"/>
                <a:gd name="T64" fmla="*/ 61 w 61"/>
                <a:gd name="T65" fmla="*/ 5 h 40"/>
                <a:gd name="T66" fmla="*/ 60 w 61"/>
                <a:gd name="T6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accent1"/>
            </a:solidFill>
            <a:ln>
              <a:noFill/>
            </a:ln>
          </p:spPr>
          <p:txBody>
            <a:bodyPr vert="horz" wrap="square" lIns="91431" tIns="45716" rIns="91431" bIns="45716" numCol="1" anchor="t" anchorCtr="0" compatLnSpc="1"/>
            <a:lstStyle/>
            <a:p>
              <a:endParaRPr lang="zh-CN" altLang="en-US" sz="2490"/>
            </a:p>
          </p:txBody>
        </p:sp>
      </p:grpSp>
      <p:grpSp>
        <p:nvGrpSpPr>
          <p:cNvPr id="59" name="组合 58"/>
          <p:cNvGrpSpPr/>
          <p:nvPr/>
        </p:nvGrpSpPr>
        <p:grpSpPr>
          <a:xfrm>
            <a:off x="9358324" y="4011580"/>
            <a:ext cx="609521" cy="609600"/>
            <a:chOff x="9331451" y="3987128"/>
            <a:chExt cx="609600" cy="609600"/>
          </a:xfrm>
        </p:grpSpPr>
        <p:sp>
          <p:nvSpPr>
            <p:cNvPr id="60" name="椭圆 59"/>
            <p:cNvSpPr/>
            <p:nvPr/>
          </p:nvSpPr>
          <p:spPr>
            <a:xfrm>
              <a:off x="9331451" y="3987128"/>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bwMode="auto">
            <a:xfrm>
              <a:off x="9445910" y="4112235"/>
              <a:ext cx="380682" cy="359387"/>
            </a:xfrm>
            <a:custGeom>
              <a:avLst/>
              <a:gdLst>
                <a:gd name="connsiteX0" fmla="*/ 153983 w 511114"/>
                <a:gd name="connsiteY0" fmla="*/ 241002 h 511299"/>
                <a:gd name="connsiteX1" fmla="*/ 193590 w 511114"/>
                <a:gd name="connsiteY1" fmla="*/ 245953 h 511299"/>
                <a:gd name="connsiteX2" fmla="*/ 188639 w 511114"/>
                <a:gd name="connsiteY2" fmla="*/ 253379 h 511299"/>
                <a:gd name="connsiteX3" fmla="*/ 136655 w 511114"/>
                <a:gd name="connsiteY3" fmla="*/ 305363 h 511299"/>
                <a:gd name="connsiteX4" fmla="*/ 94573 w 511114"/>
                <a:gd name="connsiteY4" fmla="*/ 342495 h 511299"/>
                <a:gd name="connsiteX5" fmla="*/ 59917 w 511114"/>
                <a:gd name="connsiteY5" fmla="*/ 399430 h 511299"/>
                <a:gd name="connsiteX6" fmla="*/ 134180 w 511114"/>
                <a:gd name="connsiteY6" fmla="*/ 446463 h 511299"/>
                <a:gd name="connsiteX7" fmla="*/ 168836 w 511114"/>
                <a:gd name="connsiteY7" fmla="*/ 416758 h 511299"/>
                <a:gd name="connsiteX8" fmla="*/ 198541 w 511114"/>
                <a:gd name="connsiteY8" fmla="*/ 387053 h 511299"/>
                <a:gd name="connsiteX9" fmla="*/ 205968 w 511114"/>
                <a:gd name="connsiteY9" fmla="*/ 372200 h 511299"/>
                <a:gd name="connsiteX10" fmla="*/ 235673 w 511114"/>
                <a:gd name="connsiteY10" fmla="*/ 344970 h 511299"/>
                <a:gd name="connsiteX11" fmla="*/ 262903 w 511114"/>
                <a:gd name="connsiteY11" fmla="*/ 317741 h 511299"/>
                <a:gd name="connsiteX12" fmla="*/ 270329 w 511114"/>
                <a:gd name="connsiteY12" fmla="*/ 352397 h 511299"/>
                <a:gd name="connsiteX13" fmla="*/ 215869 w 511114"/>
                <a:gd name="connsiteY13" fmla="*/ 451414 h 511299"/>
                <a:gd name="connsiteX14" fmla="*/ 99524 w 511114"/>
                <a:gd name="connsiteY14" fmla="*/ 510824 h 511299"/>
                <a:gd name="connsiteX15" fmla="*/ 507 w 511114"/>
                <a:gd name="connsiteY15" fmla="*/ 409332 h 511299"/>
                <a:gd name="connsiteX16" fmla="*/ 57442 w 511114"/>
                <a:gd name="connsiteY16" fmla="*/ 295462 h 511299"/>
                <a:gd name="connsiteX17" fmla="*/ 153983 w 511114"/>
                <a:gd name="connsiteY17" fmla="*/ 241002 h 511299"/>
                <a:gd name="connsiteX18" fmla="*/ 330318 w 511114"/>
                <a:gd name="connsiteY18" fmla="*/ 146325 h 511299"/>
                <a:gd name="connsiteX19" fmla="*/ 367485 w 511114"/>
                <a:gd name="connsiteY19" fmla="*/ 178537 h 511299"/>
                <a:gd name="connsiteX20" fmla="*/ 322884 w 511114"/>
                <a:gd name="connsiteY20" fmla="*/ 230571 h 511299"/>
                <a:gd name="connsiteX21" fmla="*/ 228726 w 511114"/>
                <a:gd name="connsiteY21" fmla="*/ 324729 h 511299"/>
                <a:gd name="connsiteX22" fmla="*/ 174214 w 511114"/>
                <a:gd name="connsiteY22" fmla="*/ 366852 h 511299"/>
                <a:gd name="connsiteX23" fmla="*/ 144480 w 511114"/>
                <a:gd name="connsiteY23" fmla="*/ 337118 h 511299"/>
                <a:gd name="connsiteX24" fmla="*/ 161825 w 511114"/>
                <a:gd name="connsiteY24" fmla="*/ 307384 h 511299"/>
                <a:gd name="connsiteX25" fmla="*/ 303061 w 511114"/>
                <a:gd name="connsiteY25" fmla="*/ 166148 h 511299"/>
                <a:gd name="connsiteX26" fmla="*/ 330318 w 511114"/>
                <a:gd name="connsiteY26" fmla="*/ 146325 h 511299"/>
                <a:gd name="connsiteX27" fmla="*/ 406819 w 511114"/>
                <a:gd name="connsiteY27" fmla="*/ 544 h 511299"/>
                <a:gd name="connsiteX28" fmla="*/ 510787 w 511114"/>
                <a:gd name="connsiteY28" fmla="*/ 119365 h 511299"/>
                <a:gd name="connsiteX29" fmla="*/ 456328 w 511114"/>
                <a:gd name="connsiteY29" fmla="*/ 213431 h 511299"/>
                <a:gd name="connsiteX30" fmla="*/ 362261 w 511114"/>
                <a:gd name="connsiteY30" fmla="*/ 267891 h 511299"/>
                <a:gd name="connsiteX31" fmla="*/ 317703 w 511114"/>
                <a:gd name="connsiteY31" fmla="*/ 262940 h 511299"/>
                <a:gd name="connsiteX32" fmla="*/ 344933 w 511114"/>
                <a:gd name="connsiteY32" fmla="*/ 233235 h 511299"/>
                <a:gd name="connsiteX33" fmla="*/ 374638 w 511114"/>
                <a:gd name="connsiteY33" fmla="*/ 206005 h 511299"/>
                <a:gd name="connsiteX34" fmla="*/ 384540 w 511114"/>
                <a:gd name="connsiteY34" fmla="*/ 201054 h 511299"/>
                <a:gd name="connsiteX35" fmla="*/ 416721 w 511114"/>
                <a:gd name="connsiteY35" fmla="*/ 168874 h 511299"/>
                <a:gd name="connsiteX36" fmla="*/ 443950 w 511114"/>
                <a:gd name="connsiteY36" fmla="*/ 139168 h 511299"/>
                <a:gd name="connsiteX37" fmla="*/ 372163 w 511114"/>
                <a:gd name="connsiteY37" fmla="*/ 67381 h 511299"/>
                <a:gd name="connsiteX38" fmla="*/ 342458 w 511114"/>
                <a:gd name="connsiteY38" fmla="*/ 94611 h 511299"/>
                <a:gd name="connsiteX39" fmla="*/ 310277 w 511114"/>
                <a:gd name="connsiteY39" fmla="*/ 124316 h 511299"/>
                <a:gd name="connsiteX40" fmla="*/ 305326 w 511114"/>
                <a:gd name="connsiteY40" fmla="*/ 136693 h 511299"/>
                <a:gd name="connsiteX41" fmla="*/ 275621 w 511114"/>
                <a:gd name="connsiteY41" fmla="*/ 166398 h 511299"/>
                <a:gd name="connsiteX42" fmla="*/ 245916 w 511114"/>
                <a:gd name="connsiteY42" fmla="*/ 193628 h 511299"/>
                <a:gd name="connsiteX43" fmla="*/ 240965 w 511114"/>
                <a:gd name="connsiteY43" fmla="*/ 149070 h 511299"/>
                <a:gd name="connsiteX44" fmla="*/ 295425 w 511114"/>
                <a:gd name="connsiteY44" fmla="*/ 55004 h 511299"/>
                <a:gd name="connsiteX45" fmla="*/ 406819 w 511114"/>
                <a:gd name="connsiteY45" fmla="*/ 544 h 51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1114" h="511299">
                  <a:moveTo>
                    <a:pt x="153983" y="241002"/>
                  </a:moveTo>
                  <a:cubicBezTo>
                    <a:pt x="168836" y="241002"/>
                    <a:pt x="181213" y="243478"/>
                    <a:pt x="193590" y="245953"/>
                  </a:cubicBezTo>
                  <a:cubicBezTo>
                    <a:pt x="193590" y="250904"/>
                    <a:pt x="188639" y="250904"/>
                    <a:pt x="188639" y="253379"/>
                  </a:cubicBezTo>
                  <a:cubicBezTo>
                    <a:pt x="171311" y="270707"/>
                    <a:pt x="153983" y="288035"/>
                    <a:pt x="136655" y="305363"/>
                  </a:cubicBezTo>
                  <a:cubicBezTo>
                    <a:pt x="121803" y="312790"/>
                    <a:pt x="109426" y="327642"/>
                    <a:pt x="94573" y="342495"/>
                  </a:cubicBezTo>
                  <a:cubicBezTo>
                    <a:pt x="79720" y="357348"/>
                    <a:pt x="59917" y="369725"/>
                    <a:pt x="59917" y="399430"/>
                  </a:cubicBezTo>
                  <a:cubicBezTo>
                    <a:pt x="59917" y="436561"/>
                    <a:pt x="97048" y="463791"/>
                    <a:pt x="134180" y="446463"/>
                  </a:cubicBezTo>
                  <a:cubicBezTo>
                    <a:pt x="146557" y="441512"/>
                    <a:pt x="156459" y="429135"/>
                    <a:pt x="168836" y="416758"/>
                  </a:cubicBezTo>
                  <a:cubicBezTo>
                    <a:pt x="178738" y="406856"/>
                    <a:pt x="191115" y="396954"/>
                    <a:pt x="198541" y="387053"/>
                  </a:cubicBezTo>
                  <a:cubicBezTo>
                    <a:pt x="201017" y="382102"/>
                    <a:pt x="203492" y="377151"/>
                    <a:pt x="205968" y="372200"/>
                  </a:cubicBezTo>
                  <a:cubicBezTo>
                    <a:pt x="213394" y="362298"/>
                    <a:pt x="225771" y="352397"/>
                    <a:pt x="235673" y="344970"/>
                  </a:cubicBezTo>
                  <a:cubicBezTo>
                    <a:pt x="245575" y="335069"/>
                    <a:pt x="253001" y="325167"/>
                    <a:pt x="262903" y="317741"/>
                  </a:cubicBezTo>
                  <a:cubicBezTo>
                    <a:pt x="267854" y="330118"/>
                    <a:pt x="270329" y="340020"/>
                    <a:pt x="270329" y="352397"/>
                  </a:cubicBezTo>
                  <a:cubicBezTo>
                    <a:pt x="270329" y="401905"/>
                    <a:pt x="243099" y="424184"/>
                    <a:pt x="215869" y="451414"/>
                  </a:cubicBezTo>
                  <a:cubicBezTo>
                    <a:pt x="186164" y="481119"/>
                    <a:pt x="161410" y="515775"/>
                    <a:pt x="99524" y="510824"/>
                  </a:cubicBezTo>
                  <a:cubicBezTo>
                    <a:pt x="47540" y="505874"/>
                    <a:pt x="5457" y="463791"/>
                    <a:pt x="507" y="409332"/>
                  </a:cubicBezTo>
                  <a:cubicBezTo>
                    <a:pt x="-4444" y="349921"/>
                    <a:pt x="27736" y="325167"/>
                    <a:pt x="57442" y="295462"/>
                  </a:cubicBezTo>
                  <a:cubicBezTo>
                    <a:pt x="84671" y="268232"/>
                    <a:pt x="106950" y="243478"/>
                    <a:pt x="153983" y="241002"/>
                  </a:cubicBezTo>
                  <a:close/>
                  <a:moveTo>
                    <a:pt x="330318" y="146325"/>
                  </a:moveTo>
                  <a:cubicBezTo>
                    <a:pt x="352618" y="141369"/>
                    <a:pt x="369963" y="156236"/>
                    <a:pt x="367485" y="178537"/>
                  </a:cubicBezTo>
                  <a:cubicBezTo>
                    <a:pt x="365007" y="195882"/>
                    <a:pt x="335273" y="218182"/>
                    <a:pt x="322884" y="230571"/>
                  </a:cubicBezTo>
                  <a:cubicBezTo>
                    <a:pt x="288195" y="262783"/>
                    <a:pt x="260938" y="290039"/>
                    <a:pt x="228726" y="324729"/>
                  </a:cubicBezTo>
                  <a:cubicBezTo>
                    <a:pt x="213859" y="337118"/>
                    <a:pt x="196514" y="364374"/>
                    <a:pt x="174214" y="366852"/>
                  </a:cubicBezTo>
                  <a:cubicBezTo>
                    <a:pt x="159347" y="366852"/>
                    <a:pt x="144480" y="354463"/>
                    <a:pt x="144480" y="337118"/>
                  </a:cubicBezTo>
                  <a:cubicBezTo>
                    <a:pt x="144480" y="324729"/>
                    <a:pt x="151913" y="314818"/>
                    <a:pt x="161825" y="307384"/>
                  </a:cubicBezTo>
                  <a:cubicBezTo>
                    <a:pt x="208903" y="257827"/>
                    <a:pt x="255983" y="213226"/>
                    <a:pt x="303061" y="166148"/>
                  </a:cubicBezTo>
                  <a:cubicBezTo>
                    <a:pt x="310495" y="158714"/>
                    <a:pt x="317928" y="146325"/>
                    <a:pt x="330318" y="146325"/>
                  </a:cubicBezTo>
                  <a:close/>
                  <a:moveTo>
                    <a:pt x="406819" y="544"/>
                  </a:moveTo>
                  <a:cubicBezTo>
                    <a:pt x="463754" y="3019"/>
                    <a:pt x="515738" y="50053"/>
                    <a:pt x="510787" y="119365"/>
                  </a:cubicBezTo>
                  <a:cubicBezTo>
                    <a:pt x="508312" y="163923"/>
                    <a:pt x="483557" y="186202"/>
                    <a:pt x="456328" y="213431"/>
                  </a:cubicBezTo>
                  <a:cubicBezTo>
                    <a:pt x="429098" y="238186"/>
                    <a:pt x="406819" y="265415"/>
                    <a:pt x="362261" y="267891"/>
                  </a:cubicBezTo>
                  <a:cubicBezTo>
                    <a:pt x="344933" y="270366"/>
                    <a:pt x="332556" y="267891"/>
                    <a:pt x="317703" y="262940"/>
                  </a:cubicBezTo>
                  <a:cubicBezTo>
                    <a:pt x="325130" y="253038"/>
                    <a:pt x="335031" y="243136"/>
                    <a:pt x="344933" y="233235"/>
                  </a:cubicBezTo>
                  <a:cubicBezTo>
                    <a:pt x="354835" y="225808"/>
                    <a:pt x="362261" y="213431"/>
                    <a:pt x="374638" y="206005"/>
                  </a:cubicBezTo>
                  <a:cubicBezTo>
                    <a:pt x="377114" y="203530"/>
                    <a:pt x="382065" y="203530"/>
                    <a:pt x="384540" y="201054"/>
                  </a:cubicBezTo>
                  <a:cubicBezTo>
                    <a:pt x="394442" y="193628"/>
                    <a:pt x="404344" y="181251"/>
                    <a:pt x="416721" y="168874"/>
                  </a:cubicBezTo>
                  <a:cubicBezTo>
                    <a:pt x="426622" y="158972"/>
                    <a:pt x="439000" y="149070"/>
                    <a:pt x="443950" y="139168"/>
                  </a:cubicBezTo>
                  <a:cubicBezTo>
                    <a:pt x="471180" y="92135"/>
                    <a:pt x="421672" y="40151"/>
                    <a:pt x="372163" y="67381"/>
                  </a:cubicBezTo>
                  <a:cubicBezTo>
                    <a:pt x="362261" y="72332"/>
                    <a:pt x="352359" y="84709"/>
                    <a:pt x="342458" y="94611"/>
                  </a:cubicBezTo>
                  <a:cubicBezTo>
                    <a:pt x="332556" y="104512"/>
                    <a:pt x="317703" y="116889"/>
                    <a:pt x="310277" y="124316"/>
                  </a:cubicBezTo>
                  <a:cubicBezTo>
                    <a:pt x="307802" y="129267"/>
                    <a:pt x="307802" y="134217"/>
                    <a:pt x="305326" y="136693"/>
                  </a:cubicBezTo>
                  <a:cubicBezTo>
                    <a:pt x="297900" y="149070"/>
                    <a:pt x="285523" y="156496"/>
                    <a:pt x="275621" y="166398"/>
                  </a:cubicBezTo>
                  <a:cubicBezTo>
                    <a:pt x="265720" y="176300"/>
                    <a:pt x="258293" y="186202"/>
                    <a:pt x="245916" y="193628"/>
                  </a:cubicBezTo>
                  <a:cubicBezTo>
                    <a:pt x="243441" y="178775"/>
                    <a:pt x="240965" y="168874"/>
                    <a:pt x="240965" y="149070"/>
                  </a:cubicBezTo>
                  <a:cubicBezTo>
                    <a:pt x="245916" y="106988"/>
                    <a:pt x="270670" y="82233"/>
                    <a:pt x="295425" y="55004"/>
                  </a:cubicBezTo>
                  <a:cubicBezTo>
                    <a:pt x="325130" y="25298"/>
                    <a:pt x="352359" y="-4407"/>
                    <a:pt x="406819" y="544"/>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Vertical)">
                                      <p:cBhvr>
                                        <p:cTn id="14" dur="500"/>
                                        <p:tgtEl>
                                          <p:spTgt spid="27"/>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250"/>
                                        <p:tgtEl>
                                          <p:spTgt spid="24"/>
                                        </p:tgtEl>
                                        <p:attrNameLst>
                                          <p:attrName>ppt_y</p:attrName>
                                        </p:attrNameLst>
                                      </p:cBhvr>
                                      <p:tavLst>
                                        <p:tav tm="0">
                                          <p:val>
                                            <p:strVal val="#ppt_y-#ppt_h*1.125000"/>
                                          </p:val>
                                        </p:tav>
                                        <p:tav tm="100000">
                                          <p:val>
                                            <p:strVal val="#ppt_y"/>
                                          </p:val>
                                        </p:tav>
                                      </p:tavLst>
                                    </p:anim>
                                    <p:animEffect transition="in" filter="wipe(down)">
                                      <p:cBhvr>
                                        <p:cTn id="19" dur="250"/>
                                        <p:tgtEl>
                                          <p:spTgt spid="2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25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250"/>
                                        <p:tgtEl>
                                          <p:spTgt spid="29"/>
                                        </p:tgtEl>
                                      </p:cBhvr>
                                    </p:animEffect>
                                  </p:childTnLst>
                                </p:cTn>
                              </p:par>
                            </p:childTnLst>
                          </p:cTn>
                        </p:par>
                        <p:par>
                          <p:cTn id="27" fill="hold">
                            <p:stCondLst>
                              <p:cond delay="2000"/>
                            </p:stCondLst>
                            <p:childTnLst>
                              <p:par>
                                <p:cTn id="28" presetID="12" presetClass="entr" presetSubtype="1" fill="hold" nodeType="after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250"/>
                                        <p:tgtEl>
                                          <p:spTgt spid="53"/>
                                        </p:tgtEl>
                                        <p:attrNameLst>
                                          <p:attrName>ppt_y</p:attrName>
                                        </p:attrNameLst>
                                      </p:cBhvr>
                                      <p:tavLst>
                                        <p:tav tm="0">
                                          <p:val>
                                            <p:strVal val="#ppt_y-#ppt_h*1.125000"/>
                                          </p:val>
                                        </p:tav>
                                        <p:tav tm="100000">
                                          <p:val>
                                            <p:strVal val="#ppt_y"/>
                                          </p:val>
                                        </p:tav>
                                      </p:tavLst>
                                    </p:anim>
                                    <p:animEffect transition="in" filter="wipe(down)">
                                      <p:cBhvr>
                                        <p:cTn id="31" dur="250"/>
                                        <p:tgtEl>
                                          <p:spTgt spid="53"/>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250"/>
                                        <p:tgtEl>
                                          <p:spTgt spid="4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250"/>
                                        <p:tgtEl>
                                          <p:spTgt spid="49"/>
                                        </p:tgtEl>
                                      </p:cBhvr>
                                    </p:animEffect>
                                  </p:childTnLst>
                                </p:cTn>
                              </p:par>
                            </p:childTnLst>
                          </p:cTn>
                        </p:par>
                        <p:par>
                          <p:cTn id="39" fill="hold">
                            <p:stCondLst>
                              <p:cond delay="3000"/>
                            </p:stCondLst>
                            <p:childTnLst>
                              <p:par>
                                <p:cTn id="40" presetID="12" presetClass="entr" presetSubtype="1"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250"/>
                                        <p:tgtEl>
                                          <p:spTgt spid="56"/>
                                        </p:tgtEl>
                                        <p:attrNameLst>
                                          <p:attrName>ppt_y</p:attrName>
                                        </p:attrNameLst>
                                      </p:cBhvr>
                                      <p:tavLst>
                                        <p:tav tm="0">
                                          <p:val>
                                            <p:strVal val="#ppt_y-#ppt_h*1.125000"/>
                                          </p:val>
                                        </p:tav>
                                        <p:tav tm="100000">
                                          <p:val>
                                            <p:strVal val="#ppt_y"/>
                                          </p:val>
                                        </p:tav>
                                      </p:tavLst>
                                    </p:anim>
                                    <p:animEffect transition="in" filter="wipe(down)">
                                      <p:cBhvr>
                                        <p:cTn id="43" dur="250"/>
                                        <p:tgtEl>
                                          <p:spTgt spid="56"/>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250"/>
                                        <p:tgtEl>
                                          <p:spTgt spid="3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250"/>
                                        <p:tgtEl>
                                          <p:spTgt spid="31"/>
                                        </p:tgtEl>
                                      </p:cBhvr>
                                    </p:animEffect>
                                  </p:childTnLst>
                                </p:cTn>
                              </p:par>
                            </p:childTnLst>
                          </p:cTn>
                        </p:par>
                        <p:par>
                          <p:cTn id="51" fill="hold">
                            <p:stCondLst>
                              <p:cond delay="4000"/>
                            </p:stCondLst>
                            <p:childTnLst>
                              <p:par>
                                <p:cTn id="52" presetID="12" presetClass="entr" presetSubtype="1"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additive="base">
                                        <p:cTn id="54" dur="250"/>
                                        <p:tgtEl>
                                          <p:spTgt spid="59"/>
                                        </p:tgtEl>
                                        <p:attrNameLst>
                                          <p:attrName>ppt_y</p:attrName>
                                        </p:attrNameLst>
                                      </p:cBhvr>
                                      <p:tavLst>
                                        <p:tav tm="0">
                                          <p:val>
                                            <p:strVal val="#ppt_y-#ppt_h*1.125000"/>
                                          </p:val>
                                        </p:tav>
                                        <p:tav tm="100000">
                                          <p:val>
                                            <p:strVal val="#ppt_y"/>
                                          </p:val>
                                        </p:tav>
                                      </p:tavLst>
                                    </p:anim>
                                    <p:animEffect transition="in" filter="wipe(down)">
                                      <p:cBhvr>
                                        <p:cTn id="55" dur="250"/>
                                        <p:tgtEl>
                                          <p:spTgt spid="59"/>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250"/>
                                        <p:tgtEl>
                                          <p:spTgt spid="5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250"/>
                                        <p:tgtEl>
                                          <p:spTgt spid="52"/>
                                        </p:tgtEl>
                                      </p:cBhvr>
                                    </p:animEffect>
                                  </p:childTnLst>
                                </p:cTn>
                              </p:par>
                            </p:childTnLst>
                          </p:cTn>
                        </p:par>
                        <p:par>
                          <p:cTn id="63" fill="hold">
                            <p:stCondLst>
                              <p:cond delay="5000"/>
                            </p:stCondLst>
                            <p:childTnLst>
                              <p:par>
                                <p:cTn id="64" presetID="53" presetClass="entr" presetSubtype="16"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P spid="27" grpId="0"/>
      <p:bldP spid="28" grpId="0"/>
      <p:bldP spid="29" grpId="0"/>
      <p:bldP spid="30" grpId="0"/>
      <p:bldP spid="31" grpId="0"/>
      <p:bldP spid="48" grpId="0"/>
      <p:bldP spid="49"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单角的矩形 3"/>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5" name="文本框 46"/>
          <p:cNvSpPr txBox="1">
            <a:spLocks noChangeArrowheads="1"/>
          </p:cNvSpPr>
          <p:nvPr/>
        </p:nvSpPr>
        <p:spPr bwMode="auto">
          <a:xfrm>
            <a:off x="5142385" y="2536716"/>
            <a:ext cx="168988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a:ln w="76200">
                  <a:noFill/>
                  <a:miter lim="800000"/>
                </a:ln>
                <a:solidFill>
                  <a:srgbClr val="00B0F0"/>
                </a:solidFill>
                <a:latin typeface="Impact" panose="020B0806030902050204" pitchFamily="34" charset="0"/>
              </a:rPr>
              <a:t>01</a:t>
            </a:r>
            <a:endParaRPr lang="zh-CN" altLang="en-US" sz="12800" dirty="0">
              <a:ln w="76200">
                <a:noFill/>
                <a:miter lim="800000"/>
              </a:ln>
              <a:solidFill>
                <a:srgbClr val="00B0F0"/>
              </a:solidFill>
              <a:latin typeface="Impact" panose="020B0806030902050204" pitchFamily="34" charset="0"/>
            </a:endParaRPr>
          </a:p>
        </p:txBody>
      </p:sp>
      <p:grpSp>
        <p:nvGrpSpPr>
          <p:cNvPr id="6" name="组合 5"/>
          <p:cNvGrpSpPr/>
          <p:nvPr/>
        </p:nvGrpSpPr>
        <p:grpSpPr bwMode="auto">
          <a:xfrm>
            <a:off x="6833328" y="2854946"/>
            <a:ext cx="3398491" cy="1695849"/>
            <a:chOff x="6038925" y="2357252"/>
            <a:chExt cx="2548976" cy="1272300"/>
          </a:xfrm>
        </p:grpSpPr>
        <p:sp>
          <p:nvSpPr>
            <p:cNvPr id="7" name="文本框 6"/>
            <p:cNvSpPr txBox="1">
              <a:spLocks noChangeArrowheads="1"/>
            </p:cNvSpPr>
            <p:nvPr/>
          </p:nvSpPr>
          <p:spPr bwMode="auto">
            <a:xfrm>
              <a:off x="6038925" y="2646271"/>
              <a:ext cx="2548976" cy="98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r>
                <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rPr>
                <a:t>更多模版：亮亮图文旗舰店</a:t>
              </a: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https://liangliangtuwen.tmall.com</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矩形 7"/>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剪去单角的矩形 8"/>
          <p:cNvSpPr/>
          <p:nvPr/>
        </p:nvSpPr>
        <p:spPr>
          <a:xfrm>
            <a:off x="3249976" y="2302525"/>
            <a:ext cx="7348251" cy="2423711"/>
          </a:xfrm>
          <a:prstGeom prst="snip1Rect">
            <a:avLst/>
          </a:prstGeom>
          <a:solidFill>
            <a:schemeClr val="bg1"/>
          </a:solidFill>
          <a:ln>
            <a:noFill/>
          </a:ln>
          <a:effectLst>
            <a:innerShdw blurRad="63500" dist="50800" dir="18900000">
              <a:prstClr val="black">
                <a:alpha val="2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173" y="953549"/>
            <a:ext cx="4876397" cy="5228436"/>
          </a:xfrm>
          <a:prstGeom prst="rect">
            <a:avLst/>
          </a:prstGeom>
        </p:spPr>
      </p:pic>
      <p:sp>
        <p:nvSpPr>
          <p:cNvPr id="11" name="文本框 46"/>
          <p:cNvSpPr txBox="1">
            <a:spLocks noChangeArrowheads="1"/>
          </p:cNvSpPr>
          <p:nvPr/>
        </p:nvSpPr>
        <p:spPr bwMode="auto">
          <a:xfrm>
            <a:off x="5142385" y="2536716"/>
            <a:ext cx="18886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rgbClr val="00B0F0"/>
                </a:solidFill>
                <a:latin typeface="Impact" panose="020B0806030902050204" pitchFamily="34" charset="0"/>
              </a:rPr>
              <a:t>04</a:t>
            </a:r>
            <a:endParaRPr lang="zh-CN" altLang="en-US" sz="12800" dirty="0">
              <a:ln w="76200">
                <a:noFill/>
                <a:miter lim="800000"/>
              </a:ln>
              <a:solidFill>
                <a:srgbClr val="00B0F0"/>
              </a:solidFill>
              <a:latin typeface="Impact" panose="020B0806030902050204" pitchFamily="34" charset="0"/>
            </a:endParaRPr>
          </a:p>
        </p:txBody>
      </p:sp>
      <p:grpSp>
        <p:nvGrpSpPr>
          <p:cNvPr id="12" name="组合 11"/>
          <p:cNvGrpSpPr/>
          <p:nvPr/>
        </p:nvGrpSpPr>
        <p:grpSpPr bwMode="auto">
          <a:xfrm>
            <a:off x="6968238" y="2854946"/>
            <a:ext cx="3398491" cy="1452192"/>
            <a:chOff x="6038925" y="2357252"/>
            <a:chExt cx="2548976" cy="1089498"/>
          </a:xfrm>
        </p:grpSpPr>
        <p:sp>
          <p:nvSpPr>
            <p:cNvPr id="13" name="文本框 12"/>
            <p:cNvSpPr txBox="1">
              <a:spLocks noChangeArrowheads="1"/>
            </p:cNvSpPr>
            <p:nvPr/>
          </p:nvSpPr>
          <p:spPr bwMode="auto">
            <a:xfrm>
              <a:off x="6038925" y="2646271"/>
              <a:ext cx="2548976" cy="80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ts val="1865"/>
                </a:lnSpc>
                <a:defRPr/>
              </a:pPr>
              <a:r>
                <a:rPr lang="en-US" altLang="zh-CN" sz="935" dirty="0">
                  <a:solidFill>
                    <a:srgbClr val="00B0F0"/>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a:t>
              </a:r>
              <a:r>
                <a:rPr lang="en-US" altLang="zh-CN" sz="935" dirty="0" smtClean="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935" dirty="0">
                <a:solidFill>
                  <a:srgbClr val="00B0F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p:cNvSpPr/>
            <p:nvPr/>
          </p:nvSpPr>
          <p:spPr>
            <a:xfrm>
              <a:off x="6040513" y="2357252"/>
              <a:ext cx="2380079" cy="315526"/>
            </a:xfrm>
            <a:prstGeom prst="rect">
              <a:avLst/>
            </a:prstGeom>
          </p:spPr>
          <p:txBody>
            <a:bodyPr wrap="none">
              <a:spAutoFit/>
            </a:bodyPr>
            <a:lstStyle/>
            <a:p>
              <a:pPr>
                <a:defRPr/>
              </a:pPr>
              <a:r>
                <a:rPr lang="en-US" altLang="zh-CN" sz="1865" dirty="0">
                  <a:solidFill>
                    <a:srgbClr val="00B0F0"/>
                  </a:solidFill>
                  <a:latin typeface="Arial" panose="020B0604020202020204" pitchFamily="34" charset="0"/>
                  <a:ea typeface="微软雅黑" panose="020B0503020204020204" pitchFamily="34" charset="-122"/>
                  <a:cs typeface="Arial" panose="020B0604020202020204" pitchFamily="34" charset="0"/>
                </a:rPr>
                <a:t>PLEASE ADD TEXT </a:t>
              </a:r>
              <a:r>
                <a:rPr lang="en-US" altLang="zh-CN" sz="2135" dirty="0">
                  <a:solidFill>
                    <a:srgbClr val="00B0F0"/>
                  </a:solidFill>
                  <a:latin typeface="Arial" panose="020B0604020202020204" pitchFamily="34" charset="0"/>
                  <a:ea typeface="微软雅黑" panose="020B0503020204020204" pitchFamily="34" charset="-122"/>
                  <a:cs typeface="Arial" panose="020B0604020202020204" pitchFamily="34" charset="0"/>
                </a:rPr>
                <a:t>HERE</a:t>
              </a:r>
              <a:endParaRPr lang="zh-CN" altLang="en-US" sz="5335" dirty="0">
                <a:solidFill>
                  <a:srgbClr val="00B0F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25"/>
          <p:cNvSpPr/>
          <p:nvPr/>
        </p:nvSpPr>
        <p:spPr>
          <a:xfrm flipH="1">
            <a:off x="7877784" y="2063443"/>
            <a:ext cx="4332505"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4" name="TextBox 26"/>
          <p:cNvSpPr txBox="1"/>
          <p:nvPr/>
        </p:nvSpPr>
        <p:spPr>
          <a:xfrm flipH="1">
            <a:off x="8369734" y="2209034"/>
            <a:ext cx="1715879" cy="400101"/>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rPr>
              <a:t>输入关键字</a:t>
            </a:r>
            <a:endParaRPr lang="en-US" sz="2000" dirty="0">
              <a:solidFill>
                <a:schemeClr val="bg1">
                  <a:lumMod val="95000"/>
                </a:schemeClr>
              </a:solidFill>
            </a:endParaRPr>
          </a:p>
        </p:txBody>
      </p:sp>
      <p:sp>
        <p:nvSpPr>
          <p:cNvPr id="91" name="Pentagon 28"/>
          <p:cNvSpPr/>
          <p:nvPr/>
        </p:nvSpPr>
        <p:spPr>
          <a:xfrm flipH="1">
            <a:off x="8549898" y="2908344"/>
            <a:ext cx="3641311"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TextBox 29"/>
          <p:cNvSpPr txBox="1"/>
          <p:nvPr/>
        </p:nvSpPr>
        <p:spPr>
          <a:xfrm flipH="1">
            <a:off x="9128418" y="3053938"/>
            <a:ext cx="1779969"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9" name="Pentagon 31"/>
          <p:cNvSpPr/>
          <p:nvPr/>
        </p:nvSpPr>
        <p:spPr>
          <a:xfrm flipH="1">
            <a:off x="9260171" y="3753246"/>
            <a:ext cx="2950117"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0" name="TextBox 32"/>
          <p:cNvSpPr txBox="1"/>
          <p:nvPr/>
        </p:nvSpPr>
        <p:spPr>
          <a:xfrm flipH="1">
            <a:off x="9749866" y="3898840"/>
            <a:ext cx="1679216"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7" name="Pentagon 34"/>
          <p:cNvSpPr/>
          <p:nvPr/>
        </p:nvSpPr>
        <p:spPr>
          <a:xfrm flipH="1">
            <a:off x="10085614" y="4598146"/>
            <a:ext cx="2105323"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8" name="TextBox 35"/>
          <p:cNvSpPr txBox="1"/>
          <p:nvPr/>
        </p:nvSpPr>
        <p:spPr>
          <a:xfrm flipH="1">
            <a:off x="10571365" y="4743740"/>
            <a:ext cx="161957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graphicFrame>
        <p:nvGraphicFramePr>
          <p:cNvPr id="96" name="Chart 37"/>
          <p:cNvGraphicFramePr/>
          <p:nvPr/>
        </p:nvGraphicFramePr>
        <p:xfrm>
          <a:off x="1042533" y="3963579"/>
          <a:ext cx="7439648" cy="2125415"/>
        </p:xfrm>
        <a:graphic>
          <a:graphicData uri="http://schemas.openxmlformats.org/drawingml/2006/chart">
            <c:chart xmlns:c="http://schemas.openxmlformats.org/drawingml/2006/chart" xmlns:r="http://schemas.openxmlformats.org/officeDocument/2006/relationships" r:id="rId3"/>
          </a:graphicData>
        </a:graphic>
      </p:graphicFrame>
      <p:sp>
        <p:nvSpPr>
          <p:cNvPr id="99" name="矩形 98"/>
          <p:cNvSpPr/>
          <p:nvPr/>
        </p:nvSpPr>
        <p:spPr>
          <a:xfrm>
            <a:off x="1090655" y="1549411"/>
            <a:ext cx="2408127"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添加主要观点</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47"/>
          <p:cNvSpPr>
            <a:spLocks noChangeArrowheads="1"/>
          </p:cNvSpPr>
          <p:nvPr/>
        </p:nvSpPr>
        <p:spPr bwMode="auto">
          <a:xfrm>
            <a:off x="1090654" y="2034570"/>
            <a:ext cx="6252723" cy="170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tx1">
                  <a:lumMod val="65000"/>
                  <a:lumOff val="35000"/>
                </a:schemeClr>
              </a:solidFill>
              <a:sym typeface="微软雅黑" panose="020B0503020204020204" pitchFamily="34" charset="-122"/>
            </a:endParaRPr>
          </a:p>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r>
              <a:rPr lang="en-US" altLang="zh-CN" sz="1400" dirty="0">
                <a:solidFill>
                  <a:schemeClr val="tx1">
                    <a:lumMod val="65000"/>
                    <a:lumOff val="35000"/>
                  </a:schemeClr>
                </a:solidFill>
                <a:sym typeface="微软雅黑" panose="020B0503020204020204" pitchFamily="34" charset="-122"/>
              </a:rPr>
              <a:t>,</a:t>
            </a: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6">
                                            <p:graphicEl>
                                              <a:chart seriesIdx="-3" categoryIdx="-3" bldStep="gridLegend"/>
                                            </p:graphicEl>
                                          </p:spTgt>
                                        </p:tgtEl>
                                        <p:attrNameLst>
                                          <p:attrName>style.visibility</p:attrName>
                                        </p:attrNameLst>
                                      </p:cBhvr>
                                      <p:to>
                                        <p:strVal val="visible"/>
                                      </p:to>
                                    </p:set>
                                    <p:animEffect transition="in" filter="slide(fromLeft)">
                                      <p:cBhvr>
                                        <p:cTn id="7" dur="500"/>
                                        <p:tgtEl>
                                          <p:spTgt spid="96">
                                            <p:graphicEl>
                                              <a:chart seriesIdx="-3" categoryIdx="-3" bldStep="gridLegend"/>
                                            </p:graphicEl>
                                          </p:spTgt>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6">
                                            <p:graphicEl>
                                              <a:chart seriesIdx="0" categoryIdx="-4" bldStep="series"/>
                                            </p:graphicEl>
                                          </p:spTgt>
                                        </p:tgtEl>
                                        <p:attrNameLst>
                                          <p:attrName>style.visibility</p:attrName>
                                        </p:attrNameLst>
                                      </p:cBhvr>
                                      <p:to>
                                        <p:strVal val="visible"/>
                                      </p:to>
                                    </p:set>
                                    <p:animEffect transition="in" filter="slide(fromLeft)">
                                      <p:cBhvr>
                                        <p:cTn id="11" dur="500"/>
                                        <p:tgtEl>
                                          <p:spTgt spid="96">
                                            <p:graphicEl>
                                              <a:chart seriesIdx="0" categoryIdx="-4" bldStep="series"/>
                                            </p:graphicEl>
                                          </p:spTgt>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6">
                                            <p:graphicEl>
                                              <a:chart seriesIdx="1" categoryIdx="-4" bldStep="series"/>
                                            </p:graphicEl>
                                          </p:spTgt>
                                        </p:tgtEl>
                                        <p:attrNameLst>
                                          <p:attrName>style.visibility</p:attrName>
                                        </p:attrNameLst>
                                      </p:cBhvr>
                                      <p:to>
                                        <p:strVal val="visible"/>
                                      </p:to>
                                    </p:set>
                                    <p:animEffect transition="in" filter="slide(fromLeft)">
                                      <p:cBhvr>
                                        <p:cTn id="15" dur="500"/>
                                        <p:tgtEl>
                                          <p:spTgt spid="96">
                                            <p:graphicEl>
                                              <a:chart seriesIdx="1" categoryIdx="-4" bldStep="series"/>
                                            </p:graphicEl>
                                          </p:spTgt>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96">
                                            <p:graphicEl>
                                              <a:chart seriesIdx="2" categoryIdx="-4" bldStep="series"/>
                                            </p:graphicEl>
                                          </p:spTgt>
                                        </p:tgtEl>
                                        <p:attrNameLst>
                                          <p:attrName>style.visibility</p:attrName>
                                        </p:attrNameLst>
                                      </p:cBhvr>
                                      <p:to>
                                        <p:strVal val="visible"/>
                                      </p:to>
                                    </p:set>
                                    <p:animEffect transition="in" filter="slide(fromLeft)">
                                      <p:cBhvr>
                                        <p:cTn id="19" dur="500"/>
                                        <p:tgtEl>
                                          <p:spTgt spid="96">
                                            <p:graphicEl>
                                              <a:chart seriesIdx="2" categoryIdx="-4" bldStep="series"/>
                                            </p:graphicEl>
                                          </p:spTgt>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96">
                                            <p:graphicEl>
                                              <a:chart seriesIdx="3" categoryIdx="-4" bldStep="series"/>
                                            </p:graphicEl>
                                          </p:spTgt>
                                        </p:tgtEl>
                                        <p:attrNameLst>
                                          <p:attrName>style.visibility</p:attrName>
                                        </p:attrNameLst>
                                      </p:cBhvr>
                                      <p:to>
                                        <p:strVal val="visible"/>
                                      </p:to>
                                    </p:set>
                                    <p:animEffect transition="in" filter="slide(fromLeft)">
                                      <p:cBhvr>
                                        <p:cTn id="23" dur="500"/>
                                        <p:tgtEl>
                                          <p:spTgt spid="96">
                                            <p:graphicEl>
                                              <a:chart seriesIdx="3" categoryIdx="-4" bldStep="series"/>
                                            </p:graphicEl>
                                          </p:spTgt>
                                        </p:tgtEl>
                                      </p:cBhvr>
                                    </p:animEffect>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1+#ppt_w/2"/>
                                          </p:val>
                                        </p:tav>
                                        <p:tav tm="100000">
                                          <p:val>
                                            <p:strVal val="#ppt_x"/>
                                          </p:val>
                                        </p:tav>
                                      </p:tavLst>
                                    </p:anim>
                                    <p:anim calcmode="lin" valueType="num">
                                      <p:cBhvr additive="base">
                                        <p:cTn id="28" dur="500" fill="hold"/>
                                        <p:tgtEl>
                                          <p:spTgt spid="9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1+#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additive="base">
                                        <p:cTn id="35" dur="500" fill="hold"/>
                                        <p:tgtEl>
                                          <p:spTgt spid="91"/>
                                        </p:tgtEl>
                                        <p:attrNameLst>
                                          <p:attrName>ppt_x</p:attrName>
                                        </p:attrNameLst>
                                      </p:cBhvr>
                                      <p:tavLst>
                                        <p:tav tm="0">
                                          <p:val>
                                            <p:strVal val="1+#ppt_w/2"/>
                                          </p:val>
                                        </p:tav>
                                        <p:tav tm="100000">
                                          <p:val>
                                            <p:strVal val="#ppt_x"/>
                                          </p:val>
                                        </p:tav>
                                      </p:tavLst>
                                    </p:anim>
                                    <p:anim calcmode="lin" valueType="num">
                                      <p:cBhvr additive="base">
                                        <p:cTn id="36" dur="500" fill="hold"/>
                                        <p:tgtEl>
                                          <p:spTgt spid="9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1+#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1+#ppt_w/2"/>
                                          </p:val>
                                        </p:tav>
                                        <p:tav tm="100000">
                                          <p:val>
                                            <p:strVal val="#ppt_x"/>
                                          </p:val>
                                        </p:tav>
                                      </p:tavLst>
                                    </p:anim>
                                    <p:anim calcmode="lin" valueType="num">
                                      <p:cBhvr additive="base">
                                        <p:cTn id="44" dur="500" fill="hold"/>
                                        <p:tgtEl>
                                          <p:spTgt spid="8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fill="hold"/>
                                        <p:tgtEl>
                                          <p:spTgt spid="90"/>
                                        </p:tgtEl>
                                        <p:attrNameLst>
                                          <p:attrName>ppt_x</p:attrName>
                                        </p:attrNameLst>
                                      </p:cBhvr>
                                      <p:tavLst>
                                        <p:tav tm="0">
                                          <p:val>
                                            <p:strVal val="1+#ppt_w/2"/>
                                          </p:val>
                                        </p:tav>
                                        <p:tav tm="100000">
                                          <p:val>
                                            <p:strVal val="#ppt_x"/>
                                          </p:val>
                                        </p:tav>
                                      </p:tavLst>
                                    </p:anim>
                                    <p:anim calcmode="lin" valueType="num">
                                      <p:cBhvr additive="base">
                                        <p:cTn id="48" dur="500" fill="hold"/>
                                        <p:tgtEl>
                                          <p:spTgt spid="9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500" fill="hold"/>
                                        <p:tgtEl>
                                          <p:spTgt spid="87"/>
                                        </p:tgtEl>
                                        <p:attrNameLst>
                                          <p:attrName>ppt_x</p:attrName>
                                        </p:attrNameLst>
                                      </p:cBhvr>
                                      <p:tavLst>
                                        <p:tav tm="0">
                                          <p:val>
                                            <p:strVal val="1+#ppt_w/2"/>
                                          </p:val>
                                        </p:tav>
                                        <p:tav tm="100000">
                                          <p:val>
                                            <p:strVal val="#ppt_x"/>
                                          </p:val>
                                        </p:tav>
                                      </p:tavLst>
                                    </p:anim>
                                    <p:anim calcmode="lin" valueType="num">
                                      <p:cBhvr additive="base">
                                        <p:cTn id="52" dur="500" fill="hold"/>
                                        <p:tgtEl>
                                          <p:spTgt spid="8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1+#ppt_w/2"/>
                                          </p:val>
                                        </p:tav>
                                        <p:tav tm="100000">
                                          <p:val>
                                            <p:strVal val="#ppt_x"/>
                                          </p:val>
                                        </p:tav>
                                      </p:tavLst>
                                    </p:anim>
                                    <p:anim calcmode="lin" valueType="num">
                                      <p:cBhvr additive="base">
                                        <p:cTn id="56" dur="500" fill="hold"/>
                                        <p:tgtEl>
                                          <p:spTgt spid="88"/>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fade">
                                      <p:cBhvr>
                                        <p:cTn id="60" dur="500"/>
                                        <p:tgtEl>
                                          <p:spTgt spid="99"/>
                                        </p:tgtEl>
                                      </p:cBhvr>
                                    </p:animEffect>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up)">
                                      <p:cBhvr>
                                        <p:cTn id="64" dur="500"/>
                                        <p:tgtEl>
                                          <p:spTgt spid="100"/>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93"/>
                                        </p:tgtEl>
                                      </p:cBhvr>
                                    </p:animEffect>
                                    <p:animScale>
                                      <p:cBhvr>
                                        <p:cTn id="68" dur="250" autoRev="1" fill="hold"/>
                                        <p:tgtEl>
                                          <p:spTgt spid="93"/>
                                        </p:tgtEl>
                                      </p:cBhvr>
                                      <p:by x="105000" y="105000"/>
                                    </p:animScale>
                                  </p:childTnLst>
                                </p:cTn>
                              </p:par>
                              <p:par>
                                <p:cTn id="69" presetID="26" presetClass="emph" presetSubtype="0" fill="hold" grpId="1" nodeType="withEffect">
                                  <p:stCondLst>
                                    <p:cond delay="0"/>
                                  </p:stCondLst>
                                  <p:childTnLst>
                                    <p:animEffect transition="out" filter="fade">
                                      <p:cBhvr>
                                        <p:cTn id="70" dur="500" tmFilter="0, 0; .2, .5; .8, .5; 1, 0"/>
                                        <p:tgtEl>
                                          <p:spTgt spid="94"/>
                                        </p:tgtEl>
                                      </p:cBhvr>
                                    </p:animEffect>
                                    <p:animScale>
                                      <p:cBhvr>
                                        <p:cTn id="71" dur="250" autoRev="1" fill="hold"/>
                                        <p:tgtEl>
                                          <p:spTgt spid="94"/>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91"/>
                                        </p:tgtEl>
                                      </p:cBhvr>
                                    </p:animEffect>
                                    <p:animScale>
                                      <p:cBhvr>
                                        <p:cTn id="74" dur="250" autoRev="1" fill="hold"/>
                                        <p:tgtEl>
                                          <p:spTgt spid="91"/>
                                        </p:tgtEl>
                                      </p:cBhvr>
                                      <p:by x="105000" y="105000"/>
                                    </p:animScale>
                                  </p:childTnLst>
                                </p:cTn>
                              </p:par>
                              <p:par>
                                <p:cTn id="75" presetID="26" presetClass="emph" presetSubtype="0" fill="hold" grpId="1" nodeType="withEffect">
                                  <p:stCondLst>
                                    <p:cond delay="500"/>
                                  </p:stCondLst>
                                  <p:childTnLst>
                                    <p:animEffect transition="out" filter="fade">
                                      <p:cBhvr>
                                        <p:cTn id="76" dur="500" tmFilter="0, 0; .2, .5; .8, .5; 1, 0"/>
                                        <p:tgtEl>
                                          <p:spTgt spid="92"/>
                                        </p:tgtEl>
                                      </p:cBhvr>
                                    </p:animEffect>
                                    <p:animScale>
                                      <p:cBhvr>
                                        <p:cTn id="77" dur="250" autoRev="1" fill="hold"/>
                                        <p:tgtEl>
                                          <p:spTgt spid="92"/>
                                        </p:tgtEl>
                                      </p:cBhvr>
                                      <p:by x="105000" y="105000"/>
                                    </p:animScale>
                                  </p:childTnLst>
                                </p:cTn>
                              </p:par>
                              <p:par>
                                <p:cTn id="78" presetID="26" presetClass="emph" presetSubtype="0" fill="hold" grpId="1" nodeType="withEffect">
                                  <p:stCondLst>
                                    <p:cond delay="250"/>
                                  </p:stCondLst>
                                  <p:childTnLst>
                                    <p:animEffect transition="out" filter="fade">
                                      <p:cBhvr>
                                        <p:cTn id="79" dur="500" tmFilter="0, 0; .2, .5; .8, .5; 1, 0"/>
                                        <p:tgtEl>
                                          <p:spTgt spid="89"/>
                                        </p:tgtEl>
                                      </p:cBhvr>
                                    </p:animEffect>
                                    <p:animScale>
                                      <p:cBhvr>
                                        <p:cTn id="80" dur="250" autoRev="1" fill="hold"/>
                                        <p:tgtEl>
                                          <p:spTgt spid="89"/>
                                        </p:tgtEl>
                                      </p:cBhvr>
                                      <p:by x="105000" y="105000"/>
                                    </p:animScale>
                                  </p:childTnLst>
                                </p:cTn>
                              </p:par>
                              <p:par>
                                <p:cTn id="81" presetID="26" presetClass="emph" presetSubtype="0" fill="hold" grpId="1" nodeType="withEffect">
                                  <p:stCondLst>
                                    <p:cond delay="250"/>
                                  </p:stCondLst>
                                  <p:childTnLst>
                                    <p:animEffect transition="out" filter="fade">
                                      <p:cBhvr>
                                        <p:cTn id="82" dur="500" tmFilter="0, 0; .2, .5; .8, .5; 1, 0"/>
                                        <p:tgtEl>
                                          <p:spTgt spid="90"/>
                                        </p:tgtEl>
                                      </p:cBhvr>
                                    </p:animEffect>
                                    <p:animScale>
                                      <p:cBhvr>
                                        <p:cTn id="83" dur="250" autoRev="1" fill="hold"/>
                                        <p:tgtEl>
                                          <p:spTgt spid="90"/>
                                        </p:tgtEl>
                                      </p:cBhvr>
                                      <p:by x="105000" y="105000"/>
                                    </p:animScale>
                                  </p:childTnLst>
                                </p:cTn>
                              </p:par>
                              <p:par>
                                <p:cTn id="84" presetID="26" presetClass="emph" presetSubtype="0" fill="hold" grpId="1" nodeType="withEffect">
                                  <p:stCondLst>
                                    <p:cond delay="750"/>
                                  </p:stCondLst>
                                  <p:childTnLst>
                                    <p:animEffect transition="out" filter="fade">
                                      <p:cBhvr>
                                        <p:cTn id="85" dur="500" tmFilter="0, 0; .2, .5; .8, .5; 1, 0"/>
                                        <p:tgtEl>
                                          <p:spTgt spid="87"/>
                                        </p:tgtEl>
                                      </p:cBhvr>
                                    </p:animEffect>
                                    <p:animScale>
                                      <p:cBhvr>
                                        <p:cTn id="86" dur="250" autoRev="1" fill="hold"/>
                                        <p:tgtEl>
                                          <p:spTgt spid="87"/>
                                        </p:tgtEl>
                                      </p:cBhvr>
                                      <p:by x="105000" y="105000"/>
                                    </p:animScale>
                                  </p:childTnLst>
                                </p:cTn>
                              </p:par>
                              <p:par>
                                <p:cTn id="87" presetID="26" presetClass="emph" presetSubtype="0" fill="hold" grpId="1" nodeType="withEffect">
                                  <p:stCondLst>
                                    <p:cond delay="750"/>
                                  </p:stCondLst>
                                  <p:childTnLst>
                                    <p:animEffect transition="out" filter="fade">
                                      <p:cBhvr>
                                        <p:cTn id="88" dur="500" tmFilter="0, 0; .2, .5; .8, .5; 1, 0"/>
                                        <p:tgtEl>
                                          <p:spTgt spid="88"/>
                                        </p:tgtEl>
                                      </p:cBhvr>
                                    </p:animEffect>
                                    <p:animScale>
                                      <p:cBhvr>
                                        <p:cTn id="89" dur="250" autoRev="1" fill="hold"/>
                                        <p:tgtEl>
                                          <p:spTgt spid="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4" grpId="0"/>
      <p:bldP spid="94" grpId="1"/>
      <p:bldP spid="91" grpId="0" animBg="1"/>
      <p:bldP spid="91" grpId="1" animBg="1"/>
      <p:bldP spid="92" grpId="0"/>
      <p:bldP spid="92" grpId="1"/>
      <p:bldP spid="89" grpId="0" animBg="1"/>
      <p:bldP spid="89" grpId="1" animBg="1"/>
      <p:bldP spid="90" grpId="0"/>
      <p:bldP spid="90" grpId="1"/>
      <p:bldP spid="87" grpId="0" animBg="1"/>
      <p:bldP spid="87" grpId="1" animBg="1"/>
      <p:bldP spid="88" grpId="0"/>
      <p:bldP spid="88" grpId="1"/>
      <p:bldGraphic spid="96" grpId="0">
        <p:bldSub>
          <a:bldChart bld="series"/>
        </p:bldSub>
      </p:bldGraphic>
      <p:bldP spid="99"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组合 115"/>
          <p:cNvGrpSpPr/>
          <p:nvPr/>
        </p:nvGrpSpPr>
        <p:grpSpPr>
          <a:xfrm>
            <a:off x="1104096" y="1496012"/>
            <a:ext cx="9843687" cy="4525277"/>
            <a:chOff x="3638900" y="1061887"/>
            <a:chExt cx="6876290" cy="3160712"/>
          </a:xfrm>
          <a:solidFill>
            <a:schemeClr val="bg1">
              <a:lumMod val="65000"/>
            </a:schemeClr>
          </a:solidFill>
        </p:grpSpPr>
        <p:sp>
          <p:nvSpPr>
            <p:cNvPr id="117" name="Freeform 6"/>
            <p:cNvSpPr/>
            <p:nvPr/>
          </p:nvSpPr>
          <p:spPr bwMode="auto">
            <a:xfrm>
              <a:off x="5056538" y="1161182"/>
              <a:ext cx="47625" cy="25400"/>
            </a:xfrm>
            <a:custGeom>
              <a:avLst/>
              <a:gdLst>
                <a:gd name="T0" fmla="*/ 14 w 13"/>
                <a:gd name="T1" fmla="*/ 2 h 7"/>
                <a:gd name="T2" fmla="*/ 16 w 13"/>
                <a:gd name="T3" fmla="*/ 5 h 7"/>
                <a:gd name="T4" fmla="*/ 23 w 13"/>
                <a:gd name="T5" fmla="*/ 14 h 7"/>
                <a:gd name="T6" fmla="*/ 9 w 13"/>
                <a:gd name="T7" fmla="*/ 9 h 7"/>
                <a:gd name="T8" fmla="*/ 14 w 13"/>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7">
                  <a:moveTo>
                    <a:pt x="6" y="1"/>
                  </a:moveTo>
                  <a:cubicBezTo>
                    <a:pt x="7" y="0"/>
                    <a:pt x="7" y="1"/>
                    <a:pt x="7" y="2"/>
                  </a:cubicBezTo>
                  <a:cubicBezTo>
                    <a:pt x="8" y="4"/>
                    <a:pt x="13" y="4"/>
                    <a:pt x="10" y="6"/>
                  </a:cubicBezTo>
                  <a:cubicBezTo>
                    <a:pt x="6" y="7"/>
                    <a:pt x="8" y="2"/>
                    <a:pt x="4" y="4"/>
                  </a:cubicBezTo>
                  <a:cubicBezTo>
                    <a:pt x="0" y="2"/>
                    <a:pt x="9" y="4"/>
                    <a:pt x="6"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18" name="Freeform 7"/>
            <p:cNvSpPr/>
            <p:nvPr/>
          </p:nvSpPr>
          <p:spPr bwMode="auto">
            <a:xfrm>
              <a:off x="5728050" y="1161182"/>
              <a:ext cx="93663" cy="47625"/>
            </a:xfrm>
            <a:custGeom>
              <a:avLst/>
              <a:gdLst>
                <a:gd name="T0" fmla="*/ 57 w 25"/>
                <a:gd name="T1" fmla="*/ 23 h 13"/>
                <a:gd name="T2" fmla="*/ 33 w 25"/>
                <a:gd name="T3" fmla="*/ 28 h 13"/>
                <a:gd name="T4" fmla="*/ 7 w 25"/>
                <a:gd name="T5" fmla="*/ 28 h 13"/>
                <a:gd name="T6" fmla="*/ 0 w 25"/>
                <a:gd name="T7" fmla="*/ 23 h 13"/>
                <a:gd name="T8" fmla="*/ 45 w 25"/>
                <a:gd name="T9" fmla="*/ 2 h 13"/>
                <a:gd name="T10" fmla="*/ 54 w 25"/>
                <a:gd name="T11" fmla="*/ 7 h 13"/>
                <a:gd name="T12" fmla="*/ 47 w 25"/>
                <a:gd name="T13" fmla="*/ 9 h 13"/>
                <a:gd name="T14" fmla="*/ 57 w 25"/>
                <a:gd name="T15" fmla="*/ 23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24" y="10"/>
                  </a:moveTo>
                  <a:cubicBezTo>
                    <a:pt x="20" y="10"/>
                    <a:pt x="15" y="9"/>
                    <a:pt x="14" y="12"/>
                  </a:cubicBezTo>
                  <a:cubicBezTo>
                    <a:pt x="12" y="11"/>
                    <a:pt x="8" y="13"/>
                    <a:pt x="3" y="12"/>
                  </a:cubicBezTo>
                  <a:cubicBezTo>
                    <a:pt x="3" y="10"/>
                    <a:pt x="2" y="10"/>
                    <a:pt x="0" y="10"/>
                  </a:cubicBezTo>
                  <a:cubicBezTo>
                    <a:pt x="3" y="3"/>
                    <a:pt x="10" y="0"/>
                    <a:pt x="19" y="1"/>
                  </a:cubicBezTo>
                  <a:cubicBezTo>
                    <a:pt x="18" y="4"/>
                    <a:pt x="22" y="2"/>
                    <a:pt x="23" y="3"/>
                  </a:cubicBezTo>
                  <a:cubicBezTo>
                    <a:pt x="23" y="4"/>
                    <a:pt x="20" y="4"/>
                    <a:pt x="20" y="4"/>
                  </a:cubicBezTo>
                  <a:cubicBezTo>
                    <a:pt x="20" y="6"/>
                    <a:pt x="25" y="5"/>
                    <a:pt x="24" y="1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19" name="Freeform 8"/>
            <p:cNvSpPr/>
            <p:nvPr/>
          </p:nvSpPr>
          <p:spPr bwMode="auto">
            <a:xfrm>
              <a:off x="5202588" y="1167532"/>
              <a:ext cx="44450" cy="26987"/>
            </a:xfrm>
            <a:custGeom>
              <a:avLst/>
              <a:gdLst>
                <a:gd name="T0" fmla="*/ 28 w 12"/>
                <a:gd name="T1" fmla="*/ 2 h 7"/>
                <a:gd name="T2" fmla="*/ 26 w 12"/>
                <a:gd name="T3" fmla="*/ 15 h 7"/>
                <a:gd name="T4" fmla="*/ 14 w 12"/>
                <a:gd name="T5" fmla="*/ 17 h 7"/>
                <a:gd name="T6" fmla="*/ 0 w 12"/>
                <a:gd name="T7" fmla="*/ 7 h 7"/>
                <a:gd name="T8" fmla="*/ 16 w 12"/>
                <a:gd name="T9" fmla="*/ 7 h 7"/>
                <a:gd name="T10" fmla="*/ 28 w 12"/>
                <a:gd name="T11" fmla="*/ 2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12" y="1"/>
                  </a:moveTo>
                  <a:cubicBezTo>
                    <a:pt x="11" y="2"/>
                    <a:pt x="11" y="4"/>
                    <a:pt x="11" y="6"/>
                  </a:cubicBezTo>
                  <a:cubicBezTo>
                    <a:pt x="8" y="5"/>
                    <a:pt x="8" y="6"/>
                    <a:pt x="6" y="7"/>
                  </a:cubicBezTo>
                  <a:cubicBezTo>
                    <a:pt x="4" y="6"/>
                    <a:pt x="0" y="7"/>
                    <a:pt x="0" y="3"/>
                  </a:cubicBezTo>
                  <a:cubicBezTo>
                    <a:pt x="4" y="4"/>
                    <a:pt x="5" y="1"/>
                    <a:pt x="7" y="3"/>
                  </a:cubicBezTo>
                  <a:cubicBezTo>
                    <a:pt x="9" y="3"/>
                    <a:pt x="8" y="0"/>
                    <a:pt x="1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0" name="Freeform 9"/>
            <p:cNvSpPr/>
            <p:nvPr/>
          </p:nvSpPr>
          <p:spPr bwMode="auto">
            <a:xfrm>
              <a:off x="4916838" y="1180232"/>
              <a:ext cx="60325" cy="33337"/>
            </a:xfrm>
            <a:custGeom>
              <a:avLst/>
              <a:gdLst>
                <a:gd name="T0" fmla="*/ 36 w 16"/>
                <a:gd name="T1" fmla="*/ 0 h 9"/>
                <a:gd name="T2" fmla="*/ 31 w 16"/>
                <a:gd name="T3" fmla="*/ 9 h 9"/>
                <a:gd name="T4" fmla="*/ 21 w 16"/>
                <a:gd name="T5" fmla="*/ 16 h 9"/>
                <a:gd name="T6" fmla="*/ 17 w 16"/>
                <a:gd name="T7" fmla="*/ 12 h 9"/>
                <a:gd name="T8" fmla="*/ 7 w 16"/>
                <a:gd name="T9" fmla="*/ 14 h 9"/>
                <a:gd name="T10" fmla="*/ 2 w 16"/>
                <a:gd name="T11" fmla="*/ 9 h 9"/>
                <a:gd name="T12" fmla="*/ 17 w 16"/>
                <a:gd name="T13" fmla="*/ 7 h 9"/>
                <a:gd name="T14" fmla="*/ 17 w 16"/>
                <a:gd name="T15" fmla="*/ 2 h 9"/>
                <a:gd name="T16" fmla="*/ 36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9">
                  <a:moveTo>
                    <a:pt x="15" y="0"/>
                  </a:moveTo>
                  <a:cubicBezTo>
                    <a:pt x="16" y="3"/>
                    <a:pt x="13" y="2"/>
                    <a:pt x="13" y="4"/>
                  </a:cubicBezTo>
                  <a:cubicBezTo>
                    <a:pt x="13" y="5"/>
                    <a:pt x="11" y="7"/>
                    <a:pt x="9" y="7"/>
                  </a:cubicBezTo>
                  <a:cubicBezTo>
                    <a:pt x="7" y="9"/>
                    <a:pt x="7" y="5"/>
                    <a:pt x="7" y="5"/>
                  </a:cubicBezTo>
                  <a:cubicBezTo>
                    <a:pt x="6" y="5"/>
                    <a:pt x="5" y="7"/>
                    <a:pt x="3" y="6"/>
                  </a:cubicBezTo>
                  <a:cubicBezTo>
                    <a:pt x="2" y="6"/>
                    <a:pt x="2" y="3"/>
                    <a:pt x="1" y="4"/>
                  </a:cubicBezTo>
                  <a:cubicBezTo>
                    <a:pt x="0" y="1"/>
                    <a:pt x="5" y="4"/>
                    <a:pt x="7" y="3"/>
                  </a:cubicBezTo>
                  <a:cubicBezTo>
                    <a:pt x="7" y="3"/>
                    <a:pt x="7" y="1"/>
                    <a:pt x="7" y="1"/>
                  </a:cubicBezTo>
                  <a:cubicBezTo>
                    <a:pt x="10" y="1"/>
                    <a:pt x="11" y="1"/>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1" name="Freeform 10"/>
            <p:cNvSpPr/>
            <p:nvPr/>
          </p:nvSpPr>
          <p:spPr bwMode="auto">
            <a:xfrm>
              <a:off x="5145438" y="1180232"/>
              <a:ext cx="49213" cy="14287"/>
            </a:xfrm>
            <a:custGeom>
              <a:avLst/>
              <a:gdLst>
                <a:gd name="T0" fmla="*/ 29 w 13"/>
                <a:gd name="T1" fmla="*/ 9 h 4"/>
                <a:gd name="T2" fmla="*/ 5 w 13"/>
                <a:gd name="T3" fmla="*/ 9 h 4"/>
                <a:gd name="T4" fmla="*/ 14 w 13"/>
                <a:gd name="T5" fmla="*/ 0 h 4"/>
                <a:gd name="T6" fmla="*/ 29 w 13"/>
                <a:gd name="T7" fmla="*/ 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4">
                  <a:moveTo>
                    <a:pt x="12" y="4"/>
                  </a:moveTo>
                  <a:cubicBezTo>
                    <a:pt x="8" y="4"/>
                    <a:pt x="5" y="4"/>
                    <a:pt x="2" y="4"/>
                  </a:cubicBezTo>
                  <a:cubicBezTo>
                    <a:pt x="0" y="0"/>
                    <a:pt x="6" y="3"/>
                    <a:pt x="6" y="0"/>
                  </a:cubicBezTo>
                  <a:cubicBezTo>
                    <a:pt x="7" y="3"/>
                    <a:pt x="13"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2" name="Freeform 11"/>
            <p:cNvSpPr/>
            <p:nvPr/>
          </p:nvSpPr>
          <p:spPr bwMode="auto">
            <a:xfrm>
              <a:off x="5078763" y="1197694"/>
              <a:ext cx="55563" cy="19050"/>
            </a:xfrm>
            <a:custGeom>
              <a:avLst/>
              <a:gdLst>
                <a:gd name="T0" fmla="*/ 26 w 15"/>
                <a:gd name="T1" fmla="*/ 0 h 5"/>
                <a:gd name="T2" fmla="*/ 26 w 15"/>
                <a:gd name="T3" fmla="*/ 12 h 5"/>
                <a:gd name="T4" fmla="*/ 0 w 15"/>
                <a:gd name="T5" fmla="*/ 7 h 5"/>
                <a:gd name="T6" fmla="*/ 26 w 15"/>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5">
                  <a:moveTo>
                    <a:pt x="11" y="0"/>
                  </a:moveTo>
                  <a:cubicBezTo>
                    <a:pt x="15" y="2"/>
                    <a:pt x="11" y="1"/>
                    <a:pt x="11" y="5"/>
                  </a:cubicBezTo>
                  <a:cubicBezTo>
                    <a:pt x="7" y="4"/>
                    <a:pt x="2" y="5"/>
                    <a:pt x="0" y="3"/>
                  </a:cubicBezTo>
                  <a:cubicBezTo>
                    <a:pt x="2" y="1"/>
                    <a:pt x="9" y="2"/>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3" name="Freeform 12"/>
            <p:cNvSpPr/>
            <p:nvPr/>
          </p:nvSpPr>
          <p:spPr bwMode="auto">
            <a:xfrm>
              <a:off x="8935627" y="1219049"/>
              <a:ext cx="26988" cy="15875"/>
            </a:xfrm>
            <a:custGeom>
              <a:avLst/>
              <a:gdLst>
                <a:gd name="T0" fmla="*/ 0 w 7"/>
                <a:gd name="T1" fmla="*/ 0 h 4"/>
                <a:gd name="T2" fmla="*/ 15 w 7"/>
                <a:gd name="T3" fmla="*/ 10 h 4"/>
                <a:gd name="T4" fmla="*/ 0 w 7"/>
                <a:gd name="T5" fmla="*/ 0 h 4"/>
                <a:gd name="T6" fmla="*/ 0 60000 65536"/>
                <a:gd name="T7" fmla="*/ 0 60000 65536"/>
                <a:gd name="T8" fmla="*/ 0 60000 65536"/>
              </a:gdLst>
              <a:ahLst/>
              <a:cxnLst>
                <a:cxn ang="T6">
                  <a:pos x="T0" y="T1"/>
                </a:cxn>
                <a:cxn ang="T7">
                  <a:pos x="T2" y="T3"/>
                </a:cxn>
                <a:cxn ang="T8">
                  <a:pos x="T4" y="T5"/>
                </a:cxn>
              </a:cxnLst>
              <a:rect l="0" t="0" r="r" b="b"/>
              <a:pathLst>
                <a:path w="7" h="4">
                  <a:moveTo>
                    <a:pt x="0" y="0"/>
                  </a:moveTo>
                  <a:cubicBezTo>
                    <a:pt x="4" y="0"/>
                    <a:pt x="7" y="0"/>
                    <a:pt x="6" y="4"/>
                  </a:cubicBezTo>
                  <a:cubicBezTo>
                    <a:pt x="5" y="3"/>
                    <a:pt x="0" y="3"/>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4" name="Freeform 13"/>
            <p:cNvSpPr/>
            <p:nvPr/>
          </p:nvSpPr>
          <p:spPr bwMode="auto">
            <a:xfrm>
              <a:off x="5761388" y="1213569"/>
              <a:ext cx="101600" cy="52387"/>
            </a:xfrm>
            <a:custGeom>
              <a:avLst/>
              <a:gdLst>
                <a:gd name="T0" fmla="*/ 57 w 27"/>
                <a:gd name="T1" fmla="*/ 7 h 14"/>
                <a:gd name="T2" fmla="*/ 64 w 27"/>
                <a:gd name="T3" fmla="*/ 21 h 14"/>
                <a:gd name="T4" fmla="*/ 36 w 27"/>
                <a:gd name="T5" fmla="*/ 28 h 14"/>
                <a:gd name="T6" fmla="*/ 28 w 27"/>
                <a:gd name="T7" fmla="*/ 26 h 14"/>
                <a:gd name="T8" fmla="*/ 19 w 27"/>
                <a:gd name="T9" fmla="*/ 26 h 14"/>
                <a:gd name="T10" fmla="*/ 19 w 27"/>
                <a:gd name="T11" fmla="*/ 21 h 14"/>
                <a:gd name="T12" fmla="*/ 9 w 27"/>
                <a:gd name="T13" fmla="*/ 24 h 14"/>
                <a:gd name="T14" fmla="*/ 12 w 27"/>
                <a:gd name="T15" fmla="*/ 19 h 14"/>
                <a:gd name="T16" fmla="*/ 2 w 27"/>
                <a:gd name="T17" fmla="*/ 17 h 14"/>
                <a:gd name="T18" fmla="*/ 7 w 27"/>
                <a:gd name="T19" fmla="*/ 9 h 14"/>
                <a:gd name="T20" fmla="*/ 17 w 27"/>
                <a:gd name="T21" fmla="*/ 5 h 14"/>
                <a:gd name="T22" fmla="*/ 40 w 27"/>
                <a:gd name="T23" fmla="*/ 2 h 14"/>
                <a:gd name="T24" fmla="*/ 40 w 27"/>
                <a:gd name="T25" fmla="*/ 7 h 14"/>
                <a:gd name="T26" fmla="*/ 57 w 27"/>
                <a:gd name="T27" fmla="*/ 7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 h="14">
                  <a:moveTo>
                    <a:pt x="24" y="3"/>
                  </a:moveTo>
                  <a:cubicBezTo>
                    <a:pt x="23" y="7"/>
                    <a:pt x="20" y="9"/>
                    <a:pt x="27" y="9"/>
                  </a:cubicBezTo>
                  <a:cubicBezTo>
                    <a:pt x="27" y="14"/>
                    <a:pt x="19" y="13"/>
                    <a:pt x="15" y="12"/>
                  </a:cubicBezTo>
                  <a:cubicBezTo>
                    <a:pt x="13" y="12"/>
                    <a:pt x="13" y="12"/>
                    <a:pt x="12" y="11"/>
                  </a:cubicBezTo>
                  <a:cubicBezTo>
                    <a:pt x="10" y="9"/>
                    <a:pt x="11" y="13"/>
                    <a:pt x="8" y="11"/>
                  </a:cubicBezTo>
                  <a:cubicBezTo>
                    <a:pt x="7" y="11"/>
                    <a:pt x="8" y="9"/>
                    <a:pt x="8" y="9"/>
                  </a:cubicBezTo>
                  <a:cubicBezTo>
                    <a:pt x="7" y="9"/>
                    <a:pt x="6" y="11"/>
                    <a:pt x="4" y="10"/>
                  </a:cubicBezTo>
                  <a:cubicBezTo>
                    <a:pt x="4" y="10"/>
                    <a:pt x="6" y="8"/>
                    <a:pt x="5" y="8"/>
                  </a:cubicBezTo>
                  <a:cubicBezTo>
                    <a:pt x="5" y="7"/>
                    <a:pt x="0" y="9"/>
                    <a:pt x="1" y="7"/>
                  </a:cubicBezTo>
                  <a:cubicBezTo>
                    <a:pt x="0" y="4"/>
                    <a:pt x="2" y="5"/>
                    <a:pt x="3" y="4"/>
                  </a:cubicBezTo>
                  <a:cubicBezTo>
                    <a:pt x="5" y="3"/>
                    <a:pt x="4" y="2"/>
                    <a:pt x="7" y="2"/>
                  </a:cubicBezTo>
                  <a:cubicBezTo>
                    <a:pt x="7" y="2"/>
                    <a:pt x="13" y="0"/>
                    <a:pt x="17" y="1"/>
                  </a:cubicBezTo>
                  <a:cubicBezTo>
                    <a:pt x="17" y="1"/>
                    <a:pt x="17" y="3"/>
                    <a:pt x="17" y="3"/>
                  </a:cubicBezTo>
                  <a:cubicBezTo>
                    <a:pt x="19" y="4"/>
                    <a:pt x="23" y="2"/>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5" name="Freeform 14"/>
            <p:cNvSpPr/>
            <p:nvPr/>
          </p:nvSpPr>
          <p:spPr bwMode="auto">
            <a:xfrm>
              <a:off x="5720113" y="1213569"/>
              <a:ext cx="41275" cy="25400"/>
            </a:xfrm>
            <a:custGeom>
              <a:avLst/>
              <a:gdLst>
                <a:gd name="T0" fmla="*/ 26 w 11"/>
                <a:gd name="T1" fmla="*/ 9 h 7"/>
                <a:gd name="T2" fmla="*/ 17 w 11"/>
                <a:gd name="T3" fmla="*/ 9 h 7"/>
                <a:gd name="T4" fmla="*/ 14 w 11"/>
                <a:gd name="T5" fmla="*/ 16 h 7"/>
                <a:gd name="T6" fmla="*/ 0 w 11"/>
                <a:gd name="T7" fmla="*/ 9 h 7"/>
                <a:gd name="T8" fmla="*/ 26 w 11"/>
                <a:gd name="T9" fmla="*/ 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11" y="4"/>
                  </a:moveTo>
                  <a:cubicBezTo>
                    <a:pt x="10" y="6"/>
                    <a:pt x="8" y="4"/>
                    <a:pt x="7" y="4"/>
                  </a:cubicBezTo>
                  <a:cubicBezTo>
                    <a:pt x="6" y="4"/>
                    <a:pt x="6" y="6"/>
                    <a:pt x="6" y="7"/>
                  </a:cubicBezTo>
                  <a:cubicBezTo>
                    <a:pt x="2" y="7"/>
                    <a:pt x="4" y="3"/>
                    <a:pt x="0" y="4"/>
                  </a:cubicBezTo>
                  <a:cubicBezTo>
                    <a:pt x="2" y="0"/>
                    <a:pt x="7" y="3"/>
                    <a:pt x="11"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6" name="Freeform 15"/>
            <p:cNvSpPr/>
            <p:nvPr/>
          </p:nvSpPr>
          <p:spPr bwMode="auto">
            <a:xfrm>
              <a:off x="8846727" y="1246037"/>
              <a:ext cx="104775" cy="60325"/>
            </a:xfrm>
            <a:custGeom>
              <a:avLst/>
              <a:gdLst>
                <a:gd name="T0" fmla="*/ 47 w 28"/>
                <a:gd name="T1" fmla="*/ 10 h 16"/>
                <a:gd name="T2" fmla="*/ 54 w 28"/>
                <a:gd name="T3" fmla="*/ 21 h 16"/>
                <a:gd name="T4" fmla="*/ 64 w 28"/>
                <a:gd name="T5" fmla="*/ 36 h 16"/>
                <a:gd name="T6" fmla="*/ 54 w 28"/>
                <a:gd name="T7" fmla="*/ 36 h 16"/>
                <a:gd name="T8" fmla="*/ 54 w 28"/>
                <a:gd name="T9" fmla="*/ 31 h 16"/>
                <a:gd name="T10" fmla="*/ 50 w 28"/>
                <a:gd name="T11" fmla="*/ 29 h 16"/>
                <a:gd name="T12" fmla="*/ 14 w 28"/>
                <a:gd name="T13" fmla="*/ 24 h 16"/>
                <a:gd name="T14" fmla="*/ 21 w 28"/>
                <a:gd name="T15" fmla="*/ 19 h 16"/>
                <a:gd name="T16" fmla="*/ 17 w 28"/>
                <a:gd name="T17" fmla="*/ 14 h 16"/>
                <a:gd name="T18" fmla="*/ 0 w 28"/>
                <a:gd name="T19" fmla="*/ 5 h 16"/>
                <a:gd name="T20" fmla="*/ 21 w 28"/>
                <a:gd name="T21" fmla="*/ 5 h 16"/>
                <a:gd name="T22" fmla="*/ 26 w 28"/>
                <a:gd name="T23" fmla="*/ 10 h 16"/>
                <a:gd name="T24" fmla="*/ 38 w 28"/>
                <a:gd name="T25" fmla="*/ 10 h 16"/>
                <a:gd name="T26" fmla="*/ 47 w 28"/>
                <a:gd name="T27" fmla="*/ 1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16">
                  <a:moveTo>
                    <a:pt x="20" y="4"/>
                  </a:moveTo>
                  <a:cubicBezTo>
                    <a:pt x="21" y="6"/>
                    <a:pt x="22" y="7"/>
                    <a:pt x="23" y="9"/>
                  </a:cubicBezTo>
                  <a:cubicBezTo>
                    <a:pt x="24" y="11"/>
                    <a:pt x="28" y="12"/>
                    <a:pt x="27" y="15"/>
                  </a:cubicBezTo>
                  <a:cubicBezTo>
                    <a:pt x="26" y="15"/>
                    <a:pt x="24" y="16"/>
                    <a:pt x="23" y="15"/>
                  </a:cubicBezTo>
                  <a:cubicBezTo>
                    <a:pt x="23" y="15"/>
                    <a:pt x="24" y="13"/>
                    <a:pt x="23" y="13"/>
                  </a:cubicBezTo>
                  <a:cubicBezTo>
                    <a:pt x="23" y="12"/>
                    <a:pt x="20" y="15"/>
                    <a:pt x="21" y="12"/>
                  </a:cubicBezTo>
                  <a:cubicBezTo>
                    <a:pt x="14" y="11"/>
                    <a:pt x="9" y="11"/>
                    <a:pt x="6" y="10"/>
                  </a:cubicBezTo>
                  <a:cubicBezTo>
                    <a:pt x="5" y="8"/>
                    <a:pt x="7" y="8"/>
                    <a:pt x="9" y="8"/>
                  </a:cubicBezTo>
                  <a:cubicBezTo>
                    <a:pt x="9" y="7"/>
                    <a:pt x="7" y="7"/>
                    <a:pt x="7" y="6"/>
                  </a:cubicBezTo>
                  <a:cubicBezTo>
                    <a:pt x="2" y="4"/>
                    <a:pt x="0" y="7"/>
                    <a:pt x="0" y="2"/>
                  </a:cubicBezTo>
                  <a:cubicBezTo>
                    <a:pt x="2" y="0"/>
                    <a:pt x="6" y="1"/>
                    <a:pt x="9" y="2"/>
                  </a:cubicBezTo>
                  <a:cubicBezTo>
                    <a:pt x="11" y="3"/>
                    <a:pt x="11" y="2"/>
                    <a:pt x="11" y="4"/>
                  </a:cubicBezTo>
                  <a:cubicBezTo>
                    <a:pt x="13" y="6"/>
                    <a:pt x="16" y="1"/>
                    <a:pt x="16" y="4"/>
                  </a:cubicBezTo>
                  <a:cubicBezTo>
                    <a:pt x="16" y="6"/>
                    <a:pt x="20" y="6"/>
                    <a:pt x="2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7" name="Freeform 16"/>
            <p:cNvSpPr/>
            <p:nvPr/>
          </p:nvSpPr>
          <p:spPr bwMode="auto">
            <a:xfrm>
              <a:off x="5866163" y="1246907"/>
              <a:ext cx="104775" cy="52387"/>
            </a:xfrm>
            <a:custGeom>
              <a:avLst/>
              <a:gdLst>
                <a:gd name="T0" fmla="*/ 28 w 28"/>
                <a:gd name="T1" fmla="*/ 0 h 14"/>
                <a:gd name="T2" fmla="*/ 38 w 28"/>
                <a:gd name="T3" fmla="*/ 7 h 14"/>
                <a:gd name="T4" fmla="*/ 40 w 28"/>
                <a:gd name="T5" fmla="*/ 2 h 14"/>
                <a:gd name="T6" fmla="*/ 47 w 28"/>
                <a:gd name="T7" fmla="*/ 7 h 14"/>
                <a:gd name="T8" fmla="*/ 52 w 28"/>
                <a:gd name="T9" fmla="*/ 7 h 14"/>
                <a:gd name="T10" fmla="*/ 52 w 28"/>
                <a:gd name="T11" fmla="*/ 12 h 14"/>
                <a:gd name="T12" fmla="*/ 64 w 28"/>
                <a:gd name="T13" fmla="*/ 14 h 14"/>
                <a:gd name="T14" fmla="*/ 45 w 28"/>
                <a:gd name="T15" fmla="*/ 19 h 14"/>
                <a:gd name="T16" fmla="*/ 40 w 28"/>
                <a:gd name="T17" fmla="*/ 26 h 14"/>
                <a:gd name="T18" fmla="*/ 17 w 28"/>
                <a:gd name="T19" fmla="*/ 26 h 14"/>
                <a:gd name="T20" fmla="*/ 14 w 28"/>
                <a:gd name="T21" fmla="*/ 31 h 14"/>
                <a:gd name="T22" fmla="*/ 2 w 28"/>
                <a:gd name="T23" fmla="*/ 28 h 14"/>
                <a:gd name="T24" fmla="*/ 2 w 28"/>
                <a:gd name="T25" fmla="*/ 19 h 14"/>
                <a:gd name="T26" fmla="*/ 7 w 28"/>
                <a:gd name="T27" fmla="*/ 19 h 14"/>
                <a:gd name="T28" fmla="*/ 9 w 28"/>
                <a:gd name="T29" fmla="*/ 12 h 14"/>
                <a:gd name="T30" fmla="*/ 17 w 28"/>
                <a:gd name="T31" fmla="*/ 12 h 14"/>
                <a:gd name="T32" fmla="*/ 28 w 28"/>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14">
                  <a:moveTo>
                    <a:pt x="12" y="0"/>
                  </a:moveTo>
                  <a:cubicBezTo>
                    <a:pt x="12" y="2"/>
                    <a:pt x="17" y="0"/>
                    <a:pt x="16" y="3"/>
                  </a:cubicBezTo>
                  <a:cubicBezTo>
                    <a:pt x="17" y="4"/>
                    <a:pt x="17" y="1"/>
                    <a:pt x="17" y="1"/>
                  </a:cubicBezTo>
                  <a:cubicBezTo>
                    <a:pt x="19" y="1"/>
                    <a:pt x="19" y="3"/>
                    <a:pt x="20" y="3"/>
                  </a:cubicBezTo>
                  <a:cubicBezTo>
                    <a:pt x="20" y="4"/>
                    <a:pt x="22" y="3"/>
                    <a:pt x="22" y="3"/>
                  </a:cubicBezTo>
                  <a:cubicBezTo>
                    <a:pt x="22" y="4"/>
                    <a:pt x="22" y="5"/>
                    <a:pt x="22" y="5"/>
                  </a:cubicBezTo>
                  <a:cubicBezTo>
                    <a:pt x="24" y="5"/>
                    <a:pt x="27" y="4"/>
                    <a:pt x="27" y="6"/>
                  </a:cubicBezTo>
                  <a:cubicBezTo>
                    <a:pt x="28" y="10"/>
                    <a:pt x="21" y="7"/>
                    <a:pt x="19" y="8"/>
                  </a:cubicBezTo>
                  <a:cubicBezTo>
                    <a:pt x="17" y="8"/>
                    <a:pt x="18" y="10"/>
                    <a:pt x="17" y="11"/>
                  </a:cubicBezTo>
                  <a:cubicBezTo>
                    <a:pt x="15" y="12"/>
                    <a:pt x="8" y="11"/>
                    <a:pt x="7" y="11"/>
                  </a:cubicBezTo>
                  <a:cubicBezTo>
                    <a:pt x="6" y="11"/>
                    <a:pt x="6" y="12"/>
                    <a:pt x="6" y="13"/>
                  </a:cubicBezTo>
                  <a:cubicBezTo>
                    <a:pt x="3" y="11"/>
                    <a:pt x="3" y="14"/>
                    <a:pt x="1" y="12"/>
                  </a:cubicBezTo>
                  <a:cubicBezTo>
                    <a:pt x="1" y="11"/>
                    <a:pt x="0" y="9"/>
                    <a:pt x="1" y="8"/>
                  </a:cubicBezTo>
                  <a:cubicBezTo>
                    <a:pt x="1" y="8"/>
                    <a:pt x="3" y="9"/>
                    <a:pt x="3" y="8"/>
                  </a:cubicBezTo>
                  <a:cubicBezTo>
                    <a:pt x="4" y="7"/>
                    <a:pt x="4" y="5"/>
                    <a:pt x="4" y="5"/>
                  </a:cubicBezTo>
                  <a:cubicBezTo>
                    <a:pt x="5" y="4"/>
                    <a:pt x="6" y="5"/>
                    <a:pt x="7" y="5"/>
                  </a:cubicBezTo>
                  <a:cubicBezTo>
                    <a:pt x="8" y="3"/>
                    <a:pt x="10" y="2"/>
                    <a:pt x="1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8" name="Freeform 17"/>
            <p:cNvSpPr/>
            <p:nvPr/>
          </p:nvSpPr>
          <p:spPr bwMode="auto">
            <a:xfrm>
              <a:off x="8662577" y="1287312"/>
              <a:ext cx="19050" cy="30162"/>
            </a:xfrm>
            <a:custGeom>
              <a:avLst/>
              <a:gdLst>
                <a:gd name="T0" fmla="*/ 12 w 5"/>
                <a:gd name="T1" fmla="*/ 10 h 8"/>
                <a:gd name="T2" fmla="*/ 12 w 5"/>
                <a:gd name="T3" fmla="*/ 10 h 8"/>
                <a:gd name="T4" fmla="*/ 0 60000 65536"/>
                <a:gd name="T5" fmla="*/ 0 60000 65536"/>
              </a:gdLst>
              <a:ahLst/>
              <a:cxnLst>
                <a:cxn ang="T4">
                  <a:pos x="T0" y="T1"/>
                </a:cxn>
                <a:cxn ang="T5">
                  <a:pos x="T2" y="T3"/>
                </a:cxn>
              </a:cxnLst>
              <a:rect l="0" t="0" r="r" b="b"/>
              <a:pathLst>
                <a:path w="5" h="8">
                  <a:moveTo>
                    <a:pt x="5" y="4"/>
                  </a:moveTo>
                  <a:cubicBezTo>
                    <a:pt x="2" y="8"/>
                    <a:pt x="0" y="0"/>
                    <a:pt x="5"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29" name="Freeform 18"/>
            <p:cNvSpPr/>
            <p:nvPr/>
          </p:nvSpPr>
          <p:spPr bwMode="auto">
            <a:xfrm>
              <a:off x="8703852" y="1290487"/>
              <a:ext cx="55563" cy="38100"/>
            </a:xfrm>
            <a:custGeom>
              <a:avLst/>
              <a:gdLst>
                <a:gd name="T0" fmla="*/ 33 w 15"/>
                <a:gd name="T1" fmla="*/ 7 h 10"/>
                <a:gd name="T2" fmla="*/ 9 w 15"/>
                <a:gd name="T3" fmla="*/ 22 h 10"/>
                <a:gd name="T4" fmla="*/ 0 w 15"/>
                <a:gd name="T5" fmla="*/ 12 h 10"/>
                <a:gd name="T6" fmla="*/ 16 w 15"/>
                <a:gd name="T7" fmla="*/ 7 h 10"/>
                <a:gd name="T8" fmla="*/ 33 w 15"/>
                <a:gd name="T9" fmla="*/ 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0">
                  <a:moveTo>
                    <a:pt x="14" y="3"/>
                  </a:moveTo>
                  <a:cubicBezTo>
                    <a:pt x="15" y="10"/>
                    <a:pt x="6" y="6"/>
                    <a:pt x="4" y="9"/>
                  </a:cubicBezTo>
                  <a:cubicBezTo>
                    <a:pt x="1" y="9"/>
                    <a:pt x="3" y="5"/>
                    <a:pt x="0" y="5"/>
                  </a:cubicBezTo>
                  <a:cubicBezTo>
                    <a:pt x="0" y="2"/>
                    <a:pt x="7" y="7"/>
                    <a:pt x="7" y="3"/>
                  </a:cubicBezTo>
                  <a:cubicBezTo>
                    <a:pt x="7" y="0"/>
                    <a:pt x="10" y="4"/>
                    <a:pt x="1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0" name="Freeform 19"/>
            <p:cNvSpPr/>
            <p:nvPr/>
          </p:nvSpPr>
          <p:spPr bwMode="auto">
            <a:xfrm>
              <a:off x="9018177" y="1298424"/>
              <a:ext cx="49213" cy="25400"/>
            </a:xfrm>
            <a:custGeom>
              <a:avLst/>
              <a:gdLst>
                <a:gd name="T0" fmla="*/ 26 w 13"/>
                <a:gd name="T1" fmla="*/ 5 h 7"/>
                <a:gd name="T2" fmla="*/ 26 w 13"/>
                <a:gd name="T3" fmla="*/ 11 h 7"/>
                <a:gd name="T4" fmla="*/ 19 w 13"/>
                <a:gd name="T5" fmla="*/ 14 h 7"/>
                <a:gd name="T6" fmla="*/ 17 w 13"/>
                <a:gd name="T7" fmla="*/ 16 h 7"/>
                <a:gd name="T8" fmla="*/ 7 w 13"/>
                <a:gd name="T9" fmla="*/ 14 h 7"/>
                <a:gd name="T10" fmla="*/ 5 w 13"/>
                <a:gd name="T11" fmla="*/ 16 h 7"/>
                <a:gd name="T12" fmla="*/ 2 w 13"/>
                <a:gd name="T13" fmla="*/ 14 h 7"/>
                <a:gd name="T14" fmla="*/ 26 w 13"/>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7">
                  <a:moveTo>
                    <a:pt x="11" y="2"/>
                  </a:moveTo>
                  <a:cubicBezTo>
                    <a:pt x="13" y="3"/>
                    <a:pt x="12" y="4"/>
                    <a:pt x="11" y="5"/>
                  </a:cubicBezTo>
                  <a:cubicBezTo>
                    <a:pt x="10" y="5"/>
                    <a:pt x="9" y="5"/>
                    <a:pt x="8" y="6"/>
                  </a:cubicBezTo>
                  <a:cubicBezTo>
                    <a:pt x="7" y="6"/>
                    <a:pt x="7" y="7"/>
                    <a:pt x="7" y="7"/>
                  </a:cubicBezTo>
                  <a:cubicBezTo>
                    <a:pt x="6" y="7"/>
                    <a:pt x="5" y="6"/>
                    <a:pt x="3" y="6"/>
                  </a:cubicBezTo>
                  <a:cubicBezTo>
                    <a:pt x="3" y="6"/>
                    <a:pt x="3" y="7"/>
                    <a:pt x="2" y="7"/>
                  </a:cubicBezTo>
                  <a:cubicBezTo>
                    <a:pt x="1" y="7"/>
                    <a:pt x="1" y="7"/>
                    <a:pt x="1" y="6"/>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1" name="Freeform 20"/>
            <p:cNvSpPr/>
            <p:nvPr/>
          </p:nvSpPr>
          <p:spPr bwMode="auto">
            <a:xfrm>
              <a:off x="8830852" y="1309537"/>
              <a:ext cx="30163" cy="14287"/>
            </a:xfrm>
            <a:custGeom>
              <a:avLst/>
              <a:gdLst>
                <a:gd name="T0" fmla="*/ 0 w 8"/>
                <a:gd name="T1" fmla="*/ 7 h 4"/>
                <a:gd name="T2" fmla="*/ 14 w 8"/>
                <a:gd name="T3" fmla="*/ 9 h 4"/>
                <a:gd name="T4" fmla="*/ 0 w 8"/>
                <a:gd name="T5" fmla="*/ 7 h 4"/>
                <a:gd name="T6" fmla="*/ 0 60000 65536"/>
                <a:gd name="T7" fmla="*/ 0 60000 65536"/>
                <a:gd name="T8" fmla="*/ 0 60000 65536"/>
              </a:gdLst>
              <a:ahLst/>
              <a:cxnLst>
                <a:cxn ang="T6">
                  <a:pos x="T0" y="T1"/>
                </a:cxn>
                <a:cxn ang="T7">
                  <a:pos x="T2" y="T3"/>
                </a:cxn>
                <a:cxn ang="T8">
                  <a:pos x="T4" y="T5"/>
                </a:cxn>
              </a:cxnLst>
              <a:rect l="0" t="0" r="r" b="b"/>
              <a:pathLst>
                <a:path w="8" h="4">
                  <a:moveTo>
                    <a:pt x="0" y="3"/>
                  </a:moveTo>
                  <a:cubicBezTo>
                    <a:pt x="0" y="1"/>
                    <a:pt x="8" y="0"/>
                    <a:pt x="6" y="4"/>
                  </a:cubicBezTo>
                  <a:cubicBezTo>
                    <a:pt x="3" y="2"/>
                    <a:pt x="4" y="4"/>
                    <a:pt x="0"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2" name="Freeform 21"/>
            <p:cNvSpPr/>
            <p:nvPr/>
          </p:nvSpPr>
          <p:spPr bwMode="auto">
            <a:xfrm>
              <a:off x="9108664" y="1312712"/>
              <a:ext cx="14288" cy="15875"/>
            </a:xfrm>
            <a:custGeom>
              <a:avLst/>
              <a:gdLst>
                <a:gd name="T0" fmla="*/ 0 w 4"/>
                <a:gd name="T1" fmla="*/ 3 h 4"/>
                <a:gd name="T2" fmla="*/ 9 w 4"/>
                <a:gd name="T3" fmla="*/ 10 h 4"/>
                <a:gd name="T4" fmla="*/ 0 w 4"/>
                <a:gd name="T5" fmla="*/ 10 h 4"/>
                <a:gd name="T6" fmla="*/ 0 w 4"/>
                <a:gd name="T7" fmla="*/ 3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1"/>
                  </a:moveTo>
                  <a:cubicBezTo>
                    <a:pt x="3" y="0"/>
                    <a:pt x="4" y="2"/>
                    <a:pt x="4" y="4"/>
                  </a:cubicBezTo>
                  <a:cubicBezTo>
                    <a:pt x="3" y="4"/>
                    <a:pt x="2" y="4"/>
                    <a:pt x="0" y="4"/>
                  </a:cubicBezTo>
                  <a:cubicBezTo>
                    <a:pt x="0" y="3"/>
                    <a:pt x="0" y="2"/>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3" name="Freeform 22"/>
            <p:cNvSpPr/>
            <p:nvPr/>
          </p:nvSpPr>
          <p:spPr bwMode="auto">
            <a:xfrm>
              <a:off x="8992777" y="1334937"/>
              <a:ext cx="311150" cy="98425"/>
            </a:xfrm>
            <a:custGeom>
              <a:avLst/>
              <a:gdLst>
                <a:gd name="T0" fmla="*/ 196 w 83"/>
                <a:gd name="T1" fmla="*/ 36 h 26"/>
                <a:gd name="T2" fmla="*/ 196 w 83"/>
                <a:gd name="T3" fmla="*/ 48 h 26"/>
                <a:gd name="T4" fmla="*/ 189 w 83"/>
                <a:gd name="T5" fmla="*/ 55 h 26"/>
                <a:gd name="T6" fmla="*/ 153 w 83"/>
                <a:gd name="T7" fmla="*/ 55 h 26"/>
                <a:gd name="T8" fmla="*/ 144 w 83"/>
                <a:gd name="T9" fmla="*/ 60 h 26"/>
                <a:gd name="T10" fmla="*/ 135 w 83"/>
                <a:gd name="T11" fmla="*/ 57 h 26"/>
                <a:gd name="T12" fmla="*/ 132 w 83"/>
                <a:gd name="T13" fmla="*/ 60 h 26"/>
                <a:gd name="T14" fmla="*/ 120 w 83"/>
                <a:gd name="T15" fmla="*/ 60 h 26"/>
                <a:gd name="T16" fmla="*/ 120 w 83"/>
                <a:gd name="T17" fmla="*/ 57 h 26"/>
                <a:gd name="T18" fmla="*/ 116 w 83"/>
                <a:gd name="T19" fmla="*/ 60 h 26"/>
                <a:gd name="T20" fmla="*/ 104 w 83"/>
                <a:gd name="T21" fmla="*/ 55 h 26"/>
                <a:gd name="T22" fmla="*/ 64 w 83"/>
                <a:gd name="T23" fmla="*/ 55 h 26"/>
                <a:gd name="T24" fmla="*/ 66 w 83"/>
                <a:gd name="T25" fmla="*/ 48 h 26"/>
                <a:gd name="T26" fmla="*/ 59 w 83"/>
                <a:gd name="T27" fmla="*/ 45 h 26"/>
                <a:gd name="T28" fmla="*/ 54 w 83"/>
                <a:gd name="T29" fmla="*/ 36 h 26"/>
                <a:gd name="T30" fmla="*/ 59 w 83"/>
                <a:gd name="T31" fmla="*/ 29 h 26"/>
                <a:gd name="T32" fmla="*/ 54 w 83"/>
                <a:gd name="T33" fmla="*/ 19 h 26"/>
                <a:gd name="T34" fmla="*/ 28 w 83"/>
                <a:gd name="T35" fmla="*/ 21 h 26"/>
                <a:gd name="T36" fmla="*/ 24 w 83"/>
                <a:gd name="T37" fmla="*/ 14 h 26"/>
                <a:gd name="T38" fmla="*/ 19 w 83"/>
                <a:gd name="T39" fmla="*/ 12 h 26"/>
                <a:gd name="T40" fmla="*/ 7 w 83"/>
                <a:gd name="T41" fmla="*/ 14 h 26"/>
                <a:gd name="T42" fmla="*/ 2 w 83"/>
                <a:gd name="T43" fmla="*/ 5 h 26"/>
                <a:gd name="T44" fmla="*/ 33 w 83"/>
                <a:gd name="T45" fmla="*/ 0 h 26"/>
                <a:gd name="T46" fmla="*/ 38 w 83"/>
                <a:gd name="T47" fmla="*/ 5 h 26"/>
                <a:gd name="T48" fmla="*/ 38 w 83"/>
                <a:gd name="T49" fmla="*/ 10 h 26"/>
                <a:gd name="T50" fmla="*/ 47 w 83"/>
                <a:gd name="T51" fmla="*/ 14 h 26"/>
                <a:gd name="T52" fmla="*/ 71 w 83"/>
                <a:gd name="T53" fmla="*/ 14 h 26"/>
                <a:gd name="T54" fmla="*/ 71 w 83"/>
                <a:gd name="T55" fmla="*/ 29 h 26"/>
                <a:gd name="T56" fmla="*/ 90 w 83"/>
                <a:gd name="T57" fmla="*/ 31 h 26"/>
                <a:gd name="T58" fmla="*/ 90 w 83"/>
                <a:gd name="T59" fmla="*/ 38 h 26"/>
                <a:gd name="T60" fmla="*/ 97 w 83"/>
                <a:gd name="T61" fmla="*/ 36 h 26"/>
                <a:gd name="T62" fmla="*/ 130 w 83"/>
                <a:gd name="T63" fmla="*/ 36 h 26"/>
                <a:gd name="T64" fmla="*/ 135 w 83"/>
                <a:gd name="T65" fmla="*/ 38 h 26"/>
                <a:gd name="T66" fmla="*/ 144 w 83"/>
                <a:gd name="T67" fmla="*/ 31 h 26"/>
                <a:gd name="T68" fmla="*/ 151 w 83"/>
                <a:gd name="T69" fmla="*/ 31 h 26"/>
                <a:gd name="T70" fmla="*/ 196 w 83"/>
                <a:gd name="T71" fmla="*/ 36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6">
                  <a:moveTo>
                    <a:pt x="83" y="15"/>
                  </a:moveTo>
                  <a:cubicBezTo>
                    <a:pt x="83" y="17"/>
                    <a:pt x="83" y="19"/>
                    <a:pt x="83" y="20"/>
                  </a:cubicBezTo>
                  <a:cubicBezTo>
                    <a:pt x="81" y="20"/>
                    <a:pt x="80" y="21"/>
                    <a:pt x="80" y="23"/>
                  </a:cubicBezTo>
                  <a:cubicBezTo>
                    <a:pt x="74" y="23"/>
                    <a:pt x="70" y="22"/>
                    <a:pt x="65" y="23"/>
                  </a:cubicBezTo>
                  <a:cubicBezTo>
                    <a:pt x="64" y="23"/>
                    <a:pt x="62" y="25"/>
                    <a:pt x="61" y="25"/>
                  </a:cubicBezTo>
                  <a:cubicBezTo>
                    <a:pt x="59" y="26"/>
                    <a:pt x="59" y="24"/>
                    <a:pt x="57" y="24"/>
                  </a:cubicBezTo>
                  <a:cubicBezTo>
                    <a:pt x="58" y="24"/>
                    <a:pt x="56" y="25"/>
                    <a:pt x="56" y="25"/>
                  </a:cubicBezTo>
                  <a:cubicBezTo>
                    <a:pt x="56" y="25"/>
                    <a:pt x="52" y="25"/>
                    <a:pt x="51" y="25"/>
                  </a:cubicBezTo>
                  <a:cubicBezTo>
                    <a:pt x="51" y="25"/>
                    <a:pt x="51" y="24"/>
                    <a:pt x="51" y="24"/>
                  </a:cubicBezTo>
                  <a:cubicBezTo>
                    <a:pt x="50" y="24"/>
                    <a:pt x="49" y="25"/>
                    <a:pt x="49" y="25"/>
                  </a:cubicBezTo>
                  <a:cubicBezTo>
                    <a:pt x="46" y="25"/>
                    <a:pt x="46" y="23"/>
                    <a:pt x="44" y="23"/>
                  </a:cubicBezTo>
                  <a:cubicBezTo>
                    <a:pt x="39" y="23"/>
                    <a:pt x="34" y="26"/>
                    <a:pt x="27" y="23"/>
                  </a:cubicBezTo>
                  <a:cubicBezTo>
                    <a:pt x="27" y="22"/>
                    <a:pt x="28" y="22"/>
                    <a:pt x="28" y="20"/>
                  </a:cubicBezTo>
                  <a:cubicBezTo>
                    <a:pt x="27" y="19"/>
                    <a:pt x="26" y="20"/>
                    <a:pt x="25" y="19"/>
                  </a:cubicBezTo>
                  <a:cubicBezTo>
                    <a:pt x="24" y="18"/>
                    <a:pt x="26" y="15"/>
                    <a:pt x="23" y="15"/>
                  </a:cubicBezTo>
                  <a:cubicBezTo>
                    <a:pt x="23" y="13"/>
                    <a:pt x="25" y="14"/>
                    <a:pt x="25" y="12"/>
                  </a:cubicBezTo>
                  <a:cubicBezTo>
                    <a:pt x="25" y="10"/>
                    <a:pt x="22" y="11"/>
                    <a:pt x="23" y="8"/>
                  </a:cubicBezTo>
                  <a:cubicBezTo>
                    <a:pt x="21" y="9"/>
                    <a:pt x="16" y="8"/>
                    <a:pt x="12" y="9"/>
                  </a:cubicBezTo>
                  <a:cubicBezTo>
                    <a:pt x="10" y="10"/>
                    <a:pt x="11" y="7"/>
                    <a:pt x="10" y="6"/>
                  </a:cubicBezTo>
                  <a:cubicBezTo>
                    <a:pt x="9" y="6"/>
                    <a:pt x="7" y="7"/>
                    <a:pt x="8" y="5"/>
                  </a:cubicBezTo>
                  <a:cubicBezTo>
                    <a:pt x="7" y="6"/>
                    <a:pt x="5" y="6"/>
                    <a:pt x="3" y="6"/>
                  </a:cubicBezTo>
                  <a:cubicBezTo>
                    <a:pt x="7" y="3"/>
                    <a:pt x="0" y="6"/>
                    <a:pt x="1" y="2"/>
                  </a:cubicBezTo>
                  <a:cubicBezTo>
                    <a:pt x="6" y="2"/>
                    <a:pt x="10" y="1"/>
                    <a:pt x="14" y="0"/>
                  </a:cubicBezTo>
                  <a:cubicBezTo>
                    <a:pt x="13" y="2"/>
                    <a:pt x="16" y="1"/>
                    <a:pt x="16" y="2"/>
                  </a:cubicBezTo>
                  <a:cubicBezTo>
                    <a:pt x="16" y="2"/>
                    <a:pt x="16" y="4"/>
                    <a:pt x="16" y="4"/>
                  </a:cubicBezTo>
                  <a:cubicBezTo>
                    <a:pt x="17" y="5"/>
                    <a:pt x="21" y="3"/>
                    <a:pt x="20" y="6"/>
                  </a:cubicBezTo>
                  <a:cubicBezTo>
                    <a:pt x="23" y="3"/>
                    <a:pt x="26" y="7"/>
                    <a:pt x="30" y="6"/>
                  </a:cubicBezTo>
                  <a:cubicBezTo>
                    <a:pt x="29" y="10"/>
                    <a:pt x="32" y="10"/>
                    <a:pt x="30" y="12"/>
                  </a:cubicBezTo>
                  <a:cubicBezTo>
                    <a:pt x="32" y="13"/>
                    <a:pt x="35" y="12"/>
                    <a:pt x="38" y="13"/>
                  </a:cubicBezTo>
                  <a:cubicBezTo>
                    <a:pt x="39" y="14"/>
                    <a:pt x="33" y="16"/>
                    <a:pt x="38" y="16"/>
                  </a:cubicBezTo>
                  <a:cubicBezTo>
                    <a:pt x="39" y="16"/>
                    <a:pt x="40" y="15"/>
                    <a:pt x="41" y="15"/>
                  </a:cubicBezTo>
                  <a:cubicBezTo>
                    <a:pt x="44" y="14"/>
                    <a:pt x="50" y="14"/>
                    <a:pt x="55" y="15"/>
                  </a:cubicBezTo>
                  <a:cubicBezTo>
                    <a:pt x="56" y="15"/>
                    <a:pt x="58" y="16"/>
                    <a:pt x="57" y="16"/>
                  </a:cubicBezTo>
                  <a:cubicBezTo>
                    <a:pt x="60" y="16"/>
                    <a:pt x="55" y="14"/>
                    <a:pt x="61" y="13"/>
                  </a:cubicBezTo>
                  <a:cubicBezTo>
                    <a:pt x="62" y="13"/>
                    <a:pt x="63" y="14"/>
                    <a:pt x="64" y="13"/>
                  </a:cubicBezTo>
                  <a:cubicBezTo>
                    <a:pt x="69" y="13"/>
                    <a:pt x="76" y="13"/>
                    <a:pt x="83" y="1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4" name="Freeform 23"/>
            <p:cNvSpPr/>
            <p:nvPr/>
          </p:nvSpPr>
          <p:spPr bwMode="auto">
            <a:xfrm>
              <a:off x="4999388" y="1332632"/>
              <a:ext cx="319088" cy="225425"/>
            </a:xfrm>
            <a:custGeom>
              <a:avLst/>
              <a:gdLst>
                <a:gd name="T0" fmla="*/ 163 w 85"/>
                <a:gd name="T1" fmla="*/ 5 h 60"/>
                <a:gd name="T2" fmla="*/ 199 w 85"/>
                <a:gd name="T3" fmla="*/ 0 h 60"/>
                <a:gd name="T4" fmla="*/ 194 w 85"/>
                <a:gd name="T5" fmla="*/ 14 h 60"/>
                <a:gd name="T6" fmla="*/ 158 w 85"/>
                <a:gd name="T7" fmla="*/ 21 h 60"/>
                <a:gd name="T8" fmla="*/ 154 w 85"/>
                <a:gd name="T9" fmla="*/ 26 h 60"/>
                <a:gd name="T10" fmla="*/ 147 w 85"/>
                <a:gd name="T11" fmla="*/ 26 h 60"/>
                <a:gd name="T12" fmla="*/ 142 w 85"/>
                <a:gd name="T13" fmla="*/ 31 h 60"/>
                <a:gd name="T14" fmla="*/ 137 w 85"/>
                <a:gd name="T15" fmla="*/ 28 h 60"/>
                <a:gd name="T16" fmla="*/ 125 w 85"/>
                <a:gd name="T17" fmla="*/ 31 h 60"/>
                <a:gd name="T18" fmla="*/ 114 w 85"/>
                <a:gd name="T19" fmla="*/ 36 h 60"/>
                <a:gd name="T20" fmla="*/ 111 w 85"/>
                <a:gd name="T21" fmla="*/ 40 h 60"/>
                <a:gd name="T22" fmla="*/ 97 w 85"/>
                <a:gd name="T23" fmla="*/ 47 h 60"/>
                <a:gd name="T24" fmla="*/ 90 w 85"/>
                <a:gd name="T25" fmla="*/ 54 h 60"/>
                <a:gd name="T26" fmla="*/ 83 w 85"/>
                <a:gd name="T27" fmla="*/ 59 h 60"/>
                <a:gd name="T28" fmla="*/ 80 w 85"/>
                <a:gd name="T29" fmla="*/ 66 h 60"/>
                <a:gd name="T30" fmla="*/ 66 w 85"/>
                <a:gd name="T31" fmla="*/ 71 h 60"/>
                <a:gd name="T32" fmla="*/ 64 w 85"/>
                <a:gd name="T33" fmla="*/ 73 h 60"/>
                <a:gd name="T34" fmla="*/ 52 w 85"/>
                <a:gd name="T35" fmla="*/ 78 h 60"/>
                <a:gd name="T36" fmla="*/ 47 w 85"/>
                <a:gd name="T37" fmla="*/ 90 h 60"/>
                <a:gd name="T38" fmla="*/ 50 w 85"/>
                <a:gd name="T39" fmla="*/ 107 h 60"/>
                <a:gd name="T40" fmla="*/ 43 w 85"/>
                <a:gd name="T41" fmla="*/ 114 h 60"/>
                <a:gd name="T42" fmla="*/ 47 w 85"/>
                <a:gd name="T43" fmla="*/ 123 h 60"/>
                <a:gd name="T44" fmla="*/ 45 w 85"/>
                <a:gd name="T45" fmla="*/ 125 h 60"/>
                <a:gd name="T46" fmla="*/ 47 w 85"/>
                <a:gd name="T47" fmla="*/ 130 h 60"/>
                <a:gd name="T48" fmla="*/ 50 w 85"/>
                <a:gd name="T49" fmla="*/ 125 h 60"/>
                <a:gd name="T50" fmla="*/ 59 w 85"/>
                <a:gd name="T51" fmla="*/ 133 h 60"/>
                <a:gd name="T52" fmla="*/ 57 w 85"/>
                <a:gd name="T53" fmla="*/ 142 h 60"/>
                <a:gd name="T54" fmla="*/ 31 w 85"/>
                <a:gd name="T55" fmla="*/ 142 h 60"/>
                <a:gd name="T56" fmla="*/ 33 w 85"/>
                <a:gd name="T57" fmla="*/ 137 h 60"/>
                <a:gd name="T58" fmla="*/ 26 w 85"/>
                <a:gd name="T59" fmla="*/ 135 h 60"/>
                <a:gd name="T60" fmla="*/ 19 w 85"/>
                <a:gd name="T61" fmla="*/ 130 h 60"/>
                <a:gd name="T62" fmla="*/ 14 w 85"/>
                <a:gd name="T63" fmla="*/ 130 h 60"/>
                <a:gd name="T64" fmla="*/ 5 w 85"/>
                <a:gd name="T65" fmla="*/ 130 h 60"/>
                <a:gd name="T66" fmla="*/ 2 w 85"/>
                <a:gd name="T67" fmla="*/ 109 h 60"/>
                <a:gd name="T68" fmla="*/ 17 w 85"/>
                <a:gd name="T69" fmla="*/ 104 h 60"/>
                <a:gd name="T70" fmla="*/ 14 w 85"/>
                <a:gd name="T71" fmla="*/ 102 h 60"/>
                <a:gd name="T72" fmla="*/ 17 w 85"/>
                <a:gd name="T73" fmla="*/ 95 h 60"/>
                <a:gd name="T74" fmla="*/ 31 w 85"/>
                <a:gd name="T75" fmla="*/ 90 h 60"/>
                <a:gd name="T76" fmla="*/ 31 w 85"/>
                <a:gd name="T77" fmla="*/ 78 h 60"/>
                <a:gd name="T78" fmla="*/ 38 w 85"/>
                <a:gd name="T79" fmla="*/ 76 h 60"/>
                <a:gd name="T80" fmla="*/ 45 w 85"/>
                <a:gd name="T81" fmla="*/ 69 h 60"/>
                <a:gd name="T82" fmla="*/ 45 w 85"/>
                <a:gd name="T83" fmla="*/ 54 h 60"/>
                <a:gd name="T84" fmla="*/ 66 w 85"/>
                <a:gd name="T85" fmla="*/ 45 h 60"/>
                <a:gd name="T86" fmla="*/ 69 w 85"/>
                <a:gd name="T87" fmla="*/ 40 h 60"/>
                <a:gd name="T88" fmla="*/ 73 w 85"/>
                <a:gd name="T89" fmla="*/ 43 h 60"/>
                <a:gd name="T90" fmla="*/ 78 w 85"/>
                <a:gd name="T91" fmla="*/ 38 h 60"/>
                <a:gd name="T92" fmla="*/ 80 w 85"/>
                <a:gd name="T93" fmla="*/ 31 h 60"/>
                <a:gd name="T94" fmla="*/ 95 w 85"/>
                <a:gd name="T95" fmla="*/ 28 h 60"/>
                <a:gd name="T96" fmla="*/ 111 w 85"/>
                <a:gd name="T97" fmla="*/ 26 h 60"/>
                <a:gd name="T98" fmla="*/ 114 w 85"/>
                <a:gd name="T99" fmla="*/ 24 h 60"/>
                <a:gd name="T100" fmla="*/ 121 w 85"/>
                <a:gd name="T101" fmla="*/ 26 h 60"/>
                <a:gd name="T102" fmla="*/ 123 w 85"/>
                <a:gd name="T103" fmla="*/ 21 h 60"/>
                <a:gd name="T104" fmla="*/ 125 w 85"/>
                <a:gd name="T105" fmla="*/ 21 h 60"/>
                <a:gd name="T106" fmla="*/ 144 w 85"/>
                <a:gd name="T107" fmla="*/ 19 h 60"/>
                <a:gd name="T108" fmla="*/ 151 w 85"/>
                <a:gd name="T109" fmla="*/ 14 h 60"/>
                <a:gd name="T110" fmla="*/ 154 w 85"/>
                <a:gd name="T111" fmla="*/ 12 h 60"/>
                <a:gd name="T112" fmla="*/ 163 w 85"/>
                <a:gd name="T113" fmla="*/ 5 h 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60">
                  <a:moveTo>
                    <a:pt x="69" y="2"/>
                  </a:moveTo>
                  <a:cubicBezTo>
                    <a:pt x="73" y="4"/>
                    <a:pt x="79" y="0"/>
                    <a:pt x="84" y="0"/>
                  </a:cubicBezTo>
                  <a:cubicBezTo>
                    <a:pt x="85" y="4"/>
                    <a:pt x="82" y="4"/>
                    <a:pt x="82" y="6"/>
                  </a:cubicBezTo>
                  <a:cubicBezTo>
                    <a:pt x="78" y="4"/>
                    <a:pt x="72" y="8"/>
                    <a:pt x="67" y="9"/>
                  </a:cubicBezTo>
                  <a:cubicBezTo>
                    <a:pt x="66" y="9"/>
                    <a:pt x="66" y="11"/>
                    <a:pt x="65" y="11"/>
                  </a:cubicBezTo>
                  <a:cubicBezTo>
                    <a:pt x="64" y="11"/>
                    <a:pt x="63" y="11"/>
                    <a:pt x="62" y="11"/>
                  </a:cubicBezTo>
                  <a:cubicBezTo>
                    <a:pt x="62" y="11"/>
                    <a:pt x="60" y="13"/>
                    <a:pt x="60" y="13"/>
                  </a:cubicBezTo>
                  <a:cubicBezTo>
                    <a:pt x="59" y="14"/>
                    <a:pt x="59" y="12"/>
                    <a:pt x="58" y="12"/>
                  </a:cubicBezTo>
                  <a:cubicBezTo>
                    <a:pt x="57" y="13"/>
                    <a:pt x="55" y="13"/>
                    <a:pt x="53" y="13"/>
                  </a:cubicBezTo>
                  <a:cubicBezTo>
                    <a:pt x="52" y="14"/>
                    <a:pt x="50" y="14"/>
                    <a:pt x="48" y="15"/>
                  </a:cubicBezTo>
                  <a:cubicBezTo>
                    <a:pt x="47" y="15"/>
                    <a:pt x="48" y="16"/>
                    <a:pt x="47" y="17"/>
                  </a:cubicBezTo>
                  <a:cubicBezTo>
                    <a:pt x="46" y="18"/>
                    <a:pt x="41" y="17"/>
                    <a:pt x="41" y="20"/>
                  </a:cubicBezTo>
                  <a:cubicBezTo>
                    <a:pt x="41" y="22"/>
                    <a:pt x="38" y="22"/>
                    <a:pt x="38" y="23"/>
                  </a:cubicBezTo>
                  <a:cubicBezTo>
                    <a:pt x="37" y="23"/>
                    <a:pt x="36" y="25"/>
                    <a:pt x="35" y="25"/>
                  </a:cubicBezTo>
                  <a:cubicBezTo>
                    <a:pt x="35" y="26"/>
                    <a:pt x="34" y="26"/>
                    <a:pt x="34" y="28"/>
                  </a:cubicBezTo>
                  <a:cubicBezTo>
                    <a:pt x="30" y="29"/>
                    <a:pt x="31" y="27"/>
                    <a:pt x="28" y="30"/>
                  </a:cubicBezTo>
                  <a:cubicBezTo>
                    <a:pt x="28" y="31"/>
                    <a:pt x="27" y="30"/>
                    <a:pt x="27" y="31"/>
                  </a:cubicBezTo>
                  <a:cubicBezTo>
                    <a:pt x="27" y="33"/>
                    <a:pt x="24" y="32"/>
                    <a:pt x="22" y="33"/>
                  </a:cubicBezTo>
                  <a:cubicBezTo>
                    <a:pt x="22" y="36"/>
                    <a:pt x="24" y="39"/>
                    <a:pt x="20" y="38"/>
                  </a:cubicBezTo>
                  <a:cubicBezTo>
                    <a:pt x="21" y="40"/>
                    <a:pt x="19" y="45"/>
                    <a:pt x="21" y="45"/>
                  </a:cubicBezTo>
                  <a:cubicBezTo>
                    <a:pt x="20" y="46"/>
                    <a:pt x="19" y="47"/>
                    <a:pt x="18" y="48"/>
                  </a:cubicBezTo>
                  <a:cubicBezTo>
                    <a:pt x="16" y="51"/>
                    <a:pt x="21" y="50"/>
                    <a:pt x="20" y="52"/>
                  </a:cubicBezTo>
                  <a:cubicBezTo>
                    <a:pt x="20" y="52"/>
                    <a:pt x="18" y="53"/>
                    <a:pt x="19" y="53"/>
                  </a:cubicBezTo>
                  <a:cubicBezTo>
                    <a:pt x="19" y="53"/>
                    <a:pt x="21" y="55"/>
                    <a:pt x="20" y="55"/>
                  </a:cubicBezTo>
                  <a:cubicBezTo>
                    <a:pt x="21" y="55"/>
                    <a:pt x="22" y="54"/>
                    <a:pt x="21" y="53"/>
                  </a:cubicBezTo>
                  <a:cubicBezTo>
                    <a:pt x="22" y="54"/>
                    <a:pt x="22" y="56"/>
                    <a:pt x="25" y="56"/>
                  </a:cubicBezTo>
                  <a:cubicBezTo>
                    <a:pt x="25" y="58"/>
                    <a:pt x="23" y="58"/>
                    <a:pt x="24" y="60"/>
                  </a:cubicBezTo>
                  <a:cubicBezTo>
                    <a:pt x="20" y="60"/>
                    <a:pt x="16" y="60"/>
                    <a:pt x="13" y="60"/>
                  </a:cubicBezTo>
                  <a:cubicBezTo>
                    <a:pt x="13" y="60"/>
                    <a:pt x="15" y="59"/>
                    <a:pt x="14" y="58"/>
                  </a:cubicBezTo>
                  <a:cubicBezTo>
                    <a:pt x="13" y="57"/>
                    <a:pt x="12" y="58"/>
                    <a:pt x="11" y="57"/>
                  </a:cubicBezTo>
                  <a:cubicBezTo>
                    <a:pt x="10" y="57"/>
                    <a:pt x="9" y="55"/>
                    <a:pt x="8" y="55"/>
                  </a:cubicBezTo>
                  <a:cubicBezTo>
                    <a:pt x="8" y="54"/>
                    <a:pt x="6" y="55"/>
                    <a:pt x="6" y="55"/>
                  </a:cubicBezTo>
                  <a:cubicBezTo>
                    <a:pt x="5" y="53"/>
                    <a:pt x="5" y="55"/>
                    <a:pt x="2" y="55"/>
                  </a:cubicBezTo>
                  <a:cubicBezTo>
                    <a:pt x="2" y="52"/>
                    <a:pt x="0" y="50"/>
                    <a:pt x="1" y="46"/>
                  </a:cubicBezTo>
                  <a:cubicBezTo>
                    <a:pt x="5" y="50"/>
                    <a:pt x="2" y="42"/>
                    <a:pt x="7" y="44"/>
                  </a:cubicBezTo>
                  <a:cubicBezTo>
                    <a:pt x="8" y="43"/>
                    <a:pt x="6" y="43"/>
                    <a:pt x="6" y="43"/>
                  </a:cubicBezTo>
                  <a:cubicBezTo>
                    <a:pt x="6" y="42"/>
                    <a:pt x="10" y="41"/>
                    <a:pt x="7" y="40"/>
                  </a:cubicBezTo>
                  <a:cubicBezTo>
                    <a:pt x="8" y="39"/>
                    <a:pt x="11" y="39"/>
                    <a:pt x="13" y="38"/>
                  </a:cubicBezTo>
                  <a:cubicBezTo>
                    <a:pt x="12" y="36"/>
                    <a:pt x="16" y="34"/>
                    <a:pt x="13" y="33"/>
                  </a:cubicBezTo>
                  <a:cubicBezTo>
                    <a:pt x="13" y="32"/>
                    <a:pt x="15" y="32"/>
                    <a:pt x="16" y="32"/>
                  </a:cubicBezTo>
                  <a:cubicBezTo>
                    <a:pt x="16" y="30"/>
                    <a:pt x="17" y="29"/>
                    <a:pt x="19" y="29"/>
                  </a:cubicBezTo>
                  <a:cubicBezTo>
                    <a:pt x="17" y="26"/>
                    <a:pt x="20" y="27"/>
                    <a:pt x="19" y="23"/>
                  </a:cubicBezTo>
                  <a:cubicBezTo>
                    <a:pt x="23" y="23"/>
                    <a:pt x="25" y="20"/>
                    <a:pt x="28" y="19"/>
                  </a:cubicBezTo>
                  <a:cubicBezTo>
                    <a:pt x="30" y="20"/>
                    <a:pt x="29" y="17"/>
                    <a:pt x="29" y="17"/>
                  </a:cubicBezTo>
                  <a:cubicBezTo>
                    <a:pt x="30" y="17"/>
                    <a:pt x="31" y="18"/>
                    <a:pt x="31" y="18"/>
                  </a:cubicBezTo>
                  <a:cubicBezTo>
                    <a:pt x="31" y="18"/>
                    <a:pt x="32" y="16"/>
                    <a:pt x="33" y="16"/>
                  </a:cubicBezTo>
                  <a:cubicBezTo>
                    <a:pt x="33" y="15"/>
                    <a:pt x="34" y="15"/>
                    <a:pt x="34" y="13"/>
                  </a:cubicBezTo>
                  <a:cubicBezTo>
                    <a:pt x="36" y="14"/>
                    <a:pt x="38" y="13"/>
                    <a:pt x="40" y="12"/>
                  </a:cubicBezTo>
                  <a:cubicBezTo>
                    <a:pt x="42" y="11"/>
                    <a:pt x="43" y="12"/>
                    <a:pt x="47" y="11"/>
                  </a:cubicBezTo>
                  <a:cubicBezTo>
                    <a:pt x="48" y="11"/>
                    <a:pt x="48" y="10"/>
                    <a:pt x="48" y="10"/>
                  </a:cubicBezTo>
                  <a:cubicBezTo>
                    <a:pt x="50" y="9"/>
                    <a:pt x="50" y="11"/>
                    <a:pt x="51" y="11"/>
                  </a:cubicBezTo>
                  <a:cubicBezTo>
                    <a:pt x="52" y="11"/>
                    <a:pt x="50" y="9"/>
                    <a:pt x="52" y="9"/>
                  </a:cubicBezTo>
                  <a:cubicBezTo>
                    <a:pt x="52" y="9"/>
                    <a:pt x="53" y="9"/>
                    <a:pt x="53" y="9"/>
                  </a:cubicBezTo>
                  <a:cubicBezTo>
                    <a:pt x="54" y="8"/>
                    <a:pt x="58" y="8"/>
                    <a:pt x="61" y="8"/>
                  </a:cubicBezTo>
                  <a:cubicBezTo>
                    <a:pt x="63" y="7"/>
                    <a:pt x="63" y="7"/>
                    <a:pt x="64" y="6"/>
                  </a:cubicBezTo>
                  <a:cubicBezTo>
                    <a:pt x="64" y="6"/>
                    <a:pt x="65" y="5"/>
                    <a:pt x="65" y="5"/>
                  </a:cubicBezTo>
                  <a:cubicBezTo>
                    <a:pt x="68" y="3"/>
                    <a:pt x="70" y="7"/>
                    <a:pt x="6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5" name="Freeform 24"/>
            <p:cNvSpPr/>
            <p:nvPr/>
          </p:nvSpPr>
          <p:spPr bwMode="auto">
            <a:xfrm>
              <a:off x="8910227" y="1350812"/>
              <a:ext cx="33338" cy="11112"/>
            </a:xfrm>
            <a:custGeom>
              <a:avLst/>
              <a:gdLst>
                <a:gd name="T0" fmla="*/ 14 w 9"/>
                <a:gd name="T1" fmla="*/ 0 h 3"/>
                <a:gd name="T2" fmla="*/ 21 w 9"/>
                <a:gd name="T3" fmla="*/ 0 h 3"/>
                <a:gd name="T4" fmla="*/ 14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6" y="0"/>
                  </a:moveTo>
                  <a:cubicBezTo>
                    <a:pt x="7" y="0"/>
                    <a:pt x="8" y="0"/>
                    <a:pt x="9" y="0"/>
                  </a:cubicBezTo>
                  <a:cubicBezTo>
                    <a:pt x="9" y="3"/>
                    <a:pt x="0" y="0"/>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6" name="Freeform 25"/>
            <p:cNvSpPr/>
            <p:nvPr/>
          </p:nvSpPr>
          <p:spPr bwMode="auto">
            <a:xfrm>
              <a:off x="6540850" y="1362794"/>
              <a:ext cx="98425" cy="76200"/>
            </a:xfrm>
            <a:custGeom>
              <a:avLst/>
              <a:gdLst>
                <a:gd name="T0" fmla="*/ 17 w 26"/>
                <a:gd name="T1" fmla="*/ 2 h 20"/>
                <a:gd name="T2" fmla="*/ 19 w 26"/>
                <a:gd name="T3" fmla="*/ 5 h 20"/>
                <a:gd name="T4" fmla="*/ 36 w 26"/>
                <a:gd name="T5" fmla="*/ 12 h 20"/>
                <a:gd name="T6" fmla="*/ 45 w 26"/>
                <a:gd name="T7" fmla="*/ 7 h 20"/>
                <a:gd name="T8" fmla="*/ 62 w 26"/>
                <a:gd name="T9" fmla="*/ 10 h 20"/>
                <a:gd name="T10" fmla="*/ 55 w 26"/>
                <a:gd name="T11" fmla="*/ 24 h 20"/>
                <a:gd name="T12" fmla="*/ 33 w 26"/>
                <a:gd name="T13" fmla="*/ 29 h 20"/>
                <a:gd name="T14" fmla="*/ 33 w 26"/>
                <a:gd name="T15" fmla="*/ 34 h 20"/>
                <a:gd name="T16" fmla="*/ 29 w 26"/>
                <a:gd name="T17" fmla="*/ 38 h 20"/>
                <a:gd name="T18" fmla="*/ 19 w 26"/>
                <a:gd name="T19" fmla="*/ 41 h 20"/>
                <a:gd name="T20" fmla="*/ 7 w 26"/>
                <a:gd name="T21" fmla="*/ 36 h 20"/>
                <a:gd name="T22" fmla="*/ 0 w 26"/>
                <a:gd name="T23" fmla="*/ 12 h 20"/>
                <a:gd name="T24" fmla="*/ 17 w 26"/>
                <a:gd name="T25" fmla="*/ 2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0">
                  <a:moveTo>
                    <a:pt x="7" y="1"/>
                  </a:moveTo>
                  <a:cubicBezTo>
                    <a:pt x="8" y="0"/>
                    <a:pt x="8" y="1"/>
                    <a:pt x="8" y="2"/>
                  </a:cubicBezTo>
                  <a:cubicBezTo>
                    <a:pt x="9" y="4"/>
                    <a:pt x="13" y="4"/>
                    <a:pt x="15" y="5"/>
                  </a:cubicBezTo>
                  <a:cubicBezTo>
                    <a:pt x="17" y="6"/>
                    <a:pt x="18" y="3"/>
                    <a:pt x="19" y="3"/>
                  </a:cubicBezTo>
                  <a:cubicBezTo>
                    <a:pt x="20" y="3"/>
                    <a:pt x="22" y="5"/>
                    <a:pt x="26" y="4"/>
                  </a:cubicBezTo>
                  <a:cubicBezTo>
                    <a:pt x="25" y="5"/>
                    <a:pt x="20" y="8"/>
                    <a:pt x="23" y="10"/>
                  </a:cubicBezTo>
                  <a:cubicBezTo>
                    <a:pt x="22" y="13"/>
                    <a:pt x="18" y="13"/>
                    <a:pt x="14" y="12"/>
                  </a:cubicBezTo>
                  <a:cubicBezTo>
                    <a:pt x="13" y="13"/>
                    <a:pt x="13" y="14"/>
                    <a:pt x="14" y="14"/>
                  </a:cubicBezTo>
                  <a:cubicBezTo>
                    <a:pt x="15" y="16"/>
                    <a:pt x="7" y="14"/>
                    <a:pt x="12" y="16"/>
                  </a:cubicBezTo>
                  <a:cubicBezTo>
                    <a:pt x="12" y="20"/>
                    <a:pt x="8" y="14"/>
                    <a:pt x="8" y="17"/>
                  </a:cubicBezTo>
                  <a:cubicBezTo>
                    <a:pt x="6" y="17"/>
                    <a:pt x="7" y="13"/>
                    <a:pt x="3" y="15"/>
                  </a:cubicBezTo>
                  <a:cubicBezTo>
                    <a:pt x="3" y="11"/>
                    <a:pt x="3" y="7"/>
                    <a:pt x="0" y="5"/>
                  </a:cubicBezTo>
                  <a:cubicBezTo>
                    <a:pt x="1" y="3"/>
                    <a:pt x="8" y="5"/>
                    <a:pt x="7"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7" name="Freeform 26"/>
            <p:cNvSpPr/>
            <p:nvPr/>
          </p:nvSpPr>
          <p:spPr bwMode="auto">
            <a:xfrm>
              <a:off x="8587964" y="1376212"/>
              <a:ext cx="25400" cy="19050"/>
            </a:xfrm>
            <a:custGeom>
              <a:avLst/>
              <a:gdLst>
                <a:gd name="T0" fmla="*/ 9 w 7"/>
                <a:gd name="T1" fmla="*/ 0 h 5"/>
                <a:gd name="T2" fmla="*/ 11 w 7"/>
                <a:gd name="T3" fmla="*/ 12 h 5"/>
                <a:gd name="T4" fmla="*/ 0 w 7"/>
                <a:gd name="T5" fmla="*/ 10 h 5"/>
                <a:gd name="T6" fmla="*/ 9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4" y="0"/>
                  </a:moveTo>
                  <a:cubicBezTo>
                    <a:pt x="7" y="1"/>
                    <a:pt x="5" y="2"/>
                    <a:pt x="5" y="5"/>
                  </a:cubicBezTo>
                  <a:cubicBezTo>
                    <a:pt x="4" y="4"/>
                    <a:pt x="2" y="3"/>
                    <a:pt x="0" y="4"/>
                  </a:cubicBezTo>
                  <a:cubicBezTo>
                    <a:pt x="1" y="1"/>
                    <a:pt x="4" y="3"/>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8" name="Freeform 27"/>
            <p:cNvSpPr/>
            <p:nvPr/>
          </p:nvSpPr>
          <p:spPr bwMode="auto">
            <a:xfrm>
              <a:off x="6645625" y="1373907"/>
              <a:ext cx="46038" cy="41275"/>
            </a:xfrm>
            <a:custGeom>
              <a:avLst/>
              <a:gdLst>
                <a:gd name="T0" fmla="*/ 0 w 12"/>
                <a:gd name="T1" fmla="*/ 9 h 11"/>
                <a:gd name="T2" fmla="*/ 29 w 12"/>
                <a:gd name="T3" fmla="*/ 14 h 11"/>
                <a:gd name="T4" fmla="*/ 17 w 12"/>
                <a:gd name="T5" fmla="*/ 26 h 11"/>
                <a:gd name="T6" fmla="*/ 12 w 12"/>
                <a:gd name="T7" fmla="*/ 19 h 11"/>
                <a:gd name="T8" fmla="*/ 5 w 12"/>
                <a:gd name="T9" fmla="*/ 19 h 11"/>
                <a:gd name="T10" fmla="*/ 0 w 12"/>
                <a:gd name="T11" fmla="*/ 9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1">
                  <a:moveTo>
                    <a:pt x="0" y="4"/>
                  </a:moveTo>
                  <a:cubicBezTo>
                    <a:pt x="4" y="0"/>
                    <a:pt x="10" y="4"/>
                    <a:pt x="12" y="6"/>
                  </a:cubicBezTo>
                  <a:cubicBezTo>
                    <a:pt x="12" y="9"/>
                    <a:pt x="6" y="7"/>
                    <a:pt x="7" y="11"/>
                  </a:cubicBezTo>
                  <a:cubicBezTo>
                    <a:pt x="6" y="11"/>
                    <a:pt x="6" y="9"/>
                    <a:pt x="5" y="8"/>
                  </a:cubicBezTo>
                  <a:cubicBezTo>
                    <a:pt x="4" y="8"/>
                    <a:pt x="3" y="9"/>
                    <a:pt x="2" y="8"/>
                  </a:cubicBezTo>
                  <a:cubicBezTo>
                    <a:pt x="1" y="7"/>
                    <a:pt x="3" y="4"/>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39" name="Freeform 28"/>
            <p:cNvSpPr/>
            <p:nvPr/>
          </p:nvSpPr>
          <p:spPr bwMode="auto">
            <a:xfrm>
              <a:off x="6702775" y="1389782"/>
              <a:ext cx="66675" cy="33337"/>
            </a:xfrm>
            <a:custGeom>
              <a:avLst/>
              <a:gdLst>
                <a:gd name="T0" fmla="*/ 5 w 18"/>
                <a:gd name="T1" fmla="*/ 2 h 9"/>
                <a:gd name="T2" fmla="*/ 9 w 18"/>
                <a:gd name="T3" fmla="*/ 2 h 9"/>
                <a:gd name="T4" fmla="*/ 23 w 18"/>
                <a:gd name="T5" fmla="*/ 7 h 9"/>
                <a:gd name="T6" fmla="*/ 37 w 18"/>
                <a:gd name="T7" fmla="*/ 12 h 9"/>
                <a:gd name="T8" fmla="*/ 42 w 18"/>
                <a:gd name="T9" fmla="*/ 19 h 9"/>
                <a:gd name="T10" fmla="*/ 9 w 18"/>
                <a:gd name="T11" fmla="*/ 12 h 9"/>
                <a:gd name="T12" fmla="*/ 5 w 18"/>
                <a:gd name="T13" fmla="*/ 2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9">
                  <a:moveTo>
                    <a:pt x="2" y="1"/>
                  </a:moveTo>
                  <a:cubicBezTo>
                    <a:pt x="2" y="1"/>
                    <a:pt x="3" y="1"/>
                    <a:pt x="4" y="1"/>
                  </a:cubicBezTo>
                  <a:cubicBezTo>
                    <a:pt x="8" y="0"/>
                    <a:pt x="7" y="3"/>
                    <a:pt x="10" y="3"/>
                  </a:cubicBezTo>
                  <a:cubicBezTo>
                    <a:pt x="12" y="4"/>
                    <a:pt x="14" y="4"/>
                    <a:pt x="16" y="5"/>
                  </a:cubicBezTo>
                  <a:cubicBezTo>
                    <a:pt x="17" y="6"/>
                    <a:pt x="18" y="5"/>
                    <a:pt x="18" y="8"/>
                  </a:cubicBezTo>
                  <a:cubicBezTo>
                    <a:pt x="11" y="9"/>
                    <a:pt x="9" y="6"/>
                    <a:pt x="4" y="5"/>
                  </a:cubicBezTo>
                  <a:cubicBezTo>
                    <a:pt x="5" y="2"/>
                    <a:pt x="0" y="5"/>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0" name="Freeform 29"/>
            <p:cNvSpPr/>
            <p:nvPr/>
          </p:nvSpPr>
          <p:spPr bwMode="auto">
            <a:xfrm>
              <a:off x="8888002" y="1447649"/>
              <a:ext cx="111125" cy="90487"/>
            </a:xfrm>
            <a:custGeom>
              <a:avLst/>
              <a:gdLst>
                <a:gd name="T0" fmla="*/ 23 w 30"/>
                <a:gd name="T1" fmla="*/ 12 h 24"/>
                <a:gd name="T2" fmla="*/ 23 w 30"/>
                <a:gd name="T3" fmla="*/ 7 h 24"/>
                <a:gd name="T4" fmla="*/ 54 w 30"/>
                <a:gd name="T5" fmla="*/ 0 h 24"/>
                <a:gd name="T6" fmla="*/ 58 w 30"/>
                <a:gd name="T7" fmla="*/ 12 h 24"/>
                <a:gd name="T8" fmla="*/ 54 w 30"/>
                <a:gd name="T9" fmla="*/ 19 h 24"/>
                <a:gd name="T10" fmla="*/ 68 w 30"/>
                <a:gd name="T11" fmla="*/ 21 h 24"/>
                <a:gd name="T12" fmla="*/ 70 w 30"/>
                <a:gd name="T13" fmla="*/ 45 h 24"/>
                <a:gd name="T14" fmla="*/ 61 w 30"/>
                <a:gd name="T15" fmla="*/ 45 h 24"/>
                <a:gd name="T16" fmla="*/ 61 w 30"/>
                <a:gd name="T17" fmla="*/ 50 h 24"/>
                <a:gd name="T18" fmla="*/ 54 w 30"/>
                <a:gd name="T19" fmla="*/ 50 h 24"/>
                <a:gd name="T20" fmla="*/ 44 w 30"/>
                <a:gd name="T21" fmla="*/ 55 h 24"/>
                <a:gd name="T22" fmla="*/ 37 w 30"/>
                <a:gd name="T23" fmla="*/ 48 h 24"/>
                <a:gd name="T24" fmla="*/ 28 w 30"/>
                <a:gd name="T25" fmla="*/ 38 h 24"/>
                <a:gd name="T26" fmla="*/ 23 w 30"/>
                <a:gd name="T27" fmla="*/ 33 h 24"/>
                <a:gd name="T28" fmla="*/ 9 w 30"/>
                <a:gd name="T29" fmla="*/ 31 h 24"/>
                <a:gd name="T30" fmla="*/ 0 w 30"/>
                <a:gd name="T31" fmla="*/ 24 h 24"/>
                <a:gd name="T32" fmla="*/ 28 w 30"/>
                <a:gd name="T33" fmla="*/ 29 h 24"/>
                <a:gd name="T34" fmla="*/ 30 w 30"/>
                <a:gd name="T35" fmla="*/ 17 h 24"/>
                <a:gd name="T36" fmla="*/ 21 w 30"/>
                <a:gd name="T37" fmla="*/ 7 h 24"/>
                <a:gd name="T38" fmla="*/ 23 w 30"/>
                <a:gd name="T39" fmla="*/ 1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24">
                  <a:moveTo>
                    <a:pt x="10" y="5"/>
                  </a:moveTo>
                  <a:cubicBezTo>
                    <a:pt x="11" y="4"/>
                    <a:pt x="11" y="3"/>
                    <a:pt x="10" y="3"/>
                  </a:cubicBezTo>
                  <a:cubicBezTo>
                    <a:pt x="13" y="1"/>
                    <a:pt x="21" y="4"/>
                    <a:pt x="23" y="0"/>
                  </a:cubicBezTo>
                  <a:cubicBezTo>
                    <a:pt x="24" y="1"/>
                    <a:pt x="25" y="2"/>
                    <a:pt x="25" y="5"/>
                  </a:cubicBezTo>
                  <a:cubicBezTo>
                    <a:pt x="26" y="7"/>
                    <a:pt x="23" y="6"/>
                    <a:pt x="23" y="8"/>
                  </a:cubicBezTo>
                  <a:cubicBezTo>
                    <a:pt x="24" y="12"/>
                    <a:pt x="26" y="10"/>
                    <a:pt x="29" y="9"/>
                  </a:cubicBezTo>
                  <a:cubicBezTo>
                    <a:pt x="30" y="14"/>
                    <a:pt x="29" y="14"/>
                    <a:pt x="30" y="19"/>
                  </a:cubicBezTo>
                  <a:cubicBezTo>
                    <a:pt x="29" y="19"/>
                    <a:pt x="27" y="18"/>
                    <a:pt x="26" y="19"/>
                  </a:cubicBezTo>
                  <a:cubicBezTo>
                    <a:pt x="26" y="19"/>
                    <a:pt x="27" y="21"/>
                    <a:pt x="26" y="21"/>
                  </a:cubicBezTo>
                  <a:cubicBezTo>
                    <a:pt x="25" y="22"/>
                    <a:pt x="24" y="21"/>
                    <a:pt x="23" y="21"/>
                  </a:cubicBezTo>
                  <a:cubicBezTo>
                    <a:pt x="21" y="21"/>
                    <a:pt x="21" y="23"/>
                    <a:pt x="19" y="23"/>
                  </a:cubicBezTo>
                  <a:cubicBezTo>
                    <a:pt x="17" y="24"/>
                    <a:pt x="17" y="21"/>
                    <a:pt x="16" y="20"/>
                  </a:cubicBezTo>
                  <a:cubicBezTo>
                    <a:pt x="15" y="19"/>
                    <a:pt x="11" y="19"/>
                    <a:pt x="12" y="16"/>
                  </a:cubicBezTo>
                  <a:cubicBezTo>
                    <a:pt x="10" y="17"/>
                    <a:pt x="10" y="15"/>
                    <a:pt x="10" y="14"/>
                  </a:cubicBezTo>
                  <a:cubicBezTo>
                    <a:pt x="8" y="15"/>
                    <a:pt x="6" y="14"/>
                    <a:pt x="4" y="13"/>
                  </a:cubicBezTo>
                  <a:cubicBezTo>
                    <a:pt x="2" y="12"/>
                    <a:pt x="0" y="13"/>
                    <a:pt x="0" y="10"/>
                  </a:cubicBezTo>
                  <a:cubicBezTo>
                    <a:pt x="6" y="10"/>
                    <a:pt x="7" y="12"/>
                    <a:pt x="12" y="12"/>
                  </a:cubicBezTo>
                  <a:cubicBezTo>
                    <a:pt x="14" y="11"/>
                    <a:pt x="13" y="9"/>
                    <a:pt x="13" y="7"/>
                  </a:cubicBezTo>
                  <a:cubicBezTo>
                    <a:pt x="14" y="4"/>
                    <a:pt x="7" y="8"/>
                    <a:pt x="9" y="3"/>
                  </a:cubicBezTo>
                  <a:cubicBezTo>
                    <a:pt x="10" y="3"/>
                    <a:pt x="10" y="4"/>
                    <a:pt x="10"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1" name="Freeform 30"/>
            <p:cNvSpPr/>
            <p:nvPr/>
          </p:nvSpPr>
          <p:spPr bwMode="auto">
            <a:xfrm>
              <a:off x="9284877" y="1455587"/>
              <a:ext cx="68263" cy="30162"/>
            </a:xfrm>
            <a:custGeom>
              <a:avLst/>
              <a:gdLst>
                <a:gd name="T0" fmla="*/ 0 w 18"/>
                <a:gd name="T1" fmla="*/ 2 h 8"/>
                <a:gd name="T2" fmla="*/ 12 w 18"/>
                <a:gd name="T3" fmla="*/ 0 h 8"/>
                <a:gd name="T4" fmla="*/ 43 w 18"/>
                <a:gd name="T5" fmla="*/ 10 h 8"/>
                <a:gd name="T6" fmla="*/ 41 w 18"/>
                <a:gd name="T7" fmla="*/ 19 h 8"/>
                <a:gd name="T8" fmla="*/ 10 w 18"/>
                <a:gd name="T9" fmla="*/ 10 h 8"/>
                <a:gd name="T10" fmla="*/ 0 w 18"/>
                <a:gd name="T11" fmla="*/ 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8">
                  <a:moveTo>
                    <a:pt x="0" y="1"/>
                  </a:moveTo>
                  <a:cubicBezTo>
                    <a:pt x="1" y="0"/>
                    <a:pt x="3" y="0"/>
                    <a:pt x="5" y="0"/>
                  </a:cubicBezTo>
                  <a:cubicBezTo>
                    <a:pt x="9" y="1"/>
                    <a:pt x="14" y="3"/>
                    <a:pt x="18" y="4"/>
                  </a:cubicBezTo>
                  <a:cubicBezTo>
                    <a:pt x="18" y="6"/>
                    <a:pt x="17" y="6"/>
                    <a:pt x="17" y="8"/>
                  </a:cubicBezTo>
                  <a:cubicBezTo>
                    <a:pt x="10" y="8"/>
                    <a:pt x="8" y="7"/>
                    <a:pt x="4" y="4"/>
                  </a:cubicBezTo>
                  <a:cubicBezTo>
                    <a:pt x="3" y="3"/>
                    <a:pt x="3"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2" name="Freeform 31"/>
            <p:cNvSpPr/>
            <p:nvPr/>
          </p:nvSpPr>
          <p:spPr bwMode="auto">
            <a:xfrm>
              <a:off x="6601175" y="1453282"/>
              <a:ext cx="44450" cy="19050"/>
            </a:xfrm>
            <a:custGeom>
              <a:avLst/>
              <a:gdLst>
                <a:gd name="T0" fmla="*/ 28 w 12"/>
                <a:gd name="T1" fmla="*/ 10 h 5"/>
                <a:gd name="T2" fmla="*/ 0 w 12"/>
                <a:gd name="T3" fmla="*/ 7 h 5"/>
                <a:gd name="T4" fmla="*/ 9 w 12"/>
                <a:gd name="T5" fmla="*/ 0 h 5"/>
                <a:gd name="T6" fmla="*/ 28 w 12"/>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5">
                  <a:moveTo>
                    <a:pt x="12" y="4"/>
                  </a:moveTo>
                  <a:cubicBezTo>
                    <a:pt x="11" y="5"/>
                    <a:pt x="3" y="4"/>
                    <a:pt x="0" y="3"/>
                  </a:cubicBezTo>
                  <a:cubicBezTo>
                    <a:pt x="1" y="1"/>
                    <a:pt x="4" y="2"/>
                    <a:pt x="4" y="0"/>
                  </a:cubicBezTo>
                  <a:cubicBezTo>
                    <a:pt x="7" y="1"/>
                    <a:pt x="12" y="0"/>
                    <a:pt x="12"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3" name="Freeform 32"/>
            <p:cNvSpPr/>
            <p:nvPr/>
          </p:nvSpPr>
          <p:spPr bwMode="auto">
            <a:xfrm>
              <a:off x="9772239" y="1552424"/>
              <a:ext cx="38100" cy="23812"/>
            </a:xfrm>
            <a:custGeom>
              <a:avLst/>
              <a:gdLst>
                <a:gd name="T0" fmla="*/ 22 w 10"/>
                <a:gd name="T1" fmla="*/ 13 h 6"/>
                <a:gd name="T2" fmla="*/ 0 w 10"/>
                <a:gd name="T3" fmla="*/ 5 h 6"/>
                <a:gd name="T4" fmla="*/ 22 w 10"/>
                <a:gd name="T5" fmla="*/ 13 h 6"/>
                <a:gd name="T6" fmla="*/ 0 60000 65536"/>
                <a:gd name="T7" fmla="*/ 0 60000 65536"/>
                <a:gd name="T8" fmla="*/ 0 60000 65536"/>
              </a:gdLst>
              <a:ahLst/>
              <a:cxnLst>
                <a:cxn ang="T6">
                  <a:pos x="T0" y="T1"/>
                </a:cxn>
                <a:cxn ang="T7">
                  <a:pos x="T2" y="T3"/>
                </a:cxn>
                <a:cxn ang="T8">
                  <a:pos x="T4" y="T5"/>
                </a:cxn>
              </a:cxnLst>
              <a:rect l="0" t="0" r="r" b="b"/>
              <a:pathLst>
                <a:path w="10" h="6">
                  <a:moveTo>
                    <a:pt x="9" y="5"/>
                  </a:moveTo>
                  <a:cubicBezTo>
                    <a:pt x="4" y="6"/>
                    <a:pt x="5" y="2"/>
                    <a:pt x="0" y="2"/>
                  </a:cubicBezTo>
                  <a:cubicBezTo>
                    <a:pt x="2" y="0"/>
                    <a:pt x="10" y="1"/>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4" name="Freeform 33"/>
            <p:cNvSpPr/>
            <p:nvPr/>
          </p:nvSpPr>
          <p:spPr bwMode="auto">
            <a:xfrm>
              <a:off x="9746839" y="1579412"/>
              <a:ext cx="52388" cy="25400"/>
            </a:xfrm>
            <a:custGeom>
              <a:avLst/>
              <a:gdLst>
                <a:gd name="T0" fmla="*/ 33 w 14"/>
                <a:gd name="T1" fmla="*/ 9 h 7"/>
                <a:gd name="T2" fmla="*/ 5 w 14"/>
                <a:gd name="T3" fmla="*/ 9 h 7"/>
                <a:gd name="T4" fmla="*/ 14 w 14"/>
                <a:gd name="T5" fmla="*/ 0 h 7"/>
                <a:gd name="T6" fmla="*/ 33 w 14"/>
                <a:gd name="T7" fmla="*/ 9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7">
                  <a:moveTo>
                    <a:pt x="14" y="4"/>
                  </a:moveTo>
                  <a:cubicBezTo>
                    <a:pt x="13" y="7"/>
                    <a:pt x="4" y="7"/>
                    <a:pt x="2" y="4"/>
                  </a:cubicBezTo>
                  <a:cubicBezTo>
                    <a:pt x="0" y="0"/>
                    <a:pt x="6" y="3"/>
                    <a:pt x="6" y="0"/>
                  </a:cubicBezTo>
                  <a:cubicBezTo>
                    <a:pt x="8" y="2"/>
                    <a:pt x="10" y="3"/>
                    <a:pt x="14"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5" name="Freeform 34"/>
            <p:cNvSpPr/>
            <p:nvPr/>
          </p:nvSpPr>
          <p:spPr bwMode="auto">
            <a:xfrm>
              <a:off x="4935888" y="1596157"/>
              <a:ext cx="33338" cy="25400"/>
            </a:xfrm>
            <a:custGeom>
              <a:avLst/>
              <a:gdLst>
                <a:gd name="T0" fmla="*/ 9 w 9"/>
                <a:gd name="T1" fmla="*/ 0 h 7"/>
                <a:gd name="T2" fmla="*/ 21 w 9"/>
                <a:gd name="T3" fmla="*/ 11 h 7"/>
                <a:gd name="T4" fmla="*/ 7 w 9"/>
                <a:gd name="T5" fmla="*/ 16 h 7"/>
                <a:gd name="T6" fmla="*/ 5 w 9"/>
                <a:gd name="T7" fmla="*/ 2 h 7"/>
                <a:gd name="T8" fmla="*/ 9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4" y="0"/>
                  </a:moveTo>
                  <a:cubicBezTo>
                    <a:pt x="7" y="0"/>
                    <a:pt x="9" y="2"/>
                    <a:pt x="9" y="5"/>
                  </a:cubicBezTo>
                  <a:cubicBezTo>
                    <a:pt x="6" y="4"/>
                    <a:pt x="3" y="4"/>
                    <a:pt x="3" y="7"/>
                  </a:cubicBezTo>
                  <a:cubicBezTo>
                    <a:pt x="0" y="7"/>
                    <a:pt x="2" y="3"/>
                    <a:pt x="2" y="1"/>
                  </a:cubicBezTo>
                  <a:cubicBezTo>
                    <a:pt x="3" y="1"/>
                    <a:pt x="4" y="1"/>
                    <a:pt x="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6" name="Freeform 35"/>
            <p:cNvSpPr/>
            <p:nvPr/>
          </p:nvSpPr>
          <p:spPr bwMode="auto">
            <a:xfrm>
              <a:off x="8786402" y="1612749"/>
              <a:ext cx="33338" cy="26987"/>
            </a:xfrm>
            <a:custGeom>
              <a:avLst/>
              <a:gdLst>
                <a:gd name="T0" fmla="*/ 21 w 9"/>
                <a:gd name="T1" fmla="*/ 12 h 7"/>
                <a:gd name="T2" fmla="*/ 0 w 9"/>
                <a:gd name="T3" fmla="*/ 17 h 7"/>
                <a:gd name="T4" fmla="*/ 21 w 9"/>
                <a:gd name="T5" fmla="*/ 12 h 7"/>
                <a:gd name="T6" fmla="*/ 0 60000 65536"/>
                <a:gd name="T7" fmla="*/ 0 60000 65536"/>
                <a:gd name="T8" fmla="*/ 0 60000 65536"/>
              </a:gdLst>
              <a:ahLst/>
              <a:cxnLst>
                <a:cxn ang="T6">
                  <a:pos x="T0" y="T1"/>
                </a:cxn>
                <a:cxn ang="T7">
                  <a:pos x="T2" y="T3"/>
                </a:cxn>
                <a:cxn ang="T8">
                  <a:pos x="T4" y="T5"/>
                </a:cxn>
              </a:cxnLst>
              <a:rect l="0" t="0" r="r" b="b"/>
              <a:pathLst>
                <a:path w="9" h="7">
                  <a:moveTo>
                    <a:pt x="9" y="5"/>
                  </a:moveTo>
                  <a:cubicBezTo>
                    <a:pt x="5" y="5"/>
                    <a:pt x="3" y="6"/>
                    <a:pt x="0" y="7"/>
                  </a:cubicBezTo>
                  <a:cubicBezTo>
                    <a:pt x="1" y="4"/>
                    <a:pt x="9" y="0"/>
                    <a:pt x="9"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7" name="Freeform 36"/>
            <p:cNvSpPr/>
            <p:nvPr/>
          </p:nvSpPr>
          <p:spPr bwMode="auto">
            <a:xfrm>
              <a:off x="9340439" y="1631799"/>
              <a:ext cx="57150" cy="33337"/>
            </a:xfrm>
            <a:custGeom>
              <a:avLst/>
              <a:gdLst>
                <a:gd name="T0" fmla="*/ 29 w 15"/>
                <a:gd name="T1" fmla="*/ 5 h 9"/>
                <a:gd name="T2" fmla="*/ 34 w 15"/>
                <a:gd name="T3" fmla="*/ 21 h 9"/>
                <a:gd name="T4" fmla="*/ 5 w 15"/>
                <a:gd name="T5" fmla="*/ 14 h 9"/>
                <a:gd name="T6" fmla="*/ 10 w 15"/>
                <a:gd name="T7" fmla="*/ 5 h 9"/>
                <a:gd name="T8" fmla="*/ 29 w 15"/>
                <a:gd name="T9" fmla="*/ 5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9">
                  <a:moveTo>
                    <a:pt x="12" y="2"/>
                  </a:moveTo>
                  <a:cubicBezTo>
                    <a:pt x="14" y="3"/>
                    <a:pt x="15" y="7"/>
                    <a:pt x="14" y="9"/>
                  </a:cubicBezTo>
                  <a:cubicBezTo>
                    <a:pt x="9" y="8"/>
                    <a:pt x="3" y="9"/>
                    <a:pt x="2" y="6"/>
                  </a:cubicBezTo>
                  <a:cubicBezTo>
                    <a:pt x="0" y="2"/>
                    <a:pt x="6" y="5"/>
                    <a:pt x="4" y="2"/>
                  </a:cubicBezTo>
                  <a:cubicBezTo>
                    <a:pt x="8" y="0"/>
                    <a:pt x="12" y="3"/>
                    <a:pt x="1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8" name="Freeform 37"/>
            <p:cNvSpPr/>
            <p:nvPr/>
          </p:nvSpPr>
          <p:spPr bwMode="auto">
            <a:xfrm>
              <a:off x="9322977" y="1725462"/>
              <a:ext cx="66675" cy="30162"/>
            </a:xfrm>
            <a:custGeom>
              <a:avLst/>
              <a:gdLst>
                <a:gd name="T0" fmla="*/ 37 w 18"/>
                <a:gd name="T1" fmla="*/ 10 h 8"/>
                <a:gd name="T2" fmla="*/ 28 w 18"/>
                <a:gd name="T3" fmla="*/ 14 h 8"/>
                <a:gd name="T4" fmla="*/ 16 w 18"/>
                <a:gd name="T5" fmla="*/ 17 h 8"/>
                <a:gd name="T6" fmla="*/ 5 w 18"/>
                <a:gd name="T7" fmla="*/ 14 h 8"/>
                <a:gd name="T8" fmla="*/ 7 w 18"/>
                <a:gd name="T9" fmla="*/ 5 h 8"/>
                <a:gd name="T10" fmla="*/ 16 w 18"/>
                <a:gd name="T11" fmla="*/ 0 h 8"/>
                <a:gd name="T12" fmla="*/ 37 w 18"/>
                <a:gd name="T13" fmla="*/ 1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8">
                  <a:moveTo>
                    <a:pt x="16" y="4"/>
                  </a:moveTo>
                  <a:cubicBezTo>
                    <a:pt x="18" y="7"/>
                    <a:pt x="13" y="6"/>
                    <a:pt x="12" y="6"/>
                  </a:cubicBezTo>
                  <a:cubicBezTo>
                    <a:pt x="11" y="6"/>
                    <a:pt x="8" y="8"/>
                    <a:pt x="7" y="7"/>
                  </a:cubicBezTo>
                  <a:cubicBezTo>
                    <a:pt x="6" y="6"/>
                    <a:pt x="4" y="7"/>
                    <a:pt x="2" y="6"/>
                  </a:cubicBezTo>
                  <a:cubicBezTo>
                    <a:pt x="0" y="3"/>
                    <a:pt x="7" y="4"/>
                    <a:pt x="3" y="2"/>
                  </a:cubicBezTo>
                  <a:cubicBezTo>
                    <a:pt x="4" y="1"/>
                    <a:pt x="7" y="2"/>
                    <a:pt x="7" y="0"/>
                  </a:cubicBezTo>
                  <a:cubicBezTo>
                    <a:pt x="10" y="1"/>
                    <a:pt x="14" y="2"/>
                    <a:pt x="16"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49" name="Freeform 38"/>
            <p:cNvSpPr/>
            <p:nvPr/>
          </p:nvSpPr>
          <p:spPr bwMode="auto">
            <a:xfrm>
              <a:off x="9322977" y="1774674"/>
              <a:ext cx="33338" cy="14287"/>
            </a:xfrm>
            <a:custGeom>
              <a:avLst/>
              <a:gdLst>
                <a:gd name="T0" fmla="*/ 16 w 9"/>
                <a:gd name="T1" fmla="*/ 9 h 4"/>
                <a:gd name="T2" fmla="*/ 5 w 9"/>
                <a:gd name="T3" fmla="*/ 9 h 4"/>
                <a:gd name="T4" fmla="*/ 16 w 9"/>
                <a:gd name="T5" fmla="*/ 9 h 4"/>
                <a:gd name="T6" fmla="*/ 0 60000 65536"/>
                <a:gd name="T7" fmla="*/ 0 60000 65536"/>
                <a:gd name="T8" fmla="*/ 0 60000 65536"/>
              </a:gdLst>
              <a:ahLst/>
              <a:cxnLst>
                <a:cxn ang="T6">
                  <a:pos x="T0" y="T1"/>
                </a:cxn>
                <a:cxn ang="T7">
                  <a:pos x="T2" y="T3"/>
                </a:cxn>
                <a:cxn ang="T8">
                  <a:pos x="T4" y="T5"/>
                </a:cxn>
              </a:cxnLst>
              <a:rect l="0" t="0" r="r" b="b"/>
              <a:pathLst>
                <a:path w="9" h="4">
                  <a:moveTo>
                    <a:pt x="7" y="4"/>
                  </a:moveTo>
                  <a:cubicBezTo>
                    <a:pt x="5" y="2"/>
                    <a:pt x="5" y="4"/>
                    <a:pt x="2" y="4"/>
                  </a:cubicBezTo>
                  <a:cubicBezTo>
                    <a:pt x="0" y="0"/>
                    <a:pt x="9" y="0"/>
                    <a:pt x="7"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0" name="Freeform 39"/>
            <p:cNvSpPr/>
            <p:nvPr/>
          </p:nvSpPr>
          <p:spPr bwMode="auto">
            <a:xfrm>
              <a:off x="9224552" y="1793724"/>
              <a:ext cx="38100" cy="22225"/>
            </a:xfrm>
            <a:custGeom>
              <a:avLst/>
              <a:gdLst>
                <a:gd name="T0" fmla="*/ 19 w 10"/>
                <a:gd name="T1" fmla="*/ 2 h 6"/>
                <a:gd name="T2" fmla="*/ 22 w 10"/>
                <a:gd name="T3" fmla="*/ 7 h 6"/>
                <a:gd name="T4" fmla="*/ 12 w 10"/>
                <a:gd name="T5" fmla="*/ 9 h 6"/>
                <a:gd name="T6" fmla="*/ 0 w 10"/>
                <a:gd name="T7" fmla="*/ 9 h 6"/>
                <a:gd name="T8" fmla="*/ 19 w 10"/>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6">
                  <a:moveTo>
                    <a:pt x="8" y="1"/>
                  </a:moveTo>
                  <a:cubicBezTo>
                    <a:pt x="8" y="2"/>
                    <a:pt x="8" y="3"/>
                    <a:pt x="9" y="3"/>
                  </a:cubicBezTo>
                  <a:cubicBezTo>
                    <a:pt x="10" y="5"/>
                    <a:pt x="5" y="3"/>
                    <a:pt x="5" y="4"/>
                  </a:cubicBezTo>
                  <a:cubicBezTo>
                    <a:pt x="3" y="6"/>
                    <a:pt x="4" y="4"/>
                    <a:pt x="0" y="4"/>
                  </a:cubicBezTo>
                  <a:cubicBezTo>
                    <a:pt x="2" y="3"/>
                    <a:pt x="4" y="0"/>
                    <a:pt x="8"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1" name="Freeform 40"/>
            <p:cNvSpPr/>
            <p:nvPr/>
          </p:nvSpPr>
          <p:spPr bwMode="auto">
            <a:xfrm>
              <a:off x="9292814" y="1815949"/>
              <a:ext cx="11113" cy="22225"/>
            </a:xfrm>
            <a:custGeom>
              <a:avLst/>
              <a:gdLst>
                <a:gd name="T0" fmla="*/ 2 w 3"/>
                <a:gd name="T1" fmla="*/ 0 h 6"/>
                <a:gd name="T2" fmla="*/ 7 w 3"/>
                <a:gd name="T3" fmla="*/ 9 h 6"/>
                <a:gd name="T4" fmla="*/ 2 w 3"/>
                <a:gd name="T5" fmla="*/ 0 h 6"/>
                <a:gd name="T6" fmla="*/ 0 60000 65536"/>
                <a:gd name="T7" fmla="*/ 0 60000 65536"/>
                <a:gd name="T8" fmla="*/ 0 60000 65536"/>
              </a:gdLst>
              <a:ahLst/>
              <a:cxnLst>
                <a:cxn ang="T6">
                  <a:pos x="T0" y="T1"/>
                </a:cxn>
                <a:cxn ang="T7">
                  <a:pos x="T2" y="T3"/>
                </a:cxn>
                <a:cxn ang="T8">
                  <a:pos x="T4" y="T5"/>
                </a:cxn>
              </a:cxnLst>
              <a:rect l="0" t="0" r="r" b="b"/>
              <a:pathLst>
                <a:path w="3" h="6">
                  <a:moveTo>
                    <a:pt x="1" y="0"/>
                  </a:moveTo>
                  <a:cubicBezTo>
                    <a:pt x="3" y="0"/>
                    <a:pt x="3" y="2"/>
                    <a:pt x="3" y="4"/>
                  </a:cubicBezTo>
                  <a:cubicBezTo>
                    <a:pt x="0" y="6"/>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2" name="Freeform 41"/>
            <p:cNvSpPr/>
            <p:nvPr/>
          </p:nvSpPr>
          <p:spPr bwMode="auto">
            <a:xfrm>
              <a:off x="3889725" y="1996207"/>
              <a:ext cx="79375" cy="95250"/>
            </a:xfrm>
            <a:custGeom>
              <a:avLst/>
              <a:gdLst>
                <a:gd name="T0" fmla="*/ 19 w 21"/>
                <a:gd name="T1" fmla="*/ 0 h 25"/>
                <a:gd name="T2" fmla="*/ 21 w 21"/>
                <a:gd name="T3" fmla="*/ 2 h 25"/>
                <a:gd name="T4" fmla="*/ 40 w 21"/>
                <a:gd name="T5" fmla="*/ 2 h 25"/>
                <a:gd name="T6" fmla="*/ 50 w 21"/>
                <a:gd name="T7" fmla="*/ 10 h 25"/>
                <a:gd name="T8" fmla="*/ 45 w 21"/>
                <a:gd name="T9" fmla="*/ 14 h 25"/>
                <a:gd name="T10" fmla="*/ 40 w 21"/>
                <a:gd name="T11" fmla="*/ 17 h 25"/>
                <a:gd name="T12" fmla="*/ 45 w 21"/>
                <a:gd name="T13" fmla="*/ 31 h 25"/>
                <a:gd name="T14" fmla="*/ 43 w 21"/>
                <a:gd name="T15" fmla="*/ 46 h 25"/>
                <a:gd name="T16" fmla="*/ 29 w 21"/>
                <a:gd name="T17" fmla="*/ 46 h 25"/>
                <a:gd name="T18" fmla="*/ 26 w 21"/>
                <a:gd name="T19" fmla="*/ 53 h 25"/>
                <a:gd name="T20" fmla="*/ 21 w 21"/>
                <a:gd name="T21" fmla="*/ 60 h 25"/>
                <a:gd name="T22" fmla="*/ 5 w 21"/>
                <a:gd name="T23" fmla="*/ 60 h 25"/>
                <a:gd name="T24" fmla="*/ 10 w 21"/>
                <a:gd name="T25" fmla="*/ 43 h 25"/>
                <a:gd name="T26" fmla="*/ 10 w 21"/>
                <a:gd name="T27" fmla="*/ 31 h 25"/>
                <a:gd name="T28" fmla="*/ 5 w 21"/>
                <a:gd name="T29" fmla="*/ 17 h 25"/>
                <a:gd name="T30" fmla="*/ 14 w 21"/>
                <a:gd name="T31" fmla="*/ 19 h 25"/>
                <a:gd name="T32" fmla="*/ 19 w 21"/>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 h="25">
                  <a:moveTo>
                    <a:pt x="8" y="0"/>
                  </a:moveTo>
                  <a:cubicBezTo>
                    <a:pt x="9" y="0"/>
                    <a:pt x="9" y="1"/>
                    <a:pt x="9" y="1"/>
                  </a:cubicBezTo>
                  <a:cubicBezTo>
                    <a:pt x="9" y="3"/>
                    <a:pt x="14" y="0"/>
                    <a:pt x="17" y="1"/>
                  </a:cubicBezTo>
                  <a:cubicBezTo>
                    <a:pt x="17" y="3"/>
                    <a:pt x="18" y="4"/>
                    <a:pt x="21" y="4"/>
                  </a:cubicBezTo>
                  <a:cubicBezTo>
                    <a:pt x="21" y="5"/>
                    <a:pt x="20" y="6"/>
                    <a:pt x="19" y="6"/>
                  </a:cubicBezTo>
                  <a:cubicBezTo>
                    <a:pt x="19" y="7"/>
                    <a:pt x="18" y="7"/>
                    <a:pt x="17" y="7"/>
                  </a:cubicBezTo>
                  <a:cubicBezTo>
                    <a:pt x="17" y="10"/>
                    <a:pt x="19" y="10"/>
                    <a:pt x="19" y="13"/>
                  </a:cubicBezTo>
                  <a:cubicBezTo>
                    <a:pt x="19" y="15"/>
                    <a:pt x="18" y="16"/>
                    <a:pt x="18" y="19"/>
                  </a:cubicBezTo>
                  <a:cubicBezTo>
                    <a:pt x="16" y="19"/>
                    <a:pt x="14" y="19"/>
                    <a:pt x="12" y="19"/>
                  </a:cubicBezTo>
                  <a:cubicBezTo>
                    <a:pt x="11" y="19"/>
                    <a:pt x="12" y="21"/>
                    <a:pt x="11" y="22"/>
                  </a:cubicBezTo>
                  <a:cubicBezTo>
                    <a:pt x="11" y="23"/>
                    <a:pt x="8" y="23"/>
                    <a:pt x="9" y="25"/>
                  </a:cubicBezTo>
                  <a:cubicBezTo>
                    <a:pt x="6" y="25"/>
                    <a:pt x="4" y="25"/>
                    <a:pt x="2" y="25"/>
                  </a:cubicBezTo>
                  <a:cubicBezTo>
                    <a:pt x="2" y="22"/>
                    <a:pt x="0" y="17"/>
                    <a:pt x="4" y="18"/>
                  </a:cubicBezTo>
                  <a:cubicBezTo>
                    <a:pt x="4" y="14"/>
                    <a:pt x="2" y="15"/>
                    <a:pt x="4" y="13"/>
                  </a:cubicBezTo>
                  <a:cubicBezTo>
                    <a:pt x="5" y="9"/>
                    <a:pt x="1" y="11"/>
                    <a:pt x="2" y="7"/>
                  </a:cubicBezTo>
                  <a:cubicBezTo>
                    <a:pt x="4" y="7"/>
                    <a:pt x="5" y="8"/>
                    <a:pt x="6" y="8"/>
                  </a:cubicBezTo>
                  <a:cubicBezTo>
                    <a:pt x="9" y="8"/>
                    <a:pt x="7" y="2"/>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3" name="Freeform 42"/>
            <p:cNvSpPr/>
            <p:nvPr/>
          </p:nvSpPr>
          <p:spPr bwMode="auto">
            <a:xfrm>
              <a:off x="7773577" y="2003274"/>
              <a:ext cx="22225" cy="22225"/>
            </a:xfrm>
            <a:custGeom>
              <a:avLst/>
              <a:gdLst>
                <a:gd name="T0" fmla="*/ 12 w 6"/>
                <a:gd name="T1" fmla="*/ 0 h 6"/>
                <a:gd name="T2" fmla="*/ 9 w 6"/>
                <a:gd name="T3" fmla="*/ 7 h 6"/>
                <a:gd name="T4" fmla="*/ 0 w 6"/>
                <a:gd name="T5" fmla="*/ 9 h 6"/>
                <a:gd name="T6" fmla="*/ 12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5" y="0"/>
                  </a:moveTo>
                  <a:cubicBezTo>
                    <a:pt x="6" y="2"/>
                    <a:pt x="5" y="2"/>
                    <a:pt x="4" y="3"/>
                  </a:cubicBezTo>
                  <a:cubicBezTo>
                    <a:pt x="3" y="5"/>
                    <a:pt x="2" y="6"/>
                    <a:pt x="0" y="4"/>
                  </a:cubicBezTo>
                  <a:cubicBezTo>
                    <a:pt x="0" y="1"/>
                    <a:pt x="3" y="1"/>
                    <a:pt x="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4" name="Freeform 43"/>
            <p:cNvSpPr/>
            <p:nvPr/>
          </p:nvSpPr>
          <p:spPr bwMode="auto">
            <a:xfrm>
              <a:off x="8346664" y="2022324"/>
              <a:ext cx="30163" cy="44450"/>
            </a:xfrm>
            <a:custGeom>
              <a:avLst/>
              <a:gdLst>
                <a:gd name="T0" fmla="*/ 5 w 8"/>
                <a:gd name="T1" fmla="*/ 0 h 12"/>
                <a:gd name="T2" fmla="*/ 19 w 8"/>
                <a:gd name="T3" fmla="*/ 19 h 12"/>
                <a:gd name="T4" fmla="*/ 7 w 8"/>
                <a:gd name="T5" fmla="*/ 14 h 12"/>
                <a:gd name="T6" fmla="*/ 5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2" y="0"/>
                  </a:moveTo>
                  <a:cubicBezTo>
                    <a:pt x="4" y="2"/>
                    <a:pt x="5" y="7"/>
                    <a:pt x="8" y="8"/>
                  </a:cubicBezTo>
                  <a:cubicBezTo>
                    <a:pt x="6" y="12"/>
                    <a:pt x="3" y="8"/>
                    <a:pt x="3" y="6"/>
                  </a:cubicBezTo>
                  <a:cubicBezTo>
                    <a:pt x="0" y="6"/>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5" name="Freeform 44"/>
            <p:cNvSpPr/>
            <p:nvPr/>
          </p:nvSpPr>
          <p:spPr bwMode="auto">
            <a:xfrm>
              <a:off x="6623400" y="2000969"/>
              <a:ext cx="46038" cy="206375"/>
            </a:xfrm>
            <a:custGeom>
              <a:avLst/>
              <a:gdLst>
                <a:gd name="T0" fmla="*/ 10 w 12"/>
                <a:gd name="T1" fmla="*/ 14 h 55"/>
                <a:gd name="T2" fmla="*/ 15 w 12"/>
                <a:gd name="T3" fmla="*/ 33 h 55"/>
                <a:gd name="T4" fmla="*/ 17 w 12"/>
                <a:gd name="T5" fmla="*/ 45 h 55"/>
                <a:gd name="T6" fmla="*/ 17 w 12"/>
                <a:gd name="T7" fmla="*/ 54 h 55"/>
                <a:gd name="T8" fmla="*/ 19 w 12"/>
                <a:gd name="T9" fmla="*/ 76 h 55"/>
                <a:gd name="T10" fmla="*/ 29 w 12"/>
                <a:gd name="T11" fmla="*/ 87 h 55"/>
                <a:gd name="T12" fmla="*/ 17 w 12"/>
                <a:gd name="T13" fmla="*/ 90 h 55"/>
                <a:gd name="T14" fmla="*/ 17 w 12"/>
                <a:gd name="T15" fmla="*/ 109 h 55"/>
                <a:gd name="T16" fmla="*/ 12 w 12"/>
                <a:gd name="T17" fmla="*/ 109 h 55"/>
                <a:gd name="T18" fmla="*/ 17 w 12"/>
                <a:gd name="T19" fmla="*/ 128 h 55"/>
                <a:gd name="T20" fmla="*/ 2 w 12"/>
                <a:gd name="T21" fmla="*/ 125 h 55"/>
                <a:gd name="T22" fmla="*/ 7 w 12"/>
                <a:gd name="T23" fmla="*/ 109 h 55"/>
                <a:gd name="T24" fmla="*/ 0 w 12"/>
                <a:gd name="T25" fmla="*/ 102 h 55"/>
                <a:gd name="T26" fmla="*/ 7 w 12"/>
                <a:gd name="T27" fmla="*/ 66 h 55"/>
                <a:gd name="T28" fmla="*/ 0 w 12"/>
                <a:gd name="T29" fmla="*/ 54 h 55"/>
                <a:gd name="T30" fmla="*/ 0 w 12"/>
                <a:gd name="T31" fmla="*/ 33 h 55"/>
                <a:gd name="T32" fmla="*/ 10 w 12"/>
                <a:gd name="T33" fmla="*/ 26 h 55"/>
                <a:gd name="T34" fmla="*/ 12 w 12"/>
                <a:gd name="T35" fmla="*/ 17 h 55"/>
                <a:gd name="T36" fmla="*/ 10 w 12"/>
                <a:gd name="T37" fmla="*/ 14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 h="55">
                  <a:moveTo>
                    <a:pt x="4" y="6"/>
                  </a:moveTo>
                  <a:cubicBezTo>
                    <a:pt x="9" y="0"/>
                    <a:pt x="4" y="13"/>
                    <a:pt x="6" y="14"/>
                  </a:cubicBezTo>
                  <a:cubicBezTo>
                    <a:pt x="8" y="16"/>
                    <a:pt x="5" y="16"/>
                    <a:pt x="7" y="19"/>
                  </a:cubicBezTo>
                  <a:cubicBezTo>
                    <a:pt x="9" y="21"/>
                    <a:pt x="7" y="21"/>
                    <a:pt x="7" y="23"/>
                  </a:cubicBezTo>
                  <a:cubicBezTo>
                    <a:pt x="7" y="24"/>
                    <a:pt x="10" y="28"/>
                    <a:pt x="8" y="32"/>
                  </a:cubicBezTo>
                  <a:cubicBezTo>
                    <a:pt x="8" y="35"/>
                    <a:pt x="10" y="36"/>
                    <a:pt x="12" y="37"/>
                  </a:cubicBezTo>
                  <a:cubicBezTo>
                    <a:pt x="12" y="39"/>
                    <a:pt x="9" y="39"/>
                    <a:pt x="7" y="38"/>
                  </a:cubicBezTo>
                  <a:cubicBezTo>
                    <a:pt x="7" y="41"/>
                    <a:pt x="7" y="46"/>
                    <a:pt x="7" y="46"/>
                  </a:cubicBezTo>
                  <a:cubicBezTo>
                    <a:pt x="7" y="46"/>
                    <a:pt x="5" y="46"/>
                    <a:pt x="5" y="46"/>
                  </a:cubicBezTo>
                  <a:cubicBezTo>
                    <a:pt x="5" y="49"/>
                    <a:pt x="8" y="50"/>
                    <a:pt x="7" y="54"/>
                  </a:cubicBezTo>
                  <a:cubicBezTo>
                    <a:pt x="4" y="53"/>
                    <a:pt x="4" y="55"/>
                    <a:pt x="1" y="53"/>
                  </a:cubicBezTo>
                  <a:cubicBezTo>
                    <a:pt x="4" y="50"/>
                    <a:pt x="1" y="50"/>
                    <a:pt x="3" y="46"/>
                  </a:cubicBezTo>
                  <a:cubicBezTo>
                    <a:pt x="3" y="44"/>
                    <a:pt x="2" y="43"/>
                    <a:pt x="0" y="43"/>
                  </a:cubicBezTo>
                  <a:cubicBezTo>
                    <a:pt x="1" y="40"/>
                    <a:pt x="4" y="35"/>
                    <a:pt x="3" y="28"/>
                  </a:cubicBezTo>
                  <a:cubicBezTo>
                    <a:pt x="2" y="26"/>
                    <a:pt x="0" y="25"/>
                    <a:pt x="0" y="23"/>
                  </a:cubicBezTo>
                  <a:cubicBezTo>
                    <a:pt x="0" y="19"/>
                    <a:pt x="3" y="17"/>
                    <a:pt x="0" y="14"/>
                  </a:cubicBezTo>
                  <a:cubicBezTo>
                    <a:pt x="1" y="13"/>
                    <a:pt x="2" y="11"/>
                    <a:pt x="4" y="11"/>
                  </a:cubicBezTo>
                  <a:cubicBezTo>
                    <a:pt x="4" y="9"/>
                    <a:pt x="4" y="7"/>
                    <a:pt x="5" y="7"/>
                  </a:cubicBezTo>
                  <a:cubicBezTo>
                    <a:pt x="5" y="6"/>
                    <a:pt x="4" y="6"/>
                    <a:pt x="4"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6" name="Freeform 45"/>
            <p:cNvSpPr/>
            <p:nvPr/>
          </p:nvSpPr>
          <p:spPr bwMode="auto">
            <a:xfrm>
              <a:off x="7735477" y="2025499"/>
              <a:ext cx="15875" cy="19050"/>
            </a:xfrm>
            <a:custGeom>
              <a:avLst/>
              <a:gdLst>
                <a:gd name="T0" fmla="*/ 3 w 4"/>
                <a:gd name="T1" fmla="*/ 0 h 5"/>
                <a:gd name="T2" fmla="*/ 0 w 4"/>
                <a:gd name="T3" fmla="*/ 10 h 5"/>
                <a:gd name="T4" fmla="*/ 0 w 4"/>
                <a:gd name="T5" fmla="*/ 2 h 5"/>
                <a:gd name="T6" fmla="*/ 3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4" y="0"/>
                    <a:pt x="3" y="5"/>
                    <a:pt x="0" y="4"/>
                  </a:cubicBezTo>
                  <a:cubicBezTo>
                    <a:pt x="0" y="3"/>
                    <a:pt x="0" y="2"/>
                    <a:pt x="0" y="1"/>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7" name="Freeform 46"/>
            <p:cNvSpPr/>
            <p:nvPr/>
          </p:nvSpPr>
          <p:spPr bwMode="auto">
            <a:xfrm>
              <a:off x="9667464" y="2096937"/>
              <a:ext cx="131763" cy="112712"/>
            </a:xfrm>
            <a:custGeom>
              <a:avLst/>
              <a:gdLst>
                <a:gd name="T0" fmla="*/ 36 w 35"/>
                <a:gd name="T1" fmla="*/ 0 h 30"/>
                <a:gd name="T2" fmla="*/ 45 w 35"/>
                <a:gd name="T3" fmla="*/ 5 h 30"/>
                <a:gd name="T4" fmla="*/ 40 w 35"/>
                <a:gd name="T5" fmla="*/ 17 h 30"/>
                <a:gd name="T6" fmla="*/ 52 w 35"/>
                <a:gd name="T7" fmla="*/ 21 h 30"/>
                <a:gd name="T8" fmla="*/ 69 w 35"/>
                <a:gd name="T9" fmla="*/ 28 h 30"/>
                <a:gd name="T10" fmla="*/ 66 w 35"/>
                <a:gd name="T11" fmla="*/ 38 h 30"/>
                <a:gd name="T12" fmla="*/ 74 w 35"/>
                <a:gd name="T13" fmla="*/ 43 h 30"/>
                <a:gd name="T14" fmla="*/ 81 w 35"/>
                <a:gd name="T15" fmla="*/ 50 h 30"/>
                <a:gd name="T16" fmla="*/ 74 w 35"/>
                <a:gd name="T17" fmla="*/ 64 h 30"/>
                <a:gd name="T18" fmla="*/ 71 w 35"/>
                <a:gd name="T19" fmla="*/ 59 h 30"/>
                <a:gd name="T20" fmla="*/ 55 w 35"/>
                <a:gd name="T21" fmla="*/ 59 h 30"/>
                <a:gd name="T22" fmla="*/ 45 w 35"/>
                <a:gd name="T23" fmla="*/ 69 h 30"/>
                <a:gd name="T24" fmla="*/ 38 w 35"/>
                <a:gd name="T25" fmla="*/ 62 h 30"/>
                <a:gd name="T26" fmla="*/ 31 w 35"/>
                <a:gd name="T27" fmla="*/ 59 h 30"/>
                <a:gd name="T28" fmla="*/ 19 w 35"/>
                <a:gd name="T29" fmla="*/ 50 h 30"/>
                <a:gd name="T30" fmla="*/ 0 w 35"/>
                <a:gd name="T31" fmla="*/ 52 h 30"/>
                <a:gd name="T32" fmla="*/ 2 w 35"/>
                <a:gd name="T33" fmla="*/ 43 h 30"/>
                <a:gd name="T34" fmla="*/ 14 w 35"/>
                <a:gd name="T35" fmla="*/ 36 h 30"/>
                <a:gd name="T36" fmla="*/ 19 w 35"/>
                <a:gd name="T37" fmla="*/ 26 h 30"/>
                <a:gd name="T38" fmla="*/ 21 w 35"/>
                <a:gd name="T39" fmla="*/ 12 h 30"/>
                <a:gd name="T40" fmla="*/ 26 w 35"/>
                <a:gd name="T41" fmla="*/ 12 h 30"/>
                <a:gd name="T42" fmla="*/ 26 w 35"/>
                <a:gd name="T43" fmla="*/ 5 h 30"/>
                <a:gd name="T44" fmla="*/ 36 w 35"/>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 h="30">
                  <a:moveTo>
                    <a:pt x="15" y="0"/>
                  </a:moveTo>
                  <a:cubicBezTo>
                    <a:pt x="17" y="0"/>
                    <a:pt x="17" y="2"/>
                    <a:pt x="19" y="2"/>
                  </a:cubicBezTo>
                  <a:cubicBezTo>
                    <a:pt x="18" y="5"/>
                    <a:pt x="15" y="5"/>
                    <a:pt x="17" y="7"/>
                  </a:cubicBezTo>
                  <a:cubicBezTo>
                    <a:pt x="17" y="10"/>
                    <a:pt x="20" y="8"/>
                    <a:pt x="22" y="9"/>
                  </a:cubicBezTo>
                  <a:cubicBezTo>
                    <a:pt x="23" y="10"/>
                    <a:pt x="24" y="13"/>
                    <a:pt x="29" y="12"/>
                  </a:cubicBezTo>
                  <a:cubicBezTo>
                    <a:pt x="29" y="15"/>
                    <a:pt x="31" y="15"/>
                    <a:pt x="28" y="16"/>
                  </a:cubicBezTo>
                  <a:cubicBezTo>
                    <a:pt x="28" y="18"/>
                    <a:pt x="31" y="17"/>
                    <a:pt x="31" y="18"/>
                  </a:cubicBezTo>
                  <a:cubicBezTo>
                    <a:pt x="32" y="18"/>
                    <a:pt x="31" y="22"/>
                    <a:pt x="34" y="21"/>
                  </a:cubicBezTo>
                  <a:cubicBezTo>
                    <a:pt x="35" y="25"/>
                    <a:pt x="31" y="23"/>
                    <a:pt x="31" y="27"/>
                  </a:cubicBezTo>
                  <a:cubicBezTo>
                    <a:pt x="30" y="27"/>
                    <a:pt x="31" y="26"/>
                    <a:pt x="30" y="25"/>
                  </a:cubicBezTo>
                  <a:cubicBezTo>
                    <a:pt x="26" y="25"/>
                    <a:pt x="27" y="26"/>
                    <a:pt x="23" y="25"/>
                  </a:cubicBezTo>
                  <a:cubicBezTo>
                    <a:pt x="22" y="26"/>
                    <a:pt x="18" y="26"/>
                    <a:pt x="19" y="29"/>
                  </a:cubicBezTo>
                  <a:cubicBezTo>
                    <a:pt x="16" y="30"/>
                    <a:pt x="17" y="27"/>
                    <a:pt x="16" y="26"/>
                  </a:cubicBezTo>
                  <a:cubicBezTo>
                    <a:pt x="15" y="25"/>
                    <a:pt x="13" y="25"/>
                    <a:pt x="13" y="25"/>
                  </a:cubicBezTo>
                  <a:cubicBezTo>
                    <a:pt x="12" y="24"/>
                    <a:pt x="11" y="22"/>
                    <a:pt x="8" y="21"/>
                  </a:cubicBezTo>
                  <a:cubicBezTo>
                    <a:pt x="4" y="21"/>
                    <a:pt x="4" y="23"/>
                    <a:pt x="0" y="22"/>
                  </a:cubicBezTo>
                  <a:cubicBezTo>
                    <a:pt x="1" y="21"/>
                    <a:pt x="1" y="20"/>
                    <a:pt x="1" y="18"/>
                  </a:cubicBezTo>
                  <a:cubicBezTo>
                    <a:pt x="5" y="19"/>
                    <a:pt x="2" y="14"/>
                    <a:pt x="6" y="15"/>
                  </a:cubicBezTo>
                  <a:cubicBezTo>
                    <a:pt x="4" y="12"/>
                    <a:pt x="7" y="12"/>
                    <a:pt x="8" y="11"/>
                  </a:cubicBezTo>
                  <a:cubicBezTo>
                    <a:pt x="9" y="9"/>
                    <a:pt x="8" y="7"/>
                    <a:pt x="9" y="5"/>
                  </a:cubicBezTo>
                  <a:cubicBezTo>
                    <a:pt x="9" y="4"/>
                    <a:pt x="11" y="5"/>
                    <a:pt x="11" y="5"/>
                  </a:cubicBezTo>
                  <a:cubicBezTo>
                    <a:pt x="12" y="4"/>
                    <a:pt x="11" y="3"/>
                    <a:pt x="11" y="2"/>
                  </a:cubicBezTo>
                  <a:cubicBezTo>
                    <a:pt x="13" y="1"/>
                    <a:pt x="15" y="2"/>
                    <a:pt x="15"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8" name="Freeform 47"/>
            <p:cNvSpPr/>
            <p:nvPr/>
          </p:nvSpPr>
          <p:spPr bwMode="auto">
            <a:xfrm>
              <a:off x="9596027" y="2130274"/>
              <a:ext cx="30163" cy="30162"/>
            </a:xfrm>
            <a:custGeom>
              <a:avLst/>
              <a:gdLst>
                <a:gd name="T0" fmla="*/ 0 w 8"/>
                <a:gd name="T1" fmla="*/ 0 h 8"/>
                <a:gd name="T2" fmla="*/ 19 w 8"/>
                <a:gd name="T3" fmla="*/ 10 h 8"/>
                <a:gd name="T4" fmla="*/ 0 w 8"/>
                <a:gd name="T5" fmla="*/ 0 h 8"/>
                <a:gd name="T6" fmla="*/ 0 60000 65536"/>
                <a:gd name="T7" fmla="*/ 0 60000 65536"/>
                <a:gd name="T8" fmla="*/ 0 60000 65536"/>
              </a:gdLst>
              <a:ahLst/>
              <a:cxnLst>
                <a:cxn ang="T6">
                  <a:pos x="T0" y="T1"/>
                </a:cxn>
                <a:cxn ang="T7">
                  <a:pos x="T2" y="T3"/>
                </a:cxn>
                <a:cxn ang="T8">
                  <a:pos x="T4" y="T5"/>
                </a:cxn>
              </a:cxnLst>
              <a:rect l="0" t="0" r="r" b="b"/>
              <a:pathLst>
                <a:path w="8" h="8">
                  <a:moveTo>
                    <a:pt x="0" y="0"/>
                  </a:moveTo>
                  <a:cubicBezTo>
                    <a:pt x="4" y="0"/>
                    <a:pt x="4" y="4"/>
                    <a:pt x="8" y="4"/>
                  </a:cubicBezTo>
                  <a:cubicBezTo>
                    <a:pt x="7" y="8"/>
                    <a:pt x="0" y="4"/>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59" name="Freeform 48"/>
            <p:cNvSpPr/>
            <p:nvPr/>
          </p:nvSpPr>
          <p:spPr bwMode="auto">
            <a:xfrm>
              <a:off x="6609113" y="2240682"/>
              <a:ext cx="88900" cy="63500"/>
            </a:xfrm>
            <a:custGeom>
              <a:avLst/>
              <a:gdLst>
                <a:gd name="T0" fmla="*/ 16 w 24"/>
                <a:gd name="T1" fmla="*/ 0 h 17"/>
                <a:gd name="T2" fmla="*/ 19 w 24"/>
                <a:gd name="T3" fmla="*/ 2 h 17"/>
                <a:gd name="T4" fmla="*/ 28 w 24"/>
                <a:gd name="T5" fmla="*/ 14 h 17"/>
                <a:gd name="T6" fmla="*/ 56 w 24"/>
                <a:gd name="T7" fmla="*/ 12 h 17"/>
                <a:gd name="T8" fmla="*/ 47 w 24"/>
                <a:gd name="T9" fmla="*/ 28 h 17"/>
                <a:gd name="T10" fmla="*/ 37 w 24"/>
                <a:gd name="T11" fmla="*/ 24 h 17"/>
                <a:gd name="T12" fmla="*/ 26 w 24"/>
                <a:gd name="T13" fmla="*/ 31 h 17"/>
                <a:gd name="T14" fmla="*/ 23 w 24"/>
                <a:gd name="T15" fmla="*/ 38 h 17"/>
                <a:gd name="T16" fmla="*/ 9 w 24"/>
                <a:gd name="T17" fmla="*/ 33 h 17"/>
                <a:gd name="T18" fmla="*/ 16 w 24"/>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7">
                  <a:moveTo>
                    <a:pt x="7" y="0"/>
                  </a:moveTo>
                  <a:cubicBezTo>
                    <a:pt x="8" y="0"/>
                    <a:pt x="8" y="0"/>
                    <a:pt x="8" y="1"/>
                  </a:cubicBezTo>
                  <a:cubicBezTo>
                    <a:pt x="8" y="4"/>
                    <a:pt x="12" y="3"/>
                    <a:pt x="12" y="6"/>
                  </a:cubicBezTo>
                  <a:cubicBezTo>
                    <a:pt x="16" y="4"/>
                    <a:pt x="20" y="6"/>
                    <a:pt x="24" y="5"/>
                  </a:cubicBezTo>
                  <a:cubicBezTo>
                    <a:pt x="24" y="8"/>
                    <a:pt x="20" y="8"/>
                    <a:pt x="20" y="12"/>
                  </a:cubicBezTo>
                  <a:cubicBezTo>
                    <a:pt x="18" y="12"/>
                    <a:pt x="18" y="10"/>
                    <a:pt x="16" y="10"/>
                  </a:cubicBezTo>
                  <a:cubicBezTo>
                    <a:pt x="14" y="10"/>
                    <a:pt x="12" y="16"/>
                    <a:pt x="11" y="13"/>
                  </a:cubicBezTo>
                  <a:cubicBezTo>
                    <a:pt x="10" y="13"/>
                    <a:pt x="10" y="15"/>
                    <a:pt x="10" y="16"/>
                  </a:cubicBezTo>
                  <a:cubicBezTo>
                    <a:pt x="7" y="17"/>
                    <a:pt x="7" y="10"/>
                    <a:pt x="4" y="14"/>
                  </a:cubicBezTo>
                  <a:cubicBezTo>
                    <a:pt x="0" y="11"/>
                    <a:pt x="3" y="2"/>
                    <a:pt x="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0" name="Freeform 49"/>
            <p:cNvSpPr/>
            <p:nvPr/>
          </p:nvSpPr>
          <p:spPr bwMode="auto">
            <a:xfrm>
              <a:off x="6444013" y="2320057"/>
              <a:ext cx="179388" cy="152400"/>
            </a:xfrm>
            <a:custGeom>
              <a:avLst/>
              <a:gdLst>
                <a:gd name="T0" fmla="*/ 99 w 48"/>
                <a:gd name="T1" fmla="*/ 0 h 41"/>
                <a:gd name="T2" fmla="*/ 108 w 48"/>
                <a:gd name="T3" fmla="*/ 2 h 41"/>
                <a:gd name="T4" fmla="*/ 108 w 48"/>
                <a:gd name="T5" fmla="*/ 44 h 41"/>
                <a:gd name="T6" fmla="*/ 106 w 48"/>
                <a:gd name="T7" fmla="*/ 37 h 41"/>
                <a:gd name="T8" fmla="*/ 106 w 48"/>
                <a:gd name="T9" fmla="*/ 56 h 41"/>
                <a:gd name="T10" fmla="*/ 99 w 48"/>
                <a:gd name="T11" fmla="*/ 52 h 41"/>
                <a:gd name="T12" fmla="*/ 99 w 48"/>
                <a:gd name="T13" fmla="*/ 80 h 41"/>
                <a:gd name="T14" fmla="*/ 94 w 48"/>
                <a:gd name="T15" fmla="*/ 77 h 41"/>
                <a:gd name="T16" fmla="*/ 85 w 48"/>
                <a:gd name="T17" fmla="*/ 82 h 41"/>
                <a:gd name="T18" fmla="*/ 80 w 48"/>
                <a:gd name="T19" fmla="*/ 80 h 41"/>
                <a:gd name="T20" fmla="*/ 68 w 48"/>
                <a:gd name="T21" fmla="*/ 82 h 41"/>
                <a:gd name="T22" fmla="*/ 57 w 48"/>
                <a:gd name="T23" fmla="*/ 84 h 41"/>
                <a:gd name="T24" fmla="*/ 49 w 48"/>
                <a:gd name="T25" fmla="*/ 96 h 41"/>
                <a:gd name="T26" fmla="*/ 38 w 48"/>
                <a:gd name="T27" fmla="*/ 82 h 41"/>
                <a:gd name="T28" fmla="*/ 33 w 48"/>
                <a:gd name="T29" fmla="*/ 89 h 41"/>
                <a:gd name="T30" fmla="*/ 28 w 48"/>
                <a:gd name="T31" fmla="*/ 84 h 41"/>
                <a:gd name="T32" fmla="*/ 0 w 48"/>
                <a:gd name="T33" fmla="*/ 91 h 41"/>
                <a:gd name="T34" fmla="*/ 2 w 48"/>
                <a:gd name="T35" fmla="*/ 80 h 41"/>
                <a:gd name="T36" fmla="*/ 9 w 48"/>
                <a:gd name="T37" fmla="*/ 82 h 41"/>
                <a:gd name="T38" fmla="*/ 12 w 48"/>
                <a:gd name="T39" fmla="*/ 77 h 41"/>
                <a:gd name="T40" fmla="*/ 49 w 48"/>
                <a:gd name="T41" fmla="*/ 75 h 41"/>
                <a:gd name="T42" fmla="*/ 57 w 48"/>
                <a:gd name="T43" fmla="*/ 56 h 41"/>
                <a:gd name="T44" fmla="*/ 61 w 48"/>
                <a:gd name="T45" fmla="*/ 49 h 41"/>
                <a:gd name="T46" fmla="*/ 78 w 48"/>
                <a:gd name="T47" fmla="*/ 52 h 41"/>
                <a:gd name="T48" fmla="*/ 78 w 48"/>
                <a:gd name="T49" fmla="*/ 42 h 41"/>
                <a:gd name="T50" fmla="*/ 80 w 48"/>
                <a:gd name="T51" fmla="*/ 47 h 41"/>
                <a:gd name="T52" fmla="*/ 82 w 48"/>
                <a:gd name="T53" fmla="*/ 33 h 41"/>
                <a:gd name="T54" fmla="*/ 92 w 48"/>
                <a:gd name="T55" fmla="*/ 12 h 41"/>
                <a:gd name="T56" fmla="*/ 99 w 48"/>
                <a:gd name="T57" fmla="*/ 0 h 4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 h="41">
                  <a:moveTo>
                    <a:pt x="42" y="0"/>
                  </a:moveTo>
                  <a:cubicBezTo>
                    <a:pt x="44" y="0"/>
                    <a:pt x="44" y="1"/>
                    <a:pt x="46" y="1"/>
                  </a:cubicBezTo>
                  <a:cubicBezTo>
                    <a:pt x="46" y="10"/>
                    <a:pt x="48" y="14"/>
                    <a:pt x="46" y="19"/>
                  </a:cubicBezTo>
                  <a:cubicBezTo>
                    <a:pt x="45" y="19"/>
                    <a:pt x="45" y="17"/>
                    <a:pt x="45" y="16"/>
                  </a:cubicBezTo>
                  <a:cubicBezTo>
                    <a:pt x="41" y="18"/>
                    <a:pt x="45" y="21"/>
                    <a:pt x="45" y="24"/>
                  </a:cubicBezTo>
                  <a:cubicBezTo>
                    <a:pt x="44" y="23"/>
                    <a:pt x="44" y="22"/>
                    <a:pt x="42" y="22"/>
                  </a:cubicBezTo>
                  <a:cubicBezTo>
                    <a:pt x="42" y="26"/>
                    <a:pt x="42" y="30"/>
                    <a:pt x="42" y="34"/>
                  </a:cubicBezTo>
                  <a:cubicBezTo>
                    <a:pt x="41" y="34"/>
                    <a:pt x="41" y="33"/>
                    <a:pt x="40" y="33"/>
                  </a:cubicBezTo>
                  <a:cubicBezTo>
                    <a:pt x="38" y="32"/>
                    <a:pt x="37" y="35"/>
                    <a:pt x="36" y="35"/>
                  </a:cubicBezTo>
                  <a:cubicBezTo>
                    <a:pt x="36" y="35"/>
                    <a:pt x="35" y="34"/>
                    <a:pt x="34" y="34"/>
                  </a:cubicBezTo>
                  <a:cubicBezTo>
                    <a:pt x="34" y="34"/>
                    <a:pt x="31" y="35"/>
                    <a:pt x="29" y="35"/>
                  </a:cubicBezTo>
                  <a:cubicBezTo>
                    <a:pt x="29" y="35"/>
                    <a:pt x="27" y="37"/>
                    <a:pt x="24" y="36"/>
                  </a:cubicBezTo>
                  <a:cubicBezTo>
                    <a:pt x="21" y="37"/>
                    <a:pt x="23" y="40"/>
                    <a:pt x="21" y="41"/>
                  </a:cubicBezTo>
                  <a:cubicBezTo>
                    <a:pt x="19" y="40"/>
                    <a:pt x="16" y="39"/>
                    <a:pt x="16" y="35"/>
                  </a:cubicBezTo>
                  <a:cubicBezTo>
                    <a:pt x="14" y="34"/>
                    <a:pt x="15" y="37"/>
                    <a:pt x="14" y="38"/>
                  </a:cubicBezTo>
                  <a:cubicBezTo>
                    <a:pt x="13" y="38"/>
                    <a:pt x="12" y="36"/>
                    <a:pt x="12" y="36"/>
                  </a:cubicBezTo>
                  <a:cubicBezTo>
                    <a:pt x="8" y="37"/>
                    <a:pt x="3" y="41"/>
                    <a:pt x="0" y="39"/>
                  </a:cubicBezTo>
                  <a:cubicBezTo>
                    <a:pt x="1" y="38"/>
                    <a:pt x="1" y="36"/>
                    <a:pt x="1" y="34"/>
                  </a:cubicBezTo>
                  <a:cubicBezTo>
                    <a:pt x="2" y="33"/>
                    <a:pt x="3" y="35"/>
                    <a:pt x="4" y="35"/>
                  </a:cubicBezTo>
                  <a:cubicBezTo>
                    <a:pt x="5" y="35"/>
                    <a:pt x="4" y="33"/>
                    <a:pt x="5" y="33"/>
                  </a:cubicBezTo>
                  <a:cubicBezTo>
                    <a:pt x="9" y="32"/>
                    <a:pt x="16" y="34"/>
                    <a:pt x="21" y="32"/>
                  </a:cubicBezTo>
                  <a:cubicBezTo>
                    <a:pt x="19" y="27"/>
                    <a:pt x="25" y="28"/>
                    <a:pt x="24" y="24"/>
                  </a:cubicBezTo>
                  <a:cubicBezTo>
                    <a:pt x="26" y="25"/>
                    <a:pt x="26" y="25"/>
                    <a:pt x="26" y="21"/>
                  </a:cubicBezTo>
                  <a:cubicBezTo>
                    <a:pt x="28" y="24"/>
                    <a:pt x="31" y="20"/>
                    <a:pt x="33" y="22"/>
                  </a:cubicBezTo>
                  <a:cubicBezTo>
                    <a:pt x="34" y="22"/>
                    <a:pt x="32" y="18"/>
                    <a:pt x="33" y="18"/>
                  </a:cubicBezTo>
                  <a:cubicBezTo>
                    <a:pt x="34" y="17"/>
                    <a:pt x="34" y="20"/>
                    <a:pt x="34" y="20"/>
                  </a:cubicBezTo>
                  <a:cubicBezTo>
                    <a:pt x="35" y="20"/>
                    <a:pt x="38" y="19"/>
                    <a:pt x="35" y="14"/>
                  </a:cubicBezTo>
                  <a:cubicBezTo>
                    <a:pt x="40" y="13"/>
                    <a:pt x="37" y="8"/>
                    <a:pt x="39" y="5"/>
                  </a:cubicBezTo>
                  <a:cubicBezTo>
                    <a:pt x="40" y="3"/>
                    <a:pt x="44" y="3"/>
                    <a:pt x="4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1" name="Freeform 50"/>
            <p:cNvSpPr/>
            <p:nvPr/>
          </p:nvSpPr>
          <p:spPr bwMode="auto">
            <a:xfrm>
              <a:off x="4227863" y="2326407"/>
              <a:ext cx="28575" cy="38100"/>
            </a:xfrm>
            <a:custGeom>
              <a:avLst/>
              <a:gdLst>
                <a:gd name="T0" fmla="*/ 5 w 8"/>
                <a:gd name="T1" fmla="*/ 0 h 10"/>
                <a:gd name="T2" fmla="*/ 0 w 8"/>
                <a:gd name="T3" fmla="*/ 22 h 10"/>
                <a:gd name="T4" fmla="*/ 5 w 8"/>
                <a:gd name="T5" fmla="*/ 0 h 10"/>
                <a:gd name="T6" fmla="*/ 0 60000 65536"/>
                <a:gd name="T7" fmla="*/ 0 60000 65536"/>
                <a:gd name="T8" fmla="*/ 0 60000 65536"/>
              </a:gdLst>
              <a:ahLst/>
              <a:cxnLst>
                <a:cxn ang="T6">
                  <a:pos x="T0" y="T1"/>
                </a:cxn>
                <a:cxn ang="T7">
                  <a:pos x="T2" y="T3"/>
                </a:cxn>
                <a:cxn ang="T8">
                  <a:pos x="T4" y="T5"/>
                </a:cxn>
              </a:cxnLst>
              <a:rect l="0" t="0" r="r" b="b"/>
              <a:pathLst>
                <a:path w="8" h="10">
                  <a:moveTo>
                    <a:pt x="2" y="0"/>
                  </a:moveTo>
                  <a:cubicBezTo>
                    <a:pt x="8" y="0"/>
                    <a:pt x="6" y="10"/>
                    <a:pt x="0" y="9"/>
                  </a:cubicBezTo>
                  <a:cubicBezTo>
                    <a:pt x="3" y="8"/>
                    <a:pt x="0" y="1"/>
                    <a:pt x="2"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2" name="Freeform 51"/>
            <p:cNvSpPr/>
            <p:nvPr/>
          </p:nvSpPr>
          <p:spPr bwMode="auto">
            <a:xfrm>
              <a:off x="4302475" y="2378794"/>
              <a:ext cx="44450" cy="34925"/>
            </a:xfrm>
            <a:custGeom>
              <a:avLst/>
              <a:gdLst>
                <a:gd name="T0" fmla="*/ 21 w 12"/>
                <a:gd name="T1" fmla="*/ 5 h 9"/>
                <a:gd name="T2" fmla="*/ 28 w 12"/>
                <a:gd name="T3" fmla="*/ 20 h 9"/>
                <a:gd name="T4" fmla="*/ 14 w 12"/>
                <a:gd name="T5" fmla="*/ 20 h 9"/>
                <a:gd name="T6" fmla="*/ 14 w 12"/>
                <a:gd name="T7" fmla="*/ 15 h 9"/>
                <a:gd name="T8" fmla="*/ 2 w 12"/>
                <a:gd name="T9" fmla="*/ 12 h 9"/>
                <a:gd name="T10" fmla="*/ 21 w 12"/>
                <a:gd name="T11" fmla="*/ 5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9" y="2"/>
                  </a:moveTo>
                  <a:cubicBezTo>
                    <a:pt x="11" y="3"/>
                    <a:pt x="12" y="5"/>
                    <a:pt x="12" y="8"/>
                  </a:cubicBezTo>
                  <a:cubicBezTo>
                    <a:pt x="11" y="7"/>
                    <a:pt x="7" y="9"/>
                    <a:pt x="6" y="8"/>
                  </a:cubicBezTo>
                  <a:cubicBezTo>
                    <a:pt x="6" y="7"/>
                    <a:pt x="6" y="6"/>
                    <a:pt x="6" y="6"/>
                  </a:cubicBezTo>
                  <a:cubicBezTo>
                    <a:pt x="4" y="6"/>
                    <a:pt x="1" y="7"/>
                    <a:pt x="1" y="5"/>
                  </a:cubicBezTo>
                  <a:cubicBezTo>
                    <a:pt x="0" y="0"/>
                    <a:pt x="9" y="5"/>
                    <a:pt x="9"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3" name="Freeform 52"/>
            <p:cNvSpPr/>
            <p:nvPr/>
          </p:nvSpPr>
          <p:spPr bwMode="auto">
            <a:xfrm>
              <a:off x="4658075" y="2439119"/>
              <a:ext cx="33338" cy="19050"/>
            </a:xfrm>
            <a:custGeom>
              <a:avLst/>
              <a:gdLst>
                <a:gd name="T0" fmla="*/ 0 w 9"/>
                <a:gd name="T1" fmla="*/ 10 h 5"/>
                <a:gd name="T2" fmla="*/ 12 w 9"/>
                <a:gd name="T3" fmla="*/ 2 h 5"/>
                <a:gd name="T4" fmla="*/ 9 w 9"/>
                <a:gd name="T5" fmla="*/ 5 h 5"/>
                <a:gd name="T6" fmla="*/ 0 w 9"/>
                <a:gd name="T7" fmla="*/ 1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4"/>
                  </a:moveTo>
                  <a:cubicBezTo>
                    <a:pt x="0" y="1"/>
                    <a:pt x="2" y="1"/>
                    <a:pt x="5" y="1"/>
                  </a:cubicBezTo>
                  <a:cubicBezTo>
                    <a:pt x="9" y="0"/>
                    <a:pt x="7" y="3"/>
                    <a:pt x="4" y="2"/>
                  </a:cubicBezTo>
                  <a:cubicBezTo>
                    <a:pt x="3" y="3"/>
                    <a:pt x="3" y="5"/>
                    <a:pt x="0" y="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4" name="Freeform 53"/>
            <p:cNvSpPr/>
            <p:nvPr/>
          </p:nvSpPr>
          <p:spPr bwMode="auto">
            <a:xfrm>
              <a:off x="6458300" y="2469282"/>
              <a:ext cx="33338" cy="19050"/>
            </a:xfrm>
            <a:custGeom>
              <a:avLst/>
              <a:gdLst>
                <a:gd name="T0" fmla="*/ 19 w 9"/>
                <a:gd name="T1" fmla="*/ 0 h 5"/>
                <a:gd name="T2" fmla="*/ 12 w 9"/>
                <a:gd name="T3" fmla="*/ 12 h 5"/>
                <a:gd name="T4" fmla="*/ 2 w 9"/>
                <a:gd name="T5" fmla="*/ 2 h 5"/>
                <a:gd name="T6" fmla="*/ 1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8" y="0"/>
                  </a:moveTo>
                  <a:cubicBezTo>
                    <a:pt x="9" y="4"/>
                    <a:pt x="4" y="1"/>
                    <a:pt x="5" y="5"/>
                  </a:cubicBezTo>
                  <a:cubicBezTo>
                    <a:pt x="2" y="5"/>
                    <a:pt x="0" y="4"/>
                    <a:pt x="1" y="1"/>
                  </a:cubicBezTo>
                  <a:cubicBezTo>
                    <a:pt x="4" y="4"/>
                    <a:pt x="4" y="0"/>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5" name="Freeform 54"/>
            <p:cNvSpPr/>
            <p:nvPr/>
          </p:nvSpPr>
          <p:spPr bwMode="auto">
            <a:xfrm>
              <a:off x="6402738" y="2469282"/>
              <a:ext cx="47625" cy="49212"/>
            </a:xfrm>
            <a:custGeom>
              <a:avLst/>
              <a:gdLst>
                <a:gd name="T0" fmla="*/ 25 w 13"/>
                <a:gd name="T1" fmla="*/ 5 h 13"/>
                <a:gd name="T2" fmla="*/ 25 w 13"/>
                <a:gd name="T3" fmla="*/ 26 h 13"/>
                <a:gd name="T4" fmla="*/ 9 w 13"/>
                <a:gd name="T5" fmla="*/ 29 h 13"/>
                <a:gd name="T6" fmla="*/ 0 w 13"/>
                <a:gd name="T7" fmla="*/ 17 h 13"/>
                <a:gd name="T8" fmla="*/ 25 w 13"/>
                <a:gd name="T9" fmla="*/ 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3">
                  <a:moveTo>
                    <a:pt x="11" y="2"/>
                  </a:moveTo>
                  <a:cubicBezTo>
                    <a:pt x="13" y="6"/>
                    <a:pt x="7" y="9"/>
                    <a:pt x="11" y="11"/>
                  </a:cubicBezTo>
                  <a:cubicBezTo>
                    <a:pt x="11" y="13"/>
                    <a:pt x="6" y="11"/>
                    <a:pt x="4" y="12"/>
                  </a:cubicBezTo>
                  <a:cubicBezTo>
                    <a:pt x="4" y="7"/>
                    <a:pt x="5" y="5"/>
                    <a:pt x="0" y="7"/>
                  </a:cubicBezTo>
                  <a:cubicBezTo>
                    <a:pt x="0" y="1"/>
                    <a:pt x="6" y="0"/>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6" name="Freeform 55"/>
            <p:cNvSpPr/>
            <p:nvPr/>
          </p:nvSpPr>
          <p:spPr bwMode="auto">
            <a:xfrm>
              <a:off x="6237638" y="2645494"/>
              <a:ext cx="25400" cy="44450"/>
            </a:xfrm>
            <a:custGeom>
              <a:avLst/>
              <a:gdLst>
                <a:gd name="T0" fmla="*/ 16 w 7"/>
                <a:gd name="T1" fmla="*/ 12 h 12"/>
                <a:gd name="T2" fmla="*/ 9 w 7"/>
                <a:gd name="T3" fmla="*/ 28 h 12"/>
                <a:gd name="T4" fmla="*/ 0 w 7"/>
                <a:gd name="T5" fmla="*/ 28 h 12"/>
                <a:gd name="T6" fmla="*/ 2 w 7"/>
                <a:gd name="T7" fmla="*/ 9 h 12"/>
                <a:gd name="T8" fmla="*/ 16 w 7"/>
                <a:gd name="T9" fmla="*/ 12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2">
                  <a:moveTo>
                    <a:pt x="7" y="5"/>
                  </a:moveTo>
                  <a:cubicBezTo>
                    <a:pt x="7" y="8"/>
                    <a:pt x="3" y="7"/>
                    <a:pt x="4" y="12"/>
                  </a:cubicBezTo>
                  <a:cubicBezTo>
                    <a:pt x="3" y="12"/>
                    <a:pt x="1" y="12"/>
                    <a:pt x="0" y="12"/>
                  </a:cubicBezTo>
                  <a:cubicBezTo>
                    <a:pt x="0" y="10"/>
                    <a:pt x="4" y="5"/>
                    <a:pt x="1" y="4"/>
                  </a:cubicBezTo>
                  <a:cubicBezTo>
                    <a:pt x="2" y="1"/>
                    <a:pt x="7" y="0"/>
                    <a:pt x="7"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7" name="Freeform 56"/>
            <p:cNvSpPr/>
            <p:nvPr/>
          </p:nvSpPr>
          <p:spPr bwMode="auto">
            <a:xfrm>
              <a:off x="8748302" y="2670024"/>
              <a:ext cx="19050" cy="15875"/>
            </a:xfrm>
            <a:custGeom>
              <a:avLst/>
              <a:gdLst>
                <a:gd name="T0" fmla="*/ 0 w 5"/>
                <a:gd name="T1" fmla="*/ 3 h 4"/>
                <a:gd name="T2" fmla="*/ 12 w 5"/>
                <a:gd name="T3" fmla="*/ 0 h 4"/>
                <a:gd name="T4" fmla="*/ 7 w 5"/>
                <a:gd name="T5" fmla="*/ 10 h 4"/>
                <a:gd name="T6" fmla="*/ 2 w 5"/>
                <a:gd name="T7" fmla="*/ 10 h 4"/>
                <a:gd name="T8" fmla="*/ 0 w 5"/>
                <a:gd name="T9" fmla="*/ 3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1"/>
                  </a:moveTo>
                  <a:cubicBezTo>
                    <a:pt x="0" y="0"/>
                    <a:pt x="3" y="0"/>
                    <a:pt x="5" y="0"/>
                  </a:cubicBezTo>
                  <a:cubicBezTo>
                    <a:pt x="5" y="2"/>
                    <a:pt x="3" y="2"/>
                    <a:pt x="3" y="4"/>
                  </a:cubicBezTo>
                  <a:cubicBezTo>
                    <a:pt x="3" y="4"/>
                    <a:pt x="2" y="4"/>
                    <a:pt x="1" y="4"/>
                  </a:cubicBezTo>
                  <a:cubicBezTo>
                    <a:pt x="1" y="2"/>
                    <a:pt x="1" y="1"/>
                    <a:pt x="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8" name="Freeform 57"/>
            <p:cNvSpPr/>
            <p:nvPr/>
          </p:nvSpPr>
          <p:spPr bwMode="auto">
            <a:xfrm>
              <a:off x="9218202" y="2685899"/>
              <a:ext cx="179388" cy="66675"/>
            </a:xfrm>
            <a:custGeom>
              <a:avLst/>
              <a:gdLst>
                <a:gd name="T0" fmla="*/ 111 w 48"/>
                <a:gd name="T1" fmla="*/ 28 h 18"/>
                <a:gd name="T2" fmla="*/ 85 w 48"/>
                <a:gd name="T3" fmla="*/ 37 h 18"/>
                <a:gd name="T4" fmla="*/ 80 w 48"/>
                <a:gd name="T5" fmla="*/ 23 h 18"/>
                <a:gd name="T6" fmla="*/ 49 w 48"/>
                <a:gd name="T7" fmla="*/ 19 h 18"/>
                <a:gd name="T8" fmla="*/ 47 w 48"/>
                <a:gd name="T9" fmla="*/ 9 h 18"/>
                <a:gd name="T10" fmla="*/ 19 w 48"/>
                <a:gd name="T11" fmla="*/ 9 h 18"/>
                <a:gd name="T12" fmla="*/ 0 w 48"/>
                <a:gd name="T13" fmla="*/ 16 h 18"/>
                <a:gd name="T14" fmla="*/ 9 w 48"/>
                <a:gd name="T15" fmla="*/ 2 h 18"/>
                <a:gd name="T16" fmla="*/ 35 w 48"/>
                <a:gd name="T17" fmla="*/ 0 h 18"/>
                <a:gd name="T18" fmla="*/ 42 w 48"/>
                <a:gd name="T19" fmla="*/ 5 h 18"/>
                <a:gd name="T20" fmla="*/ 52 w 48"/>
                <a:gd name="T21" fmla="*/ 7 h 18"/>
                <a:gd name="T22" fmla="*/ 73 w 48"/>
                <a:gd name="T23" fmla="*/ 9 h 18"/>
                <a:gd name="T24" fmla="*/ 82 w 48"/>
                <a:gd name="T25" fmla="*/ 23 h 18"/>
                <a:gd name="T26" fmla="*/ 89 w 48"/>
                <a:gd name="T27" fmla="*/ 26 h 18"/>
                <a:gd name="T28" fmla="*/ 111 w 48"/>
                <a:gd name="T29" fmla="*/ 28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8">
                  <a:moveTo>
                    <a:pt x="47" y="12"/>
                  </a:moveTo>
                  <a:cubicBezTo>
                    <a:pt x="48" y="18"/>
                    <a:pt x="37" y="12"/>
                    <a:pt x="36" y="16"/>
                  </a:cubicBezTo>
                  <a:cubicBezTo>
                    <a:pt x="34" y="16"/>
                    <a:pt x="36" y="11"/>
                    <a:pt x="34" y="10"/>
                  </a:cubicBezTo>
                  <a:cubicBezTo>
                    <a:pt x="30" y="9"/>
                    <a:pt x="25" y="9"/>
                    <a:pt x="21" y="8"/>
                  </a:cubicBezTo>
                  <a:cubicBezTo>
                    <a:pt x="20" y="7"/>
                    <a:pt x="20" y="6"/>
                    <a:pt x="20" y="4"/>
                  </a:cubicBezTo>
                  <a:cubicBezTo>
                    <a:pt x="15" y="5"/>
                    <a:pt x="11" y="4"/>
                    <a:pt x="8" y="4"/>
                  </a:cubicBezTo>
                  <a:cubicBezTo>
                    <a:pt x="5" y="5"/>
                    <a:pt x="3" y="8"/>
                    <a:pt x="0" y="7"/>
                  </a:cubicBezTo>
                  <a:cubicBezTo>
                    <a:pt x="0" y="3"/>
                    <a:pt x="5" y="5"/>
                    <a:pt x="4" y="1"/>
                  </a:cubicBezTo>
                  <a:cubicBezTo>
                    <a:pt x="7" y="0"/>
                    <a:pt x="14" y="2"/>
                    <a:pt x="15" y="0"/>
                  </a:cubicBezTo>
                  <a:cubicBezTo>
                    <a:pt x="20" y="0"/>
                    <a:pt x="13" y="1"/>
                    <a:pt x="18" y="2"/>
                  </a:cubicBezTo>
                  <a:cubicBezTo>
                    <a:pt x="18" y="2"/>
                    <a:pt x="22" y="3"/>
                    <a:pt x="22" y="3"/>
                  </a:cubicBezTo>
                  <a:cubicBezTo>
                    <a:pt x="23" y="4"/>
                    <a:pt x="27" y="5"/>
                    <a:pt x="31" y="4"/>
                  </a:cubicBezTo>
                  <a:cubicBezTo>
                    <a:pt x="30" y="9"/>
                    <a:pt x="37" y="5"/>
                    <a:pt x="35" y="10"/>
                  </a:cubicBezTo>
                  <a:cubicBezTo>
                    <a:pt x="37" y="9"/>
                    <a:pt x="38" y="9"/>
                    <a:pt x="38" y="11"/>
                  </a:cubicBezTo>
                  <a:cubicBezTo>
                    <a:pt x="41" y="12"/>
                    <a:pt x="46" y="10"/>
                    <a:pt x="47"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69" name="Freeform 58"/>
            <p:cNvSpPr/>
            <p:nvPr/>
          </p:nvSpPr>
          <p:spPr bwMode="auto">
            <a:xfrm>
              <a:off x="9427752" y="2744637"/>
              <a:ext cx="74613" cy="41275"/>
            </a:xfrm>
            <a:custGeom>
              <a:avLst/>
              <a:gdLst>
                <a:gd name="T0" fmla="*/ 2 w 20"/>
                <a:gd name="T1" fmla="*/ 0 h 11"/>
                <a:gd name="T2" fmla="*/ 26 w 20"/>
                <a:gd name="T3" fmla="*/ 2 h 11"/>
                <a:gd name="T4" fmla="*/ 35 w 20"/>
                <a:gd name="T5" fmla="*/ 5 h 11"/>
                <a:gd name="T6" fmla="*/ 47 w 20"/>
                <a:gd name="T7" fmla="*/ 12 h 11"/>
                <a:gd name="T8" fmla="*/ 9 w 20"/>
                <a:gd name="T9" fmla="*/ 17 h 11"/>
                <a:gd name="T10" fmla="*/ 14 w 20"/>
                <a:gd name="T11" fmla="*/ 14 h 11"/>
                <a:gd name="T12" fmla="*/ 2 w 20"/>
                <a:gd name="T13" fmla="*/ 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1">
                  <a:moveTo>
                    <a:pt x="1" y="0"/>
                  </a:moveTo>
                  <a:cubicBezTo>
                    <a:pt x="4" y="2"/>
                    <a:pt x="8" y="0"/>
                    <a:pt x="11" y="1"/>
                  </a:cubicBezTo>
                  <a:cubicBezTo>
                    <a:pt x="11" y="1"/>
                    <a:pt x="14" y="6"/>
                    <a:pt x="15" y="2"/>
                  </a:cubicBezTo>
                  <a:cubicBezTo>
                    <a:pt x="17" y="3"/>
                    <a:pt x="16" y="6"/>
                    <a:pt x="20" y="5"/>
                  </a:cubicBezTo>
                  <a:cubicBezTo>
                    <a:pt x="20" y="11"/>
                    <a:pt x="8" y="8"/>
                    <a:pt x="4" y="7"/>
                  </a:cubicBezTo>
                  <a:cubicBezTo>
                    <a:pt x="3" y="6"/>
                    <a:pt x="6" y="6"/>
                    <a:pt x="6" y="6"/>
                  </a:cubicBezTo>
                  <a:cubicBezTo>
                    <a:pt x="6" y="4"/>
                    <a:pt x="0" y="4"/>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0" name="Freeform 59"/>
            <p:cNvSpPr/>
            <p:nvPr/>
          </p:nvSpPr>
          <p:spPr bwMode="auto">
            <a:xfrm>
              <a:off x="6028088" y="2747094"/>
              <a:ext cx="36513" cy="25400"/>
            </a:xfrm>
            <a:custGeom>
              <a:avLst/>
              <a:gdLst>
                <a:gd name="T0" fmla="*/ 21 w 10"/>
                <a:gd name="T1" fmla="*/ 0 h 7"/>
                <a:gd name="T2" fmla="*/ 14 w 10"/>
                <a:gd name="T3" fmla="*/ 16 h 7"/>
                <a:gd name="T4" fmla="*/ 0 w 10"/>
                <a:gd name="T5" fmla="*/ 7 h 7"/>
                <a:gd name="T6" fmla="*/ 7 w 10"/>
                <a:gd name="T7" fmla="*/ 0 h 7"/>
                <a:gd name="T8" fmla="*/ 21 w 1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7">
                  <a:moveTo>
                    <a:pt x="9" y="0"/>
                  </a:moveTo>
                  <a:cubicBezTo>
                    <a:pt x="10" y="5"/>
                    <a:pt x="6" y="4"/>
                    <a:pt x="6" y="7"/>
                  </a:cubicBezTo>
                  <a:cubicBezTo>
                    <a:pt x="3" y="7"/>
                    <a:pt x="0" y="6"/>
                    <a:pt x="0" y="3"/>
                  </a:cubicBezTo>
                  <a:cubicBezTo>
                    <a:pt x="2" y="3"/>
                    <a:pt x="3" y="2"/>
                    <a:pt x="3" y="0"/>
                  </a:cubicBezTo>
                  <a:cubicBezTo>
                    <a:pt x="5" y="0"/>
                    <a:pt x="7" y="0"/>
                    <a:pt x="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1" name="Freeform 60"/>
            <p:cNvSpPr/>
            <p:nvPr/>
          </p:nvSpPr>
          <p:spPr bwMode="auto">
            <a:xfrm>
              <a:off x="9400764" y="2760512"/>
              <a:ext cx="30163" cy="19050"/>
            </a:xfrm>
            <a:custGeom>
              <a:avLst/>
              <a:gdLst>
                <a:gd name="T0" fmla="*/ 14 w 8"/>
                <a:gd name="T1" fmla="*/ 12 h 5"/>
                <a:gd name="T2" fmla="*/ 0 w 8"/>
                <a:gd name="T3" fmla="*/ 10 h 5"/>
                <a:gd name="T4" fmla="*/ 14 w 8"/>
                <a:gd name="T5" fmla="*/ 12 h 5"/>
                <a:gd name="T6" fmla="*/ 0 60000 65536"/>
                <a:gd name="T7" fmla="*/ 0 60000 65536"/>
                <a:gd name="T8" fmla="*/ 0 60000 65536"/>
              </a:gdLst>
              <a:ahLst/>
              <a:cxnLst>
                <a:cxn ang="T6">
                  <a:pos x="T0" y="T1"/>
                </a:cxn>
                <a:cxn ang="T7">
                  <a:pos x="T2" y="T3"/>
                </a:cxn>
                <a:cxn ang="T8">
                  <a:pos x="T4" y="T5"/>
                </a:cxn>
              </a:cxnLst>
              <a:rect l="0" t="0" r="r" b="b"/>
              <a:pathLst>
                <a:path w="8" h="5">
                  <a:moveTo>
                    <a:pt x="6" y="5"/>
                  </a:moveTo>
                  <a:cubicBezTo>
                    <a:pt x="5" y="4"/>
                    <a:pt x="3" y="4"/>
                    <a:pt x="0" y="4"/>
                  </a:cubicBezTo>
                  <a:cubicBezTo>
                    <a:pt x="1" y="2"/>
                    <a:pt x="8" y="0"/>
                    <a:pt x="6"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2" name="Freeform 61"/>
            <p:cNvSpPr/>
            <p:nvPr/>
          </p:nvSpPr>
          <p:spPr bwMode="auto">
            <a:xfrm>
              <a:off x="9326152" y="2763687"/>
              <a:ext cx="33338" cy="22225"/>
            </a:xfrm>
            <a:custGeom>
              <a:avLst/>
              <a:gdLst>
                <a:gd name="T0" fmla="*/ 2 w 9"/>
                <a:gd name="T1" fmla="*/ 5 h 6"/>
                <a:gd name="T2" fmla="*/ 19 w 9"/>
                <a:gd name="T3" fmla="*/ 9 h 6"/>
                <a:gd name="T4" fmla="*/ 2 w 9"/>
                <a:gd name="T5" fmla="*/ 5 h 6"/>
                <a:gd name="T6" fmla="*/ 0 60000 65536"/>
                <a:gd name="T7" fmla="*/ 0 60000 65536"/>
                <a:gd name="T8" fmla="*/ 0 60000 65536"/>
              </a:gdLst>
              <a:ahLst/>
              <a:cxnLst>
                <a:cxn ang="T6">
                  <a:pos x="T0" y="T1"/>
                </a:cxn>
                <a:cxn ang="T7">
                  <a:pos x="T2" y="T3"/>
                </a:cxn>
                <a:cxn ang="T8">
                  <a:pos x="T4" y="T5"/>
                </a:cxn>
              </a:cxnLst>
              <a:rect l="0" t="0" r="r" b="b"/>
              <a:pathLst>
                <a:path w="9" h="6">
                  <a:moveTo>
                    <a:pt x="1" y="2"/>
                  </a:moveTo>
                  <a:cubicBezTo>
                    <a:pt x="4" y="3"/>
                    <a:pt x="9" y="0"/>
                    <a:pt x="8" y="4"/>
                  </a:cubicBezTo>
                  <a:cubicBezTo>
                    <a:pt x="6" y="4"/>
                    <a:pt x="0" y="6"/>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3" name="Freeform 62"/>
            <p:cNvSpPr/>
            <p:nvPr/>
          </p:nvSpPr>
          <p:spPr bwMode="auto">
            <a:xfrm>
              <a:off x="6226525" y="2772494"/>
              <a:ext cx="47625" cy="87312"/>
            </a:xfrm>
            <a:custGeom>
              <a:avLst/>
              <a:gdLst>
                <a:gd name="T0" fmla="*/ 14 w 13"/>
                <a:gd name="T1" fmla="*/ 0 h 23"/>
                <a:gd name="T2" fmla="*/ 25 w 13"/>
                <a:gd name="T3" fmla="*/ 0 h 23"/>
                <a:gd name="T4" fmla="*/ 30 w 13"/>
                <a:gd name="T5" fmla="*/ 19 h 23"/>
                <a:gd name="T6" fmla="*/ 23 w 13"/>
                <a:gd name="T7" fmla="*/ 29 h 23"/>
                <a:gd name="T8" fmla="*/ 21 w 13"/>
                <a:gd name="T9" fmla="*/ 38 h 23"/>
                <a:gd name="T10" fmla="*/ 16 w 13"/>
                <a:gd name="T11" fmla="*/ 50 h 23"/>
                <a:gd name="T12" fmla="*/ 9 w 13"/>
                <a:gd name="T13" fmla="*/ 43 h 23"/>
                <a:gd name="T14" fmla="*/ 0 w 13"/>
                <a:gd name="T15" fmla="*/ 31 h 23"/>
                <a:gd name="T16" fmla="*/ 7 w 13"/>
                <a:gd name="T17" fmla="*/ 14 h 23"/>
                <a:gd name="T18" fmla="*/ 14 w 13"/>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3">
                  <a:moveTo>
                    <a:pt x="6" y="0"/>
                  </a:moveTo>
                  <a:cubicBezTo>
                    <a:pt x="8" y="0"/>
                    <a:pt x="9" y="0"/>
                    <a:pt x="11" y="0"/>
                  </a:cubicBezTo>
                  <a:cubicBezTo>
                    <a:pt x="12" y="2"/>
                    <a:pt x="12" y="6"/>
                    <a:pt x="13" y="8"/>
                  </a:cubicBezTo>
                  <a:cubicBezTo>
                    <a:pt x="11" y="9"/>
                    <a:pt x="12" y="12"/>
                    <a:pt x="10" y="12"/>
                  </a:cubicBezTo>
                  <a:cubicBezTo>
                    <a:pt x="10" y="14"/>
                    <a:pt x="10" y="15"/>
                    <a:pt x="9" y="16"/>
                  </a:cubicBezTo>
                  <a:cubicBezTo>
                    <a:pt x="8" y="17"/>
                    <a:pt x="10" y="22"/>
                    <a:pt x="7" y="21"/>
                  </a:cubicBezTo>
                  <a:cubicBezTo>
                    <a:pt x="3" y="23"/>
                    <a:pt x="7" y="18"/>
                    <a:pt x="4" y="18"/>
                  </a:cubicBezTo>
                  <a:cubicBezTo>
                    <a:pt x="2" y="18"/>
                    <a:pt x="2" y="15"/>
                    <a:pt x="0" y="13"/>
                  </a:cubicBezTo>
                  <a:cubicBezTo>
                    <a:pt x="0" y="10"/>
                    <a:pt x="4" y="11"/>
                    <a:pt x="3" y="6"/>
                  </a:cubicBezTo>
                  <a:cubicBezTo>
                    <a:pt x="6" y="9"/>
                    <a:pt x="6" y="3"/>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4" name="Freeform 63"/>
            <p:cNvSpPr/>
            <p:nvPr/>
          </p:nvSpPr>
          <p:spPr bwMode="auto">
            <a:xfrm>
              <a:off x="6274150" y="2848694"/>
              <a:ext cx="68263" cy="66675"/>
            </a:xfrm>
            <a:custGeom>
              <a:avLst/>
              <a:gdLst>
                <a:gd name="T0" fmla="*/ 24 w 18"/>
                <a:gd name="T1" fmla="*/ 2 h 18"/>
                <a:gd name="T2" fmla="*/ 31 w 18"/>
                <a:gd name="T3" fmla="*/ 12 h 18"/>
                <a:gd name="T4" fmla="*/ 29 w 18"/>
                <a:gd name="T5" fmla="*/ 14 h 18"/>
                <a:gd name="T6" fmla="*/ 31 w 18"/>
                <a:gd name="T7" fmla="*/ 21 h 18"/>
                <a:gd name="T8" fmla="*/ 43 w 18"/>
                <a:gd name="T9" fmla="*/ 33 h 18"/>
                <a:gd name="T10" fmla="*/ 38 w 18"/>
                <a:gd name="T11" fmla="*/ 42 h 18"/>
                <a:gd name="T12" fmla="*/ 29 w 18"/>
                <a:gd name="T13" fmla="*/ 42 h 18"/>
                <a:gd name="T14" fmla="*/ 14 w 18"/>
                <a:gd name="T15" fmla="*/ 28 h 18"/>
                <a:gd name="T16" fmla="*/ 19 w 18"/>
                <a:gd name="T17" fmla="*/ 23 h 18"/>
                <a:gd name="T18" fmla="*/ 0 w 18"/>
                <a:gd name="T19" fmla="*/ 7 h 18"/>
                <a:gd name="T20" fmla="*/ 24 w 18"/>
                <a:gd name="T21" fmla="*/ 2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8">
                  <a:moveTo>
                    <a:pt x="10" y="1"/>
                  </a:moveTo>
                  <a:cubicBezTo>
                    <a:pt x="7" y="5"/>
                    <a:pt x="12" y="4"/>
                    <a:pt x="13" y="5"/>
                  </a:cubicBezTo>
                  <a:cubicBezTo>
                    <a:pt x="14" y="6"/>
                    <a:pt x="12" y="6"/>
                    <a:pt x="12" y="6"/>
                  </a:cubicBezTo>
                  <a:cubicBezTo>
                    <a:pt x="12" y="6"/>
                    <a:pt x="13" y="8"/>
                    <a:pt x="13" y="9"/>
                  </a:cubicBezTo>
                  <a:cubicBezTo>
                    <a:pt x="14" y="11"/>
                    <a:pt x="18" y="11"/>
                    <a:pt x="18" y="14"/>
                  </a:cubicBezTo>
                  <a:cubicBezTo>
                    <a:pt x="15" y="14"/>
                    <a:pt x="16" y="16"/>
                    <a:pt x="16" y="18"/>
                  </a:cubicBezTo>
                  <a:cubicBezTo>
                    <a:pt x="15" y="17"/>
                    <a:pt x="12" y="16"/>
                    <a:pt x="12" y="18"/>
                  </a:cubicBezTo>
                  <a:cubicBezTo>
                    <a:pt x="9" y="17"/>
                    <a:pt x="10" y="13"/>
                    <a:pt x="6" y="12"/>
                  </a:cubicBezTo>
                  <a:cubicBezTo>
                    <a:pt x="6" y="11"/>
                    <a:pt x="8" y="11"/>
                    <a:pt x="8" y="10"/>
                  </a:cubicBezTo>
                  <a:cubicBezTo>
                    <a:pt x="6" y="8"/>
                    <a:pt x="4" y="4"/>
                    <a:pt x="0" y="3"/>
                  </a:cubicBezTo>
                  <a:cubicBezTo>
                    <a:pt x="3" y="0"/>
                    <a:pt x="5"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5" name="Freeform 64"/>
            <p:cNvSpPr/>
            <p:nvPr/>
          </p:nvSpPr>
          <p:spPr bwMode="auto">
            <a:xfrm>
              <a:off x="6248750" y="2874094"/>
              <a:ext cx="14288" cy="11112"/>
            </a:xfrm>
            <a:custGeom>
              <a:avLst/>
              <a:gdLst>
                <a:gd name="T0" fmla="*/ 0 w 4"/>
                <a:gd name="T1" fmla="*/ 0 h 3"/>
                <a:gd name="T2" fmla="*/ 9 w 4"/>
                <a:gd name="T3" fmla="*/ 0 h 3"/>
                <a:gd name="T4" fmla="*/ 9 w 4"/>
                <a:gd name="T5" fmla="*/ 7 h 3"/>
                <a:gd name="T6" fmla="*/ 0 w 4"/>
                <a:gd name="T7" fmla="*/ 7 h 3"/>
                <a:gd name="T8" fmla="*/ 0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0" y="0"/>
                  </a:moveTo>
                  <a:cubicBezTo>
                    <a:pt x="1" y="0"/>
                    <a:pt x="3" y="0"/>
                    <a:pt x="4" y="0"/>
                  </a:cubicBezTo>
                  <a:cubicBezTo>
                    <a:pt x="4" y="1"/>
                    <a:pt x="4" y="2"/>
                    <a:pt x="4" y="3"/>
                  </a:cubicBezTo>
                  <a:cubicBezTo>
                    <a:pt x="3" y="3"/>
                    <a:pt x="1" y="3"/>
                    <a:pt x="0" y="3"/>
                  </a:cubicBezTo>
                  <a:cubicBezTo>
                    <a:pt x="0" y="2"/>
                    <a:pt x="0" y="1"/>
                    <a:pt x="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6" name="Freeform 65"/>
            <p:cNvSpPr/>
            <p:nvPr/>
          </p:nvSpPr>
          <p:spPr bwMode="auto">
            <a:xfrm>
              <a:off x="6270975" y="2889969"/>
              <a:ext cx="38100" cy="52387"/>
            </a:xfrm>
            <a:custGeom>
              <a:avLst/>
              <a:gdLst>
                <a:gd name="T0" fmla="*/ 22 w 10"/>
                <a:gd name="T1" fmla="*/ 28 h 14"/>
                <a:gd name="T2" fmla="*/ 10 w 10"/>
                <a:gd name="T3" fmla="*/ 31 h 14"/>
                <a:gd name="T4" fmla="*/ 0 w 10"/>
                <a:gd name="T5" fmla="*/ 17 h 14"/>
                <a:gd name="T6" fmla="*/ 22 w 10"/>
                <a:gd name="T7" fmla="*/ 28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4">
                  <a:moveTo>
                    <a:pt x="9" y="12"/>
                  </a:moveTo>
                  <a:cubicBezTo>
                    <a:pt x="10" y="14"/>
                    <a:pt x="5" y="12"/>
                    <a:pt x="4" y="13"/>
                  </a:cubicBezTo>
                  <a:cubicBezTo>
                    <a:pt x="4" y="10"/>
                    <a:pt x="5" y="5"/>
                    <a:pt x="0" y="7"/>
                  </a:cubicBezTo>
                  <a:cubicBezTo>
                    <a:pt x="4" y="0"/>
                    <a:pt x="4" y="13"/>
                    <a:pt x="9" y="1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7" name="Freeform 66"/>
            <p:cNvSpPr/>
            <p:nvPr/>
          </p:nvSpPr>
          <p:spPr bwMode="auto">
            <a:xfrm>
              <a:off x="5510563" y="2934419"/>
              <a:ext cx="36513" cy="63500"/>
            </a:xfrm>
            <a:custGeom>
              <a:avLst/>
              <a:gdLst>
                <a:gd name="T0" fmla="*/ 5 w 10"/>
                <a:gd name="T1" fmla="*/ 2 h 17"/>
                <a:gd name="T2" fmla="*/ 12 w 10"/>
                <a:gd name="T3" fmla="*/ 9 h 17"/>
                <a:gd name="T4" fmla="*/ 14 w 10"/>
                <a:gd name="T5" fmla="*/ 14 h 17"/>
                <a:gd name="T6" fmla="*/ 21 w 10"/>
                <a:gd name="T7" fmla="*/ 19 h 17"/>
                <a:gd name="T8" fmla="*/ 18 w 10"/>
                <a:gd name="T9" fmla="*/ 21 h 17"/>
                <a:gd name="T10" fmla="*/ 21 w 10"/>
                <a:gd name="T11" fmla="*/ 35 h 17"/>
                <a:gd name="T12" fmla="*/ 14 w 10"/>
                <a:gd name="T13" fmla="*/ 40 h 17"/>
                <a:gd name="T14" fmla="*/ 5 w 10"/>
                <a:gd name="T15" fmla="*/ 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7">
                  <a:moveTo>
                    <a:pt x="2" y="1"/>
                  </a:moveTo>
                  <a:cubicBezTo>
                    <a:pt x="4" y="0"/>
                    <a:pt x="5" y="3"/>
                    <a:pt x="5" y="4"/>
                  </a:cubicBezTo>
                  <a:cubicBezTo>
                    <a:pt x="6" y="5"/>
                    <a:pt x="6" y="4"/>
                    <a:pt x="6" y="6"/>
                  </a:cubicBezTo>
                  <a:cubicBezTo>
                    <a:pt x="7" y="7"/>
                    <a:pt x="9" y="7"/>
                    <a:pt x="9" y="8"/>
                  </a:cubicBezTo>
                  <a:cubicBezTo>
                    <a:pt x="9" y="9"/>
                    <a:pt x="8" y="9"/>
                    <a:pt x="8" y="9"/>
                  </a:cubicBezTo>
                  <a:cubicBezTo>
                    <a:pt x="7" y="10"/>
                    <a:pt x="10" y="12"/>
                    <a:pt x="9" y="15"/>
                  </a:cubicBezTo>
                  <a:cubicBezTo>
                    <a:pt x="7" y="15"/>
                    <a:pt x="7" y="16"/>
                    <a:pt x="6" y="17"/>
                  </a:cubicBezTo>
                  <a:cubicBezTo>
                    <a:pt x="0" y="15"/>
                    <a:pt x="1" y="8"/>
                    <a:pt x="2"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8" name="Freeform 67"/>
            <p:cNvSpPr/>
            <p:nvPr/>
          </p:nvSpPr>
          <p:spPr bwMode="auto">
            <a:xfrm>
              <a:off x="6304313" y="2937594"/>
              <a:ext cx="46038" cy="71437"/>
            </a:xfrm>
            <a:custGeom>
              <a:avLst/>
              <a:gdLst>
                <a:gd name="T0" fmla="*/ 24 w 12"/>
                <a:gd name="T1" fmla="*/ 0 h 19"/>
                <a:gd name="T2" fmla="*/ 29 w 12"/>
                <a:gd name="T3" fmla="*/ 21 h 19"/>
                <a:gd name="T4" fmla="*/ 22 w 12"/>
                <a:gd name="T5" fmla="*/ 24 h 19"/>
                <a:gd name="T6" fmla="*/ 22 w 12"/>
                <a:gd name="T7" fmla="*/ 45 h 19"/>
                <a:gd name="T8" fmla="*/ 7 w 12"/>
                <a:gd name="T9" fmla="*/ 36 h 19"/>
                <a:gd name="T10" fmla="*/ 10 w 12"/>
                <a:gd name="T11" fmla="*/ 24 h 19"/>
                <a:gd name="T12" fmla="*/ 10 w 12"/>
                <a:gd name="T13" fmla="*/ 19 h 19"/>
                <a:gd name="T14" fmla="*/ 7 w 12"/>
                <a:gd name="T15" fmla="*/ 19 h 19"/>
                <a:gd name="T16" fmla="*/ 12 w 12"/>
                <a:gd name="T17" fmla="*/ 12 h 19"/>
                <a:gd name="T18" fmla="*/ 19 w 12"/>
                <a:gd name="T19" fmla="*/ 2 h 19"/>
                <a:gd name="T20" fmla="*/ 24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19">
                  <a:moveTo>
                    <a:pt x="10" y="0"/>
                  </a:moveTo>
                  <a:cubicBezTo>
                    <a:pt x="10" y="4"/>
                    <a:pt x="10" y="8"/>
                    <a:pt x="12" y="9"/>
                  </a:cubicBezTo>
                  <a:cubicBezTo>
                    <a:pt x="12" y="11"/>
                    <a:pt x="10" y="10"/>
                    <a:pt x="9" y="10"/>
                  </a:cubicBezTo>
                  <a:cubicBezTo>
                    <a:pt x="11" y="12"/>
                    <a:pt x="8" y="14"/>
                    <a:pt x="9" y="19"/>
                  </a:cubicBezTo>
                  <a:cubicBezTo>
                    <a:pt x="5" y="19"/>
                    <a:pt x="6" y="15"/>
                    <a:pt x="3" y="15"/>
                  </a:cubicBezTo>
                  <a:cubicBezTo>
                    <a:pt x="2" y="13"/>
                    <a:pt x="4" y="12"/>
                    <a:pt x="4" y="10"/>
                  </a:cubicBezTo>
                  <a:cubicBezTo>
                    <a:pt x="4" y="9"/>
                    <a:pt x="2" y="8"/>
                    <a:pt x="4" y="8"/>
                  </a:cubicBezTo>
                  <a:cubicBezTo>
                    <a:pt x="4" y="7"/>
                    <a:pt x="3" y="7"/>
                    <a:pt x="3" y="8"/>
                  </a:cubicBezTo>
                  <a:cubicBezTo>
                    <a:pt x="0" y="8"/>
                    <a:pt x="3" y="3"/>
                    <a:pt x="5" y="5"/>
                  </a:cubicBezTo>
                  <a:cubicBezTo>
                    <a:pt x="5" y="3"/>
                    <a:pt x="7" y="2"/>
                    <a:pt x="8" y="1"/>
                  </a:cubicBezTo>
                  <a:cubicBezTo>
                    <a:pt x="8" y="1"/>
                    <a:pt x="9" y="0"/>
                    <a:pt x="10"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79" name="Freeform 68"/>
            <p:cNvSpPr/>
            <p:nvPr/>
          </p:nvSpPr>
          <p:spPr bwMode="auto">
            <a:xfrm>
              <a:off x="6267800" y="2948707"/>
              <a:ext cx="36513" cy="34925"/>
            </a:xfrm>
            <a:custGeom>
              <a:avLst/>
              <a:gdLst>
                <a:gd name="T0" fmla="*/ 14 w 10"/>
                <a:gd name="T1" fmla="*/ 0 h 9"/>
                <a:gd name="T2" fmla="*/ 21 w 10"/>
                <a:gd name="T3" fmla="*/ 10 h 9"/>
                <a:gd name="T4" fmla="*/ 18 w 10"/>
                <a:gd name="T5" fmla="*/ 12 h 9"/>
                <a:gd name="T6" fmla="*/ 2 w 10"/>
                <a:gd name="T7" fmla="*/ 22 h 9"/>
                <a:gd name="T8" fmla="*/ 14 w 10"/>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6" y="0"/>
                  </a:moveTo>
                  <a:cubicBezTo>
                    <a:pt x="8" y="0"/>
                    <a:pt x="10" y="1"/>
                    <a:pt x="9" y="4"/>
                  </a:cubicBezTo>
                  <a:cubicBezTo>
                    <a:pt x="7" y="4"/>
                    <a:pt x="7" y="5"/>
                    <a:pt x="8" y="5"/>
                  </a:cubicBezTo>
                  <a:cubicBezTo>
                    <a:pt x="7" y="6"/>
                    <a:pt x="4" y="8"/>
                    <a:pt x="1" y="9"/>
                  </a:cubicBezTo>
                  <a:cubicBezTo>
                    <a:pt x="0" y="4"/>
                    <a:pt x="6"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0" name="Freeform 69"/>
            <p:cNvSpPr/>
            <p:nvPr/>
          </p:nvSpPr>
          <p:spPr bwMode="auto">
            <a:xfrm>
              <a:off x="6369400" y="3066182"/>
              <a:ext cx="22225" cy="44450"/>
            </a:xfrm>
            <a:custGeom>
              <a:avLst/>
              <a:gdLst>
                <a:gd name="T0" fmla="*/ 2 w 6"/>
                <a:gd name="T1" fmla="*/ 0 h 12"/>
                <a:gd name="T2" fmla="*/ 14 w 6"/>
                <a:gd name="T3" fmla="*/ 7 h 12"/>
                <a:gd name="T4" fmla="*/ 0 w 6"/>
                <a:gd name="T5" fmla="*/ 26 h 12"/>
                <a:gd name="T6" fmla="*/ 5 w 6"/>
                <a:gd name="T7" fmla="*/ 21 h 12"/>
                <a:gd name="T8" fmla="*/ 2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1" y="0"/>
                  </a:moveTo>
                  <a:cubicBezTo>
                    <a:pt x="4" y="0"/>
                    <a:pt x="2" y="5"/>
                    <a:pt x="6" y="3"/>
                  </a:cubicBezTo>
                  <a:cubicBezTo>
                    <a:pt x="5" y="7"/>
                    <a:pt x="5" y="12"/>
                    <a:pt x="0" y="11"/>
                  </a:cubicBezTo>
                  <a:cubicBezTo>
                    <a:pt x="0" y="9"/>
                    <a:pt x="1" y="10"/>
                    <a:pt x="2" y="9"/>
                  </a:cubicBezTo>
                  <a:cubicBezTo>
                    <a:pt x="1" y="5"/>
                    <a:pt x="0" y="6"/>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1" name="Freeform 70"/>
            <p:cNvSpPr/>
            <p:nvPr/>
          </p:nvSpPr>
          <p:spPr bwMode="auto">
            <a:xfrm>
              <a:off x="6229700" y="3077294"/>
              <a:ext cx="90488" cy="30162"/>
            </a:xfrm>
            <a:custGeom>
              <a:avLst/>
              <a:gdLst>
                <a:gd name="T0" fmla="*/ 57 w 24"/>
                <a:gd name="T1" fmla="*/ 7 h 8"/>
                <a:gd name="T2" fmla="*/ 40 w 24"/>
                <a:gd name="T3" fmla="*/ 14 h 8"/>
                <a:gd name="T4" fmla="*/ 0 w 24"/>
                <a:gd name="T5" fmla="*/ 19 h 8"/>
                <a:gd name="T6" fmla="*/ 48 w 24"/>
                <a:gd name="T7" fmla="*/ 5 h 8"/>
                <a:gd name="T8" fmla="*/ 57 w 24"/>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
                  <a:moveTo>
                    <a:pt x="24" y="3"/>
                  </a:moveTo>
                  <a:cubicBezTo>
                    <a:pt x="24" y="6"/>
                    <a:pt x="20" y="6"/>
                    <a:pt x="17" y="6"/>
                  </a:cubicBezTo>
                  <a:cubicBezTo>
                    <a:pt x="12" y="7"/>
                    <a:pt x="5" y="6"/>
                    <a:pt x="0" y="8"/>
                  </a:cubicBezTo>
                  <a:cubicBezTo>
                    <a:pt x="1" y="0"/>
                    <a:pt x="18" y="8"/>
                    <a:pt x="20" y="2"/>
                  </a:cubicBezTo>
                  <a:cubicBezTo>
                    <a:pt x="21" y="2"/>
                    <a:pt x="22" y="3"/>
                    <a:pt x="24"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2" name="Freeform 71"/>
            <p:cNvSpPr/>
            <p:nvPr/>
          </p:nvSpPr>
          <p:spPr bwMode="auto">
            <a:xfrm>
              <a:off x="6424963" y="3110632"/>
              <a:ext cx="60325" cy="38100"/>
            </a:xfrm>
            <a:custGeom>
              <a:avLst/>
              <a:gdLst>
                <a:gd name="T0" fmla="*/ 38 w 16"/>
                <a:gd name="T1" fmla="*/ 17 h 10"/>
                <a:gd name="T2" fmla="*/ 31 w 16"/>
                <a:gd name="T3" fmla="*/ 22 h 10"/>
                <a:gd name="T4" fmla="*/ 14 w 16"/>
                <a:gd name="T5" fmla="*/ 22 h 10"/>
                <a:gd name="T6" fmla="*/ 12 w 16"/>
                <a:gd name="T7" fmla="*/ 19 h 10"/>
                <a:gd name="T8" fmla="*/ 0 w 16"/>
                <a:gd name="T9" fmla="*/ 10 h 10"/>
                <a:gd name="T10" fmla="*/ 14 w 16"/>
                <a:gd name="T11" fmla="*/ 5 h 10"/>
                <a:gd name="T12" fmla="*/ 24 w 16"/>
                <a:gd name="T13" fmla="*/ 2 h 10"/>
                <a:gd name="T14" fmla="*/ 24 w 16"/>
                <a:gd name="T15" fmla="*/ 5 h 10"/>
                <a:gd name="T16" fmla="*/ 26 w 16"/>
                <a:gd name="T17" fmla="*/ 2 h 10"/>
                <a:gd name="T18" fmla="*/ 38 w 16"/>
                <a:gd name="T19" fmla="*/ 1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 h="10">
                  <a:moveTo>
                    <a:pt x="16" y="7"/>
                  </a:moveTo>
                  <a:cubicBezTo>
                    <a:pt x="15" y="7"/>
                    <a:pt x="13" y="8"/>
                    <a:pt x="13" y="9"/>
                  </a:cubicBezTo>
                  <a:cubicBezTo>
                    <a:pt x="11" y="7"/>
                    <a:pt x="9" y="10"/>
                    <a:pt x="6" y="9"/>
                  </a:cubicBezTo>
                  <a:cubicBezTo>
                    <a:pt x="6" y="9"/>
                    <a:pt x="6" y="8"/>
                    <a:pt x="5" y="8"/>
                  </a:cubicBezTo>
                  <a:cubicBezTo>
                    <a:pt x="4" y="8"/>
                    <a:pt x="2" y="5"/>
                    <a:pt x="0" y="4"/>
                  </a:cubicBezTo>
                  <a:cubicBezTo>
                    <a:pt x="1" y="3"/>
                    <a:pt x="4" y="3"/>
                    <a:pt x="6" y="2"/>
                  </a:cubicBezTo>
                  <a:cubicBezTo>
                    <a:pt x="6" y="2"/>
                    <a:pt x="9" y="0"/>
                    <a:pt x="10" y="1"/>
                  </a:cubicBezTo>
                  <a:cubicBezTo>
                    <a:pt x="10" y="1"/>
                    <a:pt x="10" y="2"/>
                    <a:pt x="10" y="2"/>
                  </a:cubicBezTo>
                  <a:cubicBezTo>
                    <a:pt x="10" y="2"/>
                    <a:pt x="11" y="1"/>
                    <a:pt x="11" y="1"/>
                  </a:cubicBezTo>
                  <a:cubicBezTo>
                    <a:pt x="13" y="2"/>
                    <a:pt x="15" y="4"/>
                    <a:pt x="16" y="7"/>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3" name="Freeform 72"/>
            <p:cNvSpPr/>
            <p:nvPr/>
          </p:nvSpPr>
          <p:spPr bwMode="auto">
            <a:xfrm>
              <a:off x="6458300" y="3132857"/>
              <a:ext cx="319088" cy="168275"/>
            </a:xfrm>
            <a:custGeom>
              <a:avLst/>
              <a:gdLst>
                <a:gd name="T0" fmla="*/ 66 w 85"/>
                <a:gd name="T1" fmla="*/ 52 h 45"/>
                <a:gd name="T2" fmla="*/ 54 w 85"/>
                <a:gd name="T3" fmla="*/ 47 h 45"/>
                <a:gd name="T4" fmla="*/ 50 w 85"/>
                <a:gd name="T5" fmla="*/ 35 h 45"/>
                <a:gd name="T6" fmla="*/ 19 w 85"/>
                <a:gd name="T7" fmla="*/ 26 h 45"/>
                <a:gd name="T8" fmla="*/ 2 w 85"/>
                <a:gd name="T9" fmla="*/ 26 h 45"/>
                <a:gd name="T10" fmla="*/ 0 w 85"/>
                <a:gd name="T11" fmla="*/ 16 h 45"/>
                <a:gd name="T12" fmla="*/ 7 w 85"/>
                <a:gd name="T13" fmla="*/ 16 h 45"/>
                <a:gd name="T14" fmla="*/ 17 w 85"/>
                <a:gd name="T15" fmla="*/ 14 h 45"/>
                <a:gd name="T16" fmla="*/ 28 w 85"/>
                <a:gd name="T17" fmla="*/ 19 h 45"/>
                <a:gd name="T18" fmla="*/ 40 w 85"/>
                <a:gd name="T19" fmla="*/ 9 h 45"/>
                <a:gd name="T20" fmla="*/ 64 w 85"/>
                <a:gd name="T21" fmla="*/ 2 h 45"/>
                <a:gd name="T22" fmla="*/ 69 w 85"/>
                <a:gd name="T23" fmla="*/ 7 h 45"/>
                <a:gd name="T24" fmla="*/ 90 w 85"/>
                <a:gd name="T25" fmla="*/ 16 h 45"/>
                <a:gd name="T26" fmla="*/ 97 w 85"/>
                <a:gd name="T27" fmla="*/ 14 h 45"/>
                <a:gd name="T28" fmla="*/ 102 w 85"/>
                <a:gd name="T29" fmla="*/ 19 h 45"/>
                <a:gd name="T30" fmla="*/ 116 w 85"/>
                <a:gd name="T31" fmla="*/ 19 h 45"/>
                <a:gd name="T32" fmla="*/ 128 w 85"/>
                <a:gd name="T33" fmla="*/ 24 h 45"/>
                <a:gd name="T34" fmla="*/ 128 w 85"/>
                <a:gd name="T35" fmla="*/ 33 h 45"/>
                <a:gd name="T36" fmla="*/ 132 w 85"/>
                <a:gd name="T37" fmla="*/ 31 h 45"/>
                <a:gd name="T38" fmla="*/ 135 w 85"/>
                <a:gd name="T39" fmla="*/ 38 h 45"/>
                <a:gd name="T40" fmla="*/ 149 w 85"/>
                <a:gd name="T41" fmla="*/ 47 h 45"/>
                <a:gd name="T42" fmla="*/ 173 w 85"/>
                <a:gd name="T43" fmla="*/ 54 h 45"/>
                <a:gd name="T44" fmla="*/ 168 w 85"/>
                <a:gd name="T45" fmla="*/ 64 h 45"/>
                <a:gd name="T46" fmla="*/ 177 w 85"/>
                <a:gd name="T47" fmla="*/ 68 h 45"/>
                <a:gd name="T48" fmla="*/ 177 w 85"/>
                <a:gd name="T49" fmla="*/ 73 h 45"/>
                <a:gd name="T50" fmla="*/ 189 w 85"/>
                <a:gd name="T51" fmla="*/ 85 h 45"/>
                <a:gd name="T52" fmla="*/ 201 w 85"/>
                <a:gd name="T53" fmla="*/ 99 h 45"/>
                <a:gd name="T54" fmla="*/ 182 w 85"/>
                <a:gd name="T55" fmla="*/ 99 h 45"/>
                <a:gd name="T56" fmla="*/ 166 w 85"/>
                <a:gd name="T57" fmla="*/ 87 h 45"/>
                <a:gd name="T58" fmla="*/ 161 w 85"/>
                <a:gd name="T59" fmla="*/ 82 h 45"/>
                <a:gd name="T60" fmla="*/ 158 w 85"/>
                <a:gd name="T61" fmla="*/ 80 h 45"/>
                <a:gd name="T62" fmla="*/ 149 w 85"/>
                <a:gd name="T63" fmla="*/ 71 h 45"/>
                <a:gd name="T64" fmla="*/ 128 w 85"/>
                <a:gd name="T65" fmla="*/ 68 h 45"/>
                <a:gd name="T66" fmla="*/ 116 w 85"/>
                <a:gd name="T67" fmla="*/ 94 h 45"/>
                <a:gd name="T68" fmla="*/ 99 w 85"/>
                <a:gd name="T69" fmla="*/ 87 h 45"/>
                <a:gd name="T70" fmla="*/ 90 w 85"/>
                <a:gd name="T71" fmla="*/ 85 h 45"/>
                <a:gd name="T72" fmla="*/ 80 w 85"/>
                <a:gd name="T73" fmla="*/ 71 h 45"/>
                <a:gd name="T74" fmla="*/ 69 w 85"/>
                <a:gd name="T75" fmla="*/ 82 h 45"/>
                <a:gd name="T76" fmla="*/ 59 w 85"/>
                <a:gd name="T77" fmla="*/ 78 h 45"/>
                <a:gd name="T78" fmla="*/ 69 w 85"/>
                <a:gd name="T79" fmla="*/ 68 h 45"/>
                <a:gd name="T80" fmla="*/ 73 w 85"/>
                <a:gd name="T81" fmla="*/ 57 h 45"/>
                <a:gd name="T82" fmla="*/ 71 w 85"/>
                <a:gd name="T83" fmla="*/ 64 h 45"/>
                <a:gd name="T84" fmla="*/ 66 w 85"/>
                <a:gd name="T85" fmla="*/ 52 h 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 h="45">
                  <a:moveTo>
                    <a:pt x="28" y="22"/>
                  </a:moveTo>
                  <a:cubicBezTo>
                    <a:pt x="25" y="22"/>
                    <a:pt x="26" y="19"/>
                    <a:pt x="23" y="20"/>
                  </a:cubicBezTo>
                  <a:cubicBezTo>
                    <a:pt x="22" y="18"/>
                    <a:pt x="21" y="17"/>
                    <a:pt x="21" y="15"/>
                  </a:cubicBezTo>
                  <a:cubicBezTo>
                    <a:pt x="16" y="15"/>
                    <a:pt x="11" y="14"/>
                    <a:pt x="8" y="11"/>
                  </a:cubicBezTo>
                  <a:cubicBezTo>
                    <a:pt x="4" y="13"/>
                    <a:pt x="5" y="12"/>
                    <a:pt x="1" y="11"/>
                  </a:cubicBezTo>
                  <a:cubicBezTo>
                    <a:pt x="1" y="10"/>
                    <a:pt x="1" y="7"/>
                    <a:pt x="0" y="7"/>
                  </a:cubicBezTo>
                  <a:cubicBezTo>
                    <a:pt x="0" y="4"/>
                    <a:pt x="2" y="7"/>
                    <a:pt x="3" y="7"/>
                  </a:cubicBezTo>
                  <a:cubicBezTo>
                    <a:pt x="5" y="7"/>
                    <a:pt x="5" y="5"/>
                    <a:pt x="7" y="6"/>
                  </a:cubicBezTo>
                  <a:cubicBezTo>
                    <a:pt x="9" y="6"/>
                    <a:pt x="10" y="8"/>
                    <a:pt x="12" y="8"/>
                  </a:cubicBezTo>
                  <a:cubicBezTo>
                    <a:pt x="15" y="9"/>
                    <a:pt x="16" y="5"/>
                    <a:pt x="17" y="4"/>
                  </a:cubicBezTo>
                  <a:cubicBezTo>
                    <a:pt x="20" y="3"/>
                    <a:pt x="24" y="3"/>
                    <a:pt x="27" y="1"/>
                  </a:cubicBezTo>
                  <a:cubicBezTo>
                    <a:pt x="29" y="0"/>
                    <a:pt x="28" y="3"/>
                    <a:pt x="29" y="3"/>
                  </a:cubicBezTo>
                  <a:cubicBezTo>
                    <a:pt x="31" y="4"/>
                    <a:pt x="39" y="2"/>
                    <a:pt x="38" y="7"/>
                  </a:cubicBezTo>
                  <a:cubicBezTo>
                    <a:pt x="40" y="8"/>
                    <a:pt x="41" y="5"/>
                    <a:pt x="41" y="6"/>
                  </a:cubicBezTo>
                  <a:cubicBezTo>
                    <a:pt x="42" y="6"/>
                    <a:pt x="42" y="8"/>
                    <a:pt x="43" y="8"/>
                  </a:cubicBezTo>
                  <a:cubicBezTo>
                    <a:pt x="45" y="9"/>
                    <a:pt x="47" y="7"/>
                    <a:pt x="49" y="8"/>
                  </a:cubicBezTo>
                  <a:cubicBezTo>
                    <a:pt x="50" y="8"/>
                    <a:pt x="50" y="12"/>
                    <a:pt x="54" y="10"/>
                  </a:cubicBezTo>
                  <a:cubicBezTo>
                    <a:pt x="55" y="12"/>
                    <a:pt x="54" y="12"/>
                    <a:pt x="54" y="14"/>
                  </a:cubicBezTo>
                  <a:cubicBezTo>
                    <a:pt x="55" y="14"/>
                    <a:pt x="56" y="13"/>
                    <a:pt x="56" y="13"/>
                  </a:cubicBezTo>
                  <a:cubicBezTo>
                    <a:pt x="57" y="13"/>
                    <a:pt x="57" y="15"/>
                    <a:pt x="57" y="16"/>
                  </a:cubicBezTo>
                  <a:cubicBezTo>
                    <a:pt x="58" y="18"/>
                    <a:pt x="61" y="18"/>
                    <a:pt x="63" y="20"/>
                  </a:cubicBezTo>
                  <a:cubicBezTo>
                    <a:pt x="64" y="20"/>
                    <a:pt x="69" y="23"/>
                    <a:pt x="73" y="23"/>
                  </a:cubicBezTo>
                  <a:cubicBezTo>
                    <a:pt x="73" y="25"/>
                    <a:pt x="71" y="25"/>
                    <a:pt x="71" y="27"/>
                  </a:cubicBezTo>
                  <a:cubicBezTo>
                    <a:pt x="72" y="28"/>
                    <a:pt x="74" y="28"/>
                    <a:pt x="75" y="29"/>
                  </a:cubicBezTo>
                  <a:cubicBezTo>
                    <a:pt x="75" y="29"/>
                    <a:pt x="74" y="31"/>
                    <a:pt x="75" y="31"/>
                  </a:cubicBezTo>
                  <a:cubicBezTo>
                    <a:pt x="76" y="33"/>
                    <a:pt x="78" y="34"/>
                    <a:pt x="80" y="36"/>
                  </a:cubicBezTo>
                  <a:cubicBezTo>
                    <a:pt x="81" y="38"/>
                    <a:pt x="82" y="41"/>
                    <a:pt x="85" y="42"/>
                  </a:cubicBezTo>
                  <a:cubicBezTo>
                    <a:pt x="83" y="45"/>
                    <a:pt x="79" y="42"/>
                    <a:pt x="77" y="42"/>
                  </a:cubicBezTo>
                  <a:cubicBezTo>
                    <a:pt x="75" y="41"/>
                    <a:pt x="73" y="40"/>
                    <a:pt x="70" y="37"/>
                  </a:cubicBezTo>
                  <a:cubicBezTo>
                    <a:pt x="69" y="37"/>
                    <a:pt x="69" y="36"/>
                    <a:pt x="68" y="35"/>
                  </a:cubicBezTo>
                  <a:cubicBezTo>
                    <a:pt x="67" y="34"/>
                    <a:pt x="67" y="35"/>
                    <a:pt x="67" y="34"/>
                  </a:cubicBezTo>
                  <a:cubicBezTo>
                    <a:pt x="67" y="34"/>
                    <a:pt x="63" y="30"/>
                    <a:pt x="63" y="30"/>
                  </a:cubicBezTo>
                  <a:cubicBezTo>
                    <a:pt x="60" y="29"/>
                    <a:pt x="57" y="31"/>
                    <a:pt x="54" y="29"/>
                  </a:cubicBezTo>
                  <a:cubicBezTo>
                    <a:pt x="51" y="32"/>
                    <a:pt x="50" y="36"/>
                    <a:pt x="49" y="40"/>
                  </a:cubicBezTo>
                  <a:cubicBezTo>
                    <a:pt x="48" y="38"/>
                    <a:pt x="44" y="39"/>
                    <a:pt x="42" y="37"/>
                  </a:cubicBezTo>
                  <a:cubicBezTo>
                    <a:pt x="40" y="36"/>
                    <a:pt x="43" y="34"/>
                    <a:pt x="38" y="36"/>
                  </a:cubicBezTo>
                  <a:cubicBezTo>
                    <a:pt x="41" y="30"/>
                    <a:pt x="32" y="35"/>
                    <a:pt x="34" y="30"/>
                  </a:cubicBezTo>
                  <a:cubicBezTo>
                    <a:pt x="31" y="31"/>
                    <a:pt x="28" y="31"/>
                    <a:pt x="29" y="35"/>
                  </a:cubicBezTo>
                  <a:cubicBezTo>
                    <a:pt x="28" y="34"/>
                    <a:pt x="28" y="32"/>
                    <a:pt x="25" y="33"/>
                  </a:cubicBezTo>
                  <a:cubicBezTo>
                    <a:pt x="26" y="31"/>
                    <a:pt x="28" y="30"/>
                    <a:pt x="29" y="29"/>
                  </a:cubicBezTo>
                  <a:cubicBezTo>
                    <a:pt x="30" y="28"/>
                    <a:pt x="32" y="28"/>
                    <a:pt x="31" y="24"/>
                  </a:cubicBezTo>
                  <a:cubicBezTo>
                    <a:pt x="30" y="24"/>
                    <a:pt x="30" y="27"/>
                    <a:pt x="30" y="27"/>
                  </a:cubicBezTo>
                  <a:cubicBezTo>
                    <a:pt x="28" y="26"/>
                    <a:pt x="29" y="19"/>
                    <a:pt x="28"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4" name="Freeform 73"/>
            <p:cNvSpPr/>
            <p:nvPr/>
          </p:nvSpPr>
          <p:spPr bwMode="auto">
            <a:xfrm>
              <a:off x="6380513" y="3151907"/>
              <a:ext cx="33338" cy="30162"/>
            </a:xfrm>
            <a:custGeom>
              <a:avLst/>
              <a:gdLst>
                <a:gd name="T0" fmla="*/ 21 w 9"/>
                <a:gd name="T1" fmla="*/ 7 h 8"/>
                <a:gd name="T2" fmla="*/ 0 w 9"/>
                <a:gd name="T3" fmla="*/ 10 h 8"/>
                <a:gd name="T4" fmla="*/ 21 w 9"/>
                <a:gd name="T5" fmla="*/ 7 h 8"/>
                <a:gd name="T6" fmla="*/ 0 60000 65536"/>
                <a:gd name="T7" fmla="*/ 0 60000 65536"/>
                <a:gd name="T8" fmla="*/ 0 60000 65536"/>
              </a:gdLst>
              <a:ahLst/>
              <a:cxnLst>
                <a:cxn ang="T6">
                  <a:pos x="T0" y="T1"/>
                </a:cxn>
                <a:cxn ang="T7">
                  <a:pos x="T2" y="T3"/>
                </a:cxn>
                <a:cxn ang="T8">
                  <a:pos x="T4" y="T5"/>
                </a:cxn>
              </a:cxnLst>
              <a:rect l="0" t="0" r="r" b="b"/>
              <a:pathLst>
                <a:path w="9" h="8">
                  <a:moveTo>
                    <a:pt x="9" y="3"/>
                  </a:moveTo>
                  <a:cubicBezTo>
                    <a:pt x="9" y="8"/>
                    <a:pt x="2" y="4"/>
                    <a:pt x="0" y="4"/>
                  </a:cubicBezTo>
                  <a:cubicBezTo>
                    <a:pt x="2" y="3"/>
                    <a:pt x="7" y="0"/>
                    <a:pt x="9"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5" name="Freeform 74"/>
            <p:cNvSpPr/>
            <p:nvPr/>
          </p:nvSpPr>
          <p:spPr bwMode="auto">
            <a:xfrm>
              <a:off x="6339238" y="3159844"/>
              <a:ext cx="22225" cy="11112"/>
            </a:xfrm>
            <a:custGeom>
              <a:avLst/>
              <a:gdLst>
                <a:gd name="T0" fmla="*/ 2 w 6"/>
                <a:gd name="T1" fmla="*/ 5 h 3"/>
                <a:gd name="T2" fmla="*/ 9 w 6"/>
                <a:gd name="T3" fmla="*/ 7 h 3"/>
                <a:gd name="T4" fmla="*/ 5 w 6"/>
                <a:gd name="T5" fmla="*/ 7 h 3"/>
                <a:gd name="T6" fmla="*/ 2 w 6"/>
                <a:gd name="T7" fmla="*/ 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1" y="2"/>
                  </a:moveTo>
                  <a:cubicBezTo>
                    <a:pt x="0" y="0"/>
                    <a:pt x="6" y="0"/>
                    <a:pt x="4" y="3"/>
                  </a:cubicBezTo>
                  <a:cubicBezTo>
                    <a:pt x="4" y="3"/>
                    <a:pt x="3" y="3"/>
                    <a:pt x="2" y="3"/>
                  </a:cubicBezTo>
                  <a:cubicBezTo>
                    <a:pt x="2" y="2"/>
                    <a:pt x="2" y="2"/>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6" name="Freeform 75"/>
            <p:cNvSpPr/>
            <p:nvPr/>
          </p:nvSpPr>
          <p:spPr bwMode="auto">
            <a:xfrm>
              <a:off x="6750400" y="3185244"/>
              <a:ext cx="65088" cy="46037"/>
            </a:xfrm>
            <a:custGeom>
              <a:avLst/>
              <a:gdLst>
                <a:gd name="T0" fmla="*/ 31 w 17"/>
                <a:gd name="T1" fmla="*/ 0 h 12"/>
                <a:gd name="T2" fmla="*/ 41 w 17"/>
                <a:gd name="T3" fmla="*/ 0 h 12"/>
                <a:gd name="T4" fmla="*/ 41 w 17"/>
                <a:gd name="T5" fmla="*/ 7 h 12"/>
                <a:gd name="T6" fmla="*/ 36 w 17"/>
                <a:gd name="T7" fmla="*/ 10 h 12"/>
                <a:gd name="T8" fmla="*/ 36 w 17"/>
                <a:gd name="T9" fmla="*/ 19 h 12"/>
                <a:gd name="T10" fmla="*/ 29 w 17"/>
                <a:gd name="T11" fmla="*/ 22 h 12"/>
                <a:gd name="T12" fmla="*/ 5 w 17"/>
                <a:gd name="T13" fmla="*/ 15 h 12"/>
                <a:gd name="T14" fmla="*/ 31 w 17"/>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2">
                  <a:moveTo>
                    <a:pt x="13" y="0"/>
                  </a:moveTo>
                  <a:cubicBezTo>
                    <a:pt x="15" y="0"/>
                    <a:pt x="16" y="0"/>
                    <a:pt x="17" y="0"/>
                  </a:cubicBezTo>
                  <a:cubicBezTo>
                    <a:pt x="17" y="1"/>
                    <a:pt x="17" y="2"/>
                    <a:pt x="17" y="3"/>
                  </a:cubicBezTo>
                  <a:cubicBezTo>
                    <a:pt x="17" y="4"/>
                    <a:pt x="15" y="4"/>
                    <a:pt x="15" y="4"/>
                  </a:cubicBezTo>
                  <a:cubicBezTo>
                    <a:pt x="14" y="5"/>
                    <a:pt x="16" y="7"/>
                    <a:pt x="15" y="8"/>
                  </a:cubicBezTo>
                  <a:cubicBezTo>
                    <a:pt x="13" y="7"/>
                    <a:pt x="12" y="7"/>
                    <a:pt x="12" y="9"/>
                  </a:cubicBezTo>
                  <a:cubicBezTo>
                    <a:pt x="8" y="8"/>
                    <a:pt x="0" y="12"/>
                    <a:pt x="2" y="6"/>
                  </a:cubicBezTo>
                  <a:cubicBezTo>
                    <a:pt x="8" y="8"/>
                    <a:pt x="12" y="5"/>
                    <a:pt x="13"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7" name="Freeform 76"/>
            <p:cNvSpPr/>
            <p:nvPr/>
          </p:nvSpPr>
          <p:spPr bwMode="auto">
            <a:xfrm>
              <a:off x="6177313" y="3253507"/>
              <a:ext cx="38100" cy="17462"/>
            </a:xfrm>
            <a:custGeom>
              <a:avLst/>
              <a:gdLst>
                <a:gd name="T0" fmla="*/ 24 w 10"/>
                <a:gd name="T1" fmla="*/ 2 h 5"/>
                <a:gd name="T2" fmla="*/ 0 w 10"/>
                <a:gd name="T3" fmla="*/ 9 h 5"/>
                <a:gd name="T4" fmla="*/ 24 w 10"/>
                <a:gd name="T5" fmla="*/ 2 h 5"/>
                <a:gd name="T6" fmla="*/ 0 60000 65536"/>
                <a:gd name="T7" fmla="*/ 0 60000 65536"/>
                <a:gd name="T8" fmla="*/ 0 60000 65536"/>
              </a:gdLst>
              <a:ahLst/>
              <a:cxnLst>
                <a:cxn ang="T6">
                  <a:pos x="T0" y="T1"/>
                </a:cxn>
                <a:cxn ang="T7">
                  <a:pos x="T2" y="T3"/>
                </a:cxn>
                <a:cxn ang="T8">
                  <a:pos x="T4" y="T5"/>
                </a:cxn>
              </a:cxnLst>
              <a:rect l="0" t="0" r="r" b="b"/>
              <a:pathLst>
                <a:path w="10" h="5">
                  <a:moveTo>
                    <a:pt x="10" y="1"/>
                  </a:moveTo>
                  <a:cubicBezTo>
                    <a:pt x="8" y="3"/>
                    <a:pt x="5" y="5"/>
                    <a:pt x="0" y="4"/>
                  </a:cubicBezTo>
                  <a:cubicBezTo>
                    <a:pt x="1"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8" name="Freeform 77"/>
            <p:cNvSpPr/>
            <p:nvPr/>
          </p:nvSpPr>
          <p:spPr bwMode="auto">
            <a:xfrm>
              <a:off x="6229700" y="3253507"/>
              <a:ext cx="38100" cy="11112"/>
            </a:xfrm>
            <a:custGeom>
              <a:avLst/>
              <a:gdLst>
                <a:gd name="T0" fmla="*/ 24 w 10"/>
                <a:gd name="T1" fmla="*/ 2 h 3"/>
                <a:gd name="T2" fmla="*/ 0 w 10"/>
                <a:gd name="T3" fmla="*/ 7 h 3"/>
                <a:gd name="T4" fmla="*/ 24 w 10"/>
                <a:gd name="T5" fmla="*/ 2 h 3"/>
                <a:gd name="T6" fmla="*/ 0 60000 65536"/>
                <a:gd name="T7" fmla="*/ 0 60000 65536"/>
                <a:gd name="T8" fmla="*/ 0 60000 65536"/>
              </a:gdLst>
              <a:ahLst/>
              <a:cxnLst>
                <a:cxn ang="T6">
                  <a:pos x="T0" y="T1"/>
                </a:cxn>
                <a:cxn ang="T7">
                  <a:pos x="T2" y="T3"/>
                </a:cxn>
                <a:cxn ang="T8">
                  <a:pos x="T4" y="T5"/>
                </a:cxn>
              </a:cxnLst>
              <a:rect l="0" t="0" r="r" b="b"/>
              <a:pathLst>
                <a:path w="10" h="3">
                  <a:moveTo>
                    <a:pt x="10" y="1"/>
                  </a:moveTo>
                  <a:cubicBezTo>
                    <a:pt x="9" y="3"/>
                    <a:pt x="4" y="3"/>
                    <a:pt x="0" y="3"/>
                  </a:cubicBezTo>
                  <a:cubicBezTo>
                    <a:pt x="2" y="0"/>
                    <a:pt x="6" y="1"/>
                    <a:pt x="10"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89" name="Freeform 78"/>
            <p:cNvSpPr/>
            <p:nvPr/>
          </p:nvSpPr>
          <p:spPr bwMode="auto">
            <a:xfrm>
              <a:off x="6297963" y="3253507"/>
              <a:ext cx="58738" cy="41275"/>
            </a:xfrm>
            <a:custGeom>
              <a:avLst/>
              <a:gdLst>
                <a:gd name="T0" fmla="*/ 35 w 16"/>
                <a:gd name="T1" fmla="*/ 2 h 11"/>
                <a:gd name="T2" fmla="*/ 32 w 16"/>
                <a:gd name="T3" fmla="*/ 12 h 11"/>
                <a:gd name="T4" fmla="*/ 28 w 16"/>
                <a:gd name="T5" fmla="*/ 12 h 11"/>
                <a:gd name="T6" fmla="*/ 2 w 16"/>
                <a:gd name="T7" fmla="*/ 24 h 11"/>
                <a:gd name="T8" fmla="*/ 12 w 16"/>
                <a:gd name="T9" fmla="*/ 14 h 11"/>
                <a:gd name="T10" fmla="*/ 16 w 16"/>
                <a:gd name="T11" fmla="*/ 9 h 11"/>
                <a:gd name="T12" fmla="*/ 23 w 16"/>
                <a:gd name="T13" fmla="*/ 5 h 11"/>
                <a:gd name="T14" fmla="*/ 35 w 16"/>
                <a:gd name="T15" fmla="*/ 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11">
                  <a:moveTo>
                    <a:pt x="15" y="1"/>
                  </a:moveTo>
                  <a:cubicBezTo>
                    <a:pt x="16" y="3"/>
                    <a:pt x="15" y="4"/>
                    <a:pt x="14" y="5"/>
                  </a:cubicBezTo>
                  <a:cubicBezTo>
                    <a:pt x="14" y="6"/>
                    <a:pt x="12" y="5"/>
                    <a:pt x="12" y="5"/>
                  </a:cubicBezTo>
                  <a:cubicBezTo>
                    <a:pt x="10" y="7"/>
                    <a:pt x="7" y="11"/>
                    <a:pt x="1" y="10"/>
                  </a:cubicBezTo>
                  <a:cubicBezTo>
                    <a:pt x="0" y="7"/>
                    <a:pt x="4" y="7"/>
                    <a:pt x="5" y="6"/>
                  </a:cubicBezTo>
                  <a:cubicBezTo>
                    <a:pt x="6" y="6"/>
                    <a:pt x="6" y="5"/>
                    <a:pt x="7" y="4"/>
                  </a:cubicBezTo>
                  <a:cubicBezTo>
                    <a:pt x="8" y="3"/>
                    <a:pt x="9" y="3"/>
                    <a:pt x="10" y="2"/>
                  </a:cubicBezTo>
                  <a:cubicBezTo>
                    <a:pt x="13" y="3"/>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0" name="Freeform 79"/>
            <p:cNvSpPr/>
            <p:nvPr/>
          </p:nvSpPr>
          <p:spPr bwMode="auto">
            <a:xfrm>
              <a:off x="7193313" y="3759919"/>
              <a:ext cx="34925" cy="44450"/>
            </a:xfrm>
            <a:custGeom>
              <a:avLst/>
              <a:gdLst>
                <a:gd name="T0" fmla="*/ 2 w 9"/>
                <a:gd name="T1" fmla="*/ 0 h 12"/>
                <a:gd name="T2" fmla="*/ 5 w 9"/>
                <a:gd name="T3" fmla="*/ 5 h 12"/>
                <a:gd name="T4" fmla="*/ 15 w 9"/>
                <a:gd name="T5" fmla="*/ 14 h 12"/>
                <a:gd name="T6" fmla="*/ 17 w 9"/>
                <a:gd name="T7" fmla="*/ 28 h 12"/>
                <a:gd name="T8" fmla="*/ 10 w 9"/>
                <a:gd name="T9" fmla="*/ 28 h 12"/>
                <a:gd name="T10" fmla="*/ 0 w 9"/>
                <a:gd name="T11" fmla="*/ 5 h 12"/>
                <a:gd name="T12" fmla="*/ 2 w 9"/>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2">
                  <a:moveTo>
                    <a:pt x="1" y="0"/>
                  </a:moveTo>
                  <a:cubicBezTo>
                    <a:pt x="2" y="0"/>
                    <a:pt x="2" y="1"/>
                    <a:pt x="2" y="2"/>
                  </a:cubicBezTo>
                  <a:cubicBezTo>
                    <a:pt x="1" y="4"/>
                    <a:pt x="8" y="4"/>
                    <a:pt x="6" y="6"/>
                  </a:cubicBezTo>
                  <a:cubicBezTo>
                    <a:pt x="4" y="8"/>
                    <a:pt x="9" y="6"/>
                    <a:pt x="7" y="12"/>
                  </a:cubicBezTo>
                  <a:cubicBezTo>
                    <a:pt x="5" y="12"/>
                    <a:pt x="4" y="10"/>
                    <a:pt x="4" y="12"/>
                  </a:cubicBezTo>
                  <a:cubicBezTo>
                    <a:pt x="2" y="10"/>
                    <a:pt x="1" y="5"/>
                    <a:pt x="0" y="2"/>
                  </a:cubicBezTo>
                  <a:cubicBezTo>
                    <a:pt x="1" y="2"/>
                    <a:pt x="1" y="1"/>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1" name="Freeform 80"/>
            <p:cNvSpPr/>
            <p:nvPr/>
          </p:nvSpPr>
          <p:spPr bwMode="auto">
            <a:xfrm>
              <a:off x="7201250" y="3796432"/>
              <a:ext cx="71438" cy="98425"/>
            </a:xfrm>
            <a:custGeom>
              <a:avLst/>
              <a:gdLst>
                <a:gd name="T0" fmla="*/ 14 w 19"/>
                <a:gd name="T1" fmla="*/ 0 h 26"/>
                <a:gd name="T2" fmla="*/ 19 w 19"/>
                <a:gd name="T3" fmla="*/ 5 h 26"/>
                <a:gd name="T4" fmla="*/ 24 w 19"/>
                <a:gd name="T5" fmla="*/ 5 h 26"/>
                <a:gd name="T6" fmla="*/ 45 w 19"/>
                <a:gd name="T7" fmla="*/ 14 h 26"/>
                <a:gd name="T8" fmla="*/ 45 w 19"/>
                <a:gd name="T9" fmla="*/ 29 h 26"/>
                <a:gd name="T10" fmla="*/ 38 w 19"/>
                <a:gd name="T11" fmla="*/ 29 h 26"/>
                <a:gd name="T12" fmla="*/ 36 w 19"/>
                <a:gd name="T13" fmla="*/ 36 h 26"/>
                <a:gd name="T14" fmla="*/ 31 w 19"/>
                <a:gd name="T15" fmla="*/ 52 h 26"/>
                <a:gd name="T16" fmla="*/ 28 w 19"/>
                <a:gd name="T17" fmla="*/ 57 h 26"/>
                <a:gd name="T18" fmla="*/ 14 w 19"/>
                <a:gd name="T19" fmla="*/ 60 h 26"/>
                <a:gd name="T20" fmla="*/ 12 w 19"/>
                <a:gd name="T21" fmla="*/ 52 h 26"/>
                <a:gd name="T22" fmla="*/ 19 w 19"/>
                <a:gd name="T23" fmla="*/ 45 h 26"/>
                <a:gd name="T24" fmla="*/ 0 w 19"/>
                <a:gd name="T25" fmla="*/ 38 h 26"/>
                <a:gd name="T26" fmla="*/ 12 w 19"/>
                <a:gd name="T27" fmla="*/ 26 h 26"/>
                <a:gd name="T28" fmla="*/ 14 w 1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26">
                  <a:moveTo>
                    <a:pt x="6" y="0"/>
                  </a:moveTo>
                  <a:cubicBezTo>
                    <a:pt x="7" y="0"/>
                    <a:pt x="7" y="1"/>
                    <a:pt x="8" y="2"/>
                  </a:cubicBezTo>
                  <a:cubicBezTo>
                    <a:pt x="7" y="4"/>
                    <a:pt x="10" y="2"/>
                    <a:pt x="10" y="2"/>
                  </a:cubicBezTo>
                  <a:cubicBezTo>
                    <a:pt x="14" y="4"/>
                    <a:pt x="12" y="8"/>
                    <a:pt x="19" y="6"/>
                  </a:cubicBezTo>
                  <a:cubicBezTo>
                    <a:pt x="19" y="8"/>
                    <a:pt x="19" y="10"/>
                    <a:pt x="19" y="12"/>
                  </a:cubicBezTo>
                  <a:cubicBezTo>
                    <a:pt x="18" y="12"/>
                    <a:pt x="17" y="12"/>
                    <a:pt x="16" y="12"/>
                  </a:cubicBezTo>
                  <a:cubicBezTo>
                    <a:pt x="16" y="14"/>
                    <a:pt x="16" y="14"/>
                    <a:pt x="15" y="15"/>
                  </a:cubicBezTo>
                  <a:cubicBezTo>
                    <a:pt x="17" y="17"/>
                    <a:pt x="14" y="18"/>
                    <a:pt x="13" y="22"/>
                  </a:cubicBezTo>
                  <a:cubicBezTo>
                    <a:pt x="13" y="23"/>
                    <a:pt x="10" y="23"/>
                    <a:pt x="12" y="24"/>
                  </a:cubicBezTo>
                  <a:cubicBezTo>
                    <a:pt x="12" y="26"/>
                    <a:pt x="8" y="24"/>
                    <a:pt x="6" y="25"/>
                  </a:cubicBezTo>
                  <a:cubicBezTo>
                    <a:pt x="7" y="23"/>
                    <a:pt x="5" y="23"/>
                    <a:pt x="5" y="22"/>
                  </a:cubicBezTo>
                  <a:cubicBezTo>
                    <a:pt x="5" y="20"/>
                    <a:pt x="6" y="19"/>
                    <a:pt x="8" y="19"/>
                  </a:cubicBezTo>
                  <a:cubicBezTo>
                    <a:pt x="6" y="18"/>
                    <a:pt x="5" y="15"/>
                    <a:pt x="0" y="16"/>
                  </a:cubicBezTo>
                  <a:cubicBezTo>
                    <a:pt x="0" y="12"/>
                    <a:pt x="4" y="13"/>
                    <a:pt x="5" y="11"/>
                  </a:cubicBezTo>
                  <a:cubicBezTo>
                    <a:pt x="6" y="5"/>
                    <a:pt x="5"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2" name="Freeform 81"/>
            <p:cNvSpPr/>
            <p:nvPr/>
          </p:nvSpPr>
          <p:spPr bwMode="auto">
            <a:xfrm>
              <a:off x="6686900" y="3878982"/>
              <a:ext cx="60325" cy="63500"/>
            </a:xfrm>
            <a:custGeom>
              <a:avLst/>
              <a:gdLst>
                <a:gd name="T0" fmla="*/ 36 w 16"/>
                <a:gd name="T1" fmla="*/ 2 h 17"/>
                <a:gd name="T2" fmla="*/ 36 w 16"/>
                <a:gd name="T3" fmla="*/ 19 h 17"/>
                <a:gd name="T4" fmla="*/ 33 w 16"/>
                <a:gd name="T5" fmla="*/ 12 h 17"/>
                <a:gd name="T6" fmla="*/ 31 w 16"/>
                <a:gd name="T7" fmla="*/ 16 h 17"/>
                <a:gd name="T8" fmla="*/ 31 w 16"/>
                <a:gd name="T9" fmla="*/ 31 h 17"/>
                <a:gd name="T10" fmla="*/ 24 w 16"/>
                <a:gd name="T11" fmla="*/ 31 h 17"/>
                <a:gd name="T12" fmla="*/ 24 w 16"/>
                <a:gd name="T13" fmla="*/ 35 h 17"/>
                <a:gd name="T14" fmla="*/ 17 w 16"/>
                <a:gd name="T15" fmla="*/ 40 h 17"/>
                <a:gd name="T16" fmla="*/ 10 w 16"/>
                <a:gd name="T17" fmla="*/ 33 h 17"/>
                <a:gd name="T18" fmla="*/ 5 w 16"/>
                <a:gd name="T19" fmla="*/ 26 h 17"/>
                <a:gd name="T20" fmla="*/ 0 w 16"/>
                <a:gd name="T21" fmla="*/ 9 h 17"/>
                <a:gd name="T22" fmla="*/ 21 w 16"/>
                <a:gd name="T23" fmla="*/ 5 h 17"/>
                <a:gd name="T24" fmla="*/ 36 w 16"/>
                <a:gd name="T25" fmla="*/ 2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7">
                  <a:moveTo>
                    <a:pt x="15" y="1"/>
                  </a:moveTo>
                  <a:cubicBezTo>
                    <a:pt x="14" y="3"/>
                    <a:pt x="16" y="5"/>
                    <a:pt x="15" y="8"/>
                  </a:cubicBezTo>
                  <a:cubicBezTo>
                    <a:pt x="15" y="8"/>
                    <a:pt x="14" y="6"/>
                    <a:pt x="14" y="5"/>
                  </a:cubicBezTo>
                  <a:cubicBezTo>
                    <a:pt x="14" y="6"/>
                    <a:pt x="13" y="6"/>
                    <a:pt x="13" y="7"/>
                  </a:cubicBezTo>
                  <a:cubicBezTo>
                    <a:pt x="12" y="8"/>
                    <a:pt x="13" y="11"/>
                    <a:pt x="13" y="13"/>
                  </a:cubicBezTo>
                  <a:cubicBezTo>
                    <a:pt x="13" y="13"/>
                    <a:pt x="11" y="12"/>
                    <a:pt x="10" y="13"/>
                  </a:cubicBezTo>
                  <a:cubicBezTo>
                    <a:pt x="10" y="13"/>
                    <a:pt x="11" y="15"/>
                    <a:pt x="10" y="15"/>
                  </a:cubicBezTo>
                  <a:cubicBezTo>
                    <a:pt x="9" y="16"/>
                    <a:pt x="7" y="15"/>
                    <a:pt x="7" y="17"/>
                  </a:cubicBezTo>
                  <a:cubicBezTo>
                    <a:pt x="6" y="17"/>
                    <a:pt x="5" y="15"/>
                    <a:pt x="4" y="14"/>
                  </a:cubicBezTo>
                  <a:cubicBezTo>
                    <a:pt x="4" y="13"/>
                    <a:pt x="2" y="12"/>
                    <a:pt x="2" y="11"/>
                  </a:cubicBezTo>
                  <a:cubicBezTo>
                    <a:pt x="1" y="9"/>
                    <a:pt x="2" y="6"/>
                    <a:pt x="0" y="4"/>
                  </a:cubicBezTo>
                  <a:cubicBezTo>
                    <a:pt x="1" y="3"/>
                    <a:pt x="5" y="3"/>
                    <a:pt x="9" y="2"/>
                  </a:cubicBezTo>
                  <a:cubicBezTo>
                    <a:pt x="11" y="2"/>
                    <a:pt x="13" y="0"/>
                    <a:pt x="15"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3" name="Freeform 82"/>
            <p:cNvSpPr/>
            <p:nvPr/>
          </p:nvSpPr>
          <p:spPr bwMode="auto">
            <a:xfrm>
              <a:off x="9430927" y="1061887"/>
              <a:ext cx="1084263" cy="809625"/>
            </a:xfrm>
            <a:custGeom>
              <a:avLst/>
              <a:gdLst>
                <a:gd name="T0" fmla="*/ 484 w 289"/>
                <a:gd name="T1" fmla="*/ 57 h 216"/>
                <a:gd name="T2" fmla="*/ 513 w 289"/>
                <a:gd name="T3" fmla="*/ 59 h 216"/>
                <a:gd name="T4" fmla="*/ 551 w 289"/>
                <a:gd name="T5" fmla="*/ 52 h 216"/>
                <a:gd name="T6" fmla="*/ 574 w 289"/>
                <a:gd name="T7" fmla="*/ 54 h 216"/>
                <a:gd name="T8" fmla="*/ 572 w 289"/>
                <a:gd name="T9" fmla="*/ 61 h 216"/>
                <a:gd name="T10" fmla="*/ 643 w 289"/>
                <a:gd name="T11" fmla="*/ 47 h 216"/>
                <a:gd name="T12" fmla="*/ 683 w 289"/>
                <a:gd name="T13" fmla="*/ 57 h 216"/>
                <a:gd name="T14" fmla="*/ 633 w 289"/>
                <a:gd name="T15" fmla="*/ 83 h 216"/>
                <a:gd name="T16" fmla="*/ 619 w 289"/>
                <a:gd name="T17" fmla="*/ 102 h 216"/>
                <a:gd name="T18" fmla="*/ 593 w 289"/>
                <a:gd name="T19" fmla="*/ 130 h 216"/>
                <a:gd name="T20" fmla="*/ 598 w 289"/>
                <a:gd name="T21" fmla="*/ 153 h 216"/>
                <a:gd name="T22" fmla="*/ 581 w 289"/>
                <a:gd name="T23" fmla="*/ 179 h 216"/>
                <a:gd name="T24" fmla="*/ 603 w 289"/>
                <a:gd name="T25" fmla="*/ 213 h 216"/>
                <a:gd name="T26" fmla="*/ 586 w 289"/>
                <a:gd name="T27" fmla="*/ 238 h 216"/>
                <a:gd name="T28" fmla="*/ 565 w 289"/>
                <a:gd name="T29" fmla="*/ 260 h 216"/>
                <a:gd name="T30" fmla="*/ 593 w 289"/>
                <a:gd name="T31" fmla="*/ 309 h 216"/>
                <a:gd name="T32" fmla="*/ 548 w 289"/>
                <a:gd name="T33" fmla="*/ 305 h 216"/>
                <a:gd name="T34" fmla="*/ 546 w 289"/>
                <a:gd name="T35" fmla="*/ 321 h 216"/>
                <a:gd name="T36" fmla="*/ 527 w 289"/>
                <a:gd name="T37" fmla="*/ 349 h 216"/>
                <a:gd name="T38" fmla="*/ 482 w 289"/>
                <a:gd name="T39" fmla="*/ 359 h 216"/>
                <a:gd name="T40" fmla="*/ 461 w 289"/>
                <a:gd name="T41" fmla="*/ 373 h 216"/>
                <a:gd name="T42" fmla="*/ 447 w 289"/>
                <a:gd name="T43" fmla="*/ 390 h 216"/>
                <a:gd name="T44" fmla="*/ 385 w 289"/>
                <a:gd name="T45" fmla="*/ 406 h 216"/>
                <a:gd name="T46" fmla="*/ 369 w 289"/>
                <a:gd name="T47" fmla="*/ 432 h 216"/>
                <a:gd name="T48" fmla="*/ 352 w 289"/>
                <a:gd name="T49" fmla="*/ 453 h 216"/>
                <a:gd name="T50" fmla="*/ 345 w 289"/>
                <a:gd name="T51" fmla="*/ 477 h 216"/>
                <a:gd name="T52" fmla="*/ 310 w 289"/>
                <a:gd name="T53" fmla="*/ 498 h 216"/>
                <a:gd name="T54" fmla="*/ 269 w 289"/>
                <a:gd name="T55" fmla="*/ 479 h 216"/>
                <a:gd name="T56" fmla="*/ 248 w 289"/>
                <a:gd name="T57" fmla="*/ 451 h 216"/>
                <a:gd name="T58" fmla="*/ 234 w 289"/>
                <a:gd name="T59" fmla="*/ 432 h 216"/>
                <a:gd name="T60" fmla="*/ 222 w 289"/>
                <a:gd name="T61" fmla="*/ 390 h 216"/>
                <a:gd name="T62" fmla="*/ 229 w 289"/>
                <a:gd name="T63" fmla="*/ 375 h 216"/>
                <a:gd name="T64" fmla="*/ 248 w 289"/>
                <a:gd name="T65" fmla="*/ 354 h 216"/>
                <a:gd name="T66" fmla="*/ 236 w 289"/>
                <a:gd name="T67" fmla="*/ 326 h 216"/>
                <a:gd name="T68" fmla="*/ 243 w 289"/>
                <a:gd name="T69" fmla="*/ 305 h 216"/>
                <a:gd name="T70" fmla="*/ 215 w 289"/>
                <a:gd name="T71" fmla="*/ 295 h 216"/>
                <a:gd name="T72" fmla="*/ 196 w 289"/>
                <a:gd name="T73" fmla="*/ 260 h 216"/>
                <a:gd name="T74" fmla="*/ 175 w 289"/>
                <a:gd name="T75" fmla="*/ 220 h 216"/>
                <a:gd name="T76" fmla="*/ 125 w 289"/>
                <a:gd name="T77" fmla="*/ 196 h 216"/>
                <a:gd name="T78" fmla="*/ 57 w 289"/>
                <a:gd name="T79" fmla="*/ 198 h 216"/>
                <a:gd name="T80" fmla="*/ 57 w 289"/>
                <a:gd name="T81" fmla="*/ 182 h 216"/>
                <a:gd name="T82" fmla="*/ 28 w 289"/>
                <a:gd name="T83" fmla="*/ 156 h 216"/>
                <a:gd name="T84" fmla="*/ 43 w 289"/>
                <a:gd name="T85" fmla="*/ 132 h 216"/>
                <a:gd name="T86" fmla="*/ 76 w 289"/>
                <a:gd name="T87" fmla="*/ 118 h 216"/>
                <a:gd name="T88" fmla="*/ 80 w 289"/>
                <a:gd name="T89" fmla="*/ 102 h 216"/>
                <a:gd name="T90" fmla="*/ 73 w 289"/>
                <a:gd name="T91" fmla="*/ 90 h 216"/>
                <a:gd name="T92" fmla="*/ 97 w 289"/>
                <a:gd name="T93" fmla="*/ 83 h 216"/>
                <a:gd name="T94" fmla="*/ 125 w 289"/>
                <a:gd name="T95" fmla="*/ 54 h 216"/>
                <a:gd name="T96" fmla="*/ 210 w 289"/>
                <a:gd name="T97" fmla="*/ 43 h 216"/>
                <a:gd name="T98" fmla="*/ 248 w 289"/>
                <a:gd name="T99" fmla="*/ 54 h 216"/>
                <a:gd name="T100" fmla="*/ 284 w 289"/>
                <a:gd name="T101" fmla="*/ 35 h 216"/>
                <a:gd name="T102" fmla="*/ 317 w 289"/>
                <a:gd name="T103" fmla="*/ 38 h 216"/>
                <a:gd name="T104" fmla="*/ 329 w 289"/>
                <a:gd name="T105" fmla="*/ 19 h 216"/>
                <a:gd name="T106" fmla="*/ 392 w 289"/>
                <a:gd name="T107" fmla="*/ 5 h 216"/>
                <a:gd name="T108" fmla="*/ 482 w 289"/>
                <a:gd name="T109" fmla="*/ 0 h 216"/>
                <a:gd name="T110" fmla="*/ 548 w 289"/>
                <a:gd name="T111" fmla="*/ 24 h 216"/>
                <a:gd name="T112" fmla="*/ 572 w 289"/>
                <a:gd name="T113" fmla="*/ 40 h 216"/>
                <a:gd name="T114" fmla="*/ 477 w 289"/>
                <a:gd name="T115" fmla="*/ 43 h 2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9" h="216">
                  <a:moveTo>
                    <a:pt x="196" y="22"/>
                  </a:moveTo>
                  <a:cubicBezTo>
                    <a:pt x="196" y="23"/>
                    <a:pt x="198" y="22"/>
                    <a:pt x="198" y="24"/>
                  </a:cubicBezTo>
                  <a:cubicBezTo>
                    <a:pt x="200" y="25"/>
                    <a:pt x="201" y="23"/>
                    <a:pt x="202" y="23"/>
                  </a:cubicBezTo>
                  <a:cubicBezTo>
                    <a:pt x="203" y="23"/>
                    <a:pt x="204" y="24"/>
                    <a:pt x="205" y="24"/>
                  </a:cubicBezTo>
                  <a:cubicBezTo>
                    <a:pt x="206" y="24"/>
                    <a:pt x="206" y="23"/>
                    <a:pt x="207" y="23"/>
                  </a:cubicBezTo>
                  <a:cubicBezTo>
                    <a:pt x="209" y="23"/>
                    <a:pt x="210" y="23"/>
                    <a:pt x="211" y="23"/>
                  </a:cubicBezTo>
                  <a:cubicBezTo>
                    <a:pt x="216" y="22"/>
                    <a:pt x="221" y="20"/>
                    <a:pt x="224" y="22"/>
                  </a:cubicBezTo>
                  <a:cubicBezTo>
                    <a:pt x="223" y="24"/>
                    <a:pt x="218" y="23"/>
                    <a:pt x="217" y="25"/>
                  </a:cubicBezTo>
                  <a:cubicBezTo>
                    <a:pt x="217" y="28"/>
                    <a:pt x="219" y="25"/>
                    <a:pt x="219" y="25"/>
                  </a:cubicBezTo>
                  <a:cubicBezTo>
                    <a:pt x="221" y="25"/>
                    <a:pt x="221" y="27"/>
                    <a:pt x="225" y="25"/>
                  </a:cubicBezTo>
                  <a:cubicBezTo>
                    <a:pt x="226" y="25"/>
                    <a:pt x="227" y="24"/>
                    <a:pt x="227" y="24"/>
                  </a:cubicBezTo>
                  <a:cubicBezTo>
                    <a:pt x="228" y="24"/>
                    <a:pt x="233" y="22"/>
                    <a:pt x="233" y="22"/>
                  </a:cubicBezTo>
                  <a:cubicBezTo>
                    <a:pt x="236" y="25"/>
                    <a:pt x="232" y="21"/>
                    <a:pt x="235" y="20"/>
                  </a:cubicBezTo>
                  <a:cubicBezTo>
                    <a:pt x="235" y="20"/>
                    <a:pt x="238" y="21"/>
                    <a:pt x="238" y="20"/>
                  </a:cubicBezTo>
                  <a:cubicBezTo>
                    <a:pt x="239" y="20"/>
                    <a:pt x="241" y="19"/>
                    <a:pt x="244" y="19"/>
                  </a:cubicBezTo>
                  <a:cubicBezTo>
                    <a:pt x="244" y="21"/>
                    <a:pt x="244" y="23"/>
                    <a:pt x="243" y="23"/>
                  </a:cubicBezTo>
                  <a:cubicBezTo>
                    <a:pt x="242" y="24"/>
                    <a:pt x="241" y="24"/>
                    <a:pt x="240" y="25"/>
                  </a:cubicBezTo>
                  <a:cubicBezTo>
                    <a:pt x="239" y="27"/>
                    <a:pt x="239" y="29"/>
                    <a:pt x="236" y="29"/>
                  </a:cubicBezTo>
                  <a:cubicBezTo>
                    <a:pt x="237" y="32"/>
                    <a:pt x="238" y="28"/>
                    <a:pt x="240" y="29"/>
                  </a:cubicBezTo>
                  <a:cubicBezTo>
                    <a:pt x="242" y="29"/>
                    <a:pt x="241" y="27"/>
                    <a:pt x="242" y="26"/>
                  </a:cubicBezTo>
                  <a:cubicBezTo>
                    <a:pt x="243" y="25"/>
                    <a:pt x="247" y="27"/>
                    <a:pt x="248" y="24"/>
                  </a:cubicBezTo>
                  <a:cubicBezTo>
                    <a:pt x="250" y="28"/>
                    <a:pt x="257" y="22"/>
                    <a:pt x="259" y="25"/>
                  </a:cubicBezTo>
                  <a:cubicBezTo>
                    <a:pt x="260" y="24"/>
                    <a:pt x="262" y="23"/>
                    <a:pt x="263" y="22"/>
                  </a:cubicBezTo>
                  <a:cubicBezTo>
                    <a:pt x="267" y="23"/>
                    <a:pt x="269" y="20"/>
                    <a:pt x="272" y="20"/>
                  </a:cubicBezTo>
                  <a:cubicBezTo>
                    <a:pt x="272" y="20"/>
                    <a:pt x="273" y="22"/>
                    <a:pt x="273" y="22"/>
                  </a:cubicBezTo>
                  <a:cubicBezTo>
                    <a:pt x="274" y="22"/>
                    <a:pt x="279" y="21"/>
                    <a:pt x="279" y="22"/>
                  </a:cubicBezTo>
                  <a:cubicBezTo>
                    <a:pt x="281" y="23"/>
                    <a:pt x="280" y="21"/>
                    <a:pt x="282" y="22"/>
                  </a:cubicBezTo>
                  <a:cubicBezTo>
                    <a:pt x="284" y="22"/>
                    <a:pt x="286" y="24"/>
                    <a:pt x="289" y="24"/>
                  </a:cubicBezTo>
                  <a:cubicBezTo>
                    <a:pt x="289" y="26"/>
                    <a:pt x="287" y="26"/>
                    <a:pt x="286" y="26"/>
                  </a:cubicBezTo>
                  <a:cubicBezTo>
                    <a:pt x="286" y="27"/>
                    <a:pt x="285" y="28"/>
                    <a:pt x="284" y="29"/>
                  </a:cubicBezTo>
                  <a:cubicBezTo>
                    <a:pt x="281" y="30"/>
                    <a:pt x="276" y="30"/>
                    <a:pt x="276" y="33"/>
                  </a:cubicBezTo>
                  <a:cubicBezTo>
                    <a:pt x="273" y="33"/>
                    <a:pt x="269" y="33"/>
                    <a:pt x="268" y="35"/>
                  </a:cubicBezTo>
                  <a:cubicBezTo>
                    <a:pt x="269" y="36"/>
                    <a:pt x="271" y="37"/>
                    <a:pt x="266" y="37"/>
                  </a:cubicBezTo>
                  <a:cubicBezTo>
                    <a:pt x="267" y="38"/>
                    <a:pt x="268" y="38"/>
                    <a:pt x="270" y="38"/>
                  </a:cubicBezTo>
                  <a:cubicBezTo>
                    <a:pt x="268" y="41"/>
                    <a:pt x="262" y="41"/>
                    <a:pt x="262" y="45"/>
                  </a:cubicBezTo>
                  <a:cubicBezTo>
                    <a:pt x="260" y="45"/>
                    <a:pt x="262" y="43"/>
                    <a:pt x="262" y="43"/>
                  </a:cubicBezTo>
                  <a:cubicBezTo>
                    <a:pt x="261" y="42"/>
                    <a:pt x="258" y="45"/>
                    <a:pt x="256" y="45"/>
                  </a:cubicBezTo>
                  <a:cubicBezTo>
                    <a:pt x="256" y="46"/>
                    <a:pt x="257" y="46"/>
                    <a:pt x="258" y="46"/>
                  </a:cubicBezTo>
                  <a:cubicBezTo>
                    <a:pt x="255" y="49"/>
                    <a:pt x="257" y="48"/>
                    <a:pt x="256" y="52"/>
                  </a:cubicBezTo>
                  <a:cubicBezTo>
                    <a:pt x="256" y="53"/>
                    <a:pt x="252" y="54"/>
                    <a:pt x="251" y="55"/>
                  </a:cubicBezTo>
                  <a:cubicBezTo>
                    <a:pt x="251" y="55"/>
                    <a:pt x="252" y="58"/>
                    <a:pt x="251" y="58"/>
                  </a:cubicBezTo>
                  <a:cubicBezTo>
                    <a:pt x="250" y="59"/>
                    <a:pt x="248" y="59"/>
                    <a:pt x="246" y="59"/>
                  </a:cubicBezTo>
                  <a:cubicBezTo>
                    <a:pt x="247" y="61"/>
                    <a:pt x="248" y="61"/>
                    <a:pt x="249" y="63"/>
                  </a:cubicBezTo>
                  <a:cubicBezTo>
                    <a:pt x="249" y="65"/>
                    <a:pt x="252" y="64"/>
                    <a:pt x="253" y="65"/>
                  </a:cubicBezTo>
                  <a:cubicBezTo>
                    <a:pt x="254" y="65"/>
                    <a:pt x="253" y="67"/>
                    <a:pt x="253" y="68"/>
                  </a:cubicBezTo>
                  <a:cubicBezTo>
                    <a:pt x="254" y="68"/>
                    <a:pt x="256" y="68"/>
                    <a:pt x="257" y="69"/>
                  </a:cubicBezTo>
                  <a:cubicBezTo>
                    <a:pt x="257" y="71"/>
                    <a:pt x="258" y="71"/>
                    <a:pt x="258" y="73"/>
                  </a:cubicBezTo>
                  <a:cubicBezTo>
                    <a:pt x="254" y="75"/>
                    <a:pt x="251" y="74"/>
                    <a:pt x="246" y="76"/>
                  </a:cubicBezTo>
                  <a:cubicBezTo>
                    <a:pt x="249" y="79"/>
                    <a:pt x="252" y="82"/>
                    <a:pt x="258" y="82"/>
                  </a:cubicBezTo>
                  <a:cubicBezTo>
                    <a:pt x="258" y="84"/>
                    <a:pt x="259" y="84"/>
                    <a:pt x="260" y="84"/>
                  </a:cubicBezTo>
                  <a:cubicBezTo>
                    <a:pt x="261" y="87"/>
                    <a:pt x="258" y="86"/>
                    <a:pt x="258" y="88"/>
                  </a:cubicBezTo>
                  <a:cubicBezTo>
                    <a:pt x="258" y="89"/>
                    <a:pt x="256" y="90"/>
                    <a:pt x="255" y="90"/>
                  </a:cubicBezTo>
                  <a:cubicBezTo>
                    <a:pt x="253" y="94"/>
                    <a:pt x="259" y="92"/>
                    <a:pt x="258" y="96"/>
                  </a:cubicBezTo>
                  <a:cubicBezTo>
                    <a:pt x="256" y="95"/>
                    <a:pt x="256" y="97"/>
                    <a:pt x="257" y="97"/>
                  </a:cubicBezTo>
                  <a:cubicBezTo>
                    <a:pt x="256" y="100"/>
                    <a:pt x="253" y="96"/>
                    <a:pt x="251" y="97"/>
                  </a:cubicBezTo>
                  <a:cubicBezTo>
                    <a:pt x="249" y="97"/>
                    <a:pt x="250" y="101"/>
                    <a:pt x="248" y="101"/>
                  </a:cubicBezTo>
                  <a:cubicBezTo>
                    <a:pt x="247" y="103"/>
                    <a:pt x="248" y="104"/>
                    <a:pt x="250" y="104"/>
                  </a:cubicBezTo>
                  <a:cubicBezTo>
                    <a:pt x="250" y="106"/>
                    <a:pt x="247" y="105"/>
                    <a:pt x="245" y="105"/>
                  </a:cubicBezTo>
                  <a:cubicBezTo>
                    <a:pt x="242" y="106"/>
                    <a:pt x="239" y="108"/>
                    <a:pt x="236" y="109"/>
                  </a:cubicBezTo>
                  <a:cubicBezTo>
                    <a:pt x="236" y="110"/>
                    <a:pt x="238" y="109"/>
                    <a:pt x="239" y="110"/>
                  </a:cubicBezTo>
                  <a:cubicBezTo>
                    <a:pt x="241" y="111"/>
                    <a:pt x="241" y="115"/>
                    <a:pt x="244" y="113"/>
                  </a:cubicBezTo>
                  <a:cubicBezTo>
                    <a:pt x="245" y="116"/>
                    <a:pt x="242" y="116"/>
                    <a:pt x="242" y="117"/>
                  </a:cubicBezTo>
                  <a:cubicBezTo>
                    <a:pt x="241" y="119"/>
                    <a:pt x="243" y="122"/>
                    <a:pt x="240" y="123"/>
                  </a:cubicBezTo>
                  <a:cubicBezTo>
                    <a:pt x="242" y="128"/>
                    <a:pt x="250" y="126"/>
                    <a:pt x="251" y="131"/>
                  </a:cubicBezTo>
                  <a:cubicBezTo>
                    <a:pt x="249" y="131"/>
                    <a:pt x="247" y="132"/>
                    <a:pt x="246" y="130"/>
                  </a:cubicBezTo>
                  <a:cubicBezTo>
                    <a:pt x="245" y="130"/>
                    <a:pt x="246" y="131"/>
                    <a:pt x="246" y="131"/>
                  </a:cubicBezTo>
                  <a:cubicBezTo>
                    <a:pt x="243" y="135"/>
                    <a:pt x="241" y="134"/>
                    <a:pt x="236" y="133"/>
                  </a:cubicBezTo>
                  <a:cubicBezTo>
                    <a:pt x="237" y="129"/>
                    <a:pt x="230" y="133"/>
                    <a:pt x="232" y="129"/>
                  </a:cubicBezTo>
                  <a:cubicBezTo>
                    <a:pt x="229" y="128"/>
                    <a:pt x="229" y="131"/>
                    <a:pt x="225" y="130"/>
                  </a:cubicBezTo>
                  <a:cubicBezTo>
                    <a:pt x="226" y="131"/>
                    <a:pt x="226" y="132"/>
                    <a:pt x="224" y="132"/>
                  </a:cubicBezTo>
                  <a:cubicBezTo>
                    <a:pt x="224" y="134"/>
                    <a:pt x="231" y="134"/>
                    <a:pt x="225" y="135"/>
                  </a:cubicBezTo>
                  <a:cubicBezTo>
                    <a:pt x="226" y="137"/>
                    <a:pt x="229" y="136"/>
                    <a:pt x="231" y="136"/>
                  </a:cubicBezTo>
                  <a:cubicBezTo>
                    <a:pt x="234" y="136"/>
                    <a:pt x="237" y="138"/>
                    <a:pt x="240" y="137"/>
                  </a:cubicBezTo>
                  <a:cubicBezTo>
                    <a:pt x="238" y="141"/>
                    <a:pt x="235" y="144"/>
                    <a:pt x="232" y="146"/>
                  </a:cubicBezTo>
                  <a:cubicBezTo>
                    <a:pt x="229" y="146"/>
                    <a:pt x="227" y="147"/>
                    <a:pt x="225" y="148"/>
                  </a:cubicBezTo>
                  <a:cubicBezTo>
                    <a:pt x="225" y="148"/>
                    <a:pt x="223" y="147"/>
                    <a:pt x="223" y="148"/>
                  </a:cubicBezTo>
                  <a:cubicBezTo>
                    <a:pt x="222" y="149"/>
                    <a:pt x="222" y="148"/>
                    <a:pt x="220" y="148"/>
                  </a:cubicBezTo>
                  <a:cubicBezTo>
                    <a:pt x="217" y="148"/>
                    <a:pt x="214" y="150"/>
                    <a:pt x="210" y="150"/>
                  </a:cubicBezTo>
                  <a:cubicBezTo>
                    <a:pt x="208" y="150"/>
                    <a:pt x="210" y="151"/>
                    <a:pt x="210" y="151"/>
                  </a:cubicBezTo>
                  <a:cubicBezTo>
                    <a:pt x="208" y="154"/>
                    <a:pt x="208" y="152"/>
                    <a:pt x="204" y="152"/>
                  </a:cubicBezTo>
                  <a:cubicBezTo>
                    <a:pt x="204" y="153"/>
                    <a:pt x="205" y="153"/>
                    <a:pt x="206" y="154"/>
                  </a:cubicBezTo>
                  <a:cubicBezTo>
                    <a:pt x="206" y="155"/>
                    <a:pt x="198" y="156"/>
                    <a:pt x="199" y="152"/>
                  </a:cubicBezTo>
                  <a:cubicBezTo>
                    <a:pt x="198" y="153"/>
                    <a:pt x="195" y="153"/>
                    <a:pt x="195" y="154"/>
                  </a:cubicBezTo>
                  <a:cubicBezTo>
                    <a:pt x="194" y="155"/>
                    <a:pt x="195" y="157"/>
                    <a:pt x="195" y="158"/>
                  </a:cubicBezTo>
                  <a:cubicBezTo>
                    <a:pt x="195" y="158"/>
                    <a:pt x="191" y="157"/>
                    <a:pt x="191" y="158"/>
                  </a:cubicBezTo>
                  <a:cubicBezTo>
                    <a:pt x="191" y="159"/>
                    <a:pt x="193" y="160"/>
                    <a:pt x="192" y="162"/>
                  </a:cubicBezTo>
                  <a:cubicBezTo>
                    <a:pt x="191" y="163"/>
                    <a:pt x="190" y="162"/>
                    <a:pt x="189" y="162"/>
                  </a:cubicBezTo>
                  <a:cubicBezTo>
                    <a:pt x="189" y="163"/>
                    <a:pt x="189" y="164"/>
                    <a:pt x="189" y="165"/>
                  </a:cubicBezTo>
                  <a:cubicBezTo>
                    <a:pt x="188" y="165"/>
                    <a:pt x="187" y="165"/>
                    <a:pt x="186" y="165"/>
                  </a:cubicBezTo>
                  <a:cubicBezTo>
                    <a:pt x="185" y="166"/>
                    <a:pt x="186" y="167"/>
                    <a:pt x="185" y="168"/>
                  </a:cubicBezTo>
                  <a:cubicBezTo>
                    <a:pt x="183" y="168"/>
                    <a:pt x="178" y="167"/>
                    <a:pt x="179" y="171"/>
                  </a:cubicBezTo>
                  <a:cubicBezTo>
                    <a:pt x="174" y="172"/>
                    <a:pt x="169" y="173"/>
                    <a:pt x="163" y="172"/>
                  </a:cubicBezTo>
                  <a:cubicBezTo>
                    <a:pt x="160" y="174"/>
                    <a:pt x="159" y="180"/>
                    <a:pt x="156" y="177"/>
                  </a:cubicBezTo>
                  <a:cubicBezTo>
                    <a:pt x="156" y="178"/>
                    <a:pt x="157" y="179"/>
                    <a:pt x="157" y="181"/>
                  </a:cubicBezTo>
                  <a:cubicBezTo>
                    <a:pt x="157" y="181"/>
                    <a:pt x="155" y="180"/>
                    <a:pt x="155" y="181"/>
                  </a:cubicBezTo>
                  <a:cubicBezTo>
                    <a:pt x="154" y="181"/>
                    <a:pt x="156" y="182"/>
                    <a:pt x="156" y="183"/>
                  </a:cubicBezTo>
                  <a:cubicBezTo>
                    <a:pt x="156" y="183"/>
                    <a:pt x="155" y="183"/>
                    <a:pt x="155" y="184"/>
                  </a:cubicBezTo>
                  <a:cubicBezTo>
                    <a:pt x="154" y="185"/>
                    <a:pt x="151" y="188"/>
                    <a:pt x="153" y="189"/>
                  </a:cubicBezTo>
                  <a:cubicBezTo>
                    <a:pt x="154" y="190"/>
                    <a:pt x="152" y="189"/>
                    <a:pt x="151" y="190"/>
                  </a:cubicBezTo>
                  <a:cubicBezTo>
                    <a:pt x="150" y="190"/>
                    <a:pt x="149" y="192"/>
                    <a:pt x="149" y="192"/>
                  </a:cubicBezTo>
                  <a:cubicBezTo>
                    <a:pt x="148" y="193"/>
                    <a:pt x="149" y="194"/>
                    <a:pt x="149" y="195"/>
                  </a:cubicBezTo>
                  <a:cubicBezTo>
                    <a:pt x="147" y="196"/>
                    <a:pt x="148" y="197"/>
                    <a:pt x="147" y="199"/>
                  </a:cubicBezTo>
                  <a:cubicBezTo>
                    <a:pt x="147" y="200"/>
                    <a:pt x="145" y="199"/>
                    <a:pt x="145" y="199"/>
                  </a:cubicBezTo>
                  <a:cubicBezTo>
                    <a:pt x="145" y="200"/>
                    <a:pt x="146" y="201"/>
                    <a:pt x="146" y="202"/>
                  </a:cubicBezTo>
                  <a:cubicBezTo>
                    <a:pt x="147" y="204"/>
                    <a:pt x="145" y="204"/>
                    <a:pt x="145" y="205"/>
                  </a:cubicBezTo>
                  <a:cubicBezTo>
                    <a:pt x="145" y="206"/>
                    <a:pt x="146" y="208"/>
                    <a:pt x="146" y="208"/>
                  </a:cubicBezTo>
                  <a:cubicBezTo>
                    <a:pt x="145" y="212"/>
                    <a:pt x="143" y="213"/>
                    <a:pt x="139" y="216"/>
                  </a:cubicBezTo>
                  <a:cubicBezTo>
                    <a:pt x="135" y="215"/>
                    <a:pt x="133" y="213"/>
                    <a:pt x="131" y="211"/>
                  </a:cubicBezTo>
                  <a:cubicBezTo>
                    <a:pt x="127" y="215"/>
                    <a:pt x="121" y="209"/>
                    <a:pt x="122" y="209"/>
                  </a:cubicBezTo>
                  <a:cubicBezTo>
                    <a:pt x="121" y="208"/>
                    <a:pt x="120" y="211"/>
                    <a:pt x="120" y="211"/>
                  </a:cubicBezTo>
                  <a:cubicBezTo>
                    <a:pt x="119" y="210"/>
                    <a:pt x="119" y="209"/>
                    <a:pt x="118" y="208"/>
                  </a:cubicBezTo>
                  <a:cubicBezTo>
                    <a:pt x="117" y="206"/>
                    <a:pt x="114" y="206"/>
                    <a:pt x="114" y="203"/>
                  </a:cubicBezTo>
                  <a:cubicBezTo>
                    <a:pt x="113" y="201"/>
                    <a:pt x="111" y="201"/>
                    <a:pt x="110" y="199"/>
                  </a:cubicBezTo>
                  <a:cubicBezTo>
                    <a:pt x="110" y="198"/>
                    <a:pt x="111" y="199"/>
                    <a:pt x="112" y="198"/>
                  </a:cubicBezTo>
                  <a:cubicBezTo>
                    <a:pt x="112" y="195"/>
                    <a:pt x="109" y="196"/>
                    <a:pt x="107" y="195"/>
                  </a:cubicBezTo>
                  <a:cubicBezTo>
                    <a:pt x="106" y="194"/>
                    <a:pt x="107" y="192"/>
                    <a:pt x="105" y="191"/>
                  </a:cubicBezTo>
                  <a:cubicBezTo>
                    <a:pt x="103" y="194"/>
                    <a:pt x="105" y="189"/>
                    <a:pt x="105" y="190"/>
                  </a:cubicBezTo>
                  <a:cubicBezTo>
                    <a:pt x="105" y="188"/>
                    <a:pt x="103" y="190"/>
                    <a:pt x="103" y="189"/>
                  </a:cubicBezTo>
                  <a:cubicBezTo>
                    <a:pt x="102" y="188"/>
                    <a:pt x="104" y="185"/>
                    <a:pt x="102" y="185"/>
                  </a:cubicBezTo>
                  <a:cubicBezTo>
                    <a:pt x="99" y="185"/>
                    <a:pt x="101" y="180"/>
                    <a:pt x="99" y="183"/>
                  </a:cubicBezTo>
                  <a:cubicBezTo>
                    <a:pt x="98" y="182"/>
                    <a:pt x="98" y="180"/>
                    <a:pt x="96" y="181"/>
                  </a:cubicBezTo>
                  <a:cubicBezTo>
                    <a:pt x="96" y="179"/>
                    <a:pt x="98" y="179"/>
                    <a:pt x="98" y="177"/>
                  </a:cubicBezTo>
                  <a:cubicBezTo>
                    <a:pt x="98" y="175"/>
                    <a:pt x="95" y="176"/>
                    <a:pt x="93" y="176"/>
                  </a:cubicBezTo>
                  <a:cubicBezTo>
                    <a:pt x="92" y="171"/>
                    <a:pt x="93" y="169"/>
                    <a:pt x="94" y="165"/>
                  </a:cubicBezTo>
                  <a:cubicBezTo>
                    <a:pt x="92" y="164"/>
                    <a:pt x="97" y="162"/>
                    <a:pt x="92" y="162"/>
                  </a:cubicBezTo>
                  <a:cubicBezTo>
                    <a:pt x="92" y="160"/>
                    <a:pt x="94" y="161"/>
                    <a:pt x="94" y="161"/>
                  </a:cubicBezTo>
                  <a:cubicBezTo>
                    <a:pt x="95" y="160"/>
                    <a:pt x="94" y="158"/>
                    <a:pt x="94" y="158"/>
                  </a:cubicBezTo>
                  <a:cubicBezTo>
                    <a:pt x="95" y="158"/>
                    <a:pt x="96" y="160"/>
                    <a:pt x="97" y="159"/>
                  </a:cubicBezTo>
                  <a:cubicBezTo>
                    <a:pt x="97" y="157"/>
                    <a:pt x="97" y="155"/>
                    <a:pt x="97" y="152"/>
                  </a:cubicBezTo>
                  <a:cubicBezTo>
                    <a:pt x="99" y="152"/>
                    <a:pt x="100" y="151"/>
                    <a:pt x="100" y="150"/>
                  </a:cubicBezTo>
                  <a:cubicBezTo>
                    <a:pt x="101" y="150"/>
                    <a:pt x="101" y="151"/>
                    <a:pt x="102" y="152"/>
                  </a:cubicBezTo>
                  <a:cubicBezTo>
                    <a:pt x="103" y="152"/>
                    <a:pt x="103" y="150"/>
                    <a:pt x="105" y="150"/>
                  </a:cubicBezTo>
                  <a:cubicBezTo>
                    <a:pt x="106" y="149"/>
                    <a:pt x="104" y="148"/>
                    <a:pt x="104" y="148"/>
                  </a:cubicBezTo>
                  <a:cubicBezTo>
                    <a:pt x="104" y="146"/>
                    <a:pt x="107" y="146"/>
                    <a:pt x="107" y="145"/>
                  </a:cubicBezTo>
                  <a:cubicBezTo>
                    <a:pt x="108" y="143"/>
                    <a:pt x="104" y="142"/>
                    <a:pt x="106" y="139"/>
                  </a:cubicBezTo>
                  <a:cubicBezTo>
                    <a:pt x="101" y="142"/>
                    <a:pt x="108" y="137"/>
                    <a:pt x="100" y="138"/>
                  </a:cubicBezTo>
                  <a:cubicBezTo>
                    <a:pt x="100" y="134"/>
                    <a:pt x="104" y="135"/>
                    <a:pt x="107" y="135"/>
                  </a:cubicBezTo>
                  <a:cubicBezTo>
                    <a:pt x="107" y="133"/>
                    <a:pt x="105" y="134"/>
                    <a:pt x="105" y="132"/>
                  </a:cubicBezTo>
                  <a:cubicBezTo>
                    <a:pt x="105" y="131"/>
                    <a:pt x="103" y="132"/>
                    <a:pt x="103" y="131"/>
                  </a:cubicBezTo>
                  <a:cubicBezTo>
                    <a:pt x="102" y="131"/>
                    <a:pt x="103" y="129"/>
                    <a:pt x="103" y="129"/>
                  </a:cubicBezTo>
                  <a:cubicBezTo>
                    <a:pt x="102" y="128"/>
                    <a:pt x="100" y="126"/>
                    <a:pt x="99" y="126"/>
                  </a:cubicBezTo>
                  <a:cubicBezTo>
                    <a:pt x="98" y="126"/>
                    <a:pt x="97" y="123"/>
                    <a:pt x="96" y="122"/>
                  </a:cubicBezTo>
                  <a:cubicBezTo>
                    <a:pt x="94" y="123"/>
                    <a:pt x="93" y="125"/>
                    <a:pt x="92" y="122"/>
                  </a:cubicBezTo>
                  <a:cubicBezTo>
                    <a:pt x="91" y="122"/>
                    <a:pt x="91" y="124"/>
                    <a:pt x="91" y="125"/>
                  </a:cubicBezTo>
                  <a:cubicBezTo>
                    <a:pt x="89" y="125"/>
                    <a:pt x="87" y="125"/>
                    <a:pt x="85" y="125"/>
                  </a:cubicBezTo>
                  <a:cubicBezTo>
                    <a:pt x="81" y="120"/>
                    <a:pt x="84" y="117"/>
                    <a:pt x="85" y="111"/>
                  </a:cubicBezTo>
                  <a:cubicBezTo>
                    <a:pt x="84" y="110"/>
                    <a:pt x="84" y="109"/>
                    <a:pt x="84" y="108"/>
                  </a:cubicBezTo>
                  <a:cubicBezTo>
                    <a:pt x="83" y="108"/>
                    <a:pt x="83" y="109"/>
                    <a:pt x="83" y="110"/>
                  </a:cubicBezTo>
                  <a:cubicBezTo>
                    <a:pt x="80" y="110"/>
                    <a:pt x="84" y="103"/>
                    <a:pt x="79" y="105"/>
                  </a:cubicBezTo>
                  <a:cubicBezTo>
                    <a:pt x="81" y="103"/>
                    <a:pt x="81" y="102"/>
                    <a:pt x="79" y="101"/>
                  </a:cubicBezTo>
                  <a:cubicBezTo>
                    <a:pt x="79" y="99"/>
                    <a:pt x="77" y="100"/>
                    <a:pt x="76" y="99"/>
                  </a:cubicBezTo>
                  <a:cubicBezTo>
                    <a:pt x="75" y="97"/>
                    <a:pt x="75" y="95"/>
                    <a:pt x="74" y="93"/>
                  </a:cubicBezTo>
                  <a:cubicBezTo>
                    <a:pt x="74" y="92"/>
                    <a:pt x="71" y="92"/>
                    <a:pt x="72" y="89"/>
                  </a:cubicBezTo>
                  <a:cubicBezTo>
                    <a:pt x="70" y="90"/>
                    <a:pt x="69" y="88"/>
                    <a:pt x="69" y="88"/>
                  </a:cubicBezTo>
                  <a:cubicBezTo>
                    <a:pt x="68" y="87"/>
                    <a:pt x="66" y="88"/>
                    <a:pt x="66" y="88"/>
                  </a:cubicBezTo>
                  <a:cubicBezTo>
                    <a:pt x="65" y="86"/>
                    <a:pt x="56" y="87"/>
                    <a:pt x="53" y="83"/>
                  </a:cubicBezTo>
                  <a:cubicBezTo>
                    <a:pt x="49" y="85"/>
                    <a:pt x="39" y="80"/>
                    <a:pt x="37" y="83"/>
                  </a:cubicBezTo>
                  <a:cubicBezTo>
                    <a:pt x="35" y="85"/>
                    <a:pt x="35" y="83"/>
                    <a:pt x="33" y="83"/>
                  </a:cubicBezTo>
                  <a:cubicBezTo>
                    <a:pt x="30" y="83"/>
                    <a:pt x="28" y="85"/>
                    <a:pt x="25" y="85"/>
                  </a:cubicBezTo>
                  <a:cubicBezTo>
                    <a:pt x="25" y="85"/>
                    <a:pt x="24" y="84"/>
                    <a:pt x="24" y="84"/>
                  </a:cubicBezTo>
                  <a:cubicBezTo>
                    <a:pt x="23" y="84"/>
                    <a:pt x="21" y="84"/>
                    <a:pt x="20" y="84"/>
                  </a:cubicBezTo>
                  <a:cubicBezTo>
                    <a:pt x="20" y="82"/>
                    <a:pt x="19" y="81"/>
                    <a:pt x="18" y="81"/>
                  </a:cubicBezTo>
                  <a:cubicBezTo>
                    <a:pt x="18" y="79"/>
                    <a:pt x="21" y="80"/>
                    <a:pt x="21" y="79"/>
                  </a:cubicBezTo>
                  <a:cubicBezTo>
                    <a:pt x="22" y="79"/>
                    <a:pt x="18" y="76"/>
                    <a:pt x="24" y="77"/>
                  </a:cubicBezTo>
                  <a:cubicBezTo>
                    <a:pt x="22" y="74"/>
                    <a:pt x="13" y="78"/>
                    <a:pt x="11" y="75"/>
                  </a:cubicBezTo>
                  <a:cubicBezTo>
                    <a:pt x="13" y="69"/>
                    <a:pt x="21" y="75"/>
                    <a:pt x="25" y="70"/>
                  </a:cubicBezTo>
                  <a:cubicBezTo>
                    <a:pt x="23" y="67"/>
                    <a:pt x="15" y="69"/>
                    <a:pt x="12" y="70"/>
                  </a:cubicBezTo>
                  <a:cubicBezTo>
                    <a:pt x="11" y="68"/>
                    <a:pt x="12" y="68"/>
                    <a:pt x="12" y="66"/>
                  </a:cubicBezTo>
                  <a:cubicBezTo>
                    <a:pt x="11" y="66"/>
                    <a:pt x="11" y="67"/>
                    <a:pt x="11" y="68"/>
                  </a:cubicBezTo>
                  <a:cubicBezTo>
                    <a:pt x="10" y="68"/>
                    <a:pt x="10" y="66"/>
                    <a:pt x="10" y="65"/>
                  </a:cubicBezTo>
                  <a:cubicBezTo>
                    <a:pt x="5" y="66"/>
                    <a:pt x="3" y="64"/>
                    <a:pt x="0" y="63"/>
                  </a:cubicBezTo>
                  <a:cubicBezTo>
                    <a:pt x="3" y="55"/>
                    <a:pt x="12" y="57"/>
                    <a:pt x="18" y="56"/>
                  </a:cubicBezTo>
                  <a:cubicBezTo>
                    <a:pt x="20" y="55"/>
                    <a:pt x="19" y="56"/>
                    <a:pt x="20" y="55"/>
                  </a:cubicBezTo>
                  <a:cubicBezTo>
                    <a:pt x="20" y="55"/>
                    <a:pt x="22" y="53"/>
                    <a:pt x="21" y="53"/>
                  </a:cubicBezTo>
                  <a:cubicBezTo>
                    <a:pt x="25" y="52"/>
                    <a:pt x="29" y="53"/>
                    <a:pt x="31" y="52"/>
                  </a:cubicBezTo>
                  <a:cubicBezTo>
                    <a:pt x="32" y="52"/>
                    <a:pt x="31" y="51"/>
                    <a:pt x="32" y="50"/>
                  </a:cubicBezTo>
                  <a:cubicBezTo>
                    <a:pt x="33" y="49"/>
                    <a:pt x="35" y="49"/>
                    <a:pt x="36" y="49"/>
                  </a:cubicBezTo>
                  <a:cubicBezTo>
                    <a:pt x="37" y="48"/>
                    <a:pt x="37" y="47"/>
                    <a:pt x="39" y="45"/>
                  </a:cubicBezTo>
                  <a:cubicBezTo>
                    <a:pt x="41" y="41"/>
                    <a:pt x="35" y="44"/>
                    <a:pt x="37" y="40"/>
                  </a:cubicBezTo>
                  <a:cubicBezTo>
                    <a:pt x="34" y="39"/>
                    <a:pt x="35" y="43"/>
                    <a:pt x="34" y="43"/>
                  </a:cubicBezTo>
                  <a:cubicBezTo>
                    <a:pt x="34" y="43"/>
                    <a:pt x="28" y="40"/>
                    <a:pt x="25" y="42"/>
                  </a:cubicBezTo>
                  <a:cubicBezTo>
                    <a:pt x="24" y="39"/>
                    <a:pt x="28" y="40"/>
                    <a:pt x="29" y="39"/>
                  </a:cubicBezTo>
                  <a:cubicBezTo>
                    <a:pt x="29" y="39"/>
                    <a:pt x="28" y="38"/>
                    <a:pt x="29" y="38"/>
                  </a:cubicBezTo>
                  <a:cubicBezTo>
                    <a:pt x="29" y="38"/>
                    <a:pt x="31" y="39"/>
                    <a:pt x="31" y="38"/>
                  </a:cubicBezTo>
                  <a:cubicBezTo>
                    <a:pt x="31" y="38"/>
                    <a:pt x="32" y="36"/>
                    <a:pt x="32" y="36"/>
                  </a:cubicBezTo>
                  <a:cubicBezTo>
                    <a:pt x="33" y="35"/>
                    <a:pt x="33" y="37"/>
                    <a:pt x="33" y="37"/>
                  </a:cubicBezTo>
                  <a:cubicBezTo>
                    <a:pt x="34" y="37"/>
                    <a:pt x="37" y="36"/>
                    <a:pt x="37" y="33"/>
                  </a:cubicBezTo>
                  <a:cubicBezTo>
                    <a:pt x="39" y="33"/>
                    <a:pt x="39" y="35"/>
                    <a:pt x="41" y="35"/>
                  </a:cubicBezTo>
                  <a:cubicBezTo>
                    <a:pt x="43" y="35"/>
                    <a:pt x="42" y="33"/>
                    <a:pt x="41" y="33"/>
                  </a:cubicBezTo>
                  <a:cubicBezTo>
                    <a:pt x="42" y="32"/>
                    <a:pt x="44" y="32"/>
                    <a:pt x="44" y="30"/>
                  </a:cubicBezTo>
                  <a:cubicBezTo>
                    <a:pt x="47" y="30"/>
                    <a:pt x="49" y="30"/>
                    <a:pt x="52" y="30"/>
                  </a:cubicBezTo>
                  <a:cubicBezTo>
                    <a:pt x="55" y="30"/>
                    <a:pt x="53" y="25"/>
                    <a:pt x="53" y="23"/>
                  </a:cubicBezTo>
                  <a:cubicBezTo>
                    <a:pt x="57" y="24"/>
                    <a:pt x="61" y="25"/>
                    <a:pt x="65" y="23"/>
                  </a:cubicBezTo>
                  <a:cubicBezTo>
                    <a:pt x="65" y="22"/>
                    <a:pt x="64" y="22"/>
                    <a:pt x="63" y="22"/>
                  </a:cubicBezTo>
                  <a:cubicBezTo>
                    <a:pt x="64" y="20"/>
                    <a:pt x="68" y="21"/>
                    <a:pt x="70" y="19"/>
                  </a:cubicBezTo>
                  <a:cubicBezTo>
                    <a:pt x="73" y="17"/>
                    <a:pt x="82" y="19"/>
                    <a:pt x="89" y="18"/>
                  </a:cubicBezTo>
                  <a:cubicBezTo>
                    <a:pt x="90" y="18"/>
                    <a:pt x="91" y="17"/>
                    <a:pt x="92" y="17"/>
                  </a:cubicBezTo>
                  <a:cubicBezTo>
                    <a:pt x="96" y="17"/>
                    <a:pt x="98" y="18"/>
                    <a:pt x="100" y="17"/>
                  </a:cubicBezTo>
                  <a:cubicBezTo>
                    <a:pt x="100" y="18"/>
                    <a:pt x="101" y="21"/>
                    <a:pt x="102" y="20"/>
                  </a:cubicBezTo>
                  <a:cubicBezTo>
                    <a:pt x="103" y="18"/>
                    <a:pt x="102" y="20"/>
                    <a:pt x="105" y="23"/>
                  </a:cubicBezTo>
                  <a:cubicBezTo>
                    <a:pt x="107" y="22"/>
                    <a:pt x="103" y="19"/>
                    <a:pt x="109" y="20"/>
                  </a:cubicBezTo>
                  <a:cubicBezTo>
                    <a:pt x="107" y="18"/>
                    <a:pt x="110" y="16"/>
                    <a:pt x="105" y="16"/>
                  </a:cubicBezTo>
                  <a:cubicBezTo>
                    <a:pt x="106" y="13"/>
                    <a:pt x="114" y="10"/>
                    <a:pt x="114" y="15"/>
                  </a:cubicBezTo>
                  <a:cubicBezTo>
                    <a:pt x="118" y="15"/>
                    <a:pt x="118" y="13"/>
                    <a:pt x="120" y="15"/>
                  </a:cubicBezTo>
                  <a:cubicBezTo>
                    <a:pt x="122" y="15"/>
                    <a:pt x="123" y="16"/>
                    <a:pt x="124" y="17"/>
                  </a:cubicBezTo>
                  <a:cubicBezTo>
                    <a:pt x="125" y="18"/>
                    <a:pt x="129" y="18"/>
                    <a:pt x="133" y="19"/>
                  </a:cubicBezTo>
                  <a:cubicBezTo>
                    <a:pt x="133" y="18"/>
                    <a:pt x="132" y="18"/>
                    <a:pt x="131" y="18"/>
                  </a:cubicBezTo>
                  <a:cubicBezTo>
                    <a:pt x="131" y="17"/>
                    <a:pt x="132" y="16"/>
                    <a:pt x="134" y="16"/>
                  </a:cubicBezTo>
                  <a:cubicBezTo>
                    <a:pt x="132" y="13"/>
                    <a:pt x="128" y="13"/>
                    <a:pt x="124" y="12"/>
                  </a:cubicBezTo>
                  <a:cubicBezTo>
                    <a:pt x="124" y="9"/>
                    <a:pt x="129" y="10"/>
                    <a:pt x="132" y="10"/>
                  </a:cubicBezTo>
                  <a:cubicBezTo>
                    <a:pt x="133" y="7"/>
                    <a:pt x="130" y="8"/>
                    <a:pt x="129" y="8"/>
                  </a:cubicBezTo>
                  <a:cubicBezTo>
                    <a:pt x="131" y="3"/>
                    <a:pt x="136" y="7"/>
                    <a:pt x="139" y="8"/>
                  </a:cubicBezTo>
                  <a:cubicBezTo>
                    <a:pt x="141" y="8"/>
                    <a:pt x="142" y="6"/>
                    <a:pt x="144" y="6"/>
                  </a:cubicBezTo>
                  <a:cubicBezTo>
                    <a:pt x="150" y="7"/>
                    <a:pt x="154" y="9"/>
                    <a:pt x="158" y="6"/>
                  </a:cubicBezTo>
                  <a:cubicBezTo>
                    <a:pt x="160" y="5"/>
                    <a:pt x="162" y="6"/>
                    <a:pt x="165" y="5"/>
                  </a:cubicBezTo>
                  <a:cubicBezTo>
                    <a:pt x="166" y="5"/>
                    <a:pt x="166" y="3"/>
                    <a:pt x="166" y="2"/>
                  </a:cubicBezTo>
                  <a:cubicBezTo>
                    <a:pt x="168" y="1"/>
                    <a:pt x="170" y="2"/>
                    <a:pt x="172" y="2"/>
                  </a:cubicBezTo>
                  <a:cubicBezTo>
                    <a:pt x="174" y="1"/>
                    <a:pt x="174" y="0"/>
                    <a:pt x="176" y="0"/>
                  </a:cubicBezTo>
                  <a:cubicBezTo>
                    <a:pt x="178" y="0"/>
                    <a:pt x="181" y="2"/>
                    <a:pt x="186" y="2"/>
                  </a:cubicBezTo>
                  <a:cubicBezTo>
                    <a:pt x="190" y="1"/>
                    <a:pt x="197" y="0"/>
                    <a:pt x="204" y="0"/>
                  </a:cubicBezTo>
                  <a:cubicBezTo>
                    <a:pt x="206" y="1"/>
                    <a:pt x="206" y="1"/>
                    <a:pt x="207" y="2"/>
                  </a:cubicBezTo>
                  <a:cubicBezTo>
                    <a:pt x="214" y="3"/>
                    <a:pt x="220" y="1"/>
                    <a:pt x="220" y="6"/>
                  </a:cubicBezTo>
                  <a:cubicBezTo>
                    <a:pt x="224" y="7"/>
                    <a:pt x="223" y="5"/>
                    <a:pt x="226" y="5"/>
                  </a:cubicBezTo>
                  <a:cubicBezTo>
                    <a:pt x="226" y="9"/>
                    <a:pt x="231" y="8"/>
                    <a:pt x="232" y="10"/>
                  </a:cubicBezTo>
                  <a:cubicBezTo>
                    <a:pt x="236" y="11"/>
                    <a:pt x="235" y="8"/>
                    <a:pt x="238" y="9"/>
                  </a:cubicBezTo>
                  <a:cubicBezTo>
                    <a:pt x="237" y="13"/>
                    <a:pt x="243" y="10"/>
                    <a:pt x="245" y="11"/>
                  </a:cubicBezTo>
                  <a:cubicBezTo>
                    <a:pt x="243" y="13"/>
                    <a:pt x="243" y="12"/>
                    <a:pt x="244" y="16"/>
                  </a:cubicBezTo>
                  <a:cubicBezTo>
                    <a:pt x="243" y="14"/>
                    <a:pt x="242" y="15"/>
                    <a:pt x="242" y="17"/>
                  </a:cubicBezTo>
                  <a:cubicBezTo>
                    <a:pt x="229" y="18"/>
                    <a:pt x="214" y="18"/>
                    <a:pt x="205" y="19"/>
                  </a:cubicBezTo>
                  <a:cubicBezTo>
                    <a:pt x="204" y="19"/>
                    <a:pt x="204" y="20"/>
                    <a:pt x="204" y="20"/>
                  </a:cubicBezTo>
                  <a:cubicBezTo>
                    <a:pt x="203" y="20"/>
                    <a:pt x="203" y="19"/>
                    <a:pt x="204" y="19"/>
                  </a:cubicBezTo>
                  <a:cubicBezTo>
                    <a:pt x="204" y="19"/>
                    <a:pt x="202" y="18"/>
                    <a:pt x="202" y="18"/>
                  </a:cubicBezTo>
                  <a:cubicBezTo>
                    <a:pt x="201" y="18"/>
                    <a:pt x="202" y="20"/>
                    <a:pt x="202" y="20"/>
                  </a:cubicBezTo>
                  <a:cubicBezTo>
                    <a:pt x="199" y="21"/>
                    <a:pt x="197" y="20"/>
                    <a:pt x="196" y="2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4" name="Freeform 83"/>
            <p:cNvSpPr/>
            <p:nvPr/>
          </p:nvSpPr>
          <p:spPr bwMode="auto">
            <a:xfrm>
              <a:off x="9100727" y="1084112"/>
              <a:ext cx="536575" cy="288925"/>
            </a:xfrm>
            <a:custGeom>
              <a:avLst/>
              <a:gdLst>
                <a:gd name="T0" fmla="*/ 314 w 143"/>
                <a:gd name="T1" fmla="*/ 17 h 77"/>
                <a:gd name="T2" fmla="*/ 333 w 143"/>
                <a:gd name="T3" fmla="*/ 28 h 77"/>
                <a:gd name="T4" fmla="*/ 326 w 143"/>
                <a:gd name="T5" fmla="*/ 33 h 77"/>
                <a:gd name="T6" fmla="*/ 312 w 143"/>
                <a:gd name="T7" fmla="*/ 40 h 77"/>
                <a:gd name="T8" fmla="*/ 272 w 143"/>
                <a:gd name="T9" fmla="*/ 47 h 77"/>
                <a:gd name="T10" fmla="*/ 288 w 143"/>
                <a:gd name="T11" fmla="*/ 54 h 77"/>
                <a:gd name="T12" fmla="*/ 255 w 143"/>
                <a:gd name="T13" fmla="*/ 69 h 77"/>
                <a:gd name="T14" fmla="*/ 246 w 143"/>
                <a:gd name="T15" fmla="*/ 73 h 77"/>
                <a:gd name="T16" fmla="*/ 229 w 143"/>
                <a:gd name="T17" fmla="*/ 80 h 77"/>
                <a:gd name="T18" fmla="*/ 201 w 143"/>
                <a:gd name="T19" fmla="*/ 92 h 77"/>
                <a:gd name="T20" fmla="*/ 191 w 143"/>
                <a:gd name="T21" fmla="*/ 102 h 77"/>
                <a:gd name="T22" fmla="*/ 173 w 143"/>
                <a:gd name="T23" fmla="*/ 104 h 77"/>
                <a:gd name="T24" fmla="*/ 184 w 143"/>
                <a:gd name="T25" fmla="*/ 121 h 77"/>
                <a:gd name="T26" fmla="*/ 163 w 143"/>
                <a:gd name="T27" fmla="*/ 135 h 77"/>
                <a:gd name="T28" fmla="*/ 151 w 143"/>
                <a:gd name="T29" fmla="*/ 142 h 77"/>
                <a:gd name="T30" fmla="*/ 125 w 143"/>
                <a:gd name="T31" fmla="*/ 158 h 77"/>
                <a:gd name="T32" fmla="*/ 132 w 143"/>
                <a:gd name="T33" fmla="*/ 173 h 77"/>
                <a:gd name="T34" fmla="*/ 111 w 143"/>
                <a:gd name="T35" fmla="*/ 180 h 77"/>
                <a:gd name="T36" fmla="*/ 69 w 143"/>
                <a:gd name="T37" fmla="*/ 170 h 77"/>
                <a:gd name="T38" fmla="*/ 57 w 143"/>
                <a:gd name="T39" fmla="*/ 173 h 77"/>
                <a:gd name="T40" fmla="*/ 35 w 143"/>
                <a:gd name="T41" fmla="*/ 158 h 77"/>
                <a:gd name="T42" fmla="*/ 57 w 143"/>
                <a:gd name="T43" fmla="*/ 142 h 77"/>
                <a:gd name="T44" fmla="*/ 78 w 143"/>
                <a:gd name="T45" fmla="*/ 142 h 77"/>
                <a:gd name="T46" fmla="*/ 38 w 143"/>
                <a:gd name="T47" fmla="*/ 135 h 77"/>
                <a:gd name="T48" fmla="*/ 61 w 143"/>
                <a:gd name="T49" fmla="*/ 118 h 77"/>
                <a:gd name="T50" fmla="*/ 80 w 143"/>
                <a:gd name="T51" fmla="*/ 118 h 77"/>
                <a:gd name="T52" fmla="*/ 80 w 143"/>
                <a:gd name="T53" fmla="*/ 106 h 77"/>
                <a:gd name="T54" fmla="*/ 76 w 143"/>
                <a:gd name="T55" fmla="*/ 92 h 77"/>
                <a:gd name="T56" fmla="*/ 61 w 143"/>
                <a:gd name="T57" fmla="*/ 87 h 77"/>
                <a:gd name="T58" fmla="*/ 92 w 143"/>
                <a:gd name="T59" fmla="*/ 85 h 77"/>
                <a:gd name="T60" fmla="*/ 104 w 143"/>
                <a:gd name="T61" fmla="*/ 78 h 77"/>
                <a:gd name="T62" fmla="*/ 125 w 143"/>
                <a:gd name="T63" fmla="*/ 61 h 77"/>
                <a:gd name="T64" fmla="*/ 78 w 143"/>
                <a:gd name="T65" fmla="*/ 71 h 77"/>
                <a:gd name="T66" fmla="*/ 45 w 143"/>
                <a:gd name="T67" fmla="*/ 61 h 77"/>
                <a:gd name="T68" fmla="*/ 12 w 143"/>
                <a:gd name="T69" fmla="*/ 54 h 77"/>
                <a:gd name="T70" fmla="*/ 5 w 143"/>
                <a:gd name="T71" fmla="*/ 38 h 77"/>
                <a:gd name="T72" fmla="*/ 61 w 143"/>
                <a:gd name="T73" fmla="*/ 24 h 77"/>
                <a:gd name="T74" fmla="*/ 99 w 143"/>
                <a:gd name="T75" fmla="*/ 14 h 77"/>
                <a:gd name="T76" fmla="*/ 147 w 143"/>
                <a:gd name="T77" fmla="*/ 7 h 77"/>
                <a:gd name="T78" fmla="*/ 194 w 143"/>
                <a:gd name="T79" fmla="*/ 5 h 77"/>
                <a:gd name="T80" fmla="*/ 220 w 143"/>
                <a:gd name="T81" fmla="*/ 5 h 77"/>
                <a:gd name="T82" fmla="*/ 267 w 143"/>
                <a:gd name="T83" fmla="*/ 5 h 77"/>
                <a:gd name="T84" fmla="*/ 314 w 143"/>
                <a:gd name="T85" fmla="*/ 7 h 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3" h="77">
                  <a:moveTo>
                    <a:pt x="133" y="3"/>
                  </a:moveTo>
                  <a:cubicBezTo>
                    <a:pt x="131" y="5"/>
                    <a:pt x="133" y="4"/>
                    <a:pt x="133" y="7"/>
                  </a:cubicBezTo>
                  <a:cubicBezTo>
                    <a:pt x="136" y="7"/>
                    <a:pt x="139" y="7"/>
                    <a:pt x="142" y="7"/>
                  </a:cubicBezTo>
                  <a:cubicBezTo>
                    <a:pt x="143" y="10"/>
                    <a:pt x="141" y="10"/>
                    <a:pt x="141" y="12"/>
                  </a:cubicBezTo>
                  <a:cubicBezTo>
                    <a:pt x="141" y="13"/>
                    <a:pt x="138" y="12"/>
                    <a:pt x="138" y="12"/>
                  </a:cubicBezTo>
                  <a:cubicBezTo>
                    <a:pt x="137" y="12"/>
                    <a:pt x="138" y="14"/>
                    <a:pt x="138" y="14"/>
                  </a:cubicBezTo>
                  <a:cubicBezTo>
                    <a:pt x="136" y="15"/>
                    <a:pt x="133" y="16"/>
                    <a:pt x="133" y="14"/>
                  </a:cubicBezTo>
                  <a:cubicBezTo>
                    <a:pt x="132" y="14"/>
                    <a:pt x="132" y="16"/>
                    <a:pt x="132" y="17"/>
                  </a:cubicBezTo>
                  <a:cubicBezTo>
                    <a:pt x="131" y="18"/>
                    <a:pt x="127" y="16"/>
                    <a:pt x="127" y="18"/>
                  </a:cubicBezTo>
                  <a:cubicBezTo>
                    <a:pt x="123" y="18"/>
                    <a:pt x="118" y="16"/>
                    <a:pt x="115" y="20"/>
                  </a:cubicBezTo>
                  <a:cubicBezTo>
                    <a:pt x="116" y="23"/>
                    <a:pt x="121" y="20"/>
                    <a:pt x="122" y="19"/>
                  </a:cubicBezTo>
                  <a:cubicBezTo>
                    <a:pt x="124" y="20"/>
                    <a:pt x="122" y="21"/>
                    <a:pt x="122" y="23"/>
                  </a:cubicBezTo>
                  <a:cubicBezTo>
                    <a:pt x="118" y="23"/>
                    <a:pt x="116" y="25"/>
                    <a:pt x="112" y="25"/>
                  </a:cubicBezTo>
                  <a:cubicBezTo>
                    <a:pt x="110" y="26"/>
                    <a:pt x="109" y="27"/>
                    <a:pt x="108" y="29"/>
                  </a:cubicBezTo>
                  <a:cubicBezTo>
                    <a:pt x="107" y="29"/>
                    <a:pt x="106" y="28"/>
                    <a:pt x="105" y="29"/>
                  </a:cubicBezTo>
                  <a:cubicBezTo>
                    <a:pt x="103" y="29"/>
                    <a:pt x="104" y="30"/>
                    <a:pt x="104" y="31"/>
                  </a:cubicBezTo>
                  <a:cubicBezTo>
                    <a:pt x="102" y="32"/>
                    <a:pt x="100" y="30"/>
                    <a:pt x="100" y="32"/>
                  </a:cubicBezTo>
                  <a:cubicBezTo>
                    <a:pt x="100" y="34"/>
                    <a:pt x="97" y="33"/>
                    <a:pt x="97" y="34"/>
                  </a:cubicBezTo>
                  <a:cubicBezTo>
                    <a:pt x="96" y="37"/>
                    <a:pt x="93" y="35"/>
                    <a:pt x="92" y="37"/>
                  </a:cubicBezTo>
                  <a:cubicBezTo>
                    <a:pt x="90" y="39"/>
                    <a:pt x="88" y="38"/>
                    <a:pt x="85" y="39"/>
                  </a:cubicBezTo>
                  <a:cubicBezTo>
                    <a:pt x="84" y="39"/>
                    <a:pt x="85" y="40"/>
                    <a:pt x="84" y="40"/>
                  </a:cubicBezTo>
                  <a:cubicBezTo>
                    <a:pt x="81" y="41"/>
                    <a:pt x="83" y="41"/>
                    <a:pt x="81" y="43"/>
                  </a:cubicBezTo>
                  <a:cubicBezTo>
                    <a:pt x="81" y="43"/>
                    <a:pt x="80" y="43"/>
                    <a:pt x="80" y="43"/>
                  </a:cubicBezTo>
                  <a:cubicBezTo>
                    <a:pt x="79" y="43"/>
                    <a:pt x="77" y="45"/>
                    <a:pt x="73" y="44"/>
                  </a:cubicBezTo>
                  <a:cubicBezTo>
                    <a:pt x="73" y="45"/>
                    <a:pt x="78" y="46"/>
                    <a:pt x="73" y="46"/>
                  </a:cubicBezTo>
                  <a:cubicBezTo>
                    <a:pt x="74" y="49"/>
                    <a:pt x="79" y="47"/>
                    <a:pt x="78" y="51"/>
                  </a:cubicBezTo>
                  <a:cubicBezTo>
                    <a:pt x="75" y="48"/>
                    <a:pt x="75" y="51"/>
                    <a:pt x="75" y="55"/>
                  </a:cubicBezTo>
                  <a:cubicBezTo>
                    <a:pt x="73" y="51"/>
                    <a:pt x="72" y="56"/>
                    <a:pt x="69" y="57"/>
                  </a:cubicBezTo>
                  <a:cubicBezTo>
                    <a:pt x="67" y="58"/>
                    <a:pt x="64" y="57"/>
                    <a:pt x="62" y="59"/>
                  </a:cubicBezTo>
                  <a:cubicBezTo>
                    <a:pt x="62" y="60"/>
                    <a:pt x="64" y="60"/>
                    <a:pt x="64" y="60"/>
                  </a:cubicBezTo>
                  <a:cubicBezTo>
                    <a:pt x="64" y="61"/>
                    <a:pt x="60" y="62"/>
                    <a:pt x="62" y="63"/>
                  </a:cubicBezTo>
                  <a:cubicBezTo>
                    <a:pt x="61" y="66"/>
                    <a:pt x="54" y="64"/>
                    <a:pt x="53" y="67"/>
                  </a:cubicBezTo>
                  <a:cubicBezTo>
                    <a:pt x="55" y="69"/>
                    <a:pt x="58" y="70"/>
                    <a:pt x="62" y="70"/>
                  </a:cubicBezTo>
                  <a:cubicBezTo>
                    <a:pt x="63" y="74"/>
                    <a:pt x="57" y="70"/>
                    <a:pt x="56" y="73"/>
                  </a:cubicBezTo>
                  <a:cubicBezTo>
                    <a:pt x="56" y="75"/>
                    <a:pt x="55" y="73"/>
                    <a:pt x="54" y="73"/>
                  </a:cubicBezTo>
                  <a:cubicBezTo>
                    <a:pt x="51" y="73"/>
                    <a:pt x="50" y="77"/>
                    <a:pt x="47" y="76"/>
                  </a:cubicBezTo>
                  <a:cubicBezTo>
                    <a:pt x="46" y="74"/>
                    <a:pt x="44" y="74"/>
                    <a:pt x="45" y="72"/>
                  </a:cubicBezTo>
                  <a:cubicBezTo>
                    <a:pt x="39" y="71"/>
                    <a:pt x="35" y="73"/>
                    <a:pt x="29" y="72"/>
                  </a:cubicBezTo>
                  <a:cubicBezTo>
                    <a:pt x="29" y="72"/>
                    <a:pt x="28" y="71"/>
                    <a:pt x="28" y="71"/>
                  </a:cubicBezTo>
                  <a:cubicBezTo>
                    <a:pt x="26" y="71"/>
                    <a:pt x="25" y="73"/>
                    <a:pt x="24" y="73"/>
                  </a:cubicBezTo>
                  <a:cubicBezTo>
                    <a:pt x="18" y="74"/>
                    <a:pt x="13" y="72"/>
                    <a:pt x="7" y="71"/>
                  </a:cubicBezTo>
                  <a:cubicBezTo>
                    <a:pt x="9" y="69"/>
                    <a:pt x="11" y="67"/>
                    <a:pt x="15" y="67"/>
                  </a:cubicBezTo>
                  <a:cubicBezTo>
                    <a:pt x="18" y="67"/>
                    <a:pt x="16" y="62"/>
                    <a:pt x="18" y="62"/>
                  </a:cubicBezTo>
                  <a:cubicBezTo>
                    <a:pt x="21" y="63"/>
                    <a:pt x="21" y="60"/>
                    <a:pt x="24" y="60"/>
                  </a:cubicBezTo>
                  <a:cubicBezTo>
                    <a:pt x="23" y="64"/>
                    <a:pt x="28" y="64"/>
                    <a:pt x="32" y="64"/>
                  </a:cubicBezTo>
                  <a:cubicBezTo>
                    <a:pt x="34" y="63"/>
                    <a:pt x="30" y="62"/>
                    <a:pt x="33" y="60"/>
                  </a:cubicBezTo>
                  <a:cubicBezTo>
                    <a:pt x="32" y="58"/>
                    <a:pt x="26" y="61"/>
                    <a:pt x="28" y="56"/>
                  </a:cubicBezTo>
                  <a:cubicBezTo>
                    <a:pt x="23" y="57"/>
                    <a:pt x="22" y="58"/>
                    <a:pt x="16" y="57"/>
                  </a:cubicBezTo>
                  <a:cubicBezTo>
                    <a:pt x="17" y="55"/>
                    <a:pt x="20" y="54"/>
                    <a:pt x="22" y="53"/>
                  </a:cubicBezTo>
                  <a:cubicBezTo>
                    <a:pt x="24" y="52"/>
                    <a:pt x="25" y="51"/>
                    <a:pt x="26" y="50"/>
                  </a:cubicBezTo>
                  <a:cubicBezTo>
                    <a:pt x="27" y="50"/>
                    <a:pt x="28" y="50"/>
                    <a:pt x="28" y="49"/>
                  </a:cubicBezTo>
                  <a:cubicBezTo>
                    <a:pt x="31" y="48"/>
                    <a:pt x="33" y="49"/>
                    <a:pt x="34" y="50"/>
                  </a:cubicBezTo>
                  <a:cubicBezTo>
                    <a:pt x="36" y="49"/>
                    <a:pt x="37" y="48"/>
                    <a:pt x="38" y="46"/>
                  </a:cubicBezTo>
                  <a:cubicBezTo>
                    <a:pt x="38" y="44"/>
                    <a:pt x="35" y="46"/>
                    <a:pt x="34" y="45"/>
                  </a:cubicBezTo>
                  <a:cubicBezTo>
                    <a:pt x="34" y="45"/>
                    <a:pt x="33" y="42"/>
                    <a:pt x="33" y="42"/>
                  </a:cubicBezTo>
                  <a:cubicBezTo>
                    <a:pt x="33" y="41"/>
                    <a:pt x="31" y="40"/>
                    <a:pt x="32" y="39"/>
                  </a:cubicBezTo>
                  <a:cubicBezTo>
                    <a:pt x="31" y="40"/>
                    <a:pt x="30" y="40"/>
                    <a:pt x="28" y="40"/>
                  </a:cubicBezTo>
                  <a:cubicBezTo>
                    <a:pt x="29" y="38"/>
                    <a:pt x="28" y="37"/>
                    <a:pt x="26" y="37"/>
                  </a:cubicBezTo>
                  <a:cubicBezTo>
                    <a:pt x="27" y="35"/>
                    <a:pt x="28" y="33"/>
                    <a:pt x="32" y="33"/>
                  </a:cubicBezTo>
                  <a:cubicBezTo>
                    <a:pt x="35" y="33"/>
                    <a:pt x="34" y="37"/>
                    <a:pt x="39" y="36"/>
                  </a:cubicBezTo>
                  <a:cubicBezTo>
                    <a:pt x="39" y="37"/>
                    <a:pt x="39" y="38"/>
                    <a:pt x="40" y="38"/>
                  </a:cubicBezTo>
                  <a:cubicBezTo>
                    <a:pt x="44" y="39"/>
                    <a:pt x="42" y="34"/>
                    <a:pt x="44" y="33"/>
                  </a:cubicBezTo>
                  <a:cubicBezTo>
                    <a:pt x="49" y="32"/>
                    <a:pt x="55" y="30"/>
                    <a:pt x="58" y="26"/>
                  </a:cubicBezTo>
                  <a:cubicBezTo>
                    <a:pt x="57" y="23"/>
                    <a:pt x="56" y="28"/>
                    <a:pt x="53" y="26"/>
                  </a:cubicBezTo>
                  <a:cubicBezTo>
                    <a:pt x="51" y="28"/>
                    <a:pt x="48" y="28"/>
                    <a:pt x="47" y="30"/>
                  </a:cubicBezTo>
                  <a:cubicBezTo>
                    <a:pt x="44" y="29"/>
                    <a:pt x="38" y="30"/>
                    <a:pt x="33" y="30"/>
                  </a:cubicBezTo>
                  <a:cubicBezTo>
                    <a:pt x="30" y="30"/>
                    <a:pt x="28" y="28"/>
                    <a:pt x="25" y="30"/>
                  </a:cubicBezTo>
                  <a:cubicBezTo>
                    <a:pt x="24" y="26"/>
                    <a:pt x="21" y="30"/>
                    <a:pt x="19" y="26"/>
                  </a:cubicBezTo>
                  <a:cubicBezTo>
                    <a:pt x="17" y="28"/>
                    <a:pt x="14" y="25"/>
                    <a:pt x="9" y="26"/>
                  </a:cubicBezTo>
                  <a:cubicBezTo>
                    <a:pt x="10" y="22"/>
                    <a:pt x="6" y="25"/>
                    <a:pt x="5" y="23"/>
                  </a:cubicBezTo>
                  <a:cubicBezTo>
                    <a:pt x="4" y="20"/>
                    <a:pt x="7" y="20"/>
                    <a:pt x="8" y="19"/>
                  </a:cubicBezTo>
                  <a:cubicBezTo>
                    <a:pt x="8" y="16"/>
                    <a:pt x="0" y="21"/>
                    <a:pt x="2" y="16"/>
                  </a:cubicBezTo>
                  <a:cubicBezTo>
                    <a:pt x="8" y="14"/>
                    <a:pt x="16" y="13"/>
                    <a:pt x="25" y="12"/>
                  </a:cubicBezTo>
                  <a:cubicBezTo>
                    <a:pt x="26" y="12"/>
                    <a:pt x="26" y="11"/>
                    <a:pt x="26" y="10"/>
                  </a:cubicBezTo>
                  <a:cubicBezTo>
                    <a:pt x="32" y="11"/>
                    <a:pt x="37" y="8"/>
                    <a:pt x="40" y="10"/>
                  </a:cubicBezTo>
                  <a:cubicBezTo>
                    <a:pt x="41" y="9"/>
                    <a:pt x="42" y="8"/>
                    <a:pt x="42" y="6"/>
                  </a:cubicBezTo>
                  <a:cubicBezTo>
                    <a:pt x="49" y="6"/>
                    <a:pt x="56" y="4"/>
                    <a:pt x="61" y="5"/>
                  </a:cubicBezTo>
                  <a:cubicBezTo>
                    <a:pt x="62" y="5"/>
                    <a:pt x="62" y="4"/>
                    <a:pt x="62" y="3"/>
                  </a:cubicBezTo>
                  <a:cubicBezTo>
                    <a:pt x="67" y="3"/>
                    <a:pt x="74" y="2"/>
                    <a:pt x="76" y="4"/>
                  </a:cubicBezTo>
                  <a:cubicBezTo>
                    <a:pt x="77" y="2"/>
                    <a:pt x="82" y="4"/>
                    <a:pt x="82" y="2"/>
                  </a:cubicBezTo>
                  <a:cubicBezTo>
                    <a:pt x="85" y="3"/>
                    <a:pt x="90" y="3"/>
                    <a:pt x="94" y="3"/>
                  </a:cubicBezTo>
                  <a:cubicBezTo>
                    <a:pt x="94" y="2"/>
                    <a:pt x="94" y="2"/>
                    <a:pt x="93" y="2"/>
                  </a:cubicBezTo>
                  <a:cubicBezTo>
                    <a:pt x="93" y="0"/>
                    <a:pt x="94" y="1"/>
                    <a:pt x="94" y="2"/>
                  </a:cubicBezTo>
                  <a:cubicBezTo>
                    <a:pt x="99" y="2"/>
                    <a:pt x="108" y="0"/>
                    <a:pt x="113" y="2"/>
                  </a:cubicBezTo>
                  <a:cubicBezTo>
                    <a:pt x="113" y="2"/>
                    <a:pt x="113" y="4"/>
                    <a:pt x="113" y="4"/>
                  </a:cubicBezTo>
                  <a:cubicBezTo>
                    <a:pt x="122" y="4"/>
                    <a:pt x="123" y="2"/>
                    <a:pt x="133"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5" name="Freeform 84"/>
            <p:cNvSpPr/>
            <p:nvPr/>
          </p:nvSpPr>
          <p:spPr bwMode="auto">
            <a:xfrm>
              <a:off x="4407250" y="1191344"/>
              <a:ext cx="153988" cy="55562"/>
            </a:xfrm>
            <a:custGeom>
              <a:avLst/>
              <a:gdLst>
                <a:gd name="T0" fmla="*/ 26 w 41"/>
                <a:gd name="T1" fmla="*/ 5 h 15"/>
                <a:gd name="T2" fmla="*/ 26 w 41"/>
                <a:gd name="T3" fmla="*/ 7 h 15"/>
                <a:gd name="T4" fmla="*/ 33 w 41"/>
                <a:gd name="T5" fmla="*/ 16 h 15"/>
                <a:gd name="T6" fmla="*/ 43 w 41"/>
                <a:gd name="T7" fmla="*/ 9 h 15"/>
                <a:gd name="T8" fmla="*/ 57 w 41"/>
                <a:gd name="T9" fmla="*/ 16 h 15"/>
                <a:gd name="T10" fmla="*/ 80 w 41"/>
                <a:gd name="T11" fmla="*/ 9 h 15"/>
                <a:gd name="T12" fmla="*/ 92 w 41"/>
                <a:gd name="T13" fmla="*/ 16 h 15"/>
                <a:gd name="T14" fmla="*/ 88 w 41"/>
                <a:gd name="T15" fmla="*/ 26 h 15"/>
                <a:gd name="T16" fmla="*/ 62 w 41"/>
                <a:gd name="T17" fmla="*/ 30 h 15"/>
                <a:gd name="T18" fmla="*/ 45 w 41"/>
                <a:gd name="T19" fmla="*/ 35 h 15"/>
                <a:gd name="T20" fmla="*/ 17 w 41"/>
                <a:gd name="T21" fmla="*/ 16 h 15"/>
                <a:gd name="T22" fmla="*/ 2 w 41"/>
                <a:gd name="T23" fmla="*/ 12 h 15"/>
                <a:gd name="T24" fmla="*/ 26 w 41"/>
                <a:gd name="T25" fmla="*/ 5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5">
                  <a:moveTo>
                    <a:pt x="11" y="2"/>
                  </a:moveTo>
                  <a:cubicBezTo>
                    <a:pt x="12" y="2"/>
                    <a:pt x="11" y="3"/>
                    <a:pt x="11" y="3"/>
                  </a:cubicBezTo>
                  <a:cubicBezTo>
                    <a:pt x="10" y="6"/>
                    <a:pt x="16" y="2"/>
                    <a:pt x="14" y="7"/>
                  </a:cubicBezTo>
                  <a:cubicBezTo>
                    <a:pt x="17" y="7"/>
                    <a:pt x="16" y="4"/>
                    <a:pt x="18" y="4"/>
                  </a:cubicBezTo>
                  <a:cubicBezTo>
                    <a:pt x="21" y="7"/>
                    <a:pt x="23" y="2"/>
                    <a:pt x="24" y="7"/>
                  </a:cubicBezTo>
                  <a:cubicBezTo>
                    <a:pt x="27" y="6"/>
                    <a:pt x="31" y="5"/>
                    <a:pt x="34" y="4"/>
                  </a:cubicBezTo>
                  <a:cubicBezTo>
                    <a:pt x="34" y="8"/>
                    <a:pt x="40" y="3"/>
                    <a:pt x="39" y="7"/>
                  </a:cubicBezTo>
                  <a:cubicBezTo>
                    <a:pt x="41" y="10"/>
                    <a:pt x="32" y="9"/>
                    <a:pt x="37" y="11"/>
                  </a:cubicBezTo>
                  <a:cubicBezTo>
                    <a:pt x="35" y="14"/>
                    <a:pt x="29" y="12"/>
                    <a:pt x="26" y="13"/>
                  </a:cubicBezTo>
                  <a:cubicBezTo>
                    <a:pt x="23" y="13"/>
                    <a:pt x="21" y="14"/>
                    <a:pt x="19" y="15"/>
                  </a:cubicBezTo>
                  <a:cubicBezTo>
                    <a:pt x="14" y="13"/>
                    <a:pt x="10" y="11"/>
                    <a:pt x="7" y="7"/>
                  </a:cubicBezTo>
                  <a:cubicBezTo>
                    <a:pt x="6" y="6"/>
                    <a:pt x="1" y="8"/>
                    <a:pt x="1" y="5"/>
                  </a:cubicBezTo>
                  <a:cubicBezTo>
                    <a:pt x="0" y="0"/>
                    <a:pt x="10" y="6"/>
                    <a:pt x="1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6" name="Freeform 85"/>
            <p:cNvSpPr/>
            <p:nvPr/>
          </p:nvSpPr>
          <p:spPr bwMode="auto">
            <a:xfrm>
              <a:off x="8695914" y="1271437"/>
              <a:ext cx="68263" cy="19050"/>
            </a:xfrm>
            <a:custGeom>
              <a:avLst/>
              <a:gdLst>
                <a:gd name="T0" fmla="*/ 41 w 18"/>
                <a:gd name="T1" fmla="*/ 0 h 5"/>
                <a:gd name="T2" fmla="*/ 24 w 18"/>
                <a:gd name="T3" fmla="*/ 7 h 5"/>
                <a:gd name="T4" fmla="*/ 19 w 18"/>
                <a:gd name="T5" fmla="*/ 12 h 5"/>
                <a:gd name="T6" fmla="*/ 7 w 18"/>
                <a:gd name="T7" fmla="*/ 12 h 5"/>
                <a:gd name="T8" fmla="*/ 14 w 18"/>
                <a:gd name="T9" fmla="*/ 2 h 5"/>
                <a:gd name="T10" fmla="*/ 41 w 1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5">
                  <a:moveTo>
                    <a:pt x="17" y="0"/>
                  </a:moveTo>
                  <a:cubicBezTo>
                    <a:pt x="18" y="3"/>
                    <a:pt x="13" y="3"/>
                    <a:pt x="10" y="3"/>
                  </a:cubicBezTo>
                  <a:cubicBezTo>
                    <a:pt x="9" y="3"/>
                    <a:pt x="9" y="4"/>
                    <a:pt x="8" y="5"/>
                  </a:cubicBezTo>
                  <a:cubicBezTo>
                    <a:pt x="6" y="5"/>
                    <a:pt x="3" y="3"/>
                    <a:pt x="3" y="5"/>
                  </a:cubicBezTo>
                  <a:cubicBezTo>
                    <a:pt x="0" y="5"/>
                    <a:pt x="5" y="1"/>
                    <a:pt x="6" y="1"/>
                  </a:cubicBezTo>
                  <a:cubicBezTo>
                    <a:pt x="8" y="3"/>
                    <a:pt x="13" y="0"/>
                    <a:pt x="1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7" name="Freeform 86"/>
            <p:cNvSpPr/>
            <p:nvPr/>
          </p:nvSpPr>
          <p:spPr bwMode="auto">
            <a:xfrm>
              <a:off x="8973727" y="1271437"/>
              <a:ext cx="63500" cy="38100"/>
            </a:xfrm>
            <a:custGeom>
              <a:avLst/>
              <a:gdLst>
                <a:gd name="T0" fmla="*/ 19 w 17"/>
                <a:gd name="T1" fmla="*/ 0 h 10"/>
                <a:gd name="T2" fmla="*/ 14 w 17"/>
                <a:gd name="T3" fmla="*/ 2 h 10"/>
                <a:gd name="T4" fmla="*/ 28 w 17"/>
                <a:gd name="T5" fmla="*/ 12 h 10"/>
                <a:gd name="T6" fmla="*/ 33 w 17"/>
                <a:gd name="T7" fmla="*/ 7 h 10"/>
                <a:gd name="T8" fmla="*/ 16 w 17"/>
                <a:gd name="T9" fmla="*/ 24 h 10"/>
                <a:gd name="T10" fmla="*/ 0 w 17"/>
                <a:gd name="T11" fmla="*/ 5 h 10"/>
                <a:gd name="T12" fmla="*/ 19 w 17"/>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
                  <a:moveTo>
                    <a:pt x="8" y="0"/>
                  </a:moveTo>
                  <a:cubicBezTo>
                    <a:pt x="8" y="1"/>
                    <a:pt x="7" y="1"/>
                    <a:pt x="6" y="1"/>
                  </a:cubicBezTo>
                  <a:cubicBezTo>
                    <a:pt x="6" y="4"/>
                    <a:pt x="13" y="0"/>
                    <a:pt x="12" y="5"/>
                  </a:cubicBezTo>
                  <a:cubicBezTo>
                    <a:pt x="13" y="5"/>
                    <a:pt x="14" y="4"/>
                    <a:pt x="14" y="3"/>
                  </a:cubicBezTo>
                  <a:cubicBezTo>
                    <a:pt x="17" y="7"/>
                    <a:pt x="8" y="7"/>
                    <a:pt x="7" y="10"/>
                  </a:cubicBezTo>
                  <a:cubicBezTo>
                    <a:pt x="4" y="8"/>
                    <a:pt x="4" y="3"/>
                    <a:pt x="0" y="2"/>
                  </a:cubicBezTo>
                  <a:cubicBezTo>
                    <a:pt x="1" y="0"/>
                    <a:pt x="6" y="1"/>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8" name="Freeform 87"/>
            <p:cNvSpPr>
              <a:spLocks noEditPoints="1"/>
            </p:cNvSpPr>
            <p:nvPr/>
          </p:nvSpPr>
          <p:spPr bwMode="auto">
            <a:xfrm>
              <a:off x="3754788" y="1315169"/>
              <a:ext cx="3732213" cy="2444750"/>
            </a:xfrm>
            <a:custGeom>
              <a:avLst/>
              <a:gdLst>
                <a:gd name="T0" fmla="*/ 1396 w 995"/>
                <a:gd name="T1" fmla="*/ 106 h 652"/>
                <a:gd name="T2" fmla="*/ 1649 w 995"/>
                <a:gd name="T3" fmla="*/ 106 h 652"/>
                <a:gd name="T4" fmla="*/ 1862 w 995"/>
                <a:gd name="T5" fmla="*/ 128 h 652"/>
                <a:gd name="T6" fmla="*/ 2136 w 995"/>
                <a:gd name="T7" fmla="*/ 172 h 652"/>
                <a:gd name="T8" fmla="*/ 2351 w 995"/>
                <a:gd name="T9" fmla="*/ 241 h 652"/>
                <a:gd name="T10" fmla="*/ 2214 w 995"/>
                <a:gd name="T11" fmla="*/ 274 h 652"/>
                <a:gd name="T12" fmla="*/ 2039 w 995"/>
                <a:gd name="T13" fmla="*/ 409 h 652"/>
                <a:gd name="T14" fmla="*/ 1971 w 995"/>
                <a:gd name="T15" fmla="*/ 449 h 652"/>
                <a:gd name="T16" fmla="*/ 2060 w 995"/>
                <a:gd name="T17" fmla="*/ 309 h 652"/>
                <a:gd name="T18" fmla="*/ 1862 w 995"/>
                <a:gd name="T19" fmla="*/ 368 h 652"/>
                <a:gd name="T20" fmla="*/ 1798 w 995"/>
                <a:gd name="T21" fmla="*/ 465 h 652"/>
                <a:gd name="T22" fmla="*/ 1685 w 995"/>
                <a:gd name="T23" fmla="*/ 619 h 652"/>
                <a:gd name="T24" fmla="*/ 1614 w 995"/>
                <a:gd name="T25" fmla="*/ 654 h 652"/>
                <a:gd name="T26" fmla="*/ 1583 w 995"/>
                <a:gd name="T27" fmla="*/ 692 h 652"/>
                <a:gd name="T28" fmla="*/ 1484 w 995"/>
                <a:gd name="T29" fmla="*/ 874 h 652"/>
                <a:gd name="T30" fmla="*/ 1427 w 995"/>
                <a:gd name="T31" fmla="*/ 1006 h 652"/>
                <a:gd name="T32" fmla="*/ 1335 w 995"/>
                <a:gd name="T33" fmla="*/ 1023 h 652"/>
                <a:gd name="T34" fmla="*/ 1316 w 995"/>
                <a:gd name="T35" fmla="*/ 1027 h 652"/>
                <a:gd name="T36" fmla="*/ 1266 w 995"/>
                <a:gd name="T37" fmla="*/ 898 h 652"/>
                <a:gd name="T38" fmla="*/ 1108 w 995"/>
                <a:gd name="T39" fmla="*/ 980 h 652"/>
                <a:gd name="T40" fmla="*/ 992 w 995"/>
                <a:gd name="T41" fmla="*/ 864 h 652"/>
                <a:gd name="T42" fmla="*/ 782 w 995"/>
                <a:gd name="T43" fmla="*/ 831 h 652"/>
                <a:gd name="T44" fmla="*/ 832 w 995"/>
                <a:gd name="T45" fmla="*/ 919 h 652"/>
                <a:gd name="T46" fmla="*/ 676 w 995"/>
                <a:gd name="T47" fmla="*/ 928 h 652"/>
                <a:gd name="T48" fmla="*/ 584 w 995"/>
                <a:gd name="T49" fmla="*/ 815 h 652"/>
                <a:gd name="T50" fmla="*/ 657 w 995"/>
                <a:gd name="T51" fmla="*/ 964 h 652"/>
                <a:gd name="T52" fmla="*/ 702 w 995"/>
                <a:gd name="T53" fmla="*/ 1117 h 652"/>
                <a:gd name="T54" fmla="*/ 614 w 995"/>
                <a:gd name="T55" fmla="*/ 1339 h 652"/>
                <a:gd name="T56" fmla="*/ 525 w 995"/>
                <a:gd name="T57" fmla="*/ 1512 h 652"/>
                <a:gd name="T58" fmla="*/ 354 w 995"/>
                <a:gd name="T59" fmla="*/ 1379 h 652"/>
                <a:gd name="T60" fmla="*/ 333 w 995"/>
                <a:gd name="T61" fmla="*/ 1176 h 652"/>
                <a:gd name="T62" fmla="*/ 69 w 995"/>
                <a:gd name="T63" fmla="*/ 1046 h 652"/>
                <a:gd name="T64" fmla="*/ 9 w 995"/>
                <a:gd name="T65" fmla="*/ 879 h 652"/>
                <a:gd name="T66" fmla="*/ 241 w 995"/>
                <a:gd name="T67" fmla="*/ 694 h 652"/>
                <a:gd name="T68" fmla="*/ 392 w 995"/>
                <a:gd name="T69" fmla="*/ 763 h 652"/>
                <a:gd name="T70" fmla="*/ 565 w 995"/>
                <a:gd name="T71" fmla="*/ 763 h 652"/>
                <a:gd name="T72" fmla="*/ 461 w 995"/>
                <a:gd name="T73" fmla="*/ 650 h 652"/>
                <a:gd name="T74" fmla="*/ 380 w 995"/>
                <a:gd name="T75" fmla="*/ 600 h 652"/>
                <a:gd name="T76" fmla="*/ 388 w 995"/>
                <a:gd name="T77" fmla="*/ 645 h 652"/>
                <a:gd name="T78" fmla="*/ 236 w 995"/>
                <a:gd name="T79" fmla="*/ 607 h 652"/>
                <a:gd name="T80" fmla="*/ 172 w 995"/>
                <a:gd name="T81" fmla="*/ 605 h 652"/>
                <a:gd name="T82" fmla="*/ 236 w 995"/>
                <a:gd name="T83" fmla="*/ 491 h 652"/>
                <a:gd name="T84" fmla="*/ 319 w 995"/>
                <a:gd name="T85" fmla="*/ 435 h 652"/>
                <a:gd name="T86" fmla="*/ 473 w 995"/>
                <a:gd name="T87" fmla="*/ 368 h 652"/>
                <a:gd name="T88" fmla="*/ 468 w 995"/>
                <a:gd name="T89" fmla="*/ 293 h 652"/>
                <a:gd name="T90" fmla="*/ 413 w 995"/>
                <a:gd name="T91" fmla="*/ 354 h 652"/>
                <a:gd name="T92" fmla="*/ 272 w 995"/>
                <a:gd name="T93" fmla="*/ 373 h 652"/>
                <a:gd name="T94" fmla="*/ 340 w 995"/>
                <a:gd name="T95" fmla="*/ 250 h 652"/>
                <a:gd name="T96" fmla="*/ 529 w 995"/>
                <a:gd name="T97" fmla="*/ 158 h 652"/>
                <a:gd name="T98" fmla="*/ 593 w 995"/>
                <a:gd name="T99" fmla="*/ 229 h 652"/>
                <a:gd name="T100" fmla="*/ 702 w 995"/>
                <a:gd name="T101" fmla="*/ 198 h 652"/>
                <a:gd name="T102" fmla="*/ 891 w 995"/>
                <a:gd name="T103" fmla="*/ 189 h 652"/>
                <a:gd name="T104" fmla="*/ 985 w 995"/>
                <a:gd name="T105" fmla="*/ 125 h 652"/>
                <a:gd name="T106" fmla="*/ 1051 w 995"/>
                <a:gd name="T107" fmla="*/ 194 h 652"/>
                <a:gd name="T108" fmla="*/ 1096 w 995"/>
                <a:gd name="T109" fmla="*/ 120 h 652"/>
                <a:gd name="T110" fmla="*/ 1328 w 995"/>
                <a:gd name="T111" fmla="*/ 26 h 652"/>
                <a:gd name="T112" fmla="*/ 555 w 995"/>
                <a:gd name="T113" fmla="*/ 557 h 652"/>
                <a:gd name="T114" fmla="*/ 671 w 995"/>
                <a:gd name="T115" fmla="*/ 633 h 652"/>
                <a:gd name="T116" fmla="*/ 794 w 995"/>
                <a:gd name="T117" fmla="*/ 614 h 652"/>
                <a:gd name="T118" fmla="*/ 754 w 995"/>
                <a:gd name="T119" fmla="*/ 671 h 652"/>
                <a:gd name="T120" fmla="*/ 560 w 995"/>
                <a:gd name="T121" fmla="*/ 1136 h 6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95" h="652">
                  <a:moveTo>
                    <a:pt x="599" y="7"/>
                  </a:moveTo>
                  <a:cubicBezTo>
                    <a:pt x="599" y="8"/>
                    <a:pt x="601" y="8"/>
                    <a:pt x="603" y="8"/>
                  </a:cubicBezTo>
                  <a:cubicBezTo>
                    <a:pt x="603" y="9"/>
                    <a:pt x="601" y="9"/>
                    <a:pt x="599" y="9"/>
                  </a:cubicBezTo>
                  <a:cubicBezTo>
                    <a:pt x="604" y="14"/>
                    <a:pt x="609" y="7"/>
                    <a:pt x="618" y="9"/>
                  </a:cubicBezTo>
                  <a:cubicBezTo>
                    <a:pt x="620" y="12"/>
                    <a:pt x="623" y="14"/>
                    <a:pt x="628" y="15"/>
                  </a:cubicBezTo>
                  <a:cubicBezTo>
                    <a:pt x="628" y="16"/>
                    <a:pt x="627" y="18"/>
                    <a:pt x="628" y="20"/>
                  </a:cubicBezTo>
                  <a:cubicBezTo>
                    <a:pt x="628" y="21"/>
                    <a:pt x="630" y="21"/>
                    <a:pt x="630" y="23"/>
                  </a:cubicBezTo>
                  <a:cubicBezTo>
                    <a:pt x="627" y="23"/>
                    <a:pt x="628" y="25"/>
                    <a:pt x="628" y="27"/>
                  </a:cubicBezTo>
                  <a:cubicBezTo>
                    <a:pt x="626" y="26"/>
                    <a:pt x="625" y="25"/>
                    <a:pt x="623" y="25"/>
                  </a:cubicBezTo>
                  <a:cubicBezTo>
                    <a:pt x="621" y="26"/>
                    <a:pt x="623" y="27"/>
                    <a:pt x="622" y="28"/>
                  </a:cubicBezTo>
                  <a:cubicBezTo>
                    <a:pt x="621" y="28"/>
                    <a:pt x="620" y="27"/>
                    <a:pt x="619" y="27"/>
                  </a:cubicBezTo>
                  <a:cubicBezTo>
                    <a:pt x="618" y="27"/>
                    <a:pt x="616" y="29"/>
                    <a:pt x="612" y="28"/>
                  </a:cubicBezTo>
                  <a:cubicBezTo>
                    <a:pt x="611" y="27"/>
                    <a:pt x="612" y="30"/>
                    <a:pt x="611" y="30"/>
                  </a:cubicBezTo>
                  <a:cubicBezTo>
                    <a:pt x="611" y="30"/>
                    <a:pt x="609" y="30"/>
                    <a:pt x="609" y="30"/>
                  </a:cubicBezTo>
                  <a:cubicBezTo>
                    <a:pt x="608" y="31"/>
                    <a:pt x="611" y="32"/>
                    <a:pt x="609" y="35"/>
                  </a:cubicBezTo>
                  <a:cubicBezTo>
                    <a:pt x="608" y="33"/>
                    <a:pt x="602" y="35"/>
                    <a:pt x="605" y="36"/>
                  </a:cubicBezTo>
                  <a:cubicBezTo>
                    <a:pt x="603" y="38"/>
                    <a:pt x="599" y="37"/>
                    <a:pt x="596" y="38"/>
                  </a:cubicBezTo>
                  <a:cubicBezTo>
                    <a:pt x="594" y="39"/>
                    <a:pt x="592" y="42"/>
                    <a:pt x="590" y="42"/>
                  </a:cubicBezTo>
                  <a:cubicBezTo>
                    <a:pt x="590" y="44"/>
                    <a:pt x="590" y="45"/>
                    <a:pt x="589" y="45"/>
                  </a:cubicBezTo>
                  <a:cubicBezTo>
                    <a:pt x="589" y="47"/>
                    <a:pt x="590" y="45"/>
                    <a:pt x="591" y="45"/>
                  </a:cubicBezTo>
                  <a:cubicBezTo>
                    <a:pt x="595" y="46"/>
                    <a:pt x="596" y="43"/>
                    <a:pt x="598" y="42"/>
                  </a:cubicBezTo>
                  <a:cubicBezTo>
                    <a:pt x="600" y="41"/>
                    <a:pt x="600" y="43"/>
                    <a:pt x="602" y="43"/>
                  </a:cubicBezTo>
                  <a:cubicBezTo>
                    <a:pt x="603" y="43"/>
                    <a:pt x="603" y="41"/>
                    <a:pt x="604" y="41"/>
                  </a:cubicBezTo>
                  <a:cubicBezTo>
                    <a:pt x="606" y="40"/>
                    <a:pt x="609" y="41"/>
                    <a:pt x="612" y="40"/>
                  </a:cubicBezTo>
                  <a:cubicBezTo>
                    <a:pt x="614" y="39"/>
                    <a:pt x="611" y="38"/>
                    <a:pt x="613" y="37"/>
                  </a:cubicBezTo>
                  <a:cubicBezTo>
                    <a:pt x="614" y="37"/>
                    <a:pt x="615" y="38"/>
                    <a:pt x="616" y="37"/>
                  </a:cubicBezTo>
                  <a:cubicBezTo>
                    <a:pt x="616" y="37"/>
                    <a:pt x="617" y="35"/>
                    <a:pt x="617" y="35"/>
                  </a:cubicBezTo>
                  <a:cubicBezTo>
                    <a:pt x="617" y="35"/>
                    <a:pt x="620" y="36"/>
                    <a:pt x="622" y="36"/>
                  </a:cubicBezTo>
                  <a:cubicBezTo>
                    <a:pt x="624" y="36"/>
                    <a:pt x="625" y="35"/>
                    <a:pt x="628" y="35"/>
                  </a:cubicBezTo>
                  <a:cubicBezTo>
                    <a:pt x="628" y="36"/>
                    <a:pt x="628" y="37"/>
                    <a:pt x="628" y="38"/>
                  </a:cubicBezTo>
                  <a:cubicBezTo>
                    <a:pt x="629" y="37"/>
                    <a:pt x="630" y="37"/>
                    <a:pt x="630" y="40"/>
                  </a:cubicBezTo>
                  <a:cubicBezTo>
                    <a:pt x="636" y="39"/>
                    <a:pt x="646" y="40"/>
                    <a:pt x="656" y="40"/>
                  </a:cubicBezTo>
                  <a:cubicBezTo>
                    <a:pt x="655" y="45"/>
                    <a:pt x="664" y="41"/>
                    <a:pt x="663" y="47"/>
                  </a:cubicBezTo>
                  <a:cubicBezTo>
                    <a:pt x="664" y="45"/>
                    <a:pt x="666" y="47"/>
                    <a:pt x="668" y="47"/>
                  </a:cubicBezTo>
                  <a:cubicBezTo>
                    <a:pt x="671" y="47"/>
                    <a:pt x="675" y="46"/>
                    <a:pt x="677" y="47"/>
                  </a:cubicBezTo>
                  <a:cubicBezTo>
                    <a:pt x="679" y="46"/>
                    <a:pt x="677" y="41"/>
                    <a:pt x="679" y="41"/>
                  </a:cubicBezTo>
                  <a:cubicBezTo>
                    <a:pt x="683" y="42"/>
                    <a:pt x="687" y="41"/>
                    <a:pt x="691" y="42"/>
                  </a:cubicBezTo>
                  <a:cubicBezTo>
                    <a:pt x="691" y="42"/>
                    <a:pt x="691" y="43"/>
                    <a:pt x="691" y="43"/>
                  </a:cubicBezTo>
                  <a:cubicBezTo>
                    <a:pt x="693" y="43"/>
                    <a:pt x="695" y="43"/>
                    <a:pt x="697" y="43"/>
                  </a:cubicBezTo>
                  <a:cubicBezTo>
                    <a:pt x="698" y="43"/>
                    <a:pt x="698" y="45"/>
                    <a:pt x="698" y="45"/>
                  </a:cubicBezTo>
                  <a:cubicBezTo>
                    <a:pt x="700" y="46"/>
                    <a:pt x="703" y="45"/>
                    <a:pt x="704" y="47"/>
                  </a:cubicBezTo>
                  <a:cubicBezTo>
                    <a:pt x="704" y="49"/>
                    <a:pt x="704" y="52"/>
                    <a:pt x="700" y="51"/>
                  </a:cubicBezTo>
                  <a:cubicBezTo>
                    <a:pt x="701" y="53"/>
                    <a:pt x="703" y="54"/>
                    <a:pt x="705" y="54"/>
                  </a:cubicBezTo>
                  <a:cubicBezTo>
                    <a:pt x="704" y="61"/>
                    <a:pt x="710" y="61"/>
                    <a:pt x="712" y="64"/>
                  </a:cubicBezTo>
                  <a:cubicBezTo>
                    <a:pt x="714" y="63"/>
                    <a:pt x="717" y="62"/>
                    <a:pt x="718" y="61"/>
                  </a:cubicBezTo>
                  <a:cubicBezTo>
                    <a:pt x="719" y="60"/>
                    <a:pt x="718" y="58"/>
                    <a:pt x="719" y="57"/>
                  </a:cubicBezTo>
                  <a:cubicBezTo>
                    <a:pt x="720" y="57"/>
                    <a:pt x="722" y="58"/>
                    <a:pt x="722" y="56"/>
                  </a:cubicBezTo>
                  <a:cubicBezTo>
                    <a:pt x="725" y="55"/>
                    <a:pt x="724" y="59"/>
                    <a:pt x="725" y="60"/>
                  </a:cubicBezTo>
                  <a:cubicBezTo>
                    <a:pt x="728" y="60"/>
                    <a:pt x="731" y="60"/>
                    <a:pt x="733" y="60"/>
                  </a:cubicBezTo>
                  <a:cubicBezTo>
                    <a:pt x="735" y="58"/>
                    <a:pt x="738" y="59"/>
                    <a:pt x="737" y="56"/>
                  </a:cubicBezTo>
                  <a:cubicBezTo>
                    <a:pt x="741" y="57"/>
                    <a:pt x="750" y="53"/>
                    <a:pt x="750" y="58"/>
                  </a:cubicBezTo>
                  <a:cubicBezTo>
                    <a:pt x="753" y="59"/>
                    <a:pt x="752" y="54"/>
                    <a:pt x="757" y="56"/>
                  </a:cubicBezTo>
                  <a:cubicBezTo>
                    <a:pt x="757" y="55"/>
                    <a:pt x="756" y="55"/>
                    <a:pt x="755" y="55"/>
                  </a:cubicBezTo>
                  <a:cubicBezTo>
                    <a:pt x="756" y="54"/>
                    <a:pt x="755" y="52"/>
                    <a:pt x="757" y="51"/>
                  </a:cubicBezTo>
                  <a:cubicBezTo>
                    <a:pt x="760" y="52"/>
                    <a:pt x="759" y="47"/>
                    <a:pt x="764" y="49"/>
                  </a:cubicBezTo>
                  <a:cubicBezTo>
                    <a:pt x="766" y="49"/>
                    <a:pt x="764" y="48"/>
                    <a:pt x="764" y="48"/>
                  </a:cubicBezTo>
                  <a:cubicBezTo>
                    <a:pt x="766" y="45"/>
                    <a:pt x="769" y="47"/>
                    <a:pt x="773" y="47"/>
                  </a:cubicBezTo>
                  <a:cubicBezTo>
                    <a:pt x="773" y="53"/>
                    <a:pt x="780" y="45"/>
                    <a:pt x="778" y="50"/>
                  </a:cubicBezTo>
                  <a:cubicBezTo>
                    <a:pt x="783" y="51"/>
                    <a:pt x="787" y="50"/>
                    <a:pt x="791" y="49"/>
                  </a:cubicBezTo>
                  <a:cubicBezTo>
                    <a:pt x="792" y="52"/>
                    <a:pt x="787" y="50"/>
                    <a:pt x="788" y="54"/>
                  </a:cubicBezTo>
                  <a:cubicBezTo>
                    <a:pt x="788" y="56"/>
                    <a:pt x="792" y="55"/>
                    <a:pt x="795" y="55"/>
                  </a:cubicBezTo>
                  <a:cubicBezTo>
                    <a:pt x="799" y="55"/>
                    <a:pt x="803" y="55"/>
                    <a:pt x="806" y="54"/>
                  </a:cubicBezTo>
                  <a:cubicBezTo>
                    <a:pt x="807" y="58"/>
                    <a:pt x="813" y="58"/>
                    <a:pt x="815" y="62"/>
                  </a:cubicBezTo>
                  <a:cubicBezTo>
                    <a:pt x="817" y="61"/>
                    <a:pt x="818" y="63"/>
                    <a:pt x="821" y="63"/>
                  </a:cubicBezTo>
                  <a:cubicBezTo>
                    <a:pt x="828" y="64"/>
                    <a:pt x="836" y="62"/>
                    <a:pt x="843" y="63"/>
                  </a:cubicBezTo>
                  <a:cubicBezTo>
                    <a:pt x="846" y="64"/>
                    <a:pt x="848" y="67"/>
                    <a:pt x="851" y="65"/>
                  </a:cubicBezTo>
                  <a:cubicBezTo>
                    <a:pt x="851" y="67"/>
                    <a:pt x="852" y="68"/>
                    <a:pt x="854" y="68"/>
                  </a:cubicBezTo>
                  <a:cubicBezTo>
                    <a:pt x="854" y="69"/>
                    <a:pt x="854" y="71"/>
                    <a:pt x="854" y="73"/>
                  </a:cubicBezTo>
                  <a:cubicBezTo>
                    <a:pt x="853" y="75"/>
                    <a:pt x="857" y="73"/>
                    <a:pt x="858" y="74"/>
                  </a:cubicBezTo>
                  <a:cubicBezTo>
                    <a:pt x="860" y="75"/>
                    <a:pt x="859" y="73"/>
                    <a:pt x="861" y="74"/>
                  </a:cubicBezTo>
                  <a:cubicBezTo>
                    <a:pt x="861" y="74"/>
                    <a:pt x="861" y="75"/>
                    <a:pt x="862" y="75"/>
                  </a:cubicBezTo>
                  <a:cubicBezTo>
                    <a:pt x="864" y="75"/>
                    <a:pt x="876" y="76"/>
                    <a:pt x="877" y="75"/>
                  </a:cubicBezTo>
                  <a:cubicBezTo>
                    <a:pt x="877" y="75"/>
                    <a:pt x="877" y="74"/>
                    <a:pt x="877" y="74"/>
                  </a:cubicBezTo>
                  <a:cubicBezTo>
                    <a:pt x="878" y="74"/>
                    <a:pt x="880" y="75"/>
                    <a:pt x="881" y="75"/>
                  </a:cubicBezTo>
                  <a:cubicBezTo>
                    <a:pt x="882" y="74"/>
                    <a:pt x="884" y="73"/>
                    <a:pt x="884" y="75"/>
                  </a:cubicBezTo>
                  <a:cubicBezTo>
                    <a:pt x="886" y="73"/>
                    <a:pt x="890" y="72"/>
                    <a:pt x="894" y="71"/>
                  </a:cubicBezTo>
                  <a:cubicBezTo>
                    <a:pt x="893" y="75"/>
                    <a:pt x="894" y="77"/>
                    <a:pt x="895" y="80"/>
                  </a:cubicBezTo>
                  <a:cubicBezTo>
                    <a:pt x="900" y="79"/>
                    <a:pt x="901" y="82"/>
                    <a:pt x="905" y="80"/>
                  </a:cubicBezTo>
                  <a:cubicBezTo>
                    <a:pt x="906" y="78"/>
                    <a:pt x="904" y="77"/>
                    <a:pt x="903" y="77"/>
                  </a:cubicBezTo>
                  <a:cubicBezTo>
                    <a:pt x="904" y="76"/>
                    <a:pt x="904" y="75"/>
                    <a:pt x="904" y="73"/>
                  </a:cubicBezTo>
                  <a:cubicBezTo>
                    <a:pt x="907" y="70"/>
                    <a:pt x="914" y="71"/>
                    <a:pt x="916" y="74"/>
                  </a:cubicBezTo>
                  <a:cubicBezTo>
                    <a:pt x="921" y="74"/>
                    <a:pt x="926" y="73"/>
                    <a:pt x="931" y="74"/>
                  </a:cubicBezTo>
                  <a:cubicBezTo>
                    <a:pt x="933" y="74"/>
                    <a:pt x="936" y="77"/>
                    <a:pt x="937" y="74"/>
                  </a:cubicBezTo>
                  <a:cubicBezTo>
                    <a:pt x="940" y="75"/>
                    <a:pt x="939" y="76"/>
                    <a:pt x="943" y="77"/>
                  </a:cubicBezTo>
                  <a:cubicBezTo>
                    <a:pt x="944" y="78"/>
                    <a:pt x="945" y="80"/>
                    <a:pt x="945" y="80"/>
                  </a:cubicBezTo>
                  <a:cubicBezTo>
                    <a:pt x="946" y="80"/>
                    <a:pt x="947" y="79"/>
                    <a:pt x="947" y="78"/>
                  </a:cubicBezTo>
                  <a:cubicBezTo>
                    <a:pt x="948" y="79"/>
                    <a:pt x="947" y="80"/>
                    <a:pt x="948" y="81"/>
                  </a:cubicBezTo>
                  <a:cubicBezTo>
                    <a:pt x="948" y="81"/>
                    <a:pt x="950" y="80"/>
                    <a:pt x="950" y="81"/>
                  </a:cubicBezTo>
                  <a:cubicBezTo>
                    <a:pt x="951" y="82"/>
                    <a:pt x="953" y="82"/>
                    <a:pt x="956" y="83"/>
                  </a:cubicBezTo>
                  <a:cubicBezTo>
                    <a:pt x="958" y="84"/>
                    <a:pt x="961" y="84"/>
                    <a:pt x="963" y="86"/>
                  </a:cubicBezTo>
                  <a:cubicBezTo>
                    <a:pt x="964" y="86"/>
                    <a:pt x="964" y="88"/>
                    <a:pt x="964" y="88"/>
                  </a:cubicBezTo>
                  <a:cubicBezTo>
                    <a:pt x="965" y="88"/>
                    <a:pt x="966" y="87"/>
                    <a:pt x="967" y="88"/>
                  </a:cubicBezTo>
                  <a:cubicBezTo>
                    <a:pt x="967" y="88"/>
                    <a:pt x="966" y="90"/>
                    <a:pt x="967" y="90"/>
                  </a:cubicBezTo>
                  <a:cubicBezTo>
                    <a:pt x="967" y="91"/>
                    <a:pt x="969" y="90"/>
                    <a:pt x="969" y="90"/>
                  </a:cubicBezTo>
                  <a:cubicBezTo>
                    <a:pt x="970" y="91"/>
                    <a:pt x="968" y="95"/>
                    <a:pt x="972" y="94"/>
                  </a:cubicBezTo>
                  <a:cubicBezTo>
                    <a:pt x="972" y="97"/>
                    <a:pt x="972" y="99"/>
                    <a:pt x="972" y="102"/>
                  </a:cubicBezTo>
                  <a:cubicBezTo>
                    <a:pt x="977" y="102"/>
                    <a:pt x="980" y="101"/>
                    <a:pt x="981" y="97"/>
                  </a:cubicBezTo>
                  <a:cubicBezTo>
                    <a:pt x="984" y="99"/>
                    <a:pt x="988" y="98"/>
                    <a:pt x="991" y="100"/>
                  </a:cubicBezTo>
                  <a:cubicBezTo>
                    <a:pt x="992" y="100"/>
                    <a:pt x="991" y="102"/>
                    <a:pt x="991" y="102"/>
                  </a:cubicBezTo>
                  <a:cubicBezTo>
                    <a:pt x="992" y="103"/>
                    <a:pt x="994" y="102"/>
                    <a:pt x="995" y="102"/>
                  </a:cubicBezTo>
                  <a:cubicBezTo>
                    <a:pt x="994" y="103"/>
                    <a:pt x="992" y="103"/>
                    <a:pt x="992" y="106"/>
                  </a:cubicBezTo>
                  <a:cubicBezTo>
                    <a:pt x="991" y="106"/>
                    <a:pt x="990" y="104"/>
                    <a:pt x="989" y="104"/>
                  </a:cubicBezTo>
                  <a:cubicBezTo>
                    <a:pt x="988" y="105"/>
                    <a:pt x="988" y="107"/>
                    <a:pt x="985" y="107"/>
                  </a:cubicBezTo>
                  <a:cubicBezTo>
                    <a:pt x="986" y="109"/>
                    <a:pt x="989" y="108"/>
                    <a:pt x="988" y="111"/>
                  </a:cubicBezTo>
                  <a:cubicBezTo>
                    <a:pt x="983" y="108"/>
                    <a:pt x="987" y="113"/>
                    <a:pt x="984" y="114"/>
                  </a:cubicBezTo>
                  <a:cubicBezTo>
                    <a:pt x="983" y="114"/>
                    <a:pt x="982" y="115"/>
                    <a:pt x="982" y="116"/>
                  </a:cubicBezTo>
                  <a:cubicBezTo>
                    <a:pt x="980" y="116"/>
                    <a:pt x="979" y="116"/>
                    <a:pt x="978" y="115"/>
                  </a:cubicBezTo>
                  <a:cubicBezTo>
                    <a:pt x="978" y="115"/>
                    <a:pt x="977" y="113"/>
                    <a:pt x="976" y="113"/>
                  </a:cubicBezTo>
                  <a:cubicBezTo>
                    <a:pt x="974" y="112"/>
                    <a:pt x="973" y="112"/>
                    <a:pt x="971" y="111"/>
                  </a:cubicBezTo>
                  <a:cubicBezTo>
                    <a:pt x="970" y="111"/>
                    <a:pt x="969" y="109"/>
                    <a:pt x="969" y="109"/>
                  </a:cubicBezTo>
                  <a:cubicBezTo>
                    <a:pt x="968" y="108"/>
                    <a:pt x="966" y="109"/>
                    <a:pt x="964" y="109"/>
                  </a:cubicBezTo>
                  <a:cubicBezTo>
                    <a:pt x="964" y="109"/>
                    <a:pt x="964" y="108"/>
                    <a:pt x="963" y="108"/>
                  </a:cubicBezTo>
                  <a:cubicBezTo>
                    <a:pt x="962" y="108"/>
                    <a:pt x="960" y="104"/>
                    <a:pt x="958" y="107"/>
                  </a:cubicBezTo>
                  <a:cubicBezTo>
                    <a:pt x="957" y="107"/>
                    <a:pt x="957" y="105"/>
                    <a:pt x="957" y="103"/>
                  </a:cubicBezTo>
                  <a:cubicBezTo>
                    <a:pt x="955" y="103"/>
                    <a:pt x="952" y="103"/>
                    <a:pt x="950" y="103"/>
                  </a:cubicBezTo>
                  <a:cubicBezTo>
                    <a:pt x="948" y="103"/>
                    <a:pt x="950" y="106"/>
                    <a:pt x="950" y="106"/>
                  </a:cubicBezTo>
                  <a:cubicBezTo>
                    <a:pt x="950" y="107"/>
                    <a:pt x="947" y="108"/>
                    <a:pt x="948" y="110"/>
                  </a:cubicBezTo>
                  <a:cubicBezTo>
                    <a:pt x="943" y="110"/>
                    <a:pt x="942" y="114"/>
                    <a:pt x="936" y="113"/>
                  </a:cubicBezTo>
                  <a:cubicBezTo>
                    <a:pt x="935" y="113"/>
                    <a:pt x="935" y="115"/>
                    <a:pt x="932" y="115"/>
                  </a:cubicBezTo>
                  <a:cubicBezTo>
                    <a:pt x="933" y="117"/>
                    <a:pt x="935" y="116"/>
                    <a:pt x="937" y="116"/>
                  </a:cubicBezTo>
                  <a:cubicBezTo>
                    <a:pt x="939" y="117"/>
                    <a:pt x="939" y="118"/>
                    <a:pt x="941" y="118"/>
                  </a:cubicBezTo>
                  <a:cubicBezTo>
                    <a:pt x="940" y="122"/>
                    <a:pt x="940" y="121"/>
                    <a:pt x="942" y="123"/>
                  </a:cubicBezTo>
                  <a:cubicBezTo>
                    <a:pt x="943" y="126"/>
                    <a:pt x="946" y="126"/>
                    <a:pt x="948" y="128"/>
                  </a:cubicBezTo>
                  <a:cubicBezTo>
                    <a:pt x="948" y="128"/>
                    <a:pt x="944" y="131"/>
                    <a:pt x="944" y="131"/>
                  </a:cubicBezTo>
                  <a:cubicBezTo>
                    <a:pt x="941" y="132"/>
                    <a:pt x="941" y="129"/>
                    <a:pt x="940" y="129"/>
                  </a:cubicBezTo>
                  <a:cubicBezTo>
                    <a:pt x="940" y="129"/>
                    <a:pt x="941" y="131"/>
                    <a:pt x="940" y="131"/>
                  </a:cubicBezTo>
                  <a:cubicBezTo>
                    <a:pt x="936" y="132"/>
                    <a:pt x="930" y="131"/>
                    <a:pt x="927" y="133"/>
                  </a:cubicBezTo>
                  <a:cubicBezTo>
                    <a:pt x="925" y="133"/>
                    <a:pt x="920" y="135"/>
                    <a:pt x="921" y="137"/>
                  </a:cubicBezTo>
                  <a:cubicBezTo>
                    <a:pt x="915" y="136"/>
                    <a:pt x="915" y="140"/>
                    <a:pt x="911" y="141"/>
                  </a:cubicBezTo>
                  <a:cubicBezTo>
                    <a:pt x="910" y="142"/>
                    <a:pt x="910" y="142"/>
                    <a:pt x="909" y="143"/>
                  </a:cubicBezTo>
                  <a:cubicBezTo>
                    <a:pt x="908" y="144"/>
                    <a:pt x="907" y="145"/>
                    <a:pt x="905" y="146"/>
                  </a:cubicBezTo>
                  <a:cubicBezTo>
                    <a:pt x="904" y="146"/>
                    <a:pt x="903" y="147"/>
                    <a:pt x="903" y="148"/>
                  </a:cubicBezTo>
                  <a:cubicBezTo>
                    <a:pt x="899" y="147"/>
                    <a:pt x="893" y="149"/>
                    <a:pt x="891" y="147"/>
                  </a:cubicBezTo>
                  <a:cubicBezTo>
                    <a:pt x="890" y="148"/>
                    <a:pt x="887" y="147"/>
                    <a:pt x="888" y="150"/>
                  </a:cubicBezTo>
                  <a:cubicBezTo>
                    <a:pt x="881" y="151"/>
                    <a:pt x="880" y="151"/>
                    <a:pt x="874" y="150"/>
                  </a:cubicBezTo>
                  <a:cubicBezTo>
                    <a:pt x="873" y="150"/>
                    <a:pt x="872" y="151"/>
                    <a:pt x="871" y="151"/>
                  </a:cubicBezTo>
                  <a:cubicBezTo>
                    <a:pt x="870" y="152"/>
                    <a:pt x="868" y="153"/>
                    <a:pt x="868" y="155"/>
                  </a:cubicBezTo>
                  <a:cubicBezTo>
                    <a:pt x="868" y="158"/>
                    <a:pt x="862" y="157"/>
                    <a:pt x="863" y="162"/>
                  </a:cubicBezTo>
                  <a:cubicBezTo>
                    <a:pt x="862" y="166"/>
                    <a:pt x="866" y="165"/>
                    <a:pt x="868" y="167"/>
                  </a:cubicBezTo>
                  <a:cubicBezTo>
                    <a:pt x="867" y="170"/>
                    <a:pt x="867" y="173"/>
                    <a:pt x="863" y="173"/>
                  </a:cubicBezTo>
                  <a:cubicBezTo>
                    <a:pt x="863" y="175"/>
                    <a:pt x="863" y="176"/>
                    <a:pt x="861" y="176"/>
                  </a:cubicBezTo>
                  <a:cubicBezTo>
                    <a:pt x="861" y="178"/>
                    <a:pt x="861" y="179"/>
                    <a:pt x="861" y="181"/>
                  </a:cubicBezTo>
                  <a:cubicBezTo>
                    <a:pt x="861" y="183"/>
                    <a:pt x="863" y="180"/>
                    <a:pt x="863" y="182"/>
                  </a:cubicBezTo>
                  <a:cubicBezTo>
                    <a:pt x="864" y="185"/>
                    <a:pt x="861" y="184"/>
                    <a:pt x="861" y="184"/>
                  </a:cubicBezTo>
                  <a:cubicBezTo>
                    <a:pt x="860" y="185"/>
                    <a:pt x="860" y="188"/>
                    <a:pt x="859" y="188"/>
                  </a:cubicBezTo>
                  <a:cubicBezTo>
                    <a:pt x="858" y="189"/>
                    <a:pt x="855" y="188"/>
                    <a:pt x="854" y="189"/>
                  </a:cubicBezTo>
                  <a:cubicBezTo>
                    <a:pt x="853" y="190"/>
                    <a:pt x="854" y="193"/>
                    <a:pt x="854" y="194"/>
                  </a:cubicBezTo>
                  <a:cubicBezTo>
                    <a:pt x="853" y="195"/>
                    <a:pt x="853" y="192"/>
                    <a:pt x="852" y="191"/>
                  </a:cubicBezTo>
                  <a:cubicBezTo>
                    <a:pt x="852" y="191"/>
                    <a:pt x="849" y="192"/>
                    <a:pt x="851" y="197"/>
                  </a:cubicBezTo>
                  <a:cubicBezTo>
                    <a:pt x="849" y="196"/>
                    <a:pt x="850" y="199"/>
                    <a:pt x="849" y="200"/>
                  </a:cubicBezTo>
                  <a:cubicBezTo>
                    <a:pt x="848" y="200"/>
                    <a:pt x="847" y="199"/>
                    <a:pt x="846" y="200"/>
                  </a:cubicBezTo>
                  <a:cubicBezTo>
                    <a:pt x="846" y="200"/>
                    <a:pt x="846" y="203"/>
                    <a:pt x="844" y="202"/>
                  </a:cubicBezTo>
                  <a:cubicBezTo>
                    <a:pt x="844" y="204"/>
                    <a:pt x="843" y="205"/>
                    <a:pt x="843" y="207"/>
                  </a:cubicBezTo>
                  <a:cubicBezTo>
                    <a:pt x="841" y="207"/>
                    <a:pt x="838" y="206"/>
                    <a:pt x="838" y="208"/>
                  </a:cubicBezTo>
                  <a:cubicBezTo>
                    <a:pt x="837" y="207"/>
                    <a:pt x="839" y="206"/>
                    <a:pt x="838" y="204"/>
                  </a:cubicBezTo>
                  <a:cubicBezTo>
                    <a:pt x="838" y="205"/>
                    <a:pt x="837" y="204"/>
                    <a:pt x="837" y="203"/>
                  </a:cubicBezTo>
                  <a:cubicBezTo>
                    <a:pt x="837" y="203"/>
                    <a:pt x="837" y="202"/>
                    <a:pt x="837" y="201"/>
                  </a:cubicBezTo>
                  <a:cubicBezTo>
                    <a:pt x="836" y="200"/>
                    <a:pt x="835" y="199"/>
                    <a:pt x="835" y="199"/>
                  </a:cubicBezTo>
                  <a:cubicBezTo>
                    <a:pt x="834" y="198"/>
                    <a:pt x="834" y="197"/>
                    <a:pt x="832" y="197"/>
                  </a:cubicBezTo>
                  <a:cubicBezTo>
                    <a:pt x="834" y="196"/>
                    <a:pt x="834" y="193"/>
                    <a:pt x="834" y="190"/>
                  </a:cubicBezTo>
                  <a:cubicBezTo>
                    <a:pt x="834" y="188"/>
                    <a:pt x="833" y="188"/>
                    <a:pt x="832" y="187"/>
                  </a:cubicBezTo>
                  <a:cubicBezTo>
                    <a:pt x="832" y="182"/>
                    <a:pt x="833" y="177"/>
                    <a:pt x="832" y="174"/>
                  </a:cubicBezTo>
                  <a:cubicBezTo>
                    <a:pt x="837" y="177"/>
                    <a:pt x="833" y="172"/>
                    <a:pt x="835" y="169"/>
                  </a:cubicBezTo>
                  <a:cubicBezTo>
                    <a:pt x="835" y="169"/>
                    <a:pt x="836" y="173"/>
                    <a:pt x="837" y="170"/>
                  </a:cubicBezTo>
                  <a:cubicBezTo>
                    <a:pt x="837" y="170"/>
                    <a:pt x="837" y="168"/>
                    <a:pt x="837" y="168"/>
                  </a:cubicBezTo>
                  <a:cubicBezTo>
                    <a:pt x="838" y="166"/>
                    <a:pt x="843" y="163"/>
                    <a:pt x="844" y="162"/>
                  </a:cubicBezTo>
                  <a:cubicBezTo>
                    <a:pt x="844" y="162"/>
                    <a:pt x="846" y="162"/>
                    <a:pt x="845" y="161"/>
                  </a:cubicBezTo>
                  <a:cubicBezTo>
                    <a:pt x="844" y="159"/>
                    <a:pt x="846" y="160"/>
                    <a:pt x="848" y="160"/>
                  </a:cubicBezTo>
                  <a:cubicBezTo>
                    <a:pt x="849" y="159"/>
                    <a:pt x="850" y="157"/>
                    <a:pt x="850" y="154"/>
                  </a:cubicBezTo>
                  <a:cubicBezTo>
                    <a:pt x="850" y="154"/>
                    <a:pt x="854" y="152"/>
                    <a:pt x="854" y="151"/>
                  </a:cubicBezTo>
                  <a:cubicBezTo>
                    <a:pt x="854" y="151"/>
                    <a:pt x="852" y="151"/>
                    <a:pt x="852" y="151"/>
                  </a:cubicBezTo>
                  <a:cubicBezTo>
                    <a:pt x="853" y="151"/>
                    <a:pt x="853" y="149"/>
                    <a:pt x="854" y="149"/>
                  </a:cubicBezTo>
                  <a:cubicBezTo>
                    <a:pt x="855" y="149"/>
                    <a:pt x="857" y="152"/>
                    <a:pt x="856" y="147"/>
                  </a:cubicBezTo>
                  <a:cubicBezTo>
                    <a:pt x="858" y="147"/>
                    <a:pt x="860" y="146"/>
                    <a:pt x="862" y="146"/>
                  </a:cubicBezTo>
                  <a:cubicBezTo>
                    <a:pt x="862" y="145"/>
                    <a:pt x="863" y="143"/>
                    <a:pt x="863" y="143"/>
                  </a:cubicBezTo>
                  <a:cubicBezTo>
                    <a:pt x="864" y="143"/>
                    <a:pt x="865" y="144"/>
                    <a:pt x="865" y="143"/>
                  </a:cubicBezTo>
                  <a:cubicBezTo>
                    <a:pt x="866" y="143"/>
                    <a:pt x="867" y="142"/>
                    <a:pt x="868" y="141"/>
                  </a:cubicBezTo>
                  <a:cubicBezTo>
                    <a:pt x="868" y="140"/>
                    <a:pt x="869" y="141"/>
                    <a:pt x="869" y="140"/>
                  </a:cubicBezTo>
                  <a:cubicBezTo>
                    <a:pt x="869" y="138"/>
                    <a:pt x="870" y="135"/>
                    <a:pt x="872" y="137"/>
                  </a:cubicBezTo>
                  <a:cubicBezTo>
                    <a:pt x="872" y="135"/>
                    <a:pt x="872" y="133"/>
                    <a:pt x="872" y="131"/>
                  </a:cubicBezTo>
                  <a:cubicBezTo>
                    <a:pt x="870" y="131"/>
                    <a:pt x="868" y="132"/>
                    <a:pt x="867" y="133"/>
                  </a:cubicBezTo>
                  <a:cubicBezTo>
                    <a:pt x="866" y="133"/>
                    <a:pt x="865" y="134"/>
                    <a:pt x="864" y="135"/>
                  </a:cubicBezTo>
                  <a:cubicBezTo>
                    <a:pt x="864" y="136"/>
                    <a:pt x="863" y="135"/>
                    <a:pt x="863" y="136"/>
                  </a:cubicBezTo>
                  <a:cubicBezTo>
                    <a:pt x="863" y="138"/>
                    <a:pt x="858" y="138"/>
                    <a:pt x="858" y="141"/>
                  </a:cubicBezTo>
                  <a:cubicBezTo>
                    <a:pt x="856" y="140"/>
                    <a:pt x="855" y="141"/>
                    <a:pt x="855" y="143"/>
                  </a:cubicBezTo>
                  <a:cubicBezTo>
                    <a:pt x="853" y="144"/>
                    <a:pt x="854" y="141"/>
                    <a:pt x="854" y="141"/>
                  </a:cubicBezTo>
                  <a:cubicBezTo>
                    <a:pt x="853" y="141"/>
                    <a:pt x="851" y="141"/>
                    <a:pt x="851" y="141"/>
                  </a:cubicBezTo>
                  <a:cubicBezTo>
                    <a:pt x="851" y="140"/>
                    <a:pt x="852" y="138"/>
                    <a:pt x="851" y="137"/>
                  </a:cubicBezTo>
                  <a:cubicBezTo>
                    <a:pt x="846" y="138"/>
                    <a:pt x="843" y="136"/>
                    <a:pt x="839" y="137"/>
                  </a:cubicBezTo>
                  <a:cubicBezTo>
                    <a:pt x="838" y="138"/>
                    <a:pt x="839" y="139"/>
                    <a:pt x="838" y="140"/>
                  </a:cubicBezTo>
                  <a:cubicBezTo>
                    <a:pt x="837" y="141"/>
                    <a:pt x="835" y="140"/>
                    <a:pt x="834" y="141"/>
                  </a:cubicBezTo>
                  <a:cubicBezTo>
                    <a:pt x="832" y="142"/>
                    <a:pt x="831" y="143"/>
                    <a:pt x="830" y="144"/>
                  </a:cubicBezTo>
                  <a:cubicBezTo>
                    <a:pt x="829" y="145"/>
                    <a:pt x="829" y="147"/>
                    <a:pt x="826" y="147"/>
                  </a:cubicBezTo>
                  <a:cubicBezTo>
                    <a:pt x="826" y="150"/>
                    <a:pt x="828" y="150"/>
                    <a:pt x="828" y="153"/>
                  </a:cubicBezTo>
                  <a:cubicBezTo>
                    <a:pt x="826" y="153"/>
                    <a:pt x="825" y="154"/>
                    <a:pt x="825" y="156"/>
                  </a:cubicBezTo>
                  <a:cubicBezTo>
                    <a:pt x="820" y="155"/>
                    <a:pt x="819" y="158"/>
                    <a:pt x="815" y="157"/>
                  </a:cubicBezTo>
                  <a:cubicBezTo>
                    <a:pt x="813" y="156"/>
                    <a:pt x="814" y="155"/>
                    <a:pt x="815" y="154"/>
                  </a:cubicBezTo>
                  <a:cubicBezTo>
                    <a:pt x="813" y="154"/>
                    <a:pt x="812" y="153"/>
                    <a:pt x="812" y="151"/>
                  </a:cubicBezTo>
                  <a:cubicBezTo>
                    <a:pt x="810" y="151"/>
                    <a:pt x="808" y="152"/>
                    <a:pt x="808" y="150"/>
                  </a:cubicBezTo>
                  <a:cubicBezTo>
                    <a:pt x="802" y="153"/>
                    <a:pt x="795" y="155"/>
                    <a:pt x="788" y="156"/>
                  </a:cubicBezTo>
                  <a:cubicBezTo>
                    <a:pt x="787" y="154"/>
                    <a:pt x="784" y="155"/>
                    <a:pt x="785" y="151"/>
                  </a:cubicBezTo>
                  <a:cubicBezTo>
                    <a:pt x="784" y="151"/>
                    <a:pt x="782" y="151"/>
                    <a:pt x="781" y="151"/>
                  </a:cubicBezTo>
                  <a:cubicBezTo>
                    <a:pt x="776" y="153"/>
                    <a:pt x="772" y="154"/>
                    <a:pt x="768" y="156"/>
                  </a:cubicBezTo>
                  <a:cubicBezTo>
                    <a:pt x="764" y="158"/>
                    <a:pt x="762" y="161"/>
                    <a:pt x="758" y="162"/>
                  </a:cubicBezTo>
                  <a:cubicBezTo>
                    <a:pt x="759" y="164"/>
                    <a:pt x="758" y="166"/>
                    <a:pt x="756" y="166"/>
                  </a:cubicBezTo>
                  <a:cubicBezTo>
                    <a:pt x="757" y="169"/>
                    <a:pt x="754" y="169"/>
                    <a:pt x="755" y="171"/>
                  </a:cubicBezTo>
                  <a:cubicBezTo>
                    <a:pt x="752" y="169"/>
                    <a:pt x="750" y="176"/>
                    <a:pt x="749" y="175"/>
                  </a:cubicBezTo>
                  <a:cubicBezTo>
                    <a:pt x="746" y="173"/>
                    <a:pt x="748" y="176"/>
                    <a:pt x="745" y="176"/>
                  </a:cubicBezTo>
                  <a:cubicBezTo>
                    <a:pt x="743" y="176"/>
                    <a:pt x="743" y="177"/>
                    <a:pt x="743" y="179"/>
                  </a:cubicBezTo>
                  <a:cubicBezTo>
                    <a:pt x="737" y="177"/>
                    <a:pt x="739" y="183"/>
                    <a:pt x="735" y="182"/>
                  </a:cubicBezTo>
                  <a:cubicBezTo>
                    <a:pt x="735" y="183"/>
                    <a:pt x="739" y="188"/>
                    <a:pt x="739" y="186"/>
                  </a:cubicBezTo>
                  <a:cubicBezTo>
                    <a:pt x="741" y="186"/>
                    <a:pt x="740" y="189"/>
                    <a:pt x="741" y="190"/>
                  </a:cubicBezTo>
                  <a:cubicBezTo>
                    <a:pt x="742" y="189"/>
                    <a:pt x="744" y="191"/>
                    <a:pt x="744" y="191"/>
                  </a:cubicBezTo>
                  <a:cubicBezTo>
                    <a:pt x="745" y="192"/>
                    <a:pt x="747" y="190"/>
                    <a:pt x="749" y="190"/>
                  </a:cubicBezTo>
                  <a:cubicBezTo>
                    <a:pt x="749" y="190"/>
                    <a:pt x="751" y="191"/>
                    <a:pt x="750" y="191"/>
                  </a:cubicBezTo>
                  <a:cubicBezTo>
                    <a:pt x="752" y="191"/>
                    <a:pt x="753" y="188"/>
                    <a:pt x="753" y="190"/>
                  </a:cubicBezTo>
                  <a:cubicBezTo>
                    <a:pt x="755" y="190"/>
                    <a:pt x="754" y="189"/>
                    <a:pt x="755" y="188"/>
                  </a:cubicBezTo>
                  <a:cubicBezTo>
                    <a:pt x="757" y="188"/>
                    <a:pt x="757" y="197"/>
                    <a:pt x="759" y="193"/>
                  </a:cubicBezTo>
                  <a:cubicBezTo>
                    <a:pt x="762" y="192"/>
                    <a:pt x="759" y="198"/>
                    <a:pt x="763" y="196"/>
                  </a:cubicBezTo>
                  <a:cubicBezTo>
                    <a:pt x="763" y="198"/>
                    <a:pt x="761" y="197"/>
                    <a:pt x="761" y="197"/>
                  </a:cubicBezTo>
                  <a:cubicBezTo>
                    <a:pt x="760" y="198"/>
                    <a:pt x="762" y="200"/>
                    <a:pt x="762" y="202"/>
                  </a:cubicBezTo>
                  <a:cubicBezTo>
                    <a:pt x="762" y="202"/>
                    <a:pt x="761" y="202"/>
                    <a:pt x="761" y="203"/>
                  </a:cubicBezTo>
                  <a:cubicBezTo>
                    <a:pt x="760" y="204"/>
                    <a:pt x="760" y="205"/>
                    <a:pt x="759" y="206"/>
                  </a:cubicBezTo>
                  <a:cubicBezTo>
                    <a:pt x="759" y="209"/>
                    <a:pt x="761" y="216"/>
                    <a:pt x="757" y="213"/>
                  </a:cubicBezTo>
                  <a:cubicBezTo>
                    <a:pt x="758" y="223"/>
                    <a:pt x="753" y="228"/>
                    <a:pt x="751" y="235"/>
                  </a:cubicBezTo>
                  <a:cubicBezTo>
                    <a:pt x="750" y="236"/>
                    <a:pt x="749" y="235"/>
                    <a:pt x="748" y="235"/>
                  </a:cubicBezTo>
                  <a:cubicBezTo>
                    <a:pt x="747" y="236"/>
                    <a:pt x="748" y="238"/>
                    <a:pt x="748" y="239"/>
                  </a:cubicBezTo>
                  <a:cubicBezTo>
                    <a:pt x="747" y="240"/>
                    <a:pt x="745" y="239"/>
                    <a:pt x="744" y="240"/>
                  </a:cubicBezTo>
                  <a:cubicBezTo>
                    <a:pt x="744" y="240"/>
                    <a:pt x="744" y="242"/>
                    <a:pt x="744" y="242"/>
                  </a:cubicBezTo>
                  <a:cubicBezTo>
                    <a:pt x="744" y="242"/>
                    <a:pt x="742" y="242"/>
                    <a:pt x="742" y="242"/>
                  </a:cubicBezTo>
                  <a:cubicBezTo>
                    <a:pt x="741" y="243"/>
                    <a:pt x="743" y="244"/>
                    <a:pt x="743" y="243"/>
                  </a:cubicBezTo>
                  <a:cubicBezTo>
                    <a:pt x="742" y="245"/>
                    <a:pt x="740" y="245"/>
                    <a:pt x="739" y="246"/>
                  </a:cubicBezTo>
                  <a:cubicBezTo>
                    <a:pt x="739" y="246"/>
                    <a:pt x="739" y="248"/>
                    <a:pt x="738" y="249"/>
                  </a:cubicBezTo>
                  <a:cubicBezTo>
                    <a:pt x="737" y="250"/>
                    <a:pt x="736" y="249"/>
                    <a:pt x="735" y="250"/>
                  </a:cubicBezTo>
                  <a:cubicBezTo>
                    <a:pt x="734" y="251"/>
                    <a:pt x="734" y="253"/>
                    <a:pt x="733" y="254"/>
                  </a:cubicBezTo>
                  <a:cubicBezTo>
                    <a:pt x="733" y="254"/>
                    <a:pt x="731" y="254"/>
                    <a:pt x="731" y="254"/>
                  </a:cubicBezTo>
                  <a:cubicBezTo>
                    <a:pt x="731" y="254"/>
                    <a:pt x="731" y="257"/>
                    <a:pt x="730" y="256"/>
                  </a:cubicBezTo>
                  <a:cubicBezTo>
                    <a:pt x="729" y="255"/>
                    <a:pt x="728" y="255"/>
                    <a:pt x="728" y="259"/>
                  </a:cubicBezTo>
                  <a:cubicBezTo>
                    <a:pt x="722" y="259"/>
                    <a:pt x="722" y="259"/>
                    <a:pt x="716" y="259"/>
                  </a:cubicBezTo>
                  <a:cubicBezTo>
                    <a:pt x="716" y="259"/>
                    <a:pt x="711" y="262"/>
                    <a:pt x="713" y="262"/>
                  </a:cubicBezTo>
                  <a:cubicBezTo>
                    <a:pt x="715" y="265"/>
                    <a:pt x="705" y="262"/>
                    <a:pt x="710" y="264"/>
                  </a:cubicBezTo>
                  <a:cubicBezTo>
                    <a:pt x="710" y="266"/>
                    <a:pt x="708" y="266"/>
                    <a:pt x="708" y="264"/>
                  </a:cubicBezTo>
                  <a:cubicBezTo>
                    <a:pt x="705" y="267"/>
                    <a:pt x="706" y="270"/>
                    <a:pt x="706" y="274"/>
                  </a:cubicBezTo>
                  <a:cubicBezTo>
                    <a:pt x="703" y="275"/>
                    <a:pt x="704" y="275"/>
                    <a:pt x="700" y="274"/>
                  </a:cubicBezTo>
                  <a:cubicBezTo>
                    <a:pt x="702" y="275"/>
                    <a:pt x="702" y="276"/>
                    <a:pt x="699" y="276"/>
                  </a:cubicBezTo>
                  <a:cubicBezTo>
                    <a:pt x="699" y="279"/>
                    <a:pt x="700" y="289"/>
                    <a:pt x="702" y="286"/>
                  </a:cubicBezTo>
                  <a:cubicBezTo>
                    <a:pt x="704" y="286"/>
                    <a:pt x="702" y="295"/>
                    <a:pt x="705" y="295"/>
                  </a:cubicBezTo>
                  <a:cubicBezTo>
                    <a:pt x="708" y="295"/>
                    <a:pt x="705" y="299"/>
                    <a:pt x="708" y="300"/>
                  </a:cubicBezTo>
                  <a:cubicBezTo>
                    <a:pt x="707" y="300"/>
                    <a:pt x="707" y="302"/>
                    <a:pt x="706" y="302"/>
                  </a:cubicBezTo>
                  <a:cubicBezTo>
                    <a:pt x="705" y="303"/>
                    <a:pt x="704" y="301"/>
                    <a:pt x="704" y="301"/>
                  </a:cubicBezTo>
                  <a:cubicBezTo>
                    <a:pt x="703" y="302"/>
                    <a:pt x="704" y="303"/>
                    <a:pt x="703" y="303"/>
                  </a:cubicBezTo>
                  <a:cubicBezTo>
                    <a:pt x="702" y="304"/>
                    <a:pt x="700" y="303"/>
                    <a:pt x="699" y="303"/>
                  </a:cubicBezTo>
                  <a:cubicBezTo>
                    <a:pt x="697" y="304"/>
                    <a:pt x="693" y="307"/>
                    <a:pt x="691" y="304"/>
                  </a:cubicBezTo>
                  <a:cubicBezTo>
                    <a:pt x="691" y="302"/>
                    <a:pt x="692" y="301"/>
                    <a:pt x="692" y="300"/>
                  </a:cubicBezTo>
                  <a:cubicBezTo>
                    <a:pt x="693" y="297"/>
                    <a:pt x="691" y="294"/>
                    <a:pt x="693" y="293"/>
                  </a:cubicBezTo>
                  <a:cubicBezTo>
                    <a:pt x="693" y="291"/>
                    <a:pt x="690" y="292"/>
                    <a:pt x="691" y="288"/>
                  </a:cubicBezTo>
                  <a:cubicBezTo>
                    <a:pt x="689" y="287"/>
                    <a:pt x="686" y="289"/>
                    <a:pt x="684" y="286"/>
                  </a:cubicBezTo>
                  <a:cubicBezTo>
                    <a:pt x="683" y="282"/>
                    <a:pt x="688" y="284"/>
                    <a:pt x="686" y="280"/>
                  </a:cubicBezTo>
                  <a:cubicBezTo>
                    <a:pt x="686" y="278"/>
                    <a:pt x="685" y="279"/>
                    <a:pt x="685" y="280"/>
                  </a:cubicBezTo>
                  <a:cubicBezTo>
                    <a:pt x="684" y="280"/>
                    <a:pt x="684" y="278"/>
                    <a:pt x="683" y="277"/>
                  </a:cubicBezTo>
                  <a:cubicBezTo>
                    <a:pt x="682" y="277"/>
                    <a:pt x="681" y="276"/>
                    <a:pt x="680" y="275"/>
                  </a:cubicBezTo>
                  <a:cubicBezTo>
                    <a:pt x="680" y="276"/>
                    <a:pt x="679" y="276"/>
                    <a:pt x="677" y="276"/>
                  </a:cubicBezTo>
                  <a:cubicBezTo>
                    <a:pt x="676" y="276"/>
                    <a:pt x="676" y="277"/>
                    <a:pt x="677" y="277"/>
                  </a:cubicBezTo>
                  <a:cubicBezTo>
                    <a:pt x="677" y="281"/>
                    <a:pt x="674" y="275"/>
                    <a:pt x="675" y="280"/>
                  </a:cubicBezTo>
                  <a:cubicBezTo>
                    <a:pt x="671" y="277"/>
                    <a:pt x="672" y="282"/>
                    <a:pt x="668" y="280"/>
                  </a:cubicBezTo>
                  <a:cubicBezTo>
                    <a:pt x="671" y="277"/>
                    <a:pt x="668" y="275"/>
                    <a:pt x="671" y="273"/>
                  </a:cubicBezTo>
                  <a:cubicBezTo>
                    <a:pt x="673" y="271"/>
                    <a:pt x="665" y="272"/>
                    <a:pt x="665" y="274"/>
                  </a:cubicBezTo>
                  <a:cubicBezTo>
                    <a:pt x="665" y="277"/>
                    <a:pt x="664" y="273"/>
                    <a:pt x="664" y="273"/>
                  </a:cubicBezTo>
                  <a:cubicBezTo>
                    <a:pt x="662" y="273"/>
                    <a:pt x="663" y="276"/>
                    <a:pt x="660" y="276"/>
                  </a:cubicBezTo>
                  <a:cubicBezTo>
                    <a:pt x="660" y="276"/>
                    <a:pt x="657" y="278"/>
                    <a:pt x="657" y="279"/>
                  </a:cubicBezTo>
                  <a:cubicBezTo>
                    <a:pt x="656" y="279"/>
                    <a:pt x="656" y="280"/>
                    <a:pt x="656" y="281"/>
                  </a:cubicBezTo>
                  <a:cubicBezTo>
                    <a:pt x="651" y="280"/>
                    <a:pt x="652" y="280"/>
                    <a:pt x="648" y="281"/>
                  </a:cubicBezTo>
                  <a:cubicBezTo>
                    <a:pt x="649" y="281"/>
                    <a:pt x="648" y="284"/>
                    <a:pt x="649" y="284"/>
                  </a:cubicBezTo>
                  <a:cubicBezTo>
                    <a:pt x="650" y="285"/>
                    <a:pt x="651" y="284"/>
                    <a:pt x="652" y="284"/>
                  </a:cubicBezTo>
                  <a:cubicBezTo>
                    <a:pt x="653" y="285"/>
                    <a:pt x="652" y="286"/>
                    <a:pt x="652" y="287"/>
                  </a:cubicBezTo>
                  <a:cubicBezTo>
                    <a:pt x="653" y="287"/>
                    <a:pt x="655" y="286"/>
                    <a:pt x="656" y="287"/>
                  </a:cubicBezTo>
                  <a:cubicBezTo>
                    <a:pt x="656" y="287"/>
                    <a:pt x="655" y="289"/>
                    <a:pt x="656" y="289"/>
                  </a:cubicBezTo>
                  <a:cubicBezTo>
                    <a:pt x="657" y="290"/>
                    <a:pt x="658" y="289"/>
                    <a:pt x="659" y="290"/>
                  </a:cubicBezTo>
                  <a:cubicBezTo>
                    <a:pt x="661" y="290"/>
                    <a:pt x="660" y="288"/>
                    <a:pt x="662" y="288"/>
                  </a:cubicBezTo>
                  <a:cubicBezTo>
                    <a:pt x="666" y="288"/>
                    <a:pt x="670" y="288"/>
                    <a:pt x="670" y="293"/>
                  </a:cubicBezTo>
                  <a:cubicBezTo>
                    <a:pt x="668" y="294"/>
                    <a:pt x="666" y="294"/>
                    <a:pt x="664" y="293"/>
                  </a:cubicBezTo>
                  <a:cubicBezTo>
                    <a:pt x="663" y="294"/>
                    <a:pt x="662" y="296"/>
                    <a:pt x="663" y="299"/>
                  </a:cubicBezTo>
                  <a:cubicBezTo>
                    <a:pt x="661" y="298"/>
                    <a:pt x="660" y="300"/>
                    <a:pt x="662" y="300"/>
                  </a:cubicBezTo>
                  <a:cubicBezTo>
                    <a:pt x="661" y="301"/>
                    <a:pt x="659" y="301"/>
                    <a:pt x="657" y="301"/>
                  </a:cubicBezTo>
                  <a:cubicBezTo>
                    <a:pt x="659" y="305"/>
                    <a:pt x="663" y="307"/>
                    <a:pt x="663" y="313"/>
                  </a:cubicBezTo>
                  <a:cubicBezTo>
                    <a:pt x="666" y="309"/>
                    <a:pt x="664" y="312"/>
                    <a:pt x="666" y="314"/>
                  </a:cubicBezTo>
                  <a:cubicBezTo>
                    <a:pt x="666" y="318"/>
                    <a:pt x="667" y="324"/>
                    <a:pt x="665" y="327"/>
                  </a:cubicBezTo>
                  <a:cubicBezTo>
                    <a:pt x="667" y="330"/>
                    <a:pt x="668" y="333"/>
                    <a:pt x="668" y="339"/>
                  </a:cubicBezTo>
                  <a:cubicBezTo>
                    <a:pt x="664" y="336"/>
                    <a:pt x="666" y="344"/>
                    <a:pt x="664" y="342"/>
                  </a:cubicBezTo>
                  <a:cubicBezTo>
                    <a:pt x="662" y="341"/>
                    <a:pt x="664" y="342"/>
                    <a:pt x="663" y="343"/>
                  </a:cubicBezTo>
                  <a:cubicBezTo>
                    <a:pt x="662" y="344"/>
                    <a:pt x="659" y="344"/>
                    <a:pt x="660" y="348"/>
                  </a:cubicBezTo>
                  <a:cubicBezTo>
                    <a:pt x="657" y="347"/>
                    <a:pt x="660" y="352"/>
                    <a:pt x="656" y="350"/>
                  </a:cubicBezTo>
                  <a:cubicBezTo>
                    <a:pt x="659" y="353"/>
                    <a:pt x="651" y="355"/>
                    <a:pt x="652" y="356"/>
                  </a:cubicBezTo>
                  <a:cubicBezTo>
                    <a:pt x="654" y="358"/>
                    <a:pt x="652" y="357"/>
                    <a:pt x="650" y="359"/>
                  </a:cubicBezTo>
                  <a:cubicBezTo>
                    <a:pt x="649" y="360"/>
                    <a:pt x="650" y="361"/>
                    <a:pt x="649" y="362"/>
                  </a:cubicBezTo>
                  <a:cubicBezTo>
                    <a:pt x="648" y="363"/>
                    <a:pt x="647" y="362"/>
                    <a:pt x="646" y="362"/>
                  </a:cubicBezTo>
                  <a:cubicBezTo>
                    <a:pt x="646" y="363"/>
                    <a:pt x="647" y="364"/>
                    <a:pt x="646" y="365"/>
                  </a:cubicBezTo>
                  <a:cubicBezTo>
                    <a:pt x="645" y="366"/>
                    <a:pt x="642" y="364"/>
                    <a:pt x="643" y="367"/>
                  </a:cubicBezTo>
                  <a:cubicBezTo>
                    <a:pt x="635" y="368"/>
                    <a:pt x="636" y="368"/>
                    <a:pt x="629" y="367"/>
                  </a:cubicBezTo>
                  <a:cubicBezTo>
                    <a:pt x="627" y="367"/>
                    <a:pt x="628" y="369"/>
                    <a:pt x="628" y="370"/>
                  </a:cubicBezTo>
                  <a:cubicBezTo>
                    <a:pt x="625" y="368"/>
                    <a:pt x="621" y="373"/>
                    <a:pt x="620" y="373"/>
                  </a:cubicBezTo>
                  <a:cubicBezTo>
                    <a:pt x="618" y="371"/>
                    <a:pt x="620" y="374"/>
                    <a:pt x="616" y="374"/>
                  </a:cubicBezTo>
                  <a:cubicBezTo>
                    <a:pt x="614" y="374"/>
                    <a:pt x="617" y="376"/>
                    <a:pt x="615" y="376"/>
                  </a:cubicBezTo>
                  <a:cubicBezTo>
                    <a:pt x="612" y="379"/>
                    <a:pt x="611" y="374"/>
                    <a:pt x="607" y="374"/>
                  </a:cubicBezTo>
                  <a:cubicBezTo>
                    <a:pt x="604" y="373"/>
                    <a:pt x="603" y="375"/>
                    <a:pt x="600" y="375"/>
                  </a:cubicBezTo>
                  <a:cubicBezTo>
                    <a:pt x="599" y="376"/>
                    <a:pt x="598" y="378"/>
                    <a:pt x="598" y="380"/>
                  </a:cubicBezTo>
                  <a:cubicBezTo>
                    <a:pt x="594" y="379"/>
                    <a:pt x="594" y="382"/>
                    <a:pt x="592" y="382"/>
                  </a:cubicBezTo>
                  <a:cubicBezTo>
                    <a:pt x="591" y="385"/>
                    <a:pt x="594" y="384"/>
                    <a:pt x="595" y="387"/>
                  </a:cubicBezTo>
                  <a:cubicBezTo>
                    <a:pt x="595" y="388"/>
                    <a:pt x="595" y="389"/>
                    <a:pt x="596" y="389"/>
                  </a:cubicBezTo>
                  <a:cubicBezTo>
                    <a:pt x="597" y="389"/>
                    <a:pt x="596" y="391"/>
                    <a:pt x="597" y="392"/>
                  </a:cubicBezTo>
                  <a:cubicBezTo>
                    <a:pt x="598" y="393"/>
                    <a:pt x="599" y="392"/>
                    <a:pt x="600" y="393"/>
                  </a:cubicBezTo>
                  <a:cubicBezTo>
                    <a:pt x="601" y="393"/>
                    <a:pt x="600" y="395"/>
                    <a:pt x="600" y="395"/>
                  </a:cubicBezTo>
                  <a:cubicBezTo>
                    <a:pt x="601" y="396"/>
                    <a:pt x="602" y="395"/>
                    <a:pt x="603" y="395"/>
                  </a:cubicBezTo>
                  <a:cubicBezTo>
                    <a:pt x="604" y="396"/>
                    <a:pt x="604" y="399"/>
                    <a:pt x="605" y="401"/>
                  </a:cubicBezTo>
                  <a:cubicBezTo>
                    <a:pt x="606" y="402"/>
                    <a:pt x="609" y="405"/>
                    <a:pt x="609" y="405"/>
                  </a:cubicBezTo>
                  <a:cubicBezTo>
                    <a:pt x="609" y="406"/>
                    <a:pt x="609" y="408"/>
                    <a:pt x="609" y="409"/>
                  </a:cubicBezTo>
                  <a:cubicBezTo>
                    <a:pt x="609" y="411"/>
                    <a:pt x="610" y="412"/>
                    <a:pt x="610" y="414"/>
                  </a:cubicBezTo>
                  <a:cubicBezTo>
                    <a:pt x="610" y="416"/>
                    <a:pt x="609" y="416"/>
                    <a:pt x="609" y="418"/>
                  </a:cubicBezTo>
                  <a:cubicBezTo>
                    <a:pt x="608" y="420"/>
                    <a:pt x="609" y="422"/>
                    <a:pt x="606" y="420"/>
                  </a:cubicBezTo>
                  <a:cubicBezTo>
                    <a:pt x="608" y="424"/>
                    <a:pt x="603" y="422"/>
                    <a:pt x="604" y="426"/>
                  </a:cubicBezTo>
                  <a:cubicBezTo>
                    <a:pt x="599" y="424"/>
                    <a:pt x="600" y="428"/>
                    <a:pt x="597" y="428"/>
                  </a:cubicBezTo>
                  <a:cubicBezTo>
                    <a:pt x="595" y="428"/>
                    <a:pt x="596" y="430"/>
                    <a:pt x="596" y="430"/>
                  </a:cubicBezTo>
                  <a:cubicBezTo>
                    <a:pt x="596" y="431"/>
                    <a:pt x="592" y="431"/>
                    <a:pt x="593" y="432"/>
                  </a:cubicBezTo>
                  <a:cubicBezTo>
                    <a:pt x="594" y="433"/>
                    <a:pt x="594" y="432"/>
                    <a:pt x="593" y="433"/>
                  </a:cubicBezTo>
                  <a:cubicBezTo>
                    <a:pt x="592" y="434"/>
                    <a:pt x="592" y="435"/>
                    <a:pt x="590" y="435"/>
                  </a:cubicBezTo>
                  <a:cubicBezTo>
                    <a:pt x="591" y="429"/>
                    <a:pt x="588" y="434"/>
                    <a:pt x="587" y="432"/>
                  </a:cubicBezTo>
                  <a:cubicBezTo>
                    <a:pt x="587" y="431"/>
                    <a:pt x="587" y="428"/>
                    <a:pt x="585" y="427"/>
                  </a:cubicBezTo>
                  <a:cubicBezTo>
                    <a:pt x="585" y="427"/>
                    <a:pt x="583" y="427"/>
                    <a:pt x="583" y="427"/>
                  </a:cubicBezTo>
                  <a:cubicBezTo>
                    <a:pt x="582" y="427"/>
                    <a:pt x="583" y="425"/>
                    <a:pt x="583" y="425"/>
                  </a:cubicBezTo>
                  <a:cubicBezTo>
                    <a:pt x="582" y="424"/>
                    <a:pt x="579" y="424"/>
                    <a:pt x="578" y="423"/>
                  </a:cubicBezTo>
                  <a:cubicBezTo>
                    <a:pt x="578" y="423"/>
                    <a:pt x="578" y="421"/>
                    <a:pt x="578" y="421"/>
                  </a:cubicBezTo>
                  <a:cubicBezTo>
                    <a:pt x="577" y="421"/>
                    <a:pt x="575" y="421"/>
                    <a:pt x="575" y="421"/>
                  </a:cubicBezTo>
                  <a:cubicBezTo>
                    <a:pt x="573" y="421"/>
                    <a:pt x="574" y="418"/>
                    <a:pt x="573" y="418"/>
                  </a:cubicBezTo>
                  <a:cubicBezTo>
                    <a:pt x="573" y="417"/>
                    <a:pt x="572" y="418"/>
                    <a:pt x="572" y="419"/>
                  </a:cubicBezTo>
                  <a:cubicBezTo>
                    <a:pt x="570" y="416"/>
                    <a:pt x="571" y="416"/>
                    <a:pt x="569" y="414"/>
                  </a:cubicBezTo>
                  <a:cubicBezTo>
                    <a:pt x="565" y="413"/>
                    <a:pt x="566" y="418"/>
                    <a:pt x="565" y="420"/>
                  </a:cubicBezTo>
                  <a:cubicBezTo>
                    <a:pt x="565" y="420"/>
                    <a:pt x="563" y="421"/>
                    <a:pt x="563" y="421"/>
                  </a:cubicBezTo>
                  <a:cubicBezTo>
                    <a:pt x="562" y="423"/>
                    <a:pt x="564" y="427"/>
                    <a:pt x="562" y="428"/>
                  </a:cubicBezTo>
                  <a:cubicBezTo>
                    <a:pt x="562" y="429"/>
                    <a:pt x="563" y="430"/>
                    <a:pt x="563" y="432"/>
                  </a:cubicBezTo>
                  <a:cubicBezTo>
                    <a:pt x="563" y="433"/>
                    <a:pt x="565" y="435"/>
                    <a:pt x="565" y="433"/>
                  </a:cubicBezTo>
                  <a:cubicBezTo>
                    <a:pt x="568" y="436"/>
                    <a:pt x="567" y="437"/>
                    <a:pt x="566" y="441"/>
                  </a:cubicBezTo>
                  <a:cubicBezTo>
                    <a:pt x="567" y="442"/>
                    <a:pt x="567" y="442"/>
                    <a:pt x="567" y="443"/>
                  </a:cubicBezTo>
                  <a:cubicBezTo>
                    <a:pt x="568" y="444"/>
                    <a:pt x="569" y="445"/>
                    <a:pt x="570" y="446"/>
                  </a:cubicBezTo>
                  <a:cubicBezTo>
                    <a:pt x="572" y="447"/>
                    <a:pt x="573" y="448"/>
                    <a:pt x="576" y="449"/>
                  </a:cubicBezTo>
                  <a:cubicBezTo>
                    <a:pt x="576" y="450"/>
                    <a:pt x="576" y="450"/>
                    <a:pt x="577" y="450"/>
                  </a:cubicBezTo>
                  <a:cubicBezTo>
                    <a:pt x="578" y="451"/>
                    <a:pt x="578" y="452"/>
                    <a:pt x="578" y="453"/>
                  </a:cubicBezTo>
                  <a:cubicBezTo>
                    <a:pt x="578" y="454"/>
                    <a:pt x="580" y="453"/>
                    <a:pt x="580" y="454"/>
                  </a:cubicBezTo>
                  <a:cubicBezTo>
                    <a:pt x="581" y="455"/>
                    <a:pt x="580" y="457"/>
                    <a:pt x="580" y="459"/>
                  </a:cubicBezTo>
                  <a:cubicBezTo>
                    <a:pt x="581" y="459"/>
                    <a:pt x="583" y="461"/>
                    <a:pt x="583" y="461"/>
                  </a:cubicBezTo>
                  <a:cubicBezTo>
                    <a:pt x="583" y="462"/>
                    <a:pt x="580" y="465"/>
                    <a:pt x="584" y="466"/>
                  </a:cubicBezTo>
                  <a:cubicBezTo>
                    <a:pt x="583" y="468"/>
                    <a:pt x="581" y="467"/>
                    <a:pt x="579" y="467"/>
                  </a:cubicBezTo>
                  <a:cubicBezTo>
                    <a:pt x="578" y="467"/>
                    <a:pt x="574" y="467"/>
                    <a:pt x="573" y="466"/>
                  </a:cubicBezTo>
                  <a:cubicBezTo>
                    <a:pt x="574" y="466"/>
                    <a:pt x="575" y="461"/>
                    <a:pt x="572" y="465"/>
                  </a:cubicBezTo>
                  <a:cubicBezTo>
                    <a:pt x="570" y="463"/>
                    <a:pt x="571" y="460"/>
                    <a:pt x="570" y="459"/>
                  </a:cubicBezTo>
                  <a:cubicBezTo>
                    <a:pt x="569" y="457"/>
                    <a:pt x="568" y="457"/>
                    <a:pt x="566" y="455"/>
                  </a:cubicBezTo>
                  <a:cubicBezTo>
                    <a:pt x="566" y="454"/>
                    <a:pt x="566" y="452"/>
                    <a:pt x="567" y="452"/>
                  </a:cubicBezTo>
                  <a:cubicBezTo>
                    <a:pt x="565" y="449"/>
                    <a:pt x="565" y="446"/>
                    <a:pt x="562" y="445"/>
                  </a:cubicBezTo>
                  <a:cubicBezTo>
                    <a:pt x="562" y="443"/>
                    <a:pt x="560" y="442"/>
                    <a:pt x="562" y="441"/>
                  </a:cubicBezTo>
                  <a:cubicBezTo>
                    <a:pt x="561" y="440"/>
                    <a:pt x="559" y="439"/>
                    <a:pt x="558" y="439"/>
                  </a:cubicBezTo>
                  <a:cubicBezTo>
                    <a:pt x="558" y="437"/>
                    <a:pt x="558" y="435"/>
                    <a:pt x="557" y="435"/>
                  </a:cubicBezTo>
                  <a:cubicBezTo>
                    <a:pt x="556" y="433"/>
                    <a:pt x="558" y="432"/>
                    <a:pt x="558" y="430"/>
                  </a:cubicBezTo>
                  <a:cubicBezTo>
                    <a:pt x="558" y="428"/>
                    <a:pt x="557" y="427"/>
                    <a:pt x="556" y="427"/>
                  </a:cubicBezTo>
                  <a:cubicBezTo>
                    <a:pt x="556" y="426"/>
                    <a:pt x="557" y="425"/>
                    <a:pt x="556" y="425"/>
                  </a:cubicBezTo>
                  <a:cubicBezTo>
                    <a:pt x="556" y="423"/>
                    <a:pt x="559" y="424"/>
                    <a:pt x="560" y="423"/>
                  </a:cubicBezTo>
                  <a:cubicBezTo>
                    <a:pt x="560" y="422"/>
                    <a:pt x="559" y="422"/>
                    <a:pt x="559" y="421"/>
                  </a:cubicBezTo>
                  <a:cubicBezTo>
                    <a:pt x="559" y="420"/>
                    <a:pt x="561" y="420"/>
                    <a:pt x="560" y="419"/>
                  </a:cubicBezTo>
                  <a:cubicBezTo>
                    <a:pt x="560" y="417"/>
                    <a:pt x="558" y="415"/>
                    <a:pt x="558" y="413"/>
                  </a:cubicBezTo>
                  <a:cubicBezTo>
                    <a:pt x="558" y="410"/>
                    <a:pt x="559" y="407"/>
                    <a:pt x="558" y="406"/>
                  </a:cubicBezTo>
                  <a:cubicBezTo>
                    <a:pt x="558" y="404"/>
                    <a:pt x="556" y="404"/>
                    <a:pt x="556" y="403"/>
                  </a:cubicBezTo>
                  <a:cubicBezTo>
                    <a:pt x="555" y="402"/>
                    <a:pt x="555" y="401"/>
                    <a:pt x="555" y="400"/>
                  </a:cubicBezTo>
                  <a:cubicBezTo>
                    <a:pt x="553" y="398"/>
                    <a:pt x="552" y="396"/>
                    <a:pt x="551" y="395"/>
                  </a:cubicBezTo>
                  <a:cubicBezTo>
                    <a:pt x="547" y="394"/>
                    <a:pt x="549" y="399"/>
                    <a:pt x="546" y="396"/>
                  </a:cubicBezTo>
                  <a:cubicBezTo>
                    <a:pt x="545" y="396"/>
                    <a:pt x="546" y="399"/>
                    <a:pt x="545" y="400"/>
                  </a:cubicBezTo>
                  <a:cubicBezTo>
                    <a:pt x="545" y="400"/>
                    <a:pt x="543" y="399"/>
                    <a:pt x="543" y="400"/>
                  </a:cubicBezTo>
                  <a:cubicBezTo>
                    <a:pt x="542" y="401"/>
                    <a:pt x="543" y="402"/>
                    <a:pt x="542" y="402"/>
                  </a:cubicBezTo>
                  <a:cubicBezTo>
                    <a:pt x="539" y="402"/>
                    <a:pt x="539" y="402"/>
                    <a:pt x="538" y="399"/>
                  </a:cubicBezTo>
                  <a:cubicBezTo>
                    <a:pt x="538" y="398"/>
                    <a:pt x="537" y="398"/>
                    <a:pt x="537" y="397"/>
                  </a:cubicBezTo>
                  <a:cubicBezTo>
                    <a:pt x="536" y="396"/>
                    <a:pt x="538" y="396"/>
                    <a:pt x="538" y="395"/>
                  </a:cubicBezTo>
                  <a:cubicBezTo>
                    <a:pt x="538" y="394"/>
                    <a:pt x="535" y="389"/>
                    <a:pt x="538" y="387"/>
                  </a:cubicBezTo>
                  <a:cubicBezTo>
                    <a:pt x="537" y="386"/>
                    <a:pt x="535" y="385"/>
                    <a:pt x="536" y="380"/>
                  </a:cubicBezTo>
                  <a:cubicBezTo>
                    <a:pt x="535" y="380"/>
                    <a:pt x="535" y="381"/>
                    <a:pt x="535" y="382"/>
                  </a:cubicBezTo>
                  <a:cubicBezTo>
                    <a:pt x="532" y="381"/>
                    <a:pt x="534" y="377"/>
                    <a:pt x="532" y="375"/>
                  </a:cubicBezTo>
                  <a:cubicBezTo>
                    <a:pt x="531" y="374"/>
                    <a:pt x="531" y="374"/>
                    <a:pt x="530" y="373"/>
                  </a:cubicBezTo>
                  <a:cubicBezTo>
                    <a:pt x="529" y="372"/>
                    <a:pt x="529" y="371"/>
                    <a:pt x="529" y="370"/>
                  </a:cubicBezTo>
                  <a:cubicBezTo>
                    <a:pt x="528" y="369"/>
                    <a:pt x="524" y="370"/>
                    <a:pt x="525" y="367"/>
                  </a:cubicBezTo>
                  <a:cubicBezTo>
                    <a:pt x="521" y="366"/>
                    <a:pt x="520" y="369"/>
                    <a:pt x="518" y="370"/>
                  </a:cubicBezTo>
                  <a:cubicBezTo>
                    <a:pt x="516" y="370"/>
                    <a:pt x="515" y="370"/>
                    <a:pt x="514" y="372"/>
                  </a:cubicBezTo>
                  <a:cubicBezTo>
                    <a:pt x="512" y="372"/>
                    <a:pt x="509" y="372"/>
                    <a:pt x="506" y="372"/>
                  </a:cubicBezTo>
                  <a:cubicBezTo>
                    <a:pt x="506" y="372"/>
                    <a:pt x="504" y="373"/>
                    <a:pt x="504" y="374"/>
                  </a:cubicBezTo>
                  <a:cubicBezTo>
                    <a:pt x="503" y="375"/>
                    <a:pt x="503" y="374"/>
                    <a:pt x="503" y="375"/>
                  </a:cubicBezTo>
                  <a:cubicBezTo>
                    <a:pt x="503" y="376"/>
                    <a:pt x="500" y="377"/>
                    <a:pt x="499" y="377"/>
                  </a:cubicBezTo>
                  <a:cubicBezTo>
                    <a:pt x="497" y="380"/>
                    <a:pt x="494" y="384"/>
                    <a:pt x="490" y="386"/>
                  </a:cubicBezTo>
                  <a:cubicBezTo>
                    <a:pt x="487" y="388"/>
                    <a:pt x="486" y="392"/>
                    <a:pt x="482" y="393"/>
                  </a:cubicBezTo>
                  <a:cubicBezTo>
                    <a:pt x="483" y="395"/>
                    <a:pt x="483" y="395"/>
                    <a:pt x="479" y="395"/>
                  </a:cubicBezTo>
                  <a:cubicBezTo>
                    <a:pt x="479" y="397"/>
                    <a:pt x="479" y="397"/>
                    <a:pt x="480" y="397"/>
                  </a:cubicBezTo>
                  <a:cubicBezTo>
                    <a:pt x="480" y="399"/>
                    <a:pt x="478" y="399"/>
                    <a:pt x="478" y="397"/>
                  </a:cubicBezTo>
                  <a:cubicBezTo>
                    <a:pt x="476" y="398"/>
                    <a:pt x="477" y="401"/>
                    <a:pt x="473" y="400"/>
                  </a:cubicBezTo>
                  <a:cubicBezTo>
                    <a:pt x="472" y="401"/>
                    <a:pt x="472" y="403"/>
                    <a:pt x="470" y="402"/>
                  </a:cubicBezTo>
                  <a:cubicBezTo>
                    <a:pt x="469" y="404"/>
                    <a:pt x="471" y="404"/>
                    <a:pt x="471" y="406"/>
                  </a:cubicBezTo>
                  <a:cubicBezTo>
                    <a:pt x="471" y="408"/>
                    <a:pt x="469" y="411"/>
                    <a:pt x="469" y="415"/>
                  </a:cubicBezTo>
                  <a:cubicBezTo>
                    <a:pt x="468" y="420"/>
                    <a:pt x="468" y="426"/>
                    <a:pt x="467" y="428"/>
                  </a:cubicBezTo>
                  <a:cubicBezTo>
                    <a:pt x="467" y="428"/>
                    <a:pt x="465" y="428"/>
                    <a:pt x="465" y="428"/>
                  </a:cubicBezTo>
                  <a:cubicBezTo>
                    <a:pt x="464" y="429"/>
                    <a:pt x="465" y="432"/>
                    <a:pt x="464" y="433"/>
                  </a:cubicBezTo>
                  <a:cubicBezTo>
                    <a:pt x="463" y="434"/>
                    <a:pt x="461" y="433"/>
                    <a:pt x="459" y="434"/>
                  </a:cubicBezTo>
                  <a:cubicBezTo>
                    <a:pt x="458" y="435"/>
                    <a:pt x="458" y="437"/>
                    <a:pt x="456" y="436"/>
                  </a:cubicBezTo>
                  <a:cubicBezTo>
                    <a:pt x="453" y="433"/>
                    <a:pt x="451" y="429"/>
                    <a:pt x="450" y="425"/>
                  </a:cubicBezTo>
                  <a:cubicBezTo>
                    <a:pt x="449" y="424"/>
                    <a:pt x="448" y="423"/>
                    <a:pt x="447" y="422"/>
                  </a:cubicBezTo>
                  <a:cubicBezTo>
                    <a:pt x="447" y="422"/>
                    <a:pt x="446" y="421"/>
                    <a:pt x="445" y="421"/>
                  </a:cubicBezTo>
                  <a:cubicBezTo>
                    <a:pt x="444" y="417"/>
                    <a:pt x="447" y="417"/>
                    <a:pt x="447" y="415"/>
                  </a:cubicBezTo>
                  <a:cubicBezTo>
                    <a:pt x="447" y="413"/>
                    <a:pt x="445" y="412"/>
                    <a:pt x="444" y="410"/>
                  </a:cubicBezTo>
                  <a:cubicBezTo>
                    <a:pt x="443" y="409"/>
                    <a:pt x="442" y="407"/>
                    <a:pt x="440" y="407"/>
                  </a:cubicBezTo>
                  <a:cubicBezTo>
                    <a:pt x="440" y="405"/>
                    <a:pt x="439" y="402"/>
                    <a:pt x="438" y="400"/>
                  </a:cubicBezTo>
                  <a:cubicBezTo>
                    <a:pt x="437" y="398"/>
                    <a:pt x="436" y="389"/>
                    <a:pt x="436" y="383"/>
                  </a:cubicBezTo>
                  <a:cubicBezTo>
                    <a:pt x="435" y="380"/>
                    <a:pt x="434" y="374"/>
                    <a:pt x="433" y="369"/>
                  </a:cubicBezTo>
                  <a:cubicBezTo>
                    <a:pt x="432" y="370"/>
                    <a:pt x="428" y="374"/>
                    <a:pt x="431" y="375"/>
                  </a:cubicBezTo>
                  <a:cubicBezTo>
                    <a:pt x="431" y="378"/>
                    <a:pt x="426" y="375"/>
                    <a:pt x="425" y="375"/>
                  </a:cubicBezTo>
                  <a:cubicBezTo>
                    <a:pt x="424" y="375"/>
                    <a:pt x="423" y="375"/>
                    <a:pt x="423" y="375"/>
                  </a:cubicBezTo>
                  <a:cubicBezTo>
                    <a:pt x="421" y="374"/>
                    <a:pt x="420" y="370"/>
                    <a:pt x="418" y="372"/>
                  </a:cubicBezTo>
                  <a:cubicBezTo>
                    <a:pt x="418" y="370"/>
                    <a:pt x="419" y="369"/>
                    <a:pt x="420" y="369"/>
                  </a:cubicBezTo>
                  <a:cubicBezTo>
                    <a:pt x="419" y="368"/>
                    <a:pt x="420" y="367"/>
                    <a:pt x="420" y="366"/>
                  </a:cubicBezTo>
                  <a:cubicBezTo>
                    <a:pt x="420" y="364"/>
                    <a:pt x="417" y="365"/>
                    <a:pt x="416" y="365"/>
                  </a:cubicBezTo>
                  <a:cubicBezTo>
                    <a:pt x="414" y="364"/>
                    <a:pt x="413" y="359"/>
                    <a:pt x="412" y="362"/>
                  </a:cubicBezTo>
                  <a:cubicBezTo>
                    <a:pt x="409" y="362"/>
                    <a:pt x="411" y="358"/>
                    <a:pt x="411" y="359"/>
                  </a:cubicBezTo>
                  <a:cubicBezTo>
                    <a:pt x="410" y="357"/>
                    <a:pt x="408" y="357"/>
                    <a:pt x="409" y="355"/>
                  </a:cubicBezTo>
                  <a:cubicBezTo>
                    <a:pt x="408" y="355"/>
                    <a:pt x="405" y="356"/>
                    <a:pt x="404" y="355"/>
                  </a:cubicBezTo>
                  <a:cubicBezTo>
                    <a:pt x="404" y="355"/>
                    <a:pt x="404" y="353"/>
                    <a:pt x="404" y="353"/>
                  </a:cubicBezTo>
                  <a:cubicBezTo>
                    <a:pt x="401" y="352"/>
                    <a:pt x="399" y="354"/>
                    <a:pt x="397" y="354"/>
                  </a:cubicBezTo>
                  <a:cubicBezTo>
                    <a:pt x="396" y="354"/>
                    <a:pt x="395" y="354"/>
                    <a:pt x="394" y="354"/>
                  </a:cubicBezTo>
                  <a:cubicBezTo>
                    <a:pt x="393" y="354"/>
                    <a:pt x="392" y="352"/>
                    <a:pt x="392" y="355"/>
                  </a:cubicBezTo>
                  <a:cubicBezTo>
                    <a:pt x="381" y="356"/>
                    <a:pt x="372" y="354"/>
                    <a:pt x="364" y="353"/>
                  </a:cubicBezTo>
                  <a:cubicBezTo>
                    <a:pt x="364" y="350"/>
                    <a:pt x="362" y="351"/>
                    <a:pt x="361" y="349"/>
                  </a:cubicBezTo>
                  <a:cubicBezTo>
                    <a:pt x="361" y="347"/>
                    <a:pt x="356" y="351"/>
                    <a:pt x="359" y="347"/>
                  </a:cubicBezTo>
                  <a:cubicBezTo>
                    <a:pt x="358" y="347"/>
                    <a:pt x="357" y="347"/>
                    <a:pt x="357" y="346"/>
                  </a:cubicBezTo>
                  <a:cubicBezTo>
                    <a:pt x="354" y="347"/>
                    <a:pt x="345" y="345"/>
                    <a:pt x="341" y="345"/>
                  </a:cubicBezTo>
                  <a:cubicBezTo>
                    <a:pt x="340" y="344"/>
                    <a:pt x="339" y="344"/>
                    <a:pt x="339" y="342"/>
                  </a:cubicBezTo>
                  <a:cubicBezTo>
                    <a:pt x="334" y="343"/>
                    <a:pt x="335" y="338"/>
                    <a:pt x="331" y="339"/>
                  </a:cubicBezTo>
                  <a:cubicBezTo>
                    <a:pt x="330" y="334"/>
                    <a:pt x="328" y="332"/>
                    <a:pt x="326" y="328"/>
                  </a:cubicBezTo>
                  <a:cubicBezTo>
                    <a:pt x="316" y="326"/>
                    <a:pt x="316" y="332"/>
                    <a:pt x="317" y="337"/>
                  </a:cubicBezTo>
                  <a:cubicBezTo>
                    <a:pt x="317" y="339"/>
                    <a:pt x="321" y="341"/>
                    <a:pt x="325" y="346"/>
                  </a:cubicBezTo>
                  <a:cubicBezTo>
                    <a:pt x="326" y="347"/>
                    <a:pt x="328" y="353"/>
                    <a:pt x="331" y="352"/>
                  </a:cubicBezTo>
                  <a:cubicBezTo>
                    <a:pt x="330" y="354"/>
                    <a:pt x="333" y="354"/>
                    <a:pt x="332" y="357"/>
                  </a:cubicBezTo>
                  <a:cubicBezTo>
                    <a:pt x="335" y="358"/>
                    <a:pt x="341" y="356"/>
                    <a:pt x="338" y="360"/>
                  </a:cubicBezTo>
                  <a:cubicBezTo>
                    <a:pt x="340" y="361"/>
                    <a:pt x="339" y="358"/>
                    <a:pt x="340" y="357"/>
                  </a:cubicBezTo>
                  <a:cubicBezTo>
                    <a:pt x="341" y="357"/>
                    <a:pt x="345" y="357"/>
                    <a:pt x="345" y="355"/>
                  </a:cubicBezTo>
                  <a:cubicBezTo>
                    <a:pt x="345" y="354"/>
                    <a:pt x="346" y="354"/>
                    <a:pt x="347" y="354"/>
                  </a:cubicBezTo>
                  <a:cubicBezTo>
                    <a:pt x="349" y="354"/>
                    <a:pt x="348" y="352"/>
                    <a:pt x="348" y="352"/>
                  </a:cubicBezTo>
                  <a:cubicBezTo>
                    <a:pt x="350" y="351"/>
                    <a:pt x="353" y="351"/>
                    <a:pt x="356" y="350"/>
                  </a:cubicBezTo>
                  <a:cubicBezTo>
                    <a:pt x="356" y="351"/>
                    <a:pt x="354" y="352"/>
                    <a:pt x="354" y="353"/>
                  </a:cubicBezTo>
                  <a:cubicBezTo>
                    <a:pt x="355" y="353"/>
                    <a:pt x="357" y="352"/>
                    <a:pt x="357" y="353"/>
                  </a:cubicBezTo>
                  <a:cubicBezTo>
                    <a:pt x="358" y="355"/>
                    <a:pt x="357" y="356"/>
                    <a:pt x="358" y="357"/>
                  </a:cubicBezTo>
                  <a:cubicBezTo>
                    <a:pt x="357" y="360"/>
                    <a:pt x="361" y="359"/>
                    <a:pt x="361" y="361"/>
                  </a:cubicBezTo>
                  <a:cubicBezTo>
                    <a:pt x="362" y="364"/>
                    <a:pt x="364" y="362"/>
                    <a:pt x="366" y="363"/>
                  </a:cubicBezTo>
                  <a:cubicBezTo>
                    <a:pt x="368" y="365"/>
                    <a:pt x="367" y="366"/>
                    <a:pt x="370" y="367"/>
                  </a:cubicBezTo>
                  <a:cubicBezTo>
                    <a:pt x="367" y="370"/>
                    <a:pt x="370" y="373"/>
                    <a:pt x="370" y="376"/>
                  </a:cubicBezTo>
                  <a:cubicBezTo>
                    <a:pt x="368" y="376"/>
                    <a:pt x="367" y="376"/>
                    <a:pt x="366" y="376"/>
                  </a:cubicBezTo>
                  <a:cubicBezTo>
                    <a:pt x="367" y="381"/>
                    <a:pt x="363" y="380"/>
                    <a:pt x="364" y="383"/>
                  </a:cubicBezTo>
                  <a:cubicBezTo>
                    <a:pt x="361" y="383"/>
                    <a:pt x="360" y="384"/>
                    <a:pt x="360" y="386"/>
                  </a:cubicBezTo>
                  <a:cubicBezTo>
                    <a:pt x="359" y="386"/>
                    <a:pt x="357" y="386"/>
                    <a:pt x="356" y="386"/>
                  </a:cubicBezTo>
                  <a:cubicBezTo>
                    <a:pt x="354" y="386"/>
                    <a:pt x="355" y="388"/>
                    <a:pt x="354" y="389"/>
                  </a:cubicBezTo>
                  <a:cubicBezTo>
                    <a:pt x="354" y="390"/>
                    <a:pt x="352" y="389"/>
                    <a:pt x="352" y="389"/>
                  </a:cubicBezTo>
                  <a:cubicBezTo>
                    <a:pt x="351" y="390"/>
                    <a:pt x="352" y="392"/>
                    <a:pt x="352" y="393"/>
                  </a:cubicBezTo>
                  <a:cubicBezTo>
                    <a:pt x="350" y="392"/>
                    <a:pt x="348" y="393"/>
                    <a:pt x="348" y="395"/>
                  </a:cubicBezTo>
                  <a:cubicBezTo>
                    <a:pt x="346" y="395"/>
                    <a:pt x="345" y="396"/>
                    <a:pt x="344" y="396"/>
                  </a:cubicBezTo>
                  <a:cubicBezTo>
                    <a:pt x="342" y="397"/>
                    <a:pt x="342" y="398"/>
                    <a:pt x="339" y="399"/>
                  </a:cubicBezTo>
                  <a:cubicBezTo>
                    <a:pt x="338" y="399"/>
                    <a:pt x="332" y="401"/>
                    <a:pt x="332" y="405"/>
                  </a:cubicBezTo>
                  <a:cubicBezTo>
                    <a:pt x="331" y="405"/>
                    <a:pt x="329" y="404"/>
                    <a:pt x="327" y="405"/>
                  </a:cubicBezTo>
                  <a:cubicBezTo>
                    <a:pt x="326" y="405"/>
                    <a:pt x="327" y="406"/>
                    <a:pt x="326" y="407"/>
                  </a:cubicBezTo>
                  <a:cubicBezTo>
                    <a:pt x="326" y="407"/>
                    <a:pt x="324" y="407"/>
                    <a:pt x="324" y="407"/>
                  </a:cubicBezTo>
                  <a:cubicBezTo>
                    <a:pt x="324" y="407"/>
                    <a:pt x="320" y="408"/>
                    <a:pt x="320" y="408"/>
                  </a:cubicBezTo>
                  <a:cubicBezTo>
                    <a:pt x="318" y="410"/>
                    <a:pt x="309" y="409"/>
                    <a:pt x="305" y="412"/>
                  </a:cubicBezTo>
                  <a:cubicBezTo>
                    <a:pt x="301" y="412"/>
                    <a:pt x="308" y="414"/>
                    <a:pt x="303" y="414"/>
                  </a:cubicBezTo>
                  <a:cubicBezTo>
                    <a:pt x="302" y="414"/>
                    <a:pt x="301" y="414"/>
                    <a:pt x="300" y="414"/>
                  </a:cubicBezTo>
                  <a:cubicBezTo>
                    <a:pt x="299" y="414"/>
                    <a:pt x="299" y="417"/>
                    <a:pt x="297" y="416"/>
                  </a:cubicBezTo>
                  <a:cubicBezTo>
                    <a:pt x="298" y="414"/>
                    <a:pt x="295" y="415"/>
                    <a:pt x="294" y="414"/>
                  </a:cubicBezTo>
                  <a:cubicBezTo>
                    <a:pt x="293" y="413"/>
                    <a:pt x="295" y="409"/>
                    <a:pt x="292" y="409"/>
                  </a:cubicBezTo>
                  <a:cubicBezTo>
                    <a:pt x="292" y="407"/>
                    <a:pt x="293" y="407"/>
                    <a:pt x="293" y="406"/>
                  </a:cubicBezTo>
                  <a:cubicBezTo>
                    <a:pt x="292" y="405"/>
                    <a:pt x="290" y="404"/>
                    <a:pt x="292" y="403"/>
                  </a:cubicBezTo>
                  <a:cubicBezTo>
                    <a:pt x="291" y="402"/>
                    <a:pt x="290" y="401"/>
                    <a:pt x="288" y="401"/>
                  </a:cubicBezTo>
                  <a:cubicBezTo>
                    <a:pt x="290" y="398"/>
                    <a:pt x="286" y="394"/>
                    <a:pt x="288" y="394"/>
                  </a:cubicBezTo>
                  <a:cubicBezTo>
                    <a:pt x="289" y="393"/>
                    <a:pt x="287" y="393"/>
                    <a:pt x="286" y="393"/>
                  </a:cubicBezTo>
                  <a:cubicBezTo>
                    <a:pt x="285" y="392"/>
                    <a:pt x="286" y="389"/>
                    <a:pt x="286" y="389"/>
                  </a:cubicBezTo>
                  <a:cubicBezTo>
                    <a:pt x="286" y="389"/>
                    <a:pt x="284" y="387"/>
                    <a:pt x="284" y="387"/>
                  </a:cubicBezTo>
                  <a:cubicBezTo>
                    <a:pt x="283" y="386"/>
                    <a:pt x="284" y="386"/>
                    <a:pt x="283" y="386"/>
                  </a:cubicBezTo>
                  <a:cubicBezTo>
                    <a:pt x="282" y="386"/>
                    <a:pt x="281" y="382"/>
                    <a:pt x="280" y="382"/>
                  </a:cubicBezTo>
                  <a:cubicBezTo>
                    <a:pt x="280" y="382"/>
                    <a:pt x="280" y="383"/>
                    <a:pt x="280" y="383"/>
                  </a:cubicBezTo>
                  <a:cubicBezTo>
                    <a:pt x="278" y="381"/>
                    <a:pt x="278" y="378"/>
                    <a:pt x="274" y="377"/>
                  </a:cubicBezTo>
                  <a:cubicBezTo>
                    <a:pt x="277" y="373"/>
                    <a:pt x="271" y="372"/>
                    <a:pt x="272" y="366"/>
                  </a:cubicBezTo>
                  <a:cubicBezTo>
                    <a:pt x="272" y="364"/>
                    <a:pt x="270" y="365"/>
                    <a:pt x="270" y="363"/>
                  </a:cubicBezTo>
                  <a:cubicBezTo>
                    <a:pt x="269" y="361"/>
                    <a:pt x="266" y="363"/>
                    <a:pt x="265" y="361"/>
                  </a:cubicBezTo>
                  <a:cubicBezTo>
                    <a:pt x="266" y="360"/>
                    <a:pt x="266" y="359"/>
                    <a:pt x="264" y="359"/>
                  </a:cubicBezTo>
                  <a:cubicBezTo>
                    <a:pt x="265" y="357"/>
                    <a:pt x="265" y="356"/>
                    <a:pt x="264" y="353"/>
                  </a:cubicBezTo>
                  <a:cubicBezTo>
                    <a:pt x="264" y="352"/>
                    <a:pt x="264" y="351"/>
                    <a:pt x="264" y="350"/>
                  </a:cubicBezTo>
                  <a:cubicBezTo>
                    <a:pt x="264" y="350"/>
                    <a:pt x="263" y="350"/>
                    <a:pt x="263" y="350"/>
                  </a:cubicBezTo>
                  <a:cubicBezTo>
                    <a:pt x="262" y="347"/>
                    <a:pt x="265" y="348"/>
                    <a:pt x="263" y="346"/>
                  </a:cubicBezTo>
                  <a:cubicBezTo>
                    <a:pt x="261" y="344"/>
                    <a:pt x="261" y="352"/>
                    <a:pt x="260" y="346"/>
                  </a:cubicBezTo>
                  <a:cubicBezTo>
                    <a:pt x="260" y="341"/>
                    <a:pt x="256" y="338"/>
                    <a:pt x="252" y="334"/>
                  </a:cubicBezTo>
                  <a:cubicBezTo>
                    <a:pt x="249" y="336"/>
                    <a:pt x="251" y="337"/>
                    <a:pt x="250" y="341"/>
                  </a:cubicBezTo>
                  <a:cubicBezTo>
                    <a:pt x="247" y="342"/>
                    <a:pt x="248" y="339"/>
                    <a:pt x="246" y="339"/>
                  </a:cubicBezTo>
                  <a:cubicBezTo>
                    <a:pt x="244" y="339"/>
                    <a:pt x="244" y="338"/>
                    <a:pt x="243" y="337"/>
                  </a:cubicBezTo>
                  <a:cubicBezTo>
                    <a:pt x="245" y="339"/>
                    <a:pt x="243" y="345"/>
                    <a:pt x="247" y="345"/>
                  </a:cubicBezTo>
                  <a:cubicBezTo>
                    <a:pt x="246" y="347"/>
                    <a:pt x="248" y="351"/>
                    <a:pt x="250" y="355"/>
                  </a:cubicBezTo>
                  <a:cubicBezTo>
                    <a:pt x="250" y="356"/>
                    <a:pt x="249" y="357"/>
                    <a:pt x="250" y="357"/>
                  </a:cubicBezTo>
                  <a:cubicBezTo>
                    <a:pt x="251" y="359"/>
                    <a:pt x="252" y="364"/>
                    <a:pt x="253" y="367"/>
                  </a:cubicBezTo>
                  <a:cubicBezTo>
                    <a:pt x="255" y="367"/>
                    <a:pt x="256" y="367"/>
                    <a:pt x="258" y="367"/>
                  </a:cubicBezTo>
                  <a:cubicBezTo>
                    <a:pt x="257" y="368"/>
                    <a:pt x="257" y="369"/>
                    <a:pt x="257" y="370"/>
                  </a:cubicBezTo>
                  <a:cubicBezTo>
                    <a:pt x="258" y="371"/>
                    <a:pt x="259" y="370"/>
                    <a:pt x="259" y="369"/>
                  </a:cubicBezTo>
                  <a:cubicBezTo>
                    <a:pt x="261" y="371"/>
                    <a:pt x="260" y="373"/>
                    <a:pt x="261" y="375"/>
                  </a:cubicBezTo>
                  <a:cubicBezTo>
                    <a:pt x="262" y="376"/>
                    <a:pt x="263" y="376"/>
                    <a:pt x="264" y="376"/>
                  </a:cubicBezTo>
                  <a:cubicBezTo>
                    <a:pt x="264" y="377"/>
                    <a:pt x="263" y="378"/>
                    <a:pt x="264" y="379"/>
                  </a:cubicBezTo>
                  <a:cubicBezTo>
                    <a:pt x="264" y="379"/>
                    <a:pt x="265" y="379"/>
                    <a:pt x="265" y="379"/>
                  </a:cubicBezTo>
                  <a:cubicBezTo>
                    <a:pt x="265" y="380"/>
                    <a:pt x="264" y="381"/>
                    <a:pt x="264" y="381"/>
                  </a:cubicBezTo>
                  <a:cubicBezTo>
                    <a:pt x="264" y="382"/>
                    <a:pt x="265" y="382"/>
                    <a:pt x="266" y="383"/>
                  </a:cubicBezTo>
                  <a:cubicBezTo>
                    <a:pt x="266" y="384"/>
                    <a:pt x="266" y="385"/>
                    <a:pt x="266" y="386"/>
                  </a:cubicBezTo>
                  <a:cubicBezTo>
                    <a:pt x="266" y="386"/>
                    <a:pt x="267" y="386"/>
                    <a:pt x="267" y="386"/>
                  </a:cubicBezTo>
                  <a:cubicBezTo>
                    <a:pt x="268" y="387"/>
                    <a:pt x="266" y="391"/>
                    <a:pt x="270" y="390"/>
                  </a:cubicBezTo>
                  <a:cubicBezTo>
                    <a:pt x="270" y="393"/>
                    <a:pt x="269" y="395"/>
                    <a:pt x="271" y="397"/>
                  </a:cubicBezTo>
                  <a:cubicBezTo>
                    <a:pt x="271" y="398"/>
                    <a:pt x="273" y="399"/>
                    <a:pt x="273" y="400"/>
                  </a:cubicBezTo>
                  <a:cubicBezTo>
                    <a:pt x="274" y="401"/>
                    <a:pt x="274" y="402"/>
                    <a:pt x="274" y="403"/>
                  </a:cubicBezTo>
                  <a:cubicBezTo>
                    <a:pt x="275" y="404"/>
                    <a:pt x="276" y="404"/>
                    <a:pt x="277" y="405"/>
                  </a:cubicBezTo>
                  <a:cubicBezTo>
                    <a:pt x="278" y="406"/>
                    <a:pt x="276" y="408"/>
                    <a:pt x="278" y="408"/>
                  </a:cubicBezTo>
                  <a:cubicBezTo>
                    <a:pt x="279" y="408"/>
                    <a:pt x="279" y="411"/>
                    <a:pt x="279" y="413"/>
                  </a:cubicBezTo>
                  <a:cubicBezTo>
                    <a:pt x="283" y="410"/>
                    <a:pt x="283" y="415"/>
                    <a:pt x="288" y="414"/>
                  </a:cubicBezTo>
                  <a:cubicBezTo>
                    <a:pt x="289" y="417"/>
                    <a:pt x="291" y="419"/>
                    <a:pt x="291" y="422"/>
                  </a:cubicBezTo>
                  <a:cubicBezTo>
                    <a:pt x="295" y="429"/>
                    <a:pt x="309" y="427"/>
                    <a:pt x="318" y="426"/>
                  </a:cubicBezTo>
                  <a:cubicBezTo>
                    <a:pt x="319" y="426"/>
                    <a:pt x="318" y="424"/>
                    <a:pt x="319" y="423"/>
                  </a:cubicBezTo>
                  <a:cubicBezTo>
                    <a:pt x="322" y="422"/>
                    <a:pt x="327" y="426"/>
                    <a:pt x="326" y="421"/>
                  </a:cubicBezTo>
                  <a:cubicBezTo>
                    <a:pt x="329" y="422"/>
                    <a:pt x="328" y="424"/>
                    <a:pt x="327" y="427"/>
                  </a:cubicBezTo>
                  <a:cubicBezTo>
                    <a:pt x="327" y="427"/>
                    <a:pt x="326" y="428"/>
                    <a:pt x="326" y="428"/>
                  </a:cubicBezTo>
                  <a:cubicBezTo>
                    <a:pt x="326" y="430"/>
                    <a:pt x="327" y="433"/>
                    <a:pt x="326" y="435"/>
                  </a:cubicBezTo>
                  <a:cubicBezTo>
                    <a:pt x="326" y="435"/>
                    <a:pt x="324" y="435"/>
                    <a:pt x="324" y="435"/>
                  </a:cubicBezTo>
                  <a:cubicBezTo>
                    <a:pt x="324" y="436"/>
                    <a:pt x="324" y="441"/>
                    <a:pt x="323" y="442"/>
                  </a:cubicBezTo>
                  <a:cubicBezTo>
                    <a:pt x="322" y="443"/>
                    <a:pt x="319" y="444"/>
                    <a:pt x="320" y="448"/>
                  </a:cubicBezTo>
                  <a:cubicBezTo>
                    <a:pt x="317" y="448"/>
                    <a:pt x="319" y="454"/>
                    <a:pt x="314" y="454"/>
                  </a:cubicBezTo>
                  <a:cubicBezTo>
                    <a:pt x="315" y="458"/>
                    <a:pt x="313" y="458"/>
                    <a:pt x="313" y="461"/>
                  </a:cubicBezTo>
                  <a:cubicBezTo>
                    <a:pt x="309" y="460"/>
                    <a:pt x="311" y="465"/>
                    <a:pt x="307" y="465"/>
                  </a:cubicBezTo>
                  <a:cubicBezTo>
                    <a:pt x="307" y="466"/>
                    <a:pt x="307" y="467"/>
                    <a:pt x="307" y="468"/>
                  </a:cubicBezTo>
                  <a:cubicBezTo>
                    <a:pt x="306" y="468"/>
                    <a:pt x="306" y="467"/>
                    <a:pt x="305" y="467"/>
                  </a:cubicBezTo>
                  <a:cubicBezTo>
                    <a:pt x="302" y="468"/>
                    <a:pt x="304" y="470"/>
                    <a:pt x="300" y="470"/>
                  </a:cubicBezTo>
                  <a:cubicBezTo>
                    <a:pt x="300" y="470"/>
                    <a:pt x="297" y="472"/>
                    <a:pt x="297" y="472"/>
                  </a:cubicBezTo>
                  <a:cubicBezTo>
                    <a:pt x="297" y="472"/>
                    <a:pt x="297" y="473"/>
                    <a:pt x="297" y="473"/>
                  </a:cubicBezTo>
                  <a:cubicBezTo>
                    <a:pt x="295" y="474"/>
                    <a:pt x="293" y="474"/>
                    <a:pt x="292" y="475"/>
                  </a:cubicBezTo>
                  <a:cubicBezTo>
                    <a:pt x="289" y="477"/>
                    <a:pt x="288" y="481"/>
                    <a:pt x="284" y="481"/>
                  </a:cubicBezTo>
                  <a:cubicBezTo>
                    <a:pt x="285" y="484"/>
                    <a:pt x="282" y="484"/>
                    <a:pt x="283" y="487"/>
                  </a:cubicBezTo>
                  <a:cubicBezTo>
                    <a:pt x="281" y="488"/>
                    <a:pt x="281" y="487"/>
                    <a:pt x="279" y="487"/>
                  </a:cubicBezTo>
                  <a:cubicBezTo>
                    <a:pt x="280" y="488"/>
                    <a:pt x="277" y="490"/>
                    <a:pt x="278" y="491"/>
                  </a:cubicBezTo>
                  <a:cubicBezTo>
                    <a:pt x="280" y="493"/>
                    <a:pt x="277" y="491"/>
                    <a:pt x="277" y="494"/>
                  </a:cubicBezTo>
                  <a:cubicBezTo>
                    <a:pt x="277" y="496"/>
                    <a:pt x="275" y="494"/>
                    <a:pt x="274" y="495"/>
                  </a:cubicBezTo>
                  <a:cubicBezTo>
                    <a:pt x="274" y="496"/>
                    <a:pt x="274" y="497"/>
                    <a:pt x="274" y="498"/>
                  </a:cubicBezTo>
                  <a:cubicBezTo>
                    <a:pt x="274" y="499"/>
                    <a:pt x="272" y="508"/>
                    <a:pt x="272" y="511"/>
                  </a:cubicBezTo>
                  <a:cubicBezTo>
                    <a:pt x="272" y="513"/>
                    <a:pt x="273" y="513"/>
                    <a:pt x="274" y="515"/>
                  </a:cubicBezTo>
                  <a:cubicBezTo>
                    <a:pt x="275" y="519"/>
                    <a:pt x="274" y="520"/>
                    <a:pt x="274" y="522"/>
                  </a:cubicBezTo>
                  <a:cubicBezTo>
                    <a:pt x="274" y="523"/>
                    <a:pt x="275" y="527"/>
                    <a:pt x="277" y="527"/>
                  </a:cubicBezTo>
                  <a:cubicBezTo>
                    <a:pt x="280" y="527"/>
                    <a:pt x="273" y="532"/>
                    <a:pt x="279" y="533"/>
                  </a:cubicBezTo>
                  <a:cubicBezTo>
                    <a:pt x="278" y="539"/>
                    <a:pt x="280" y="543"/>
                    <a:pt x="279" y="548"/>
                  </a:cubicBezTo>
                  <a:cubicBezTo>
                    <a:pt x="278" y="551"/>
                    <a:pt x="275" y="554"/>
                    <a:pt x="275" y="558"/>
                  </a:cubicBezTo>
                  <a:cubicBezTo>
                    <a:pt x="273" y="558"/>
                    <a:pt x="269" y="561"/>
                    <a:pt x="267" y="562"/>
                  </a:cubicBezTo>
                  <a:cubicBezTo>
                    <a:pt x="267" y="563"/>
                    <a:pt x="266" y="563"/>
                    <a:pt x="267" y="564"/>
                  </a:cubicBezTo>
                  <a:cubicBezTo>
                    <a:pt x="267" y="565"/>
                    <a:pt x="265" y="564"/>
                    <a:pt x="264" y="565"/>
                  </a:cubicBezTo>
                  <a:cubicBezTo>
                    <a:pt x="263" y="565"/>
                    <a:pt x="263" y="567"/>
                    <a:pt x="263" y="567"/>
                  </a:cubicBezTo>
                  <a:cubicBezTo>
                    <a:pt x="262" y="567"/>
                    <a:pt x="260" y="565"/>
                    <a:pt x="260" y="567"/>
                  </a:cubicBezTo>
                  <a:cubicBezTo>
                    <a:pt x="260" y="568"/>
                    <a:pt x="259" y="568"/>
                    <a:pt x="258" y="568"/>
                  </a:cubicBezTo>
                  <a:cubicBezTo>
                    <a:pt x="256" y="569"/>
                    <a:pt x="256" y="572"/>
                    <a:pt x="253" y="572"/>
                  </a:cubicBezTo>
                  <a:cubicBezTo>
                    <a:pt x="252" y="578"/>
                    <a:pt x="253" y="588"/>
                    <a:pt x="254" y="598"/>
                  </a:cubicBezTo>
                  <a:cubicBezTo>
                    <a:pt x="253" y="598"/>
                    <a:pt x="252" y="599"/>
                    <a:pt x="252" y="598"/>
                  </a:cubicBezTo>
                  <a:cubicBezTo>
                    <a:pt x="251" y="597"/>
                    <a:pt x="251" y="600"/>
                    <a:pt x="251" y="600"/>
                  </a:cubicBezTo>
                  <a:cubicBezTo>
                    <a:pt x="249" y="601"/>
                    <a:pt x="247" y="599"/>
                    <a:pt x="247" y="601"/>
                  </a:cubicBezTo>
                  <a:cubicBezTo>
                    <a:pt x="247" y="603"/>
                    <a:pt x="243" y="603"/>
                    <a:pt x="241" y="605"/>
                  </a:cubicBezTo>
                  <a:cubicBezTo>
                    <a:pt x="241" y="607"/>
                    <a:pt x="241" y="609"/>
                    <a:pt x="241" y="612"/>
                  </a:cubicBezTo>
                  <a:cubicBezTo>
                    <a:pt x="239" y="612"/>
                    <a:pt x="240" y="616"/>
                    <a:pt x="239" y="618"/>
                  </a:cubicBezTo>
                  <a:cubicBezTo>
                    <a:pt x="239" y="618"/>
                    <a:pt x="237" y="618"/>
                    <a:pt x="237" y="619"/>
                  </a:cubicBezTo>
                  <a:cubicBezTo>
                    <a:pt x="236" y="621"/>
                    <a:pt x="236" y="623"/>
                    <a:pt x="234" y="625"/>
                  </a:cubicBezTo>
                  <a:cubicBezTo>
                    <a:pt x="234" y="625"/>
                    <a:pt x="235" y="627"/>
                    <a:pt x="234" y="627"/>
                  </a:cubicBezTo>
                  <a:cubicBezTo>
                    <a:pt x="234" y="627"/>
                    <a:pt x="232" y="627"/>
                    <a:pt x="232" y="627"/>
                  </a:cubicBezTo>
                  <a:cubicBezTo>
                    <a:pt x="231" y="628"/>
                    <a:pt x="232" y="630"/>
                    <a:pt x="232" y="631"/>
                  </a:cubicBezTo>
                  <a:cubicBezTo>
                    <a:pt x="232" y="631"/>
                    <a:pt x="230" y="630"/>
                    <a:pt x="230" y="631"/>
                  </a:cubicBezTo>
                  <a:cubicBezTo>
                    <a:pt x="229" y="631"/>
                    <a:pt x="230" y="633"/>
                    <a:pt x="230" y="633"/>
                  </a:cubicBezTo>
                  <a:cubicBezTo>
                    <a:pt x="229" y="633"/>
                    <a:pt x="228" y="633"/>
                    <a:pt x="227" y="633"/>
                  </a:cubicBezTo>
                  <a:cubicBezTo>
                    <a:pt x="227" y="634"/>
                    <a:pt x="225" y="636"/>
                    <a:pt x="225" y="637"/>
                  </a:cubicBezTo>
                  <a:cubicBezTo>
                    <a:pt x="225" y="638"/>
                    <a:pt x="223" y="637"/>
                    <a:pt x="222" y="638"/>
                  </a:cubicBezTo>
                  <a:cubicBezTo>
                    <a:pt x="222" y="638"/>
                    <a:pt x="223" y="640"/>
                    <a:pt x="222" y="640"/>
                  </a:cubicBezTo>
                  <a:cubicBezTo>
                    <a:pt x="222" y="640"/>
                    <a:pt x="221" y="640"/>
                    <a:pt x="220" y="640"/>
                  </a:cubicBezTo>
                  <a:cubicBezTo>
                    <a:pt x="219" y="641"/>
                    <a:pt x="219" y="642"/>
                    <a:pt x="218" y="642"/>
                  </a:cubicBezTo>
                  <a:cubicBezTo>
                    <a:pt x="217" y="643"/>
                    <a:pt x="216" y="645"/>
                    <a:pt x="215" y="645"/>
                  </a:cubicBezTo>
                  <a:cubicBezTo>
                    <a:pt x="215" y="645"/>
                    <a:pt x="212" y="646"/>
                    <a:pt x="212" y="646"/>
                  </a:cubicBezTo>
                  <a:cubicBezTo>
                    <a:pt x="211" y="645"/>
                    <a:pt x="211" y="645"/>
                    <a:pt x="210" y="646"/>
                  </a:cubicBezTo>
                  <a:cubicBezTo>
                    <a:pt x="208" y="647"/>
                    <a:pt x="207" y="647"/>
                    <a:pt x="205" y="647"/>
                  </a:cubicBezTo>
                  <a:cubicBezTo>
                    <a:pt x="204" y="647"/>
                    <a:pt x="196" y="650"/>
                    <a:pt x="194" y="647"/>
                  </a:cubicBezTo>
                  <a:cubicBezTo>
                    <a:pt x="193" y="647"/>
                    <a:pt x="194" y="649"/>
                    <a:pt x="194" y="648"/>
                  </a:cubicBezTo>
                  <a:cubicBezTo>
                    <a:pt x="192" y="651"/>
                    <a:pt x="190" y="649"/>
                    <a:pt x="186" y="649"/>
                  </a:cubicBezTo>
                  <a:cubicBezTo>
                    <a:pt x="185" y="650"/>
                    <a:pt x="185" y="651"/>
                    <a:pt x="186" y="651"/>
                  </a:cubicBezTo>
                  <a:cubicBezTo>
                    <a:pt x="185" y="652"/>
                    <a:pt x="179" y="649"/>
                    <a:pt x="175" y="649"/>
                  </a:cubicBezTo>
                  <a:cubicBezTo>
                    <a:pt x="175" y="644"/>
                    <a:pt x="170" y="641"/>
                    <a:pt x="173" y="635"/>
                  </a:cubicBezTo>
                  <a:cubicBezTo>
                    <a:pt x="170" y="633"/>
                    <a:pt x="168" y="631"/>
                    <a:pt x="168" y="626"/>
                  </a:cubicBezTo>
                  <a:cubicBezTo>
                    <a:pt x="165" y="630"/>
                    <a:pt x="168" y="628"/>
                    <a:pt x="166" y="622"/>
                  </a:cubicBezTo>
                  <a:cubicBezTo>
                    <a:pt x="164" y="617"/>
                    <a:pt x="157" y="613"/>
                    <a:pt x="159" y="606"/>
                  </a:cubicBezTo>
                  <a:cubicBezTo>
                    <a:pt x="158" y="605"/>
                    <a:pt x="158" y="608"/>
                    <a:pt x="158" y="608"/>
                  </a:cubicBezTo>
                  <a:cubicBezTo>
                    <a:pt x="155" y="608"/>
                    <a:pt x="158" y="600"/>
                    <a:pt x="155" y="604"/>
                  </a:cubicBezTo>
                  <a:cubicBezTo>
                    <a:pt x="153" y="602"/>
                    <a:pt x="154" y="598"/>
                    <a:pt x="154" y="595"/>
                  </a:cubicBezTo>
                  <a:cubicBezTo>
                    <a:pt x="155" y="592"/>
                    <a:pt x="155" y="589"/>
                    <a:pt x="153" y="585"/>
                  </a:cubicBezTo>
                  <a:cubicBezTo>
                    <a:pt x="154" y="583"/>
                    <a:pt x="150" y="584"/>
                    <a:pt x="150" y="584"/>
                  </a:cubicBezTo>
                  <a:cubicBezTo>
                    <a:pt x="149" y="583"/>
                    <a:pt x="153" y="580"/>
                    <a:pt x="147" y="581"/>
                  </a:cubicBezTo>
                  <a:cubicBezTo>
                    <a:pt x="147" y="581"/>
                    <a:pt x="148" y="578"/>
                    <a:pt x="147" y="578"/>
                  </a:cubicBezTo>
                  <a:cubicBezTo>
                    <a:pt x="147" y="577"/>
                    <a:pt x="145" y="578"/>
                    <a:pt x="145" y="578"/>
                  </a:cubicBezTo>
                  <a:cubicBezTo>
                    <a:pt x="145" y="577"/>
                    <a:pt x="148" y="573"/>
                    <a:pt x="144" y="574"/>
                  </a:cubicBezTo>
                  <a:cubicBezTo>
                    <a:pt x="143" y="572"/>
                    <a:pt x="145" y="572"/>
                    <a:pt x="145" y="569"/>
                  </a:cubicBezTo>
                  <a:cubicBezTo>
                    <a:pt x="143" y="569"/>
                    <a:pt x="145" y="564"/>
                    <a:pt x="141" y="565"/>
                  </a:cubicBezTo>
                  <a:cubicBezTo>
                    <a:pt x="141" y="554"/>
                    <a:pt x="142" y="550"/>
                    <a:pt x="147" y="543"/>
                  </a:cubicBezTo>
                  <a:cubicBezTo>
                    <a:pt x="147" y="542"/>
                    <a:pt x="149" y="537"/>
                    <a:pt x="146" y="538"/>
                  </a:cubicBezTo>
                  <a:cubicBezTo>
                    <a:pt x="146" y="536"/>
                    <a:pt x="149" y="537"/>
                    <a:pt x="150" y="536"/>
                  </a:cubicBezTo>
                  <a:cubicBezTo>
                    <a:pt x="150" y="536"/>
                    <a:pt x="149" y="534"/>
                    <a:pt x="151" y="534"/>
                  </a:cubicBezTo>
                  <a:cubicBezTo>
                    <a:pt x="150" y="532"/>
                    <a:pt x="150" y="521"/>
                    <a:pt x="148" y="525"/>
                  </a:cubicBezTo>
                  <a:cubicBezTo>
                    <a:pt x="146" y="522"/>
                    <a:pt x="147" y="520"/>
                    <a:pt x="147" y="518"/>
                  </a:cubicBezTo>
                  <a:cubicBezTo>
                    <a:pt x="147" y="515"/>
                    <a:pt x="148" y="512"/>
                    <a:pt x="147" y="509"/>
                  </a:cubicBezTo>
                  <a:cubicBezTo>
                    <a:pt x="147" y="508"/>
                    <a:pt x="145" y="509"/>
                    <a:pt x="145" y="508"/>
                  </a:cubicBezTo>
                  <a:cubicBezTo>
                    <a:pt x="145" y="508"/>
                    <a:pt x="146" y="507"/>
                    <a:pt x="146" y="506"/>
                  </a:cubicBezTo>
                  <a:cubicBezTo>
                    <a:pt x="146" y="506"/>
                    <a:pt x="145" y="505"/>
                    <a:pt x="145" y="505"/>
                  </a:cubicBezTo>
                  <a:cubicBezTo>
                    <a:pt x="145" y="502"/>
                    <a:pt x="144" y="502"/>
                    <a:pt x="142" y="501"/>
                  </a:cubicBezTo>
                  <a:cubicBezTo>
                    <a:pt x="142" y="501"/>
                    <a:pt x="143" y="499"/>
                    <a:pt x="142" y="499"/>
                  </a:cubicBezTo>
                  <a:cubicBezTo>
                    <a:pt x="142" y="499"/>
                    <a:pt x="139" y="499"/>
                    <a:pt x="140" y="498"/>
                  </a:cubicBezTo>
                  <a:cubicBezTo>
                    <a:pt x="140" y="498"/>
                    <a:pt x="141" y="498"/>
                    <a:pt x="141" y="498"/>
                  </a:cubicBezTo>
                  <a:cubicBezTo>
                    <a:pt x="140" y="495"/>
                    <a:pt x="138" y="495"/>
                    <a:pt x="135" y="493"/>
                  </a:cubicBezTo>
                  <a:cubicBezTo>
                    <a:pt x="135" y="492"/>
                    <a:pt x="136" y="492"/>
                    <a:pt x="134" y="492"/>
                  </a:cubicBezTo>
                  <a:cubicBezTo>
                    <a:pt x="133" y="492"/>
                    <a:pt x="133" y="488"/>
                    <a:pt x="131" y="489"/>
                  </a:cubicBezTo>
                  <a:cubicBezTo>
                    <a:pt x="128" y="479"/>
                    <a:pt x="131" y="471"/>
                    <a:pt x="131" y="460"/>
                  </a:cubicBezTo>
                  <a:cubicBezTo>
                    <a:pt x="130" y="458"/>
                    <a:pt x="127" y="462"/>
                    <a:pt x="128" y="456"/>
                  </a:cubicBezTo>
                  <a:cubicBezTo>
                    <a:pt x="121" y="457"/>
                    <a:pt x="116" y="456"/>
                    <a:pt x="112" y="454"/>
                  </a:cubicBezTo>
                  <a:cubicBezTo>
                    <a:pt x="113" y="448"/>
                    <a:pt x="108" y="454"/>
                    <a:pt x="109" y="448"/>
                  </a:cubicBezTo>
                  <a:cubicBezTo>
                    <a:pt x="104" y="447"/>
                    <a:pt x="103" y="445"/>
                    <a:pt x="97" y="447"/>
                  </a:cubicBezTo>
                  <a:cubicBezTo>
                    <a:pt x="95" y="447"/>
                    <a:pt x="94" y="448"/>
                    <a:pt x="92" y="448"/>
                  </a:cubicBezTo>
                  <a:cubicBezTo>
                    <a:pt x="91" y="448"/>
                    <a:pt x="88" y="450"/>
                    <a:pt x="85" y="449"/>
                  </a:cubicBezTo>
                  <a:cubicBezTo>
                    <a:pt x="87" y="452"/>
                    <a:pt x="88" y="450"/>
                    <a:pt x="82" y="452"/>
                  </a:cubicBezTo>
                  <a:cubicBezTo>
                    <a:pt x="78" y="452"/>
                    <a:pt x="76" y="454"/>
                    <a:pt x="69" y="454"/>
                  </a:cubicBezTo>
                  <a:cubicBezTo>
                    <a:pt x="68" y="454"/>
                    <a:pt x="67" y="453"/>
                    <a:pt x="66" y="453"/>
                  </a:cubicBezTo>
                  <a:cubicBezTo>
                    <a:pt x="58" y="452"/>
                    <a:pt x="50" y="457"/>
                    <a:pt x="44" y="455"/>
                  </a:cubicBezTo>
                  <a:cubicBezTo>
                    <a:pt x="44" y="451"/>
                    <a:pt x="39" y="452"/>
                    <a:pt x="38" y="452"/>
                  </a:cubicBezTo>
                  <a:cubicBezTo>
                    <a:pt x="37" y="451"/>
                    <a:pt x="38" y="450"/>
                    <a:pt x="38" y="449"/>
                  </a:cubicBezTo>
                  <a:cubicBezTo>
                    <a:pt x="37" y="449"/>
                    <a:pt x="35" y="450"/>
                    <a:pt x="34" y="449"/>
                  </a:cubicBezTo>
                  <a:cubicBezTo>
                    <a:pt x="34" y="449"/>
                    <a:pt x="35" y="447"/>
                    <a:pt x="34" y="447"/>
                  </a:cubicBezTo>
                  <a:cubicBezTo>
                    <a:pt x="33" y="446"/>
                    <a:pt x="32" y="447"/>
                    <a:pt x="32" y="446"/>
                  </a:cubicBezTo>
                  <a:cubicBezTo>
                    <a:pt x="32" y="446"/>
                    <a:pt x="30" y="444"/>
                    <a:pt x="29" y="443"/>
                  </a:cubicBezTo>
                  <a:cubicBezTo>
                    <a:pt x="29" y="443"/>
                    <a:pt x="30" y="442"/>
                    <a:pt x="28" y="442"/>
                  </a:cubicBezTo>
                  <a:cubicBezTo>
                    <a:pt x="27" y="442"/>
                    <a:pt x="27" y="441"/>
                    <a:pt x="27" y="440"/>
                  </a:cubicBezTo>
                  <a:cubicBezTo>
                    <a:pt x="27" y="438"/>
                    <a:pt x="25" y="440"/>
                    <a:pt x="25" y="439"/>
                  </a:cubicBezTo>
                  <a:cubicBezTo>
                    <a:pt x="24" y="438"/>
                    <a:pt x="25" y="437"/>
                    <a:pt x="25" y="436"/>
                  </a:cubicBezTo>
                  <a:cubicBezTo>
                    <a:pt x="24" y="435"/>
                    <a:pt x="22" y="437"/>
                    <a:pt x="22" y="435"/>
                  </a:cubicBezTo>
                  <a:cubicBezTo>
                    <a:pt x="22" y="435"/>
                    <a:pt x="23" y="433"/>
                    <a:pt x="24" y="434"/>
                  </a:cubicBezTo>
                  <a:cubicBezTo>
                    <a:pt x="22" y="430"/>
                    <a:pt x="17" y="431"/>
                    <a:pt x="18" y="427"/>
                  </a:cubicBezTo>
                  <a:cubicBezTo>
                    <a:pt x="12" y="429"/>
                    <a:pt x="15" y="422"/>
                    <a:pt x="9" y="423"/>
                  </a:cubicBezTo>
                  <a:cubicBezTo>
                    <a:pt x="10" y="422"/>
                    <a:pt x="11" y="421"/>
                    <a:pt x="11" y="420"/>
                  </a:cubicBezTo>
                  <a:cubicBezTo>
                    <a:pt x="10" y="418"/>
                    <a:pt x="8" y="419"/>
                    <a:pt x="6" y="419"/>
                  </a:cubicBezTo>
                  <a:cubicBezTo>
                    <a:pt x="7" y="417"/>
                    <a:pt x="4" y="416"/>
                    <a:pt x="4" y="415"/>
                  </a:cubicBezTo>
                  <a:cubicBezTo>
                    <a:pt x="3" y="413"/>
                    <a:pt x="5" y="413"/>
                    <a:pt x="4" y="410"/>
                  </a:cubicBezTo>
                  <a:cubicBezTo>
                    <a:pt x="3" y="410"/>
                    <a:pt x="2" y="411"/>
                    <a:pt x="2" y="409"/>
                  </a:cubicBezTo>
                  <a:cubicBezTo>
                    <a:pt x="2" y="408"/>
                    <a:pt x="1" y="405"/>
                    <a:pt x="0" y="405"/>
                  </a:cubicBezTo>
                  <a:cubicBezTo>
                    <a:pt x="0" y="403"/>
                    <a:pt x="3" y="404"/>
                    <a:pt x="4" y="403"/>
                  </a:cubicBezTo>
                  <a:cubicBezTo>
                    <a:pt x="4" y="403"/>
                    <a:pt x="4" y="399"/>
                    <a:pt x="6" y="400"/>
                  </a:cubicBezTo>
                  <a:cubicBezTo>
                    <a:pt x="6" y="393"/>
                    <a:pt x="6" y="387"/>
                    <a:pt x="6" y="380"/>
                  </a:cubicBezTo>
                  <a:cubicBezTo>
                    <a:pt x="6" y="378"/>
                    <a:pt x="4" y="379"/>
                    <a:pt x="4" y="379"/>
                  </a:cubicBezTo>
                  <a:cubicBezTo>
                    <a:pt x="3" y="378"/>
                    <a:pt x="5" y="377"/>
                    <a:pt x="5" y="376"/>
                  </a:cubicBezTo>
                  <a:cubicBezTo>
                    <a:pt x="5" y="374"/>
                    <a:pt x="3" y="374"/>
                    <a:pt x="4" y="372"/>
                  </a:cubicBezTo>
                  <a:cubicBezTo>
                    <a:pt x="8" y="377"/>
                    <a:pt x="4" y="363"/>
                    <a:pt x="8" y="368"/>
                  </a:cubicBezTo>
                  <a:cubicBezTo>
                    <a:pt x="9" y="367"/>
                    <a:pt x="8" y="363"/>
                    <a:pt x="9" y="361"/>
                  </a:cubicBezTo>
                  <a:cubicBezTo>
                    <a:pt x="10" y="361"/>
                    <a:pt x="12" y="361"/>
                    <a:pt x="12" y="361"/>
                  </a:cubicBezTo>
                  <a:cubicBezTo>
                    <a:pt x="12" y="360"/>
                    <a:pt x="10" y="359"/>
                    <a:pt x="11" y="357"/>
                  </a:cubicBezTo>
                  <a:cubicBezTo>
                    <a:pt x="15" y="356"/>
                    <a:pt x="14" y="350"/>
                    <a:pt x="19" y="349"/>
                  </a:cubicBezTo>
                  <a:cubicBezTo>
                    <a:pt x="19" y="345"/>
                    <a:pt x="23" y="345"/>
                    <a:pt x="22" y="341"/>
                  </a:cubicBezTo>
                  <a:cubicBezTo>
                    <a:pt x="24" y="341"/>
                    <a:pt x="25" y="340"/>
                    <a:pt x="25" y="339"/>
                  </a:cubicBezTo>
                  <a:cubicBezTo>
                    <a:pt x="32" y="338"/>
                    <a:pt x="37" y="336"/>
                    <a:pt x="36" y="327"/>
                  </a:cubicBezTo>
                  <a:cubicBezTo>
                    <a:pt x="41" y="328"/>
                    <a:pt x="37" y="320"/>
                    <a:pt x="41" y="321"/>
                  </a:cubicBezTo>
                  <a:cubicBezTo>
                    <a:pt x="41" y="319"/>
                    <a:pt x="41" y="316"/>
                    <a:pt x="41" y="314"/>
                  </a:cubicBezTo>
                  <a:cubicBezTo>
                    <a:pt x="43" y="314"/>
                    <a:pt x="44" y="312"/>
                    <a:pt x="46" y="313"/>
                  </a:cubicBezTo>
                  <a:cubicBezTo>
                    <a:pt x="48" y="310"/>
                    <a:pt x="50" y="309"/>
                    <a:pt x="52" y="306"/>
                  </a:cubicBezTo>
                  <a:cubicBezTo>
                    <a:pt x="52" y="305"/>
                    <a:pt x="53" y="306"/>
                    <a:pt x="53" y="304"/>
                  </a:cubicBezTo>
                  <a:cubicBezTo>
                    <a:pt x="53" y="303"/>
                    <a:pt x="56" y="303"/>
                    <a:pt x="55" y="301"/>
                  </a:cubicBezTo>
                  <a:cubicBezTo>
                    <a:pt x="61" y="302"/>
                    <a:pt x="61" y="298"/>
                    <a:pt x="66" y="299"/>
                  </a:cubicBezTo>
                  <a:cubicBezTo>
                    <a:pt x="64" y="303"/>
                    <a:pt x="71" y="299"/>
                    <a:pt x="69" y="303"/>
                  </a:cubicBezTo>
                  <a:cubicBezTo>
                    <a:pt x="72" y="301"/>
                    <a:pt x="81" y="305"/>
                    <a:pt x="81" y="300"/>
                  </a:cubicBezTo>
                  <a:cubicBezTo>
                    <a:pt x="87" y="299"/>
                    <a:pt x="92" y="298"/>
                    <a:pt x="94" y="294"/>
                  </a:cubicBezTo>
                  <a:cubicBezTo>
                    <a:pt x="96" y="294"/>
                    <a:pt x="98" y="294"/>
                    <a:pt x="98" y="293"/>
                  </a:cubicBezTo>
                  <a:cubicBezTo>
                    <a:pt x="100" y="293"/>
                    <a:pt x="100" y="294"/>
                    <a:pt x="102" y="294"/>
                  </a:cubicBezTo>
                  <a:cubicBezTo>
                    <a:pt x="105" y="294"/>
                    <a:pt x="107" y="293"/>
                    <a:pt x="109" y="293"/>
                  </a:cubicBezTo>
                  <a:cubicBezTo>
                    <a:pt x="109" y="293"/>
                    <a:pt x="110" y="294"/>
                    <a:pt x="111" y="294"/>
                  </a:cubicBezTo>
                  <a:cubicBezTo>
                    <a:pt x="113" y="294"/>
                    <a:pt x="118" y="296"/>
                    <a:pt x="124" y="295"/>
                  </a:cubicBezTo>
                  <a:cubicBezTo>
                    <a:pt x="126" y="295"/>
                    <a:pt x="129" y="291"/>
                    <a:pt x="132" y="294"/>
                  </a:cubicBezTo>
                  <a:cubicBezTo>
                    <a:pt x="134" y="296"/>
                    <a:pt x="133" y="294"/>
                    <a:pt x="137" y="294"/>
                  </a:cubicBezTo>
                  <a:cubicBezTo>
                    <a:pt x="137" y="295"/>
                    <a:pt x="138" y="295"/>
                    <a:pt x="138" y="296"/>
                  </a:cubicBezTo>
                  <a:cubicBezTo>
                    <a:pt x="138" y="297"/>
                    <a:pt x="135" y="297"/>
                    <a:pt x="135" y="297"/>
                  </a:cubicBezTo>
                  <a:cubicBezTo>
                    <a:pt x="135" y="299"/>
                    <a:pt x="136" y="298"/>
                    <a:pt x="137" y="299"/>
                  </a:cubicBezTo>
                  <a:cubicBezTo>
                    <a:pt x="137" y="300"/>
                    <a:pt x="135" y="300"/>
                    <a:pt x="135" y="300"/>
                  </a:cubicBezTo>
                  <a:cubicBezTo>
                    <a:pt x="136" y="301"/>
                    <a:pt x="137" y="301"/>
                    <a:pt x="137" y="302"/>
                  </a:cubicBezTo>
                  <a:cubicBezTo>
                    <a:pt x="136" y="305"/>
                    <a:pt x="135" y="307"/>
                    <a:pt x="138" y="312"/>
                  </a:cubicBezTo>
                  <a:cubicBezTo>
                    <a:pt x="138" y="314"/>
                    <a:pt x="140" y="310"/>
                    <a:pt x="141" y="313"/>
                  </a:cubicBezTo>
                  <a:cubicBezTo>
                    <a:pt x="141" y="314"/>
                    <a:pt x="143" y="313"/>
                    <a:pt x="144" y="314"/>
                  </a:cubicBezTo>
                  <a:cubicBezTo>
                    <a:pt x="144" y="314"/>
                    <a:pt x="143" y="316"/>
                    <a:pt x="144" y="316"/>
                  </a:cubicBezTo>
                  <a:cubicBezTo>
                    <a:pt x="145" y="317"/>
                    <a:pt x="147" y="315"/>
                    <a:pt x="147" y="317"/>
                  </a:cubicBezTo>
                  <a:cubicBezTo>
                    <a:pt x="151" y="316"/>
                    <a:pt x="154" y="321"/>
                    <a:pt x="155" y="317"/>
                  </a:cubicBezTo>
                  <a:cubicBezTo>
                    <a:pt x="157" y="317"/>
                    <a:pt x="156" y="319"/>
                    <a:pt x="157" y="320"/>
                  </a:cubicBezTo>
                  <a:cubicBezTo>
                    <a:pt x="158" y="321"/>
                    <a:pt x="160" y="320"/>
                    <a:pt x="162" y="321"/>
                  </a:cubicBezTo>
                  <a:cubicBezTo>
                    <a:pt x="163" y="321"/>
                    <a:pt x="163" y="323"/>
                    <a:pt x="164" y="323"/>
                  </a:cubicBezTo>
                  <a:cubicBezTo>
                    <a:pt x="164" y="324"/>
                    <a:pt x="166" y="323"/>
                    <a:pt x="166" y="323"/>
                  </a:cubicBezTo>
                  <a:cubicBezTo>
                    <a:pt x="167" y="325"/>
                    <a:pt x="168" y="324"/>
                    <a:pt x="170" y="325"/>
                  </a:cubicBezTo>
                  <a:cubicBezTo>
                    <a:pt x="170" y="325"/>
                    <a:pt x="170" y="327"/>
                    <a:pt x="171" y="327"/>
                  </a:cubicBezTo>
                  <a:cubicBezTo>
                    <a:pt x="171" y="327"/>
                    <a:pt x="173" y="326"/>
                    <a:pt x="174" y="326"/>
                  </a:cubicBezTo>
                  <a:cubicBezTo>
                    <a:pt x="174" y="326"/>
                    <a:pt x="175" y="327"/>
                    <a:pt x="175" y="327"/>
                  </a:cubicBezTo>
                  <a:cubicBezTo>
                    <a:pt x="176" y="327"/>
                    <a:pt x="177" y="327"/>
                    <a:pt x="178" y="327"/>
                  </a:cubicBezTo>
                  <a:cubicBezTo>
                    <a:pt x="178" y="326"/>
                    <a:pt x="180" y="325"/>
                    <a:pt x="180" y="325"/>
                  </a:cubicBezTo>
                  <a:cubicBezTo>
                    <a:pt x="180" y="325"/>
                    <a:pt x="182" y="324"/>
                    <a:pt x="181" y="323"/>
                  </a:cubicBezTo>
                  <a:cubicBezTo>
                    <a:pt x="178" y="321"/>
                    <a:pt x="185" y="322"/>
                    <a:pt x="185" y="317"/>
                  </a:cubicBezTo>
                  <a:cubicBezTo>
                    <a:pt x="188" y="318"/>
                    <a:pt x="188" y="315"/>
                    <a:pt x="192" y="316"/>
                  </a:cubicBezTo>
                  <a:cubicBezTo>
                    <a:pt x="193" y="316"/>
                    <a:pt x="193" y="317"/>
                    <a:pt x="193" y="317"/>
                  </a:cubicBezTo>
                  <a:cubicBezTo>
                    <a:pt x="194" y="318"/>
                    <a:pt x="196" y="317"/>
                    <a:pt x="198" y="317"/>
                  </a:cubicBezTo>
                  <a:cubicBezTo>
                    <a:pt x="198" y="318"/>
                    <a:pt x="200" y="320"/>
                    <a:pt x="200" y="320"/>
                  </a:cubicBezTo>
                  <a:cubicBezTo>
                    <a:pt x="201" y="320"/>
                    <a:pt x="202" y="318"/>
                    <a:pt x="204" y="319"/>
                  </a:cubicBezTo>
                  <a:cubicBezTo>
                    <a:pt x="204" y="319"/>
                    <a:pt x="204" y="321"/>
                    <a:pt x="204" y="321"/>
                  </a:cubicBezTo>
                  <a:cubicBezTo>
                    <a:pt x="205" y="321"/>
                    <a:pt x="206" y="319"/>
                    <a:pt x="208" y="320"/>
                  </a:cubicBezTo>
                  <a:cubicBezTo>
                    <a:pt x="209" y="321"/>
                    <a:pt x="206" y="321"/>
                    <a:pt x="206" y="321"/>
                  </a:cubicBezTo>
                  <a:cubicBezTo>
                    <a:pt x="207" y="323"/>
                    <a:pt x="214" y="323"/>
                    <a:pt x="218" y="323"/>
                  </a:cubicBezTo>
                  <a:cubicBezTo>
                    <a:pt x="217" y="328"/>
                    <a:pt x="227" y="326"/>
                    <a:pt x="230" y="323"/>
                  </a:cubicBezTo>
                  <a:cubicBezTo>
                    <a:pt x="230" y="324"/>
                    <a:pt x="235" y="322"/>
                    <a:pt x="237" y="323"/>
                  </a:cubicBezTo>
                  <a:cubicBezTo>
                    <a:pt x="238" y="325"/>
                    <a:pt x="237" y="323"/>
                    <a:pt x="239" y="323"/>
                  </a:cubicBezTo>
                  <a:cubicBezTo>
                    <a:pt x="241" y="324"/>
                    <a:pt x="243" y="325"/>
                    <a:pt x="245" y="325"/>
                  </a:cubicBezTo>
                  <a:cubicBezTo>
                    <a:pt x="247" y="324"/>
                    <a:pt x="248" y="322"/>
                    <a:pt x="251" y="322"/>
                  </a:cubicBezTo>
                  <a:cubicBezTo>
                    <a:pt x="252" y="320"/>
                    <a:pt x="251" y="316"/>
                    <a:pt x="254" y="315"/>
                  </a:cubicBezTo>
                  <a:cubicBezTo>
                    <a:pt x="254" y="313"/>
                    <a:pt x="253" y="313"/>
                    <a:pt x="253" y="310"/>
                  </a:cubicBezTo>
                  <a:cubicBezTo>
                    <a:pt x="257" y="311"/>
                    <a:pt x="257" y="303"/>
                    <a:pt x="260" y="307"/>
                  </a:cubicBezTo>
                  <a:cubicBezTo>
                    <a:pt x="261" y="302"/>
                    <a:pt x="259" y="301"/>
                    <a:pt x="255" y="301"/>
                  </a:cubicBezTo>
                  <a:cubicBezTo>
                    <a:pt x="256" y="300"/>
                    <a:pt x="257" y="298"/>
                    <a:pt x="257" y="296"/>
                  </a:cubicBezTo>
                  <a:cubicBezTo>
                    <a:pt x="255" y="293"/>
                    <a:pt x="249" y="295"/>
                    <a:pt x="247" y="292"/>
                  </a:cubicBezTo>
                  <a:cubicBezTo>
                    <a:pt x="245" y="293"/>
                    <a:pt x="241" y="293"/>
                    <a:pt x="240" y="295"/>
                  </a:cubicBezTo>
                  <a:cubicBezTo>
                    <a:pt x="239" y="295"/>
                    <a:pt x="240" y="293"/>
                    <a:pt x="239" y="293"/>
                  </a:cubicBezTo>
                  <a:cubicBezTo>
                    <a:pt x="237" y="292"/>
                    <a:pt x="233" y="294"/>
                    <a:pt x="231" y="293"/>
                  </a:cubicBezTo>
                  <a:cubicBezTo>
                    <a:pt x="230" y="293"/>
                    <a:pt x="230" y="295"/>
                    <a:pt x="227" y="295"/>
                  </a:cubicBezTo>
                  <a:cubicBezTo>
                    <a:pt x="224" y="295"/>
                    <a:pt x="225" y="291"/>
                    <a:pt x="219" y="292"/>
                  </a:cubicBezTo>
                  <a:cubicBezTo>
                    <a:pt x="219" y="289"/>
                    <a:pt x="218" y="289"/>
                    <a:pt x="218" y="287"/>
                  </a:cubicBezTo>
                  <a:cubicBezTo>
                    <a:pt x="216" y="287"/>
                    <a:pt x="216" y="287"/>
                    <a:pt x="215" y="286"/>
                  </a:cubicBezTo>
                  <a:cubicBezTo>
                    <a:pt x="215" y="284"/>
                    <a:pt x="213" y="283"/>
                    <a:pt x="211" y="283"/>
                  </a:cubicBezTo>
                  <a:cubicBezTo>
                    <a:pt x="213" y="280"/>
                    <a:pt x="212" y="273"/>
                    <a:pt x="211" y="270"/>
                  </a:cubicBezTo>
                  <a:cubicBezTo>
                    <a:pt x="208" y="272"/>
                    <a:pt x="204" y="268"/>
                    <a:pt x="204" y="274"/>
                  </a:cubicBezTo>
                  <a:cubicBezTo>
                    <a:pt x="200" y="272"/>
                    <a:pt x="200" y="275"/>
                    <a:pt x="197" y="273"/>
                  </a:cubicBezTo>
                  <a:cubicBezTo>
                    <a:pt x="197" y="274"/>
                    <a:pt x="196" y="275"/>
                    <a:pt x="195" y="275"/>
                  </a:cubicBezTo>
                  <a:cubicBezTo>
                    <a:pt x="196" y="276"/>
                    <a:pt x="197" y="276"/>
                    <a:pt x="198" y="277"/>
                  </a:cubicBezTo>
                  <a:cubicBezTo>
                    <a:pt x="199" y="278"/>
                    <a:pt x="198" y="280"/>
                    <a:pt x="200" y="280"/>
                  </a:cubicBezTo>
                  <a:cubicBezTo>
                    <a:pt x="199" y="284"/>
                    <a:pt x="199" y="282"/>
                    <a:pt x="201" y="284"/>
                  </a:cubicBezTo>
                  <a:cubicBezTo>
                    <a:pt x="202" y="287"/>
                    <a:pt x="200" y="286"/>
                    <a:pt x="199" y="287"/>
                  </a:cubicBezTo>
                  <a:cubicBezTo>
                    <a:pt x="199" y="287"/>
                    <a:pt x="197" y="291"/>
                    <a:pt x="197" y="290"/>
                  </a:cubicBezTo>
                  <a:cubicBezTo>
                    <a:pt x="194" y="288"/>
                    <a:pt x="197" y="293"/>
                    <a:pt x="192" y="293"/>
                  </a:cubicBezTo>
                  <a:cubicBezTo>
                    <a:pt x="191" y="292"/>
                    <a:pt x="191" y="291"/>
                    <a:pt x="190" y="290"/>
                  </a:cubicBezTo>
                  <a:cubicBezTo>
                    <a:pt x="189" y="288"/>
                    <a:pt x="190" y="288"/>
                    <a:pt x="192" y="288"/>
                  </a:cubicBezTo>
                  <a:cubicBezTo>
                    <a:pt x="190" y="286"/>
                    <a:pt x="187" y="285"/>
                    <a:pt x="190" y="282"/>
                  </a:cubicBezTo>
                  <a:cubicBezTo>
                    <a:pt x="188" y="282"/>
                    <a:pt x="186" y="283"/>
                    <a:pt x="185" y="282"/>
                  </a:cubicBezTo>
                  <a:cubicBezTo>
                    <a:pt x="184" y="281"/>
                    <a:pt x="187" y="281"/>
                    <a:pt x="187" y="281"/>
                  </a:cubicBezTo>
                  <a:cubicBezTo>
                    <a:pt x="187" y="281"/>
                    <a:pt x="184" y="278"/>
                    <a:pt x="181" y="276"/>
                  </a:cubicBezTo>
                  <a:cubicBezTo>
                    <a:pt x="182" y="271"/>
                    <a:pt x="179" y="269"/>
                    <a:pt x="179" y="264"/>
                  </a:cubicBezTo>
                  <a:cubicBezTo>
                    <a:pt x="179" y="263"/>
                    <a:pt x="176" y="264"/>
                    <a:pt x="175" y="263"/>
                  </a:cubicBezTo>
                  <a:cubicBezTo>
                    <a:pt x="175" y="263"/>
                    <a:pt x="177" y="261"/>
                    <a:pt x="177" y="261"/>
                  </a:cubicBezTo>
                  <a:cubicBezTo>
                    <a:pt x="174" y="259"/>
                    <a:pt x="174" y="261"/>
                    <a:pt x="172" y="260"/>
                  </a:cubicBezTo>
                  <a:cubicBezTo>
                    <a:pt x="172" y="260"/>
                    <a:pt x="173" y="258"/>
                    <a:pt x="173" y="257"/>
                  </a:cubicBezTo>
                  <a:cubicBezTo>
                    <a:pt x="173" y="256"/>
                    <a:pt x="171" y="259"/>
                    <a:pt x="172" y="259"/>
                  </a:cubicBezTo>
                  <a:cubicBezTo>
                    <a:pt x="171" y="259"/>
                    <a:pt x="171" y="257"/>
                    <a:pt x="171" y="256"/>
                  </a:cubicBezTo>
                  <a:cubicBezTo>
                    <a:pt x="166" y="257"/>
                    <a:pt x="166" y="253"/>
                    <a:pt x="161" y="254"/>
                  </a:cubicBezTo>
                  <a:cubicBezTo>
                    <a:pt x="161" y="252"/>
                    <a:pt x="160" y="252"/>
                    <a:pt x="159" y="252"/>
                  </a:cubicBezTo>
                  <a:cubicBezTo>
                    <a:pt x="159" y="251"/>
                    <a:pt x="159" y="250"/>
                    <a:pt x="159" y="249"/>
                  </a:cubicBezTo>
                  <a:cubicBezTo>
                    <a:pt x="159" y="249"/>
                    <a:pt x="157" y="250"/>
                    <a:pt x="157" y="249"/>
                  </a:cubicBezTo>
                  <a:cubicBezTo>
                    <a:pt x="156" y="249"/>
                    <a:pt x="156" y="244"/>
                    <a:pt x="155" y="246"/>
                  </a:cubicBezTo>
                  <a:cubicBezTo>
                    <a:pt x="155" y="247"/>
                    <a:pt x="154" y="246"/>
                    <a:pt x="153" y="244"/>
                  </a:cubicBezTo>
                  <a:cubicBezTo>
                    <a:pt x="153" y="244"/>
                    <a:pt x="152" y="243"/>
                    <a:pt x="152" y="242"/>
                  </a:cubicBezTo>
                  <a:cubicBezTo>
                    <a:pt x="147" y="242"/>
                    <a:pt x="149" y="243"/>
                    <a:pt x="145" y="242"/>
                  </a:cubicBezTo>
                  <a:cubicBezTo>
                    <a:pt x="144" y="242"/>
                    <a:pt x="144" y="244"/>
                    <a:pt x="142" y="244"/>
                  </a:cubicBezTo>
                  <a:cubicBezTo>
                    <a:pt x="141" y="248"/>
                    <a:pt x="145" y="247"/>
                    <a:pt x="145" y="249"/>
                  </a:cubicBezTo>
                  <a:cubicBezTo>
                    <a:pt x="145" y="250"/>
                    <a:pt x="147" y="252"/>
                    <a:pt x="147" y="253"/>
                  </a:cubicBezTo>
                  <a:cubicBezTo>
                    <a:pt x="148" y="253"/>
                    <a:pt x="148" y="254"/>
                    <a:pt x="150" y="254"/>
                  </a:cubicBezTo>
                  <a:cubicBezTo>
                    <a:pt x="148" y="257"/>
                    <a:pt x="152" y="257"/>
                    <a:pt x="153" y="259"/>
                  </a:cubicBezTo>
                  <a:cubicBezTo>
                    <a:pt x="153" y="259"/>
                    <a:pt x="154" y="263"/>
                    <a:pt x="155" y="262"/>
                  </a:cubicBezTo>
                  <a:cubicBezTo>
                    <a:pt x="157" y="260"/>
                    <a:pt x="155" y="262"/>
                    <a:pt x="157" y="263"/>
                  </a:cubicBezTo>
                  <a:cubicBezTo>
                    <a:pt x="158" y="264"/>
                    <a:pt x="161" y="264"/>
                    <a:pt x="161" y="267"/>
                  </a:cubicBezTo>
                  <a:cubicBezTo>
                    <a:pt x="163" y="266"/>
                    <a:pt x="163" y="268"/>
                    <a:pt x="164" y="268"/>
                  </a:cubicBezTo>
                  <a:cubicBezTo>
                    <a:pt x="164" y="268"/>
                    <a:pt x="165" y="267"/>
                    <a:pt x="165" y="267"/>
                  </a:cubicBezTo>
                  <a:cubicBezTo>
                    <a:pt x="166" y="267"/>
                    <a:pt x="167" y="270"/>
                    <a:pt x="167" y="268"/>
                  </a:cubicBezTo>
                  <a:cubicBezTo>
                    <a:pt x="170" y="268"/>
                    <a:pt x="167" y="273"/>
                    <a:pt x="171" y="272"/>
                  </a:cubicBezTo>
                  <a:cubicBezTo>
                    <a:pt x="171" y="274"/>
                    <a:pt x="166" y="272"/>
                    <a:pt x="164" y="273"/>
                  </a:cubicBezTo>
                  <a:cubicBezTo>
                    <a:pt x="164" y="274"/>
                    <a:pt x="165" y="274"/>
                    <a:pt x="166" y="275"/>
                  </a:cubicBezTo>
                  <a:cubicBezTo>
                    <a:pt x="167" y="277"/>
                    <a:pt x="164" y="281"/>
                    <a:pt x="166" y="281"/>
                  </a:cubicBezTo>
                  <a:cubicBezTo>
                    <a:pt x="165" y="283"/>
                    <a:pt x="162" y="283"/>
                    <a:pt x="160" y="283"/>
                  </a:cubicBezTo>
                  <a:cubicBezTo>
                    <a:pt x="162" y="283"/>
                    <a:pt x="160" y="279"/>
                    <a:pt x="162" y="279"/>
                  </a:cubicBezTo>
                  <a:cubicBezTo>
                    <a:pt x="161" y="278"/>
                    <a:pt x="162" y="275"/>
                    <a:pt x="160" y="275"/>
                  </a:cubicBezTo>
                  <a:cubicBezTo>
                    <a:pt x="158" y="275"/>
                    <a:pt x="161" y="273"/>
                    <a:pt x="158" y="272"/>
                  </a:cubicBezTo>
                  <a:cubicBezTo>
                    <a:pt x="156" y="271"/>
                    <a:pt x="154" y="271"/>
                    <a:pt x="154" y="268"/>
                  </a:cubicBezTo>
                  <a:cubicBezTo>
                    <a:pt x="149" y="269"/>
                    <a:pt x="149" y="266"/>
                    <a:pt x="145" y="266"/>
                  </a:cubicBezTo>
                  <a:cubicBezTo>
                    <a:pt x="144" y="263"/>
                    <a:pt x="142" y="261"/>
                    <a:pt x="140" y="259"/>
                  </a:cubicBezTo>
                  <a:cubicBezTo>
                    <a:pt x="140" y="258"/>
                    <a:pt x="139" y="259"/>
                    <a:pt x="139" y="257"/>
                  </a:cubicBezTo>
                  <a:cubicBezTo>
                    <a:pt x="139" y="256"/>
                    <a:pt x="137" y="257"/>
                    <a:pt x="137" y="256"/>
                  </a:cubicBezTo>
                  <a:cubicBezTo>
                    <a:pt x="136" y="256"/>
                    <a:pt x="137" y="254"/>
                    <a:pt x="137" y="254"/>
                  </a:cubicBezTo>
                  <a:cubicBezTo>
                    <a:pt x="135" y="253"/>
                    <a:pt x="133" y="255"/>
                    <a:pt x="132" y="254"/>
                  </a:cubicBezTo>
                  <a:cubicBezTo>
                    <a:pt x="131" y="253"/>
                    <a:pt x="134" y="252"/>
                    <a:pt x="134" y="253"/>
                  </a:cubicBezTo>
                  <a:cubicBezTo>
                    <a:pt x="133" y="250"/>
                    <a:pt x="126" y="250"/>
                    <a:pt x="122" y="252"/>
                  </a:cubicBezTo>
                  <a:cubicBezTo>
                    <a:pt x="122" y="252"/>
                    <a:pt x="125" y="253"/>
                    <a:pt x="125" y="253"/>
                  </a:cubicBezTo>
                  <a:cubicBezTo>
                    <a:pt x="124" y="254"/>
                    <a:pt x="123" y="253"/>
                    <a:pt x="121" y="254"/>
                  </a:cubicBezTo>
                  <a:cubicBezTo>
                    <a:pt x="119" y="255"/>
                    <a:pt x="119" y="259"/>
                    <a:pt x="117" y="259"/>
                  </a:cubicBezTo>
                  <a:cubicBezTo>
                    <a:pt x="112" y="258"/>
                    <a:pt x="111" y="254"/>
                    <a:pt x="105" y="255"/>
                  </a:cubicBezTo>
                  <a:cubicBezTo>
                    <a:pt x="103" y="256"/>
                    <a:pt x="104" y="259"/>
                    <a:pt x="100" y="257"/>
                  </a:cubicBezTo>
                  <a:cubicBezTo>
                    <a:pt x="100" y="260"/>
                    <a:pt x="100" y="263"/>
                    <a:pt x="100" y="266"/>
                  </a:cubicBezTo>
                  <a:cubicBezTo>
                    <a:pt x="96" y="267"/>
                    <a:pt x="89" y="266"/>
                    <a:pt x="91" y="273"/>
                  </a:cubicBezTo>
                  <a:cubicBezTo>
                    <a:pt x="83" y="271"/>
                    <a:pt x="89" y="277"/>
                    <a:pt x="82" y="277"/>
                  </a:cubicBezTo>
                  <a:cubicBezTo>
                    <a:pt x="82" y="279"/>
                    <a:pt x="86" y="282"/>
                    <a:pt x="84" y="282"/>
                  </a:cubicBezTo>
                  <a:cubicBezTo>
                    <a:pt x="83" y="286"/>
                    <a:pt x="81" y="282"/>
                    <a:pt x="79" y="286"/>
                  </a:cubicBezTo>
                  <a:cubicBezTo>
                    <a:pt x="79" y="287"/>
                    <a:pt x="79" y="288"/>
                    <a:pt x="80" y="288"/>
                  </a:cubicBezTo>
                  <a:cubicBezTo>
                    <a:pt x="80" y="291"/>
                    <a:pt x="76" y="289"/>
                    <a:pt x="74" y="289"/>
                  </a:cubicBezTo>
                  <a:cubicBezTo>
                    <a:pt x="73" y="289"/>
                    <a:pt x="73" y="292"/>
                    <a:pt x="72" y="293"/>
                  </a:cubicBezTo>
                  <a:cubicBezTo>
                    <a:pt x="68" y="295"/>
                    <a:pt x="62" y="292"/>
                    <a:pt x="59" y="296"/>
                  </a:cubicBezTo>
                  <a:cubicBezTo>
                    <a:pt x="57" y="295"/>
                    <a:pt x="57" y="293"/>
                    <a:pt x="55" y="292"/>
                  </a:cubicBezTo>
                  <a:cubicBezTo>
                    <a:pt x="50" y="291"/>
                    <a:pt x="44" y="293"/>
                    <a:pt x="42" y="292"/>
                  </a:cubicBezTo>
                  <a:cubicBezTo>
                    <a:pt x="43" y="287"/>
                    <a:pt x="45" y="282"/>
                    <a:pt x="41" y="280"/>
                  </a:cubicBezTo>
                  <a:cubicBezTo>
                    <a:pt x="40" y="278"/>
                    <a:pt x="43" y="277"/>
                    <a:pt x="44" y="275"/>
                  </a:cubicBezTo>
                  <a:cubicBezTo>
                    <a:pt x="44" y="272"/>
                    <a:pt x="42" y="268"/>
                    <a:pt x="45" y="266"/>
                  </a:cubicBezTo>
                  <a:cubicBezTo>
                    <a:pt x="44" y="263"/>
                    <a:pt x="44" y="259"/>
                    <a:pt x="41" y="259"/>
                  </a:cubicBezTo>
                  <a:cubicBezTo>
                    <a:pt x="42" y="257"/>
                    <a:pt x="44" y="257"/>
                    <a:pt x="44" y="255"/>
                  </a:cubicBezTo>
                  <a:cubicBezTo>
                    <a:pt x="47" y="256"/>
                    <a:pt x="54" y="253"/>
                    <a:pt x="53" y="257"/>
                  </a:cubicBezTo>
                  <a:cubicBezTo>
                    <a:pt x="56" y="255"/>
                    <a:pt x="67" y="260"/>
                    <a:pt x="69" y="257"/>
                  </a:cubicBezTo>
                  <a:cubicBezTo>
                    <a:pt x="70" y="256"/>
                    <a:pt x="70" y="257"/>
                    <a:pt x="72" y="257"/>
                  </a:cubicBezTo>
                  <a:cubicBezTo>
                    <a:pt x="71" y="257"/>
                    <a:pt x="72" y="256"/>
                    <a:pt x="73" y="256"/>
                  </a:cubicBezTo>
                  <a:cubicBezTo>
                    <a:pt x="73" y="256"/>
                    <a:pt x="73" y="257"/>
                    <a:pt x="73" y="257"/>
                  </a:cubicBezTo>
                  <a:cubicBezTo>
                    <a:pt x="76" y="256"/>
                    <a:pt x="78" y="255"/>
                    <a:pt x="79" y="252"/>
                  </a:cubicBezTo>
                  <a:cubicBezTo>
                    <a:pt x="79" y="250"/>
                    <a:pt x="82" y="244"/>
                    <a:pt x="79" y="241"/>
                  </a:cubicBezTo>
                  <a:cubicBezTo>
                    <a:pt x="77" y="239"/>
                    <a:pt x="80" y="239"/>
                    <a:pt x="78" y="236"/>
                  </a:cubicBezTo>
                  <a:cubicBezTo>
                    <a:pt x="77" y="235"/>
                    <a:pt x="76" y="235"/>
                    <a:pt x="74" y="235"/>
                  </a:cubicBezTo>
                  <a:cubicBezTo>
                    <a:pt x="75" y="234"/>
                    <a:pt x="75" y="233"/>
                    <a:pt x="75" y="231"/>
                  </a:cubicBezTo>
                  <a:cubicBezTo>
                    <a:pt x="74" y="231"/>
                    <a:pt x="73" y="233"/>
                    <a:pt x="73" y="233"/>
                  </a:cubicBezTo>
                  <a:cubicBezTo>
                    <a:pt x="71" y="232"/>
                    <a:pt x="73" y="231"/>
                    <a:pt x="72" y="230"/>
                  </a:cubicBezTo>
                  <a:cubicBezTo>
                    <a:pt x="71" y="230"/>
                    <a:pt x="67" y="230"/>
                    <a:pt x="66" y="229"/>
                  </a:cubicBezTo>
                  <a:cubicBezTo>
                    <a:pt x="65" y="229"/>
                    <a:pt x="66" y="228"/>
                    <a:pt x="65" y="228"/>
                  </a:cubicBezTo>
                  <a:cubicBezTo>
                    <a:pt x="63" y="228"/>
                    <a:pt x="63" y="228"/>
                    <a:pt x="62" y="227"/>
                  </a:cubicBezTo>
                  <a:cubicBezTo>
                    <a:pt x="61" y="223"/>
                    <a:pt x="65" y="226"/>
                    <a:pt x="65" y="226"/>
                  </a:cubicBezTo>
                  <a:cubicBezTo>
                    <a:pt x="68" y="224"/>
                    <a:pt x="71" y="222"/>
                    <a:pt x="78" y="223"/>
                  </a:cubicBezTo>
                  <a:cubicBezTo>
                    <a:pt x="78" y="221"/>
                    <a:pt x="77" y="221"/>
                    <a:pt x="75" y="221"/>
                  </a:cubicBezTo>
                  <a:cubicBezTo>
                    <a:pt x="76" y="218"/>
                    <a:pt x="80" y="221"/>
                    <a:pt x="82" y="221"/>
                  </a:cubicBezTo>
                  <a:cubicBezTo>
                    <a:pt x="83" y="221"/>
                    <a:pt x="86" y="218"/>
                    <a:pt x="86" y="221"/>
                  </a:cubicBezTo>
                  <a:cubicBezTo>
                    <a:pt x="88" y="219"/>
                    <a:pt x="89" y="215"/>
                    <a:pt x="93" y="215"/>
                  </a:cubicBezTo>
                  <a:cubicBezTo>
                    <a:pt x="91" y="211"/>
                    <a:pt x="96" y="213"/>
                    <a:pt x="95" y="209"/>
                  </a:cubicBezTo>
                  <a:cubicBezTo>
                    <a:pt x="98" y="209"/>
                    <a:pt x="100" y="209"/>
                    <a:pt x="102" y="209"/>
                  </a:cubicBezTo>
                  <a:cubicBezTo>
                    <a:pt x="102" y="208"/>
                    <a:pt x="101" y="208"/>
                    <a:pt x="100" y="208"/>
                  </a:cubicBezTo>
                  <a:cubicBezTo>
                    <a:pt x="101" y="206"/>
                    <a:pt x="104" y="207"/>
                    <a:pt x="102" y="203"/>
                  </a:cubicBezTo>
                  <a:cubicBezTo>
                    <a:pt x="106" y="203"/>
                    <a:pt x="105" y="205"/>
                    <a:pt x="107" y="203"/>
                  </a:cubicBezTo>
                  <a:cubicBezTo>
                    <a:pt x="104" y="197"/>
                    <a:pt x="109" y="200"/>
                    <a:pt x="109" y="194"/>
                  </a:cubicBezTo>
                  <a:cubicBezTo>
                    <a:pt x="111" y="194"/>
                    <a:pt x="113" y="194"/>
                    <a:pt x="114" y="194"/>
                  </a:cubicBezTo>
                  <a:cubicBezTo>
                    <a:pt x="116" y="193"/>
                    <a:pt x="116" y="192"/>
                    <a:pt x="117" y="191"/>
                  </a:cubicBezTo>
                  <a:cubicBezTo>
                    <a:pt x="118" y="191"/>
                    <a:pt x="117" y="193"/>
                    <a:pt x="118" y="193"/>
                  </a:cubicBezTo>
                  <a:cubicBezTo>
                    <a:pt x="119" y="193"/>
                    <a:pt x="119" y="191"/>
                    <a:pt x="119" y="191"/>
                  </a:cubicBezTo>
                  <a:cubicBezTo>
                    <a:pt x="120" y="191"/>
                    <a:pt x="122" y="192"/>
                    <a:pt x="124" y="191"/>
                  </a:cubicBezTo>
                  <a:cubicBezTo>
                    <a:pt x="125" y="191"/>
                    <a:pt x="126" y="188"/>
                    <a:pt x="128" y="189"/>
                  </a:cubicBezTo>
                  <a:cubicBezTo>
                    <a:pt x="128" y="186"/>
                    <a:pt x="124" y="187"/>
                    <a:pt x="125" y="183"/>
                  </a:cubicBezTo>
                  <a:cubicBezTo>
                    <a:pt x="128" y="183"/>
                    <a:pt x="126" y="182"/>
                    <a:pt x="126" y="177"/>
                  </a:cubicBezTo>
                  <a:cubicBezTo>
                    <a:pt x="126" y="174"/>
                    <a:pt x="128" y="172"/>
                    <a:pt x="127" y="169"/>
                  </a:cubicBezTo>
                  <a:cubicBezTo>
                    <a:pt x="129" y="169"/>
                    <a:pt x="130" y="169"/>
                    <a:pt x="132" y="169"/>
                  </a:cubicBezTo>
                  <a:cubicBezTo>
                    <a:pt x="135" y="169"/>
                    <a:pt x="129" y="166"/>
                    <a:pt x="134" y="167"/>
                  </a:cubicBezTo>
                  <a:cubicBezTo>
                    <a:pt x="134" y="168"/>
                    <a:pt x="136" y="168"/>
                    <a:pt x="137" y="168"/>
                  </a:cubicBezTo>
                  <a:cubicBezTo>
                    <a:pt x="135" y="171"/>
                    <a:pt x="135" y="168"/>
                    <a:pt x="135" y="171"/>
                  </a:cubicBezTo>
                  <a:cubicBezTo>
                    <a:pt x="136" y="174"/>
                    <a:pt x="135" y="175"/>
                    <a:pt x="138" y="175"/>
                  </a:cubicBezTo>
                  <a:cubicBezTo>
                    <a:pt x="138" y="177"/>
                    <a:pt x="138" y="178"/>
                    <a:pt x="137" y="179"/>
                  </a:cubicBezTo>
                  <a:cubicBezTo>
                    <a:pt x="136" y="181"/>
                    <a:pt x="142" y="177"/>
                    <a:pt x="144" y="180"/>
                  </a:cubicBezTo>
                  <a:cubicBezTo>
                    <a:pt x="143" y="183"/>
                    <a:pt x="136" y="180"/>
                    <a:pt x="135" y="184"/>
                  </a:cubicBezTo>
                  <a:cubicBezTo>
                    <a:pt x="134" y="187"/>
                    <a:pt x="138" y="187"/>
                    <a:pt x="139" y="188"/>
                  </a:cubicBezTo>
                  <a:cubicBezTo>
                    <a:pt x="140" y="189"/>
                    <a:pt x="140" y="191"/>
                    <a:pt x="142" y="190"/>
                  </a:cubicBezTo>
                  <a:cubicBezTo>
                    <a:pt x="141" y="188"/>
                    <a:pt x="138" y="188"/>
                    <a:pt x="144" y="188"/>
                  </a:cubicBezTo>
                  <a:cubicBezTo>
                    <a:pt x="145" y="188"/>
                    <a:pt x="147" y="188"/>
                    <a:pt x="148" y="188"/>
                  </a:cubicBezTo>
                  <a:cubicBezTo>
                    <a:pt x="150" y="188"/>
                    <a:pt x="151" y="189"/>
                    <a:pt x="153" y="189"/>
                  </a:cubicBezTo>
                  <a:cubicBezTo>
                    <a:pt x="156" y="189"/>
                    <a:pt x="157" y="187"/>
                    <a:pt x="160" y="188"/>
                  </a:cubicBezTo>
                  <a:cubicBezTo>
                    <a:pt x="160" y="188"/>
                    <a:pt x="164" y="190"/>
                    <a:pt x="166" y="188"/>
                  </a:cubicBezTo>
                  <a:cubicBezTo>
                    <a:pt x="166" y="188"/>
                    <a:pt x="166" y="187"/>
                    <a:pt x="166" y="187"/>
                  </a:cubicBezTo>
                  <a:cubicBezTo>
                    <a:pt x="169" y="186"/>
                    <a:pt x="173" y="187"/>
                    <a:pt x="174" y="184"/>
                  </a:cubicBezTo>
                  <a:cubicBezTo>
                    <a:pt x="179" y="189"/>
                    <a:pt x="182" y="180"/>
                    <a:pt x="185" y="183"/>
                  </a:cubicBezTo>
                  <a:cubicBezTo>
                    <a:pt x="185" y="182"/>
                    <a:pt x="185" y="180"/>
                    <a:pt x="185" y="179"/>
                  </a:cubicBezTo>
                  <a:cubicBezTo>
                    <a:pt x="187" y="179"/>
                    <a:pt x="187" y="178"/>
                    <a:pt x="187" y="176"/>
                  </a:cubicBezTo>
                  <a:cubicBezTo>
                    <a:pt x="187" y="176"/>
                    <a:pt x="188" y="173"/>
                    <a:pt x="188" y="173"/>
                  </a:cubicBezTo>
                  <a:cubicBezTo>
                    <a:pt x="190" y="172"/>
                    <a:pt x="188" y="172"/>
                    <a:pt x="188" y="169"/>
                  </a:cubicBezTo>
                  <a:cubicBezTo>
                    <a:pt x="191" y="169"/>
                    <a:pt x="193" y="169"/>
                    <a:pt x="193" y="167"/>
                  </a:cubicBezTo>
                  <a:cubicBezTo>
                    <a:pt x="194" y="167"/>
                    <a:pt x="194" y="168"/>
                    <a:pt x="194" y="169"/>
                  </a:cubicBezTo>
                  <a:cubicBezTo>
                    <a:pt x="195" y="168"/>
                    <a:pt x="197" y="168"/>
                    <a:pt x="199" y="168"/>
                  </a:cubicBezTo>
                  <a:cubicBezTo>
                    <a:pt x="200" y="168"/>
                    <a:pt x="200" y="166"/>
                    <a:pt x="201" y="166"/>
                  </a:cubicBezTo>
                  <a:cubicBezTo>
                    <a:pt x="202" y="163"/>
                    <a:pt x="201" y="161"/>
                    <a:pt x="199" y="161"/>
                  </a:cubicBezTo>
                  <a:cubicBezTo>
                    <a:pt x="200" y="160"/>
                    <a:pt x="200" y="158"/>
                    <a:pt x="200" y="156"/>
                  </a:cubicBezTo>
                  <a:cubicBezTo>
                    <a:pt x="203" y="157"/>
                    <a:pt x="204" y="156"/>
                    <a:pt x="204" y="154"/>
                  </a:cubicBezTo>
                  <a:cubicBezTo>
                    <a:pt x="207" y="157"/>
                    <a:pt x="207" y="152"/>
                    <a:pt x="212" y="154"/>
                  </a:cubicBezTo>
                  <a:cubicBezTo>
                    <a:pt x="212" y="154"/>
                    <a:pt x="213" y="155"/>
                    <a:pt x="213" y="155"/>
                  </a:cubicBezTo>
                  <a:cubicBezTo>
                    <a:pt x="214" y="155"/>
                    <a:pt x="214" y="154"/>
                    <a:pt x="215" y="154"/>
                  </a:cubicBezTo>
                  <a:cubicBezTo>
                    <a:pt x="216" y="154"/>
                    <a:pt x="218" y="155"/>
                    <a:pt x="218" y="155"/>
                  </a:cubicBezTo>
                  <a:cubicBezTo>
                    <a:pt x="219" y="155"/>
                    <a:pt x="218" y="153"/>
                    <a:pt x="219" y="153"/>
                  </a:cubicBezTo>
                  <a:cubicBezTo>
                    <a:pt x="220" y="152"/>
                    <a:pt x="221" y="153"/>
                    <a:pt x="221" y="153"/>
                  </a:cubicBezTo>
                  <a:cubicBezTo>
                    <a:pt x="223" y="151"/>
                    <a:pt x="223" y="149"/>
                    <a:pt x="226" y="150"/>
                  </a:cubicBezTo>
                  <a:cubicBezTo>
                    <a:pt x="224" y="149"/>
                    <a:pt x="226" y="144"/>
                    <a:pt x="222" y="144"/>
                  </a:cubicBezTo>
                  <a:cubicBezTo>
                    <a:pt x="220" y="143"/>
                    <a:pt x="221" y="147"/>
                    <a:pt x="220" y="147"/>
                  </a:cubicBezTo>
                  <a:cubicBezTo>
                    <a:pt x="219" y="147"/>
                    <a:pt x="219" y="145"/>
                    <a:pt x="218" y="146"/>
                  </a:cubicBezTo>
                  <a:cubicBezTo>
                    <a:pt x="217" y="146"/>
                    <a:pt x="216" y="147"/>
                    <a:pt x="217" y="147"/>
                  </a:cubicBezTo>
                  <a:cubicBezTo>
                    <a:pt x="216" y="147"/>
                    <a:pt x="215" y="145"/>
                    <a:pt x="214" y="146"/>
                  </a:cubicBezTo>
                  <a:cubicBezTo>
                    <a:pt x="212" y="146"/>
                    <a:pt x="211" y="148"/>
                    <a:pt x="208" y="147"/>
                  </a:cubicBezTo>
                  <a:cubicBezTo>
                    <a:pt x="207" y="147"/>
                    <a:pt x="207" y="148"/>
                    <a:pt x="207" y="149"/>
                  </a:cubicBezTo>
                  <a:cubicBezTo>
                    <a:pt x="202" y="148"/>
                    <a:pt x="197" y="149"/>
                    <a:pt x="193" y="148"/>
                  </a:cubicBezTo>
                  <a:cubicBezTo>
                    <a:pt x="193" y="148"/>
                    <a:pt x="193" y="146"/>
                    <a:pt x="193" y="146"/>
                  </a:cubicBezTo>
                  <a:cubicBezTo>
                    <a:pt x="192" y="145"/>
                    <a:pt x="189" y="146"/>
                    <a:pt x="188" y="144"/>
                  </a:cubicBezTo>
                  <a:cubicBezTo>
                    <a:pt x="191" y="138"/>
                    <a:pt x="189" y="134"/>
                    <a:pt x="188" y="127"/>
                  </a:cubicBezTo>
                  <a:cubicBezTo>
                    <a:pt x="191" y="126"/>
                    <a:pt x="196" y="122"/>
                    <a:pt x="198" y="124"/>
                  </a:cubicBezTo>
                  <a:cubicBezTo>
                    <a:pt x="200" y="123"/>
                    <a:pt x="197" y="123"/>
                    <a:pt x="199" y="120"/>
                  </a:cubicBezTo>
                  <a:cubicBezTo>
                    <a:pt x="203" y="120"/>
                    <a:pt x="203" y="113"/>
                    <a:pt x="204" y="111"/>
                  </a:cubicBezTo>
                  <a:cubicBezTo>
                    <a:pt x="204" y="111"/>
                    <a:pt x="206" y="112"/>
                    <a:pt x="206" y="111"/>
                  </a:cubicBezTo>
                  <a:cubicBezTo>
                    <a:pt x="206" y="109"/>
                    <a:pt x="202" y="108"/>
                    <a:pt x="204" y="106"/>
                  </a:cubicBezTo>
                  <a:cubicBezTo>
                    <a:pt x="202" y="107"/>
                    <a:pt x="199" y="105"/>
                    <a:pt x="197" y="106"/>
                  </a:cubicBezTo>
                  <a:cubicBezTo>
                    <a:pt x="194" y="106"/>
                    <a:pt x="191" y="108"/>
                    <a:pt x="188" y="108"/>
                  </a:cubicBezTo>
                  <a:cubicBezTo>
                    <a:pt x="187" y="106"/>
                    <a:pt x="186" y="115"/>
                    <a:pt x="187" y="113"/>
                  </a:cubicBezTo>
                  <a:cubicBezTo>
                    <a:pt x="186" y="115"/>
                    <a:pt x="185" y="112"/>
                    <a:pt x="185" y="113"/>
                  </a:cubicBezTo>
                  <a:cubicBezTo>
                    <a:pt x="184" y="114"/>
                    <a:pt x="185" y="116"/>
                    <a:pt x="185" y="117"/>
                  </a:cubicBezTo>
                  <a:cubicBezTo>
                    <a:pt x="185" y="118"/>
                    <a:pt x="182" y="120"/>
                    <a:pt x="180" y="122"/>
                  </a:cubicBezTo>
                  <a:cubicBezTo>
                    <a:pt x="177" y="126"/>
                    <a:pt x="177" y="128"/>
                    <a:pt x="172" y="128"/>
                  </a:cubicBezTo>
                  <a:cubicBezTo>
                    <a:pt x="172" y="130"/>
                    <a:pt x="174" y="131"/>
                    <a:pt x="172" y="131"/>
                  </a:cubicBezTo>
                  <a:cubicBezTo>
                    <a:pt x="170" y="132"/>
                    <a:pt x="172" y="133"/>
                    <a:pt x="171" y="134"/>
                  </a:cubicBezTo>
                  <a:cubicBezTo>
                    <a:pt x="170" y="134"/>
                    <a:pt x="169" y="133"/>
                    <a:pt x="168" y="134"/>
                  </a:cubicBezTo>
                  <a:cubicBezTo>
                    <a:pt x="168" y="134"/>
                    <a:pt x="169" y="136"/>
                    <a:pt x="168" y="136"/>
                  </a:cubicBezTo>
                  <a:cubicBezTo>
                    <a:pt x="168" y="136"/>
                    <a:pt x="167" y="136"/>
                    <a:pt x="167" y="136"/>
                  </a:cubicBezTo>
                  <a:cubicBezTo>
                    <a:pt x="166" y="138"/>
                    <a:pt x="168" y="141"/>
                    <a:pt x="166" y="141"/>
                  </a:cubicBezTo>
                  <a:cubicBezTo>
                    <a:pt x="167" y="142"/>
                    <a:pt x="169" y="143"/>
                    <a:pt x="167" y="143"/>
                  </a:cubicBezTo>
                  <a:cubicBezTo>
                    <a:pt x="169" y="145"/>
                    <a:pt x="170" y="147"/>
                    <a:pt x="173" y="147"/>
                  </a:cubicBezTo>
                  <a:cubicBezTo>
                    <a:pt x="173" y="149"/>
                    <a:pt x="174" y="150"/>
                    <a:pt x="175" y="150"/>
                  </a:cubicBezTo>
                  <a:cubicBezTo>
                    <a:pt x="175" y="151"/>
                    <a:pt x="174" y="151"/>
                    <a:pt x="173" y="153"/>
                  </a:cubicBezTo>
                  <a:cubicBezTo>
                    <a:pt x="172" y="154"/>
                    <a:pt x="173" y="155"/>
                    <a:pt x="172" y="156"/>
                  </a:cubicBezTo>
                  <a:cubicBezTo>
                    <a:pt x="171" y="157"/>
                    <a:pt x="169" y="157"/>
                    <a:pt x="167" y="157"/>
                  </a:cubicBezTo>
                  <a:cubicBezTo>
                    <a:pt x="167" y="162"/>
                    <a:pt x="163" y="164"/>
                    <a:pt x="164" y="170"/>
                  </a:cubicBezTo>
                  <a:cubicBezTo>
                    <a:pt x="159" y="169"/>
                    <a:pt x="160" y="176"/>
                    <a:pt x="157" y="176"/>
                  </a:cubicBezTo>
                  <a:cubicBezTo>
                    <a:pt x="156" y="176"/>
                    <a:pt x="156" y="176"/>
                    <a:pt x="155" y="176"/>
                  </a:cubicBezTo>
                  <a:cubicBezTo>
                    <a:pt x="154" y="177"/>
                    <a:pt x="155" y="178"/>
                    <a:pt x="154" y="179"/>
                  </a:cubicBezTo>
                  <a:cubicBezTo>
                    <a:pt x="152" y="179"/>
                    <a:pt x="150" y="177"/>
                    <a:pt x="148" y="180"/>
                  </a:cubicBezTo>
                  <a:cubicBezTo>
                    <a:pt x="146" y="180"/>
                    <a:pt x="148" y="175"/>
                    <a:pt x="147" y="173"/>
                  </a:cubicBezTo>
                  <a:cubicBezTo>
                    <a:pt x="146" y="172"/>
                    <a:pt x="146" y="169"/>
                    <a:pt x="145" y="169"/>
                  </a:cubicBezTo>
                  <a:cubicBezTo>
                    <a:pt x="142" y="169"/>
                    <a:pt x="146" y="166"/>
                    <a:pt x="141" y="166"/>
                  </a:cubicBezTo>
                  <a:cubicBezTo>
                    <a:pt x="143" y="163"/>
                    <a:pt x="139" y="162"/>
                    <a:pt x="139" y="161"/>
                  </a:cubicBezTo>
                  <a:cubicBezTo>
                    <a:pt x="139" y="160"/>
                    <a:pt x="140" y="160"/>
                    <a:pt x="140" y="158"/>
                  </a:cubicBezTo>
                  <a:cubicBezTo>
                    <a:pt x="140" y="155"/>
                    <a:pt x="137" y="154"/>
                    <a:pt x="134" y="151"/>
                  </a:cubicBezTo>
                  <a:cubicBezTo>
                    <a:pt x="131" y="153"/>
                    <a:pt x="132" y="158"/>
                    <a:pt x="126" y="157"/>
                  </a:cubicBezTo>
                  <a:cubicBezTo>
                    <a:pt x="126" y="158"/>
                    <a:pt x="127" y="158"/>
                    <a:pt x="128" y="158"/>
                  </a:cubicBezTo>
                  <a:cubicBezTo>
                    <a:pt x="128" y="160"/>
                    <a:pt x="127" y="159"/>
                    <a:pt x="126" y="160"/>
                  </a:cubicBezTo>
                  <a:cubicBezTo>
                    <a:pt x="124" y="160"/>
                    <a:pt x="125" y="164"/>
                    <a:pt x="122" y="163"/>
                  </a:cubicBezTo>
                  <a:cubicBezTo>
                    <a:pt x="117" y="164"/>
                    <a:pt x="119" y="158"/>
                    <a:pt x="113" y="160"/>
                  </a:cubicBezTo>
                  <a:cubicBezTo>
                    <a:pt x="113" y="159"/>
                    <a:pt x="114" y="159"/>
                    <a:pt x="115" y="158"/>
                  </a:cubicBezTo>
                  <a:cubicBezTo>
                    <a:pt x="117" y="155"/>
                    <a:pt x="112" y="153"/>
                    <a:pt x="115" y="151"/>
                  </a:cubicBezTo>
                  <a:cubicBezTo>
                    <a:pt x="115" y="150"/>
                    <a:pt x="113" y="150"/>
                    <a:pt x="112" y="149"/>
                  </a:cubicBezTo>
                  <a:cubicBezTo>
                    <a:pt x="111" y="148"/>
                    <a:pt x="113" y="147"/>
                    <a:pt x="113" y="147"/>
                  </a:cubicBezTo>
                  <a:cubicBezTo>
                    <a:pt x="113" y="145"/>
                    <a:pt x="111" y="145"/>
                    <a:pt x="111" y="144"/>
                  </a:cubicBezTo>
                  <a:cubicBezTo>
                    <a:pt x="111" y="143"/>
                    <a:pt x="112" y="136"/>
                    <a:pt x="111" y="141"/>
                  </a:cubicBezTo>
                  <a:cubicBezTo>
                    <a:pt x="109" y="140"/>
                    <a:pt x="110" y="138"/>
                    <a:pt x="112" y="138"/>
                  </a:cubicBezTo>
                  <a:cubicBezTo>
                    <a:pt x="110" y="134"/>
                    <a:pt x="116" y="133"/>
                    <a:pt x="113" y="133"/>
                  </a:cubicBezTo>
                  <a:cubicBezTo>
                    <a:pt x="113" y="131"/>
                    <a:pt x="116" y="132"/>
                    <a:pt x="117" y="130"/>
                  </a:cubicBezTo>
                  <a:cubicBezTo>
                    <a:pt x="117" y="129"/>
                    <a:pt x="118" y="130"/>
                    <a:pt x="118" y="130"/>
                  </a:cubicBezTo>
                  <a:cubicBezTo>
                    <a:pt x="119" y="130"/>
                    <a:pt x="119" y="128"/>
                    <a:pt x="120" y="128"/>
                  </a:cubicBezTo>
                  <a:cubicBezTo>
                    <a:pt x="121" y="128"/>
                    <a:pt x="121" y="126"/>
                    <a:pt x="121" y="124"/>
                  </a:cubicBezTo>
                  <a:cubicBezTo>
                    <a:pt x="124" y="125"/>
                    <a:pt x="125" y="124"/>
                    <a:pt x="125" y="122"/>
                  </a:cubicBezTo>
                  <a:cubicBezTo>
                    <a:pt x="128" y="121"/>
                    <a:pt x="126" y="126"/>
                    <a:pt x="131" y="124"/>
                  </a:cubicBezTo>
                  <a:cubicBezTo>
                    <a:pt x="131" y="123"/>
                    <a:pt x="129" y="123"/>
                    <a:pt x="128" y="123"/>
                  </a:cubicBezTo>
                  <a:cubicBezTo>
                    <a:pt x="132" y="120"/>
                    <a:pt x="135" y="122"/>
                    <a:pt x="138" y="118"/>
                  </a:cubicBezTo>
                  <a:cubicBezTo>
                    <a:pt x="138" y="118"/>
                    <a:pt x="137" y="117"/>
                    <a:pt x="138" y="116"/>
                  </a:cubicBezTo>
                  <a:cubicBezTo>
                    <a:pt x="138" y="116"/>
                    <a:pt x="140" y="117"/>
                    <a:pt x="140" y="116"/>
                  </a:cubicBezTo>
                  <a:cubicBezTo>
                    <a:pt x="141" y="115"/>
                    <a:pt x="140" y="113"/>
                    <a:pt x="140" y="113"/>
                  </a:cubicBezTo>
                  <a:cubicBezTo>
                    <a:pt x="140" y="112"/>
                    <a:pt x="143" y="111"/>
                    <a:pt x="144" y="110"/>
                  </a:cubicBezTo>
                  <a:cubicBezTo>
                    <a:pt x="144" y="109"/>
                    <a:pt x="143" y="107"/>
                    <a:pt x="144" y="106"/>
                  </a:cubicBezTo>
                  <a:cubicBezTo>
                    <a:pt x="144" y="105"/>
                    <a:pt x="145" y="107"/>
                    <a:pt x="146" y="107"/>
                  </a:cubicBezTo>
                  <a:cubicBezTo>
                    <a:pt x="145" y="107"/>
                    <a:pt x="148" y="101"/>
                    <a:pt x="147" y="101"/>
                  </a:cubicBezTo>
                  <a:cubicBezTo>
                    <a:pt x="150" y="104"/>
                    <a:pt x="150" y="99"/>
                    <a:pt x="153" y="98"/>
                  </a:cubicBezTo>
                  <a:cubicBezTo>
                    <a:pt x="153" y="96"/>
                    <a:pt x="155" y="95"/>
                    <a:pt x="153" y="95"/>
                  </a:cubicBezTo>
                  <a:cubicBezTo>
                    <a:pt x="153" y="93"/>
                    <a:pt x="156" y="94"/>
                    <a:pt x="157" y="91"/>
                  </a:cubicBezTo>
                  <a:cubicBezTo>
                    <a:pt x="157" y="90"/>
                    <a:pt x="159" y="90"/>
                    <a:pt x="160" y="90"/>
                  </a:cubicBezTo>
                  <a:cubicBezTo>
                    <a:pt x="160" y="89"/>
                    <a:pt x="160" y="88"/>
                    <a:pt x="159" y="88"/>
                  </a:cubicBezTo>
                  <a:cubicBezTo>
                    <a:pt x="162" y="85"/>
                    <a:pt x="164" y="85"/>
                    <a:pt x="167" y="84"/>
                  </a:cubicBezTo>
                  <a:cubicBezTo>
                    <a:pt x="169" y="83"/>
                    <a:pt x="167" y="83"/>
                    <a:pt x="168" y="80"/>
                  </a:cubicBezTo>
                  <a:cubicBezTo>
                    <a:pt x="169" y="79"/>
                    <a:pt x="172" y="78"/>
                    <a:pt x="172" y="76"/>
                  </a:cubicBezTo>
                  <a:cubicBezTo>
                    <a:pt x="172" y="73"/>
                    <a:pt x="175" y="77"/>
                    <a:pt x="175" y="73"/>
                  </a:cubicBezTo>
                  <a:cubicBezTo>
                    <a:pt x="180" y="71"/>
                    <a:pt x="185" y="75"/>
                    <a:pt x="185" y="68"/>
                  </a:cubicBezTo>
                  <a:cubicBezTo>
                    <a:pt x="187" y="69"/>
                    <a:pt x="192" y="67"/>
                    <a:pt x="195" y="69"/>
                  </a:cubicBezTo>
                  <a:cubicBezTo>
                    <a:pt x="197" y="68"/>
                    <a:pt x="197" y="67"/>
                    <a:pt x="198" y="65"/>
                  </a:cubicBezTo>
                  <a:cubicBezTo>
                    <a:pt x="201" y="64"/>
                    <a:pt x="204" y="69"/>
                    <a:pt x="204" y="64"/>
                  </a:cubicBezTo>
                  <a:cubicBezTo>
                    <a:pt x="206" y="65"/>
                    <a:pt x="206" y="67"/>
                    <a:pt x="208" y="68"/>
                  </a:cubicBezTo>
                  <a:cubicBezTo>
                    <a:pt x="210" y="67"/>
                    <a:pt x="209" y="64"/>
                    <a:pt x="213" y="65"/>
                  </a:cubicBezTo>
                  <a:cubicBezTo>
                    <a:pt x="213" y="67"/>
                    <a:pt x="212" y="68"/>
                    <a:pt x="212" y="69"/>
                  </a:cubicBezTo>
                  <a:cubicBezTo>
                    <a:pt x="213" y="70"/>
                    <a:pt x="218" y="64"/>
                    <a:pt x="221" y="67"/>
                  </a:cubicBezTo>
                  <a:cubicBezTo>
                    <a:pt x="223" y="68"/>
                    <a:pt x="222" y="66"/>
                    <a:pt x="224" y="67"/>
                  </a:cubicBezTo>
                  <a:cubicBezTo>
                    <a:pt x="226" y="67"/>
                    <a:pt x="229" y="69"/>
                    <a:pt x="232" y="68"/>
                  </a:cubicBezTo>
                  <a:cubicBezTo>
                    <a:pt x="231" y="68"/>
                    <a:pt x="233" y="71"/>
                    <a:pt x="232" y="71"/>
                  </a:cubicBezTo>
                  <a:cubicBezTo>
                    <a:pt x="232" y="72"/>
                    <a:pt x="230" y="71"/>
                    <a:pt x="230" y="71"/>
                  </a:cubicBezTo>
                  <a:cubicBezTo>
                    <a:pt x="229" y="72"/>
                    <a:pt x="230" y="74"/>
                    <a:pt x="227" y="74"/>
                  </a:cubicBezTo>
                  <a:cubicBezTo>
                    <a:pt x="229" y="77"/>
                    <a:pt x="236" y="74"/>
                    <a:pt x="239" y="74"/>
                  </a:cubicBezTo>
                  <a:cubicBezTo>
                    <a:pt x="241" y="73"/>
                    <a:pt x="241" y="76"/>
                    <a:pt x="241" y="76"/>
                  </a:cubicBezTo>
                  <a:cubicBezTo>
                    <a:pt x="242" y="77"/>
                    <a:pt x="245" y="75"/>
                    <a:pt x="245" y="77"/>
                  </a:cubicBezTo>
                  <a:cubicBezTo>
                    <a:pt x="253" y="75"/>
                    <a:pt x="255" y="82"/>
                    <a:pt x="260" y="80"/>
                  </a:cubicBezTo>
                  <a:cubicBezTo>
                    <a:pt x="259" y="83"/>
                    <a:pt x="264" y="81"/>
                    <a:pt x="264" y="84"/>
                  </a:cubicBezTo>
                  <a:cubicBezTo>
                    <a:pt x="267" y="84"/>
                    <a:pt x="272" y="84"/>
                    <a:pt x="268" y="87"/>
                  </a:cubicBezTo>
                  <a:cubicBezTo>
                    <a:pt x="271" y="87"/>
                    <a:pt x="273" y="87"/>
                    <a:pt x="275" y="88"/>
                  </a:cubicBezTo>
                  <a:cubicBezTo>
                    <a:pt x="276" y="88"/>
                    <a:pt x="275" y="90"/>
                    <a:pt x="275" y="90"/>
                  </a:cubicBezTo>
                  <a:cubicBezTo>
                    <a:pt x="276" y="91"/>
                    <a:pt x="278" y="90"/>
                    <a:pt x="279" y="90"/>
                  </a:cubicBezTo>
                  <a:cubicBezTo>
                    <a:pt x="280" y="95"/>
                    <a:pt x="280" y="96"/>
                    <a:pt x="279" y="101"/>
                  </a:cubicBezTo>
                  <a:cubicBezTo>
                    <a:pt x="277" y="98"/>
                    <a:pt x="275" y="102"/>
                    <a:pt x="272" y="102"/>
                  </a:cubicBezTo>
                  <a:cubicBezTo>
                    <a:pt x="269" y="102"/>
                    <a:pt x="264" y="99"/>
                    <a:pt x="261" y="102"/>
                  </a:cubicBezTo>
                  <a:cubicBezTo>
                    <a:pt x="260" y="102"/>
                    <a:pt x="261" y="100"/>
                    <a:pt x="260" y="100"/>
                  </a:cubicBezTo>
                  <a:cubicBezTo>
                    <a:pt x="259" y="99"/>
                    <a:pt x="258" y="101"/>
                    <a:pt x="258" y="101"/>
                  </a:cubicBezTo>
                  <a:cubicBezTo>
                    <a:pt x="257" y="101"/>
                    <a:pt x="256" y="98"/>
                    <a:pt x="255" y="98"/>
                  </a:cubicBezTo>
                  <a:cubicBezTo>
                    <a:pt x="254" y="98"/>
                    <a:pt x="250" y="102"/>
                    <a:pt x="251" y="97"/>
                  </a:cubicBezTo>
                  <a:cubicBezTo>
                    <a:pt x="247" y="99"/>
                    <a:pt x="248" y="97"/>
                    <a:pt x="244" y="97"/>
                  </a:cubicBezTo>
                  <a:cubicBezTo>
                    <a:pt x="243" y="99"/>
                    <a:pt x="245" y="100"/>
                    <a:pt x="246" y="100"/>
                  </a:cubicBezTo>
                  <a:cubicBezTo>
                    <a:pt x="248" y="99"/>
                    <a:pt x="248" y="101"/>
                    <a:pt x="250" y="101"/>
                  </a:cubicBezTo>
                  <a:cubicBezTo>
                    <a:pt x="247" y="103"/>
                    <a:pt x="250" y="102"/>
                    <a:pt x="251" y="103"/>
                  </a:cubicBezTo>
                  <a:cubicBezTo>
                    <a:pt x="251" y="104"/>
                    <a:pt x="250" y="105"/>
                    <a:pt x="251" y="106"/>
                  </a:cubicBezTo>
                  <a:cubicBezTo>
                    <a:pt x="251" y="106"/>
                    <a:pt x="253" y="107"/>
                    <a:pt x="253" y="108"/>
                  </a:cubicBezTo>
                  <a:cubicBezTo>
                    <a:pt x="253" y="109"/>
                    <a:pt x="256" y="112"/>
                    <a:pt x="255" y="116"/>
                  </a:cubicBezTo>
                  <a:cubicBezTo>
                    <a:pt x="256" y="120"/>
                    <a:pt x="263" y="117"/>
                    <a:pt x="264" y="121"/>
                  </a:cubicBezTo>
                  <a:cubicBezTo>
                    <a:pt x="265" y="120"/>
                    <a:pt x="265" y="118"/>
                    <a:pt x="267" y="118"/>
                  </a:cubicBezTo>
                  <a:cubicBezTo>
                    <a:pt x="267" y="115"/>
                    <a:pt x="262" y="116"/>
                    <a:pt x="260" y="114"/>
                  </a:cubicBezTo>
                  <a:cubicBezTo>
                    <a:pt x="259" y="109"/>
                    <a:pt x="267" y="112"/>
                    <a:pt x="270" y="111"/>
                  </a:cubicBezTo>
                  <a:cubicBezTo>
                    <a:pt x="269" y="114"/>
                    <a:pt x="275" y="111"/>
                    <a:pt x="273" y="115"/>
                  </a:cubicBezTo>
                  <a:cubicBezTo>
                    <a:pt x="276" y="116"/>
                    <a:pt x="278" y="111"/>
                    <a:pt x="278" y="116"/>
                  </a:cubicBezTo>
                  <a:cubicBezTo>
                    <a:pt x="281" y="115"/>
                    <a:pt x="278" y="110"/>
                    <a:pt x="275" y="110"/>
                  </a:cubicBezTo>
                  <a:cubicBezTo>
                    <a:pt x="276" y="108"/>
                    <a:pt x="279" y="107"/>
                    <a:pt x="281" y="107"/>
                  </a:cubicBezTo>
                  <a:cubicBezTo>
                    <a:pt x="283" y="105"/>
                    <a:pt x="283" y="102"/>
                    <a:pt x="285" y="101"/>
                  </a:cubicBezTo>
                  <a:cubicBezTo>
                    <a:pt x="290" y="100"/>
                    <a:pt x="292" y="102"/>
                    <a:pt x="296" y="103"/>
                  </a:cubicBezTo>
                  <a:cubicBezTo>
                    <a:pt x="297" y="103"/>
                    <a:pt x="296" y="101"/>
                    <a:pt x="298" y="101"/>
                  </a:cubicBezTo>
                  <a:cubicBezTo>
                    <a:pt x="298" y="99"/>
                    <a:pt x="297" y="98"/>
                    <a:pt x="296" y="97"/>
                  </a:cubicBezTo>
                  <a:cubicBezTo>
                    <a:pt x="297" y="93"/>
                    <a:pt x="297" y="89"/>
                    <a:pt x="297" y="84"/>
                  </a:cubicBezTo>
                  <a:cubicBezTo>
                    <a:pt x="300" y="84"/>
                    <a:pt x="304" y="84"/>
                    <a:pt x="306" y="86"/>
                  </a:cubicBezTo>
                  <a:cubicBezTo>
                    <a:pt x="307" y="86"/>
                    <a:pt x="310" y="86"/>
                    <a:pt x="310" y="89"/>
                  </a:cubicBezTo>
                  <a:cubicBezTo>
                    <a:pt x="307" y="89"/>
                    <a:pt x="305" y="89"/>
                    <a:pt x="303" y="89"/>
                  </a:cubicBezTo>
                  <a:cubicBezTo>
                    <a:pt x="303" y="90"/>
                    <a:pt x="303" y="91"/>
                    <a:pt x="303" y="93"/>
                  </a:cubicBezTo>
                  <a:cubicBezTo>
                    <a:pt x="305" y="96"/>
                    <a:pt x="306" y="92"/>
                    <a:pt x="308" y="94"/>
                  </a:cubicBezTo>
                  <a:cubicBezTo>
                    <a:pt x="310" y="94"/>
                    <a:pt x="305" y="95"/>
                    <a:pt x="305" y="95"/>
                  </a:cubicBezTo>
                  <a:cubicBezTo>
                    <a:pt x="304" y="97"/>
                    <a:pt x="308" y="95"/>
                    <a:pt x="310" y="97"/>
                  </a:cubicBezTo>
                  <a:cubicBezTo>
                    <a:pt x="312" y="96"/>
                    <a:pt x="314" y="95"/>
                    <a:pt x="315" y="93"/>
                  </a:cubicBezTo>
                  <a:cubicBezTo>
                    <a:pt x="316" y="92"/>
                    <a:pt x="317" y="92"/>
                    <a:pt x="317" y="90"/>
                  </a:cubicBezTo>
                  <a:cubicBezTo>
                    <a:pt x="322" y="92"/>
                    <a:pt x="321" y="87"/>
                    <a:pt x="326" y="88"/>
                  </a:cubicBezTo>
                  <a:cubicBezTo>
                    <a:pt x="328" y="87"/>
                    <a:pt x="329" y="86"/>
                    <a:pt x="328" y="84"/>
                  </a:cubicBezTo>
                  <a:cubicBezTo>
                    <a:pt x="330" y="84"/>
                    <a:pt x="332" y="83"/>
                    <a:pt x="332" y="82"/>
                  </a:cubicBezTo>
                  <a:cubicBezTo>
                    <a:pt x="337" y="86"/>
                    <a:pt x="340" y="80"/>
                    <a:pt x="345" y="80"/>
                  </a:cubicBezTo>
                  <a:cubicBezTo>
                    <a:pt x="345" y="81"/>
                    <a:pt x="345" y="83"/>
                    <a:pt x="345" y="84"/>
                  </a:cubicBezTo>
                  <a:cubicBezTo>
                    <a:pt x="349" y="85"/>
                    <a:pt x="353" y="84"/>
                    <a:pt x="356" y="83"/>
                  </a:cubicBezTo>
                  <a:cubicBezTo>
                    <a:pt x="356" y="83"/>
                    <a:pt x="358" y="83"/>
                    <a:pt x="358" y="83"/>
                  </a:cubicBezTo>
                  <a:cubicBezTo>
                    <a:pt x="358" y="83"/>
                    <a:pt x="358" y="82"/>
                    <a:pt x="358" y="82"/>
                  </a:cubicBezTo>
                  <a:cubicBezTo>
                    <a:pt x="360" y="81"/>
                    <a:pt x="364" y="82"/>
                    <a:pt x="364" y="78"/>
                  </a:cubicBezTo>
                  <a:cubicBezTo>
                    <a:pt x="367" y="80"/>
                    <a:pt x="371" y="80"/>
                    <a:pt x="373" y="83"/>
                  </a:cubicBezTo>
                  <a:cubicBezTo>
                    <a:pt x="375" y="82"/>
                    <a:pt x="376" y="81"/>
                    <a:pt x="377" y="80"/>
                  </a:cubicBezTo>
                  <a:cubicBezTo>
                    <a:pt x="377" y="78"/>
                    <a:pt x="372" y="77"/>
                    <a:pt x="376" y="76"/>
                  </a:cubicBezTo>
                  <a:cubicBezTo>
                    <a:pt x="374" y="73"/>
                    <a:pt x="368" y="74"/>
                    <a:pt x="370" y="68"/>
                  </a:cubicBezTo>
                  <a:cubicBezTo>
                    <a:pt x="372" y="69"/>
                    <a:pt x="372" y="71"/>
                    <a:pt x="376" y="71"/>
                  </a:cubicBezTo>
                  <a:cubicBezTo>
                    <a:pt x="377" y="72"/>
                    <a:pt x="379" y="75"/>
                    <a:pt x="383" y="74"/>
                  </a:cubicBezTo>
                  <a:cubicBezTo>
                    <a:pt x="383" y="74"/>
                    <a:pt x="384" y="73"/>
                    <a:pt x="384" y="73"/>
                  </a:cubicBezTo>
                  <a:cubicBezTo>
                    <a:pt x="385" y="72"/>
                    <a:pt x="386" y="75"/>
                    <a:pt x="386" y="73"/>
                  </a:cubicBezTo>
                  <a:cubicBezTo>
                    <a:pt x="388" y="72"/>
                    <a:pt x="388" y="75"/>
                    <a:pt x="389" y="75"/>
                  </a:cubicBezTo>
                  <a:cubicBezTo>
                    <a:pt x="390" y="76"/>
                    <a:pt x="393" y="74"/>
                    <a:pt x="392" y="77"/>
                  </a:cubicBezTo>
                  <a:cubicBezTo>
                    <a:pt x="396" y="76"/>
                    <a:pt x="397" y="78"/>
                    <a:pt x="401" y="76"/>
                  </a:cubicBezTo>
                  <a:cubicBezTo>
                    <a:pt x="400" y="80"/>
                    <a:pt x="405" y="77"/>
                    <a:pt x="404" y="81"/>
                  </a:cubicBezTo>
                  <a:cubicBezTo>
                    <a:pt x="406" y="81"/>
                    <a:pt x="407" y="82"/>
                    <a:pt x="407" y="83"/>
                  </a:cubicBezTo>
                  <a:cubicBezTo>
                    <a:pt x="411" y="83"/>
                    <a:pt x="412" y="85"/>
                    <a:pt x="416" y="84"/>
                  </a:cubicBezTo>
                  <a:cubicBezTo>
                    <a:pt x="418" y="77"/>
                    <a:pt x="409" y="81"/>
                    <a:pt x="411" y="74"/>
                  </a:cubicBezTo>
                  <a:cubicBezTo>
                    <a:pt x="410" y="72"/>
                    <a:pt x="409" y="74"/>
                    <a:pt x="407" y="74"/>
                  </a:cubicBezTo>
                  <a:cubicBezTo>
                    <a:pt x="407" y="71"/>
                    <a:pt x="409" y="70"/>
                    <a:pt x="409" y="67"/>
                  </a:cubicBezTo>
                  <a:cubicBezTo>
                    <a:pt x="409" y="65"/>
                    <a:pt x="407" y="66"/>
                    <a:pt x="406" y="65"/>
                  </a:cubicBezTo>
                  <a:cubicBezTo>
                    <a:pt x="406" y="65"/>
                    <a:pt x="408" y="63"/>
                    <a:pt x="406" y="63"/>
                  </a:cubicBezTo>
                  <a:cubicBezTo>
                    <a:pt x="406" y="61"/>
                    <a:pt x="409" y="62"/>
                    <a:pt x="409" y="58"/>
                  </a:cubicBezTo>
                  <a:cubicBezTo>
                    <a:pt x="411" y="58"/>
                    <a:pt x="410" y="55"/>
                    <a:pt x="413" y="56"/>
                  </a:cubicBezTo>
                  <a:cubicBezTo>
                    <a:pt x="413" y="54"/>
                    <a:pt x="414" y="52"/>
                    <a:pt x="417" y="53"/>
                  </a:cubicBezTo>
                  <a:cubicBezTo>
                    <a:pt x="416" y="47"/>
                    <a:pt x="421" y="49"/>
                    <a:pt x="420" y="44"/>
                  </a:cubicBezTo>
                  <a:cubicBezTo>
                    <a:pt x="426" y="43"/>
                    <a:pt x="428" y="46"/>
                    <a:pt x="432" y="47"/>
                  </a:cubicBezTo>
                  <a:cubicBezTo>
                    <a:pt x="432" y="48"/>
                    <a:pt x="432" y="50"/>
                    <a:pt x="433" y="50"/>
                  </a:cubicBezTo>
                  <a:cubicBezTo>
                    <a:pt x="433" y="52"/>
                    <a:pt x="431" y="51"/>
                    <a:pt x="430" y="51"/>
                  </a:cubicBezTo>
                  <a:cubicBezTo>
                    <a:pt x="430" y="56"/>
                    <a:pt x="432" y="58"/>
                    <a:pt x="430" y="62"/>
                  </a:cubicBezTo>
                  <a:cubicBezTo>
                    <a:pt x="431" y="63"/>
                    <a:pt x="431" y="64"/>
                    <a:pt x="432" y="64"/>
                  </a:cubicBezTo>
                  <a:cubicBezTo>
                    <a:pt x="433" y="65"/>
                    <a:pt x="433" y="66"/>
                    <a:pt x="434" y="65"/>
                  </a:cubicBezTo>
                  <a:cubicBezTo>
                    <a:pt x="432" y="68"/>
                    <a:pt x="434" y="74"/>
                    <a:pt x="432" y="77"/>
                  </a:cubicBezTo>
                  <a:cubicBezTo>
                    <a:pt x="431" y="81"/>
                    <a:pt x="435" y="80"/>
                    <a:pt x="436" y="82"/>
                  </a:cubicBezTo>
                  <a:cubicBezTo>
                    <a:pt x="435" y="91"/>
                    <a:pt x="430" y="97"/>
                    <a:pt x="423" y="100"/>
                  </a:cubicBezTo>
                  <a:cubicBezTo>
                    <a:pt x="423" y="102"/>
                    <a:pt x="428" y="100"/>
                    <a:pt x="429" y="102"/>
                  </a:cubicBezTo>
                  <a:cubicBezTo>
                    <a:pt x="431" y="102"/>
                    <a:pt x="431" y="98"/>
                    <a:pt x="434" y="98"/>
                  </a:cubicBezTo>
                  <a:cubicBezTo>
                    <a:pt x="434" y="99"/>
                    <a:pt x="433" y="100"/>
                    <a:pt x="433" y="102"/>
                  </a:cubicBezTo>
                  <a:cubicBezTo>
                    <a:pt x="435" y="102"/>
                    <a:pt x="434" y="100"/>
                    <a:pt x="436" y="100"/>
                  </a:cubicBezTo>
                  <a:cubicBezTo>
                    <a:pt x="437" y="100"/>
                    <a:pt x="436" y="98"/>
                    <a:pt x="437" y="97"/>
                  </a:cubicBezTo>
                  <a:cubicBezTo>
                    <a:pt x="437" y="97"/>
                    <a:pt x="439" y="98"/>
                    <a:pt x="439" y="97"/>
                  </a:cubicBezTo>
                  <a:cubicBezTo>
                    <a:pt x="440" y="96"/>
                    <a:pt x="439" y="95"/>
                    <a:pt x="439" y="94"/>
                  </a:cubicBezTo>
                  <a:cubicBezTo>
                    <a:pt x="440" y="94"/>
                    <a:pt x="441" y="94"/>
                    <a:pt x="443" y="94"/>
                  </a:cubicBezTo>
                  <a:cubicBezTo>
                    <a:pt x="441" y="90"/>
                    <a:pt x="446" y="87"/>
                    <a:pt x="443" y="84"/>
                  </a:cubicBezTo>
                  <a:cubicBezTo>
                    <a:pt x="443" y="83"/>
                    <a:pt x="445" y="84"/>
                    <a:pt x="445" y="82"/>
                  </a:cubicBezTo>
                  <a:cubicBezTo>
                    <a:pt x="445" y="81"/>
                    <a:pt x="444" y="81"/>
                    <a:pt x="443" y="81"/>
                  </a:cubicBezTo>
                  <a:cubicBezTo>
                    <a:pt x="442" y="78"/>
                    <a:pt x="447" y="80"/>
                    <a:pt x="449" y="80"/>
                  </a:cubicBezTo>
                  <a:cubicBezTo>
                    <a:pt x="447" y="79"/>
                    <a:pt x="448" y="75"/>
                    <a:pt x="445" y="76"/>
                  </a:cubicBezTo>
                  <a:cubicBezTo>
                    <a:pt x="442" y="78"/>
                    <a:pt x="441" y="73"/>
                    <a:pt x="440" y="76"/>
                  </a:cubicBezTo>
                  <a:cubicBezTo>
                    <a:pt x="438" y="74"/>
                    <a:pt x="439" y="72"/>
                    <a:pt x="439" y="69"/>
                  </a:cubicBezTo>
                  <a:cubicBezTo>
                    <a:pt x="439" y="69"/>
                    <a:pt x="441" y="69"/>
                    <a:pt x="441" y="69"/>
                  </a:cubicBezTo>
                  <a:cubicBezTo>
                    <a:pt x="442" y="68"/>
                    <a:pt x="441" y="64"/>
                    <a:pt x="441" y="63"/>
                  </a:cubicBezTo>
                  <a:cubicBezTo>
                    <a:pt x="442" y="61"/>
                    <a:pt x="440" y="63"/>
                    <a:pt x="440" y="63"/>
                  </a:cubicBezTo>
                  <a:cubicBezTo>
                    <a:pt x="438" y="61"/>
                    <a:pt x="439" y="59"/>
                    <a:pt x="438" y="56"/>
                  </a:cubicBezTo>
                  <a:cubicBezTo>
                    <a:pt x="443" y="58"/>
                    <a:pt x="441" y="53"/>
                    <a:pt x="444" y="53"/>
                  </a:cubicBezTo>
                  <a:cubicBezTo>
                    <a:pt x="444" y="51"/>
                    <a:pt x="444" y="49"/>
                    <a:pt x="444" y="47"/>
                  </a:cubicBezTo>
                  <a:cubicBezTo>
                    <a:pt x="448" y="45"/>
                    <a:pt x="446" y="50"/>
                    <a:pt x="446" y="53"/>
                  </a:cubicBezTo>
                  <a:cubicBezTo>
                    <a:pt x="446" y="54"/>
                    <a:pt x="449" y="52"/>
                    <a:pt x="449" y="54"/>
                  </a:cubicBezTo>
                  <a:cubicBezTo>
                    <a:pt x="449" y="54"/>
                    <a:pt x="447" y="55"/>
                    <a:pt x="447" y="55"/>
                  </a:cubicBezTo>
                  <a:cubicBezTo>
                    <a:pt x="448" y="58"/>
                    <a:pt x="451" y="59"/>
                    <a:pt x="454" y="61"/>
                  </a:cubicBezTo>
                  <a:cubicBezTo>
                    <a:pt x="457" y="61"/>
                    <a:pt x="454" y="57"/>
                    <a:pt x="453" y="57"/>
                  </a:cubicBezTo>
                  <a:cubicBezTo>
                    <a:pt x="455" y="55"/>
                    <a:pt x="458" y="55"/>
                    <a:pt x="462" y="55"/>
                  </a:cubicBezTo>
                  <a:cubicBezTo>
                    <a:pt x="461" y="54"/>
                    <a:pt x="459" y="54"/>
                    <a:pt x="458" y="54"/>
                  </a:cubicBezTo>
                  <a:cubicBezTo>
                    <a:pt x="459" y="50"/>
                    <a:pt x="456" y="51"/>
                    <a:pt x="457" y="48"/>
                  </a:cubicBezTo>
                  <a:cubicBezTo>
                    <a:pt x="458" y="51"/>
                    <a:pt x="465" y="47"/>
                    <a:pt x="464" y="51"/>
                  </a:cubicBezTo>
                  <a:cubicBezTo>
                    <a:pt x="465" y="52"/>
                    <a:pt x="466" y="50"/>
                    <a:pt x="466" y="50"/>
                  </a:cubicBezTo>
                  <a:cubicBezTo>
                    <a:pt x="468" y="51"/>
                    <a:pt x="466" y="52"/>
                    <a:pt x="467" y="53"/>
                  </a:cubicBezTo>
                  <a:cubicBezTo>
                    <a:pt x="468" y="53"/>
                    <a:pt x="469" y="52"/>
                    <a:pt x="470" y="53"/>
                  </a:cubicBezTo>
                  <a:cubicBezTo>
                    <a:pt x="472" y="55"/>
                    <a:pt x="476" y="52"/>
                    <a:pt x="473" y="56"/>
                  </a:cubicBezTo>
                  <a:cubicBezTo>
                    <a:pt x="475" y="56"/>
                    <a:pt x="477" y="56"/>
                    <a:pt x="479" y="56"/>
                  </a:cubicBezTo>
                  <a:cubicBezTo>
                    <a:pt x="479" y="55"/>
                    <a:pt x="474" y="54"/>
                    <a:pt x="478" y="53"/>
                  </a:cubicBezTo>
                  <a:cubicBezTo>
                    <a:pt x="477" y="51"/>
                    <a:pt x="476" y="51"/>
                    <a:pt x="474" y="50"/>
                  </a:cubicBezTo>
                  <a:cubicBezTo>
                    <a:pt x="474" y="44"/>
                    <a:pt x="474" y="44"/>
                    <a:pt x="474" y="37"/>
                  </a:cubicBezTo>
                  <a:cubicBezTo>
                    <a:pt x="481" y="37"/>
                    <a:pt x="489" y="38"/>
                    <a:pt x="494" y="37"/>
                  </a:cubicBezTo>
                  <a:cubicBezTo>
                    <a:pt x="497" y="37"/>
                    <a:pt x="495" y="34"/>
                    <a:pt x="498" y="36"/>
                  </a:cubicBezTo>
                  <a:cubicBezTo>
                    <a:pt x="502" y="34"/>
                    <a:pt x="499" y="31"/>
                    <a:pt x="500" y="28"/>
                  </a:cubicBezTo>
                  <a:cubicBezTo>
                    <a:pt x="503" y="28"/>
                    <a:pt x="505" y="28"/>
                    <a:pt x="506" y="27"/>
                  </a:cubicBezTo>
                  <a:cubicBezTo>
                    <a:pt x="508" y="24"/>
                    <a:pt x="511" y="23"/>
                    <a:pt x="513" y="21"/>
                  </a:cubicBezTo>
                  <a:cubicBezTo>
                    <a:pt x="525" y="19"/>
                    <a:pt x="538" y="18"/>
                    <a:pt x="547" y="14"/>
                  </a:cubicBezTo>
                  <a:cubicBezTo>
                    <a:pt x="549" y="12"/>
                    <a:pt x="550" y="16"/>
                    <a:pt x="550" y="16"/>
                  </a:cubicBezTo>
                  <a:cubicBezTo>
                    <a:pt x="550" y="16"/>
                    <a:pt x="552" y="13"/>
                    <a:pt x="551" y="13"/>
                  </a:cubicBezTo>
                  <a:cubicBezTo>
                    <a:pt x="553" y="13"/>
                    <a:pt x="551" y="15"/>
                    <a:pt x="552" y="16"/>
                  </a:cubicBezTo>
                  <a:cubicBezTo>
                    <a:pt x="553" y="17"/>
                    <a:pt x="555" y="16"/>
                    <a:pt x="555" y="17"/>
                  </a:cubicBezTo>
                  <a:cubicBezTo>
                    <a:pt x="556" y="17"/>
                    <a:pt x="554" y="15"/>
                    <a:pt x="556" y="15"/>
                  </a:cubicBezTo>
                  <a:cubicBezTo>
                    <a:pt x="558" y="14"/>
                    <a:pt x="562" y="15"/>
                    <a:pt x="562" y="11"/>
                  </a:cubicBezTo>
                  <a:cubicBezTo>
                    <a:pt x="564" y="12"/>
                    <a:pt x="565" y="11"/>
                    <a:pt x="565" y="9"/>
                  </a:cubicBezTo>
                  <a:cubicBezTo>
                    <a:pt x="567" y="9"/>
                    <a:pt x="567" y="11"/>
                    <a:pt x="569" y="11"/>
                  </a:cubicBezTo>
                  <a:cubicBezTo>
                    <a:pt x="572" y="11"/>
                    <a:pt x="571" y="7"/>
                    <a:pt x="571" y="4"/>
                  </a:cubicBezTo>
                  <a:cubicBezTo>
                    <a:pt x="577" y="2"/>
                    <a:pt x="582" y="0"/>
                    <a:pt x="591" y="1"/>
                  </a:cubicBezTo>
                  <a:cubicBezTo>
                    <a:pt x="590" y="2"/>
                    <a:pt x="590" y="3"/>
                    <a:pt x="590" y="5"/>
                  </a:cubicBezTo>
                  <a:cubicBezTo>
                    <a:pt x="592" y="8"/>
                    <a:pt x="597" y="8"/>
                    <a:pt x="599" y="5"/>
                  </a:cubicBezTo>
                  <a:cubicBezTo>
                    <a:pt x="601" y="6"/>
                    <a:pt x="600" y="7"/>
                    <a:pt x="599" y="7"/>
                  </a:cubicBezTo>
                  <a:close/>
                  <a:moveTo>
                    <a:pt x="882" y="150"/>
                  </a:moveTo>
                  <a:cubicBezTo>
                    <a:pt x="882" y="149"/>
                    <a:pt x="880" y="149"/>
                    <a:pt x="879" y="148"/>
                  </a:cubicBezTo>
                  <a:cubicBezTo>
                    <a:pt x="875" y="147"/>
                    <a:pt x="875" y="150"/>
                    <a:pt x="879" y="149"/>
                  </a:cubicBezTo>
                  <a:cubicBezTo>
                    <a:pt x="880" y="150"/>
                    <a:pt x="880" y="150"/>
                    <a:pt x="882" y="150"/>
                  </a:cubicBezTo>
                  <a:close/>
                  <a:moveTo>
                    <a:pt x="254" y="239"/>
                  </a:moveTo>
                  <a:cubicBezTo>
                    <a:pt x="253" y="242"/>
                    <a:pt x="258" y="240"/>
                    <a:pt x="257" y="244"/>
                  </a:cubicBezTo>
                  <a:cubicBezTo>
                    <a:pt x="259" y="245"/>
                    <a:pt x="260" y="243"/>
                    <a:pt x="260" y="244"/>
                  </a:cubicBezTo>
                  <a:cubicBezTo>
                    <a:pt x="260" y="246"/>
                    <a:pt x="260" y="245"/>
                    <a:pt x="259" y="246"/>
                  </a:cubicBezTo>
                  <a:cubicBezTo>
                    <a:pt x="257" y="246"/>
                    <a:pt x="252" y="248"/>
                    <a:pt x="251" y="248"/>
                  </a:cubicBezTo>
                  <a:cubicBezTo>
                    <a:pt x="248" y="247"/>
                    <a:pt x="247" y="245"/>
                    <a:pt x="245" y="243"/>
                  </a:cubicBezTo>
                  <a:cubicBezTo>
                    <a:pt x="245" y="241"/>
                    <a:pt x="248" y="243"/>
                    <a:pt x="248" y="241"/>
                  </a:cubicBezTo>
                  <a:cubicBezTo>
                    <a:pt x="246" y="239"/>
                    <a:pt x="245" y="238"/>
                    <a:pt x="241" y="240"/>
                  </a:cubicBezTo>
                  <a:cubicBezTo>
                    <a:pt x="240" y="238"/>
                    <a:pt x="239" y="236"/>
                    <a:pt x="235" y="236"/>
                  </a:cubicBezTo>
                  <a:cubicBezTo>
                    <a:pt x="234" y="236"/>
                    <a:pt x="235" y="238"/>
                    <a:pt x="234" y="239"/>
                  </a:cubicBezTo>
                  <a:cubicBezTo>
                    <a:pt x="234" y="239"/>
                    <a:pt x="232" y="239"/>
                    <a:pt x="231" y="240"/>
                  </a:cubicBezTo>
                  <a:cubicBezTo>
                    <a:pt x="230" y="241"/>
                    <a:pt x="229" y="244"/>
                    <a:pt x="226" y="243"/>
                  </a:cubicBezTo>
                  <a:cubicBezTo>
                    <a:pt x="228" y="247"/>
                    <a:pt x="224" y="249"/>
                    <a:pt x="224" y="249"/>
                  </a:cubicBezTo>
                  <a:cubicBezTo>
                    <a:pt x="223" y="252"/>
                    <a:pt x="223" y="254"/>
                    <a:pt x="222" y="257"/>
                  </a:cubicBezTo>
                  <a:cubicBezTo>
                    <a:pt x="221" y="257"/>
                    <a:pt x="221" y="256"/>
                    <a:pt x="220" y="256"/>
                  </a:cubicBezTo>
                  <a:cubicBezTo>
                    <a:pt x="219" y="260"/>
                    <a:pt x="223" y="262"/>
                    <a:pt x="220" y="264"/>
                  </a:cubicBezTo>
                  <a:cubicBezTo>
                    <a:pt x="222" y="263"/>
                    <a:pt x="222" y="266"/>
                    <a:pt x="222" y="267"/>
                  </a:cubicBezTo>
                  <a:cubicBezTo>
                    <a:pt x="223" y="267"/>
                    <a:pt x="224" y="267"/>
                    <a:pt x="225" y="267"/>
                  </a:cubicBezTo>
                  <a:cubicBezTo>
                    <a:pt x="228" y="267"/>
                    <a:pt x="228" y="270"/>
                    <a:pt x="230" y="268"/>
                  </a:cubicBezTo>
                  <a:cubicBezTo>
                    <a:pt x="230" y="268"/>
                    <a:pt x="232" y="268"/>
                    <a:pt x="232" y="268"/>
                  </a:cubicBezTo>
                  <a:cubicBezTo>
                    <a:pt x="236" y="267"/>
                    <a:pt x="235" y="267"/>
                    <a:pt x="237" y="266"/>
                  </a:cubicBezTo>
                  <a:cubicBezTo>
                    <a:pt x="239" y="265"/>
                    <a:pt x="239" y="267"/>
                    <a:pt x="241" y="267"/>
                  </a:cubicBezTo>
                  <a:cubicBezTo>
                    <a:pt x="242" y="266"/>
                    <a:pt x="241" y="265"/>
                    <a:pt x="243" y="264"/>
                  </a:cubicBezTo>
                  <a:cubicBezTo>
                    <a:pt x="245" y="264"/>
                    <a:pt x="251" y="264"/>
                    <a:pt x="253" y="264"/>
                  </a:cubicBezTo>
                  <a:cubicBezTo>
                    <a:pt x="255" y="265"/>
                    <a:pt x="256" y="266"/>
                    <a:pt x="258" y="267"/>
                  </a:cubicBezTo>
                  <a:cubicBezTo>
                    <a:pt x="259" y="267"/>
                    <a:pt x="259" y="266"/>
                    <a:pt x="260" y="266"/>
                  </a:cubicBezTo>
                  <a:cubicBezTo>
                    <a:pt x="260" y="266"/>
                    <a:pt x="261" y="267"/>
                    <a:pt x="261" y="267"/>
                  </a:cubicBezTo>
                  <a:cubicBezTo>
                    <a:pt x="265" y="268"/>
                    <a:pt x="265" y="268"/>
                    <a:pt x="267" y="268"/>
                  </a:cubicBezTo>
                  <a:cubicBezTo>
                    <a:pt x="272" y="268"/>
                    <a:pt x="278" y="267"/>
                    <a:pt x="284" y="268"/>
                  </a:cubicBezTo>
                  <a:cubicBezTo>
                    <a:pt x="283" y="265"/>
                    <a:pt x="284" y="263"/>
                    <a:pt x="285" y="262"/>
                  </a:cubicBezTo>
                  <a:cubicBezTo>
                    <a:pt x="281" y="257"/>
                    <a:pt x="278" y="251"/>
                    <a:pt x="270" y="250"/>
                  </a:cubicBezTo>
                  <a:cubicBezTo>
                    <a:pt x="270" y="248"/>
                    <a:pt x="268" y="248"/>
                    <a:pt x="267" y="247"/>
                  </a:cubicBezTo>
                  <a:cubicBezTo>
                    <a:pt x="267" y="245"/>
                    <a:pt x="267" y="244"/>
                    <a:pt x="266" y="243"/>
                  </a:cubicBezTo>
                  <a:cubicBezTo>
                    <a:pt x="267" y="240"/>
                    <a:pt x="270" y="240"/>
                    <a:pt x="270" y="235"/>
                  </a:cubicBezTo>
                  <a:cubicBezTo>
                    <a:pt x="263" y="234"/>
                    <a:pt x="259" y="237"/>
                    <a:pt x="254" y="239"/>
                  </a:cubicBezTo>
                  <a:close/>
                  <a:moveTo>
                    <a:pt x="336" y="293"/>
                  </a:moveTo>
                  <a:cubicBezTo>
                    <a:pt x="334" y="293"/>
                    <a:pt x="333" y="293"/>
                    <a:pt x="334" y="294"/>
                  </a:cubicBezTo>
                  <a:cubicBezTo>
                    <a:pt x="336" y="292"/>
                    <a:pt x="341" y="292"/>
                    <a:pt x="343" y="292"/>
                  </a:cubicBezTo>
                  <a:cubicBezTo>
                    <a:pt x="343" y="291"/>
                    <a:pt x="342" y="289"/>
                    <a:pt x="343" y="289"/>
                  </a:cubicBezTo>
                  <a:cubicBezTo>
                    <a:pt x="343" y="289"/>
                    <a:pt x="345" y="291"/>
                    <a:pt x="345" y="290"/>
                  </a:cubicBezTo>
                  <a:cubicBezTo>
                    <a:pt x="345" y="288"/>
                    <a:pt x="345" y="285"/>
                    <a:pt x="345" y="282"/>
                  </a:cubicBezTo>
                  <a:cubicBezTo>
                    <a:pt x="344" y="280"/>
                    <a:pt x="342" y="280"/>
                    <a:pt x="341" y="279"/>
                  </a:cubicBezTo>
                  <a:cubicBezTo>
                    <a:pt x="341" y="278"/>
                    <a:pt x="342" y="277"/>
                    <a:pt x="341" y="276"/>
                  </a:cubicBezTo>
                  <a:cubicBezTo>
                    <a:pt x="341" y="274"/>
                    <a:pt x="337" y="273"/>
                    <a:pt x="340" y="273"/>
                  </a:cubicBezTo>
                  <a:cubicBezTo>
                    <a:pt x="343" y="273"/>
                    <a:pt x="345" y="273"/>
                    <a:pt x="347" y="273"/>
                  </a:cubicBezTo>
                  <a:cubicBezTo>
                    <a:pt x="348" y="268"/>
                    <a:pt x="345" y="268"/>
                    <a:pt x="345" y="267"/>
                  </a:cubicBezTo>
                  <a:cubicBezTo>
                    <a:pt x="345" y="264"/>
                    <a:pt x="342" y="265"/>
                    <a:pt x="341" y="263"/>
                  </a:cubicBezTo>
                  <a:cubicBezTo>
                    <a:pt x="342" y="263"/>
                    <a:pt x="343" y="262"/>
                    <a:pt x="343" y="261"/>
                  </a:cubicBezTo>
                  <a:cubicBezTo>
                    <a:pt x="339" y="262"/>
                    <a:pt x="338" y="260"/>
                    <a:pt x="336" y="260"/>
                  </a:cubicBezTo>
                  <a:cubicBezTo>
                    <a:pt x="336" y="253"/>
                    <a:pt x="328" y="255"/>
                    <a:pt x="328" y="249"/>
                  </a:cubicBezTo>
                  <a:cubicBezTo>
                    <a:pt x="331" y="247"/>
                    <a:pt x="334" y="243"/>
                    <a:pt x="340" y="244"/>
                  </a:cubicBezTo>
                  <a:cubicBezTo>
                    <a:pt x="341" y="244"/>
                    <a:pt x="340" y="242"/>
                    <a:pt x="341" y="242"/>
                  </a:cubicBezTo>
                  <a:cubicBezTo>
                    <a:pt x="342" y="239"/>
                    <a:pt x="338" y="239"/>
                    <a:pt x="338" y="236"/>
                  </a:cubicBezTo>
                  <a:cubicBezTo>
                    <a:pt x="332" y="235"/>
                    <a:pt x="330" y="238"/>
                    <a:pt x="326" y="236"/>
                  </a:cubicBezTo>
                  <a:cubicBezTo>
                    <a:pt x="326" y="238"/>
                    <a:pt x="326" y="239"/>
                    <a:pt x="325" y="237"/>
                  </a:cubicBezTo>
                  <a:cubicBezTo>
                    <a:pt x="324" y="237"/>
                    <a:pt x="324" y="239"/>
                    <a:pt x="324" y="239"/>
                  </a:cubicBezTo>
                  <a:cubicBezTo>
                    <a:pt x="321" y="240"/>
                    <a:pt x="317" y="242"/>
                    <a:pt x="315" y="242"/>
                  </a:cubicBezTo>
                  <a:cubicBezTo>
                    <a:pt x="312" y="243"/>
                    <a:pt x="313" y="244"/>
                    <a:pt x="312" y="246"/>
                  </a:cubicBezTo>
                  <a:cubicBezTo>
                    <a:pt x="312" y="246"/>
                    <a:pt x="310" y="245"/>
                    <a:pt x="310" y="246"/>
                  </a:cubicBezTo>
                  <a:cubicBezTo>
                    <a:pt x="309" y="246"/>
                    <a:pt x="310" y="249"/>
                    <a:pt x="310" y="249"/>
                  </a:cubicBezTo>
                  <a:cubicBezTo>
                    <a:pt x="310" y="252"/>
                    <a:pt x="313" y="247"/>
                    <a:pt x="313" y="252"/>
                  </a:cubicBezTo>
                  <a:cubicBezTo>
                    <a:pt x="313" y="253"/>
                    <a:pt x="314" y="253"/>
                    <a:pt x="314" y="254"/>
                  </a:cubicBezTo>
                  <a:cubicBezTo>
                    <a:pt x="313" y="258"/>
                    <a:pt x="315" y="260"/>
                    <a:pt x="315" y="261"/>
                  </a:cubicBezTo>
                  <a:cubicBezTo>
                    <a:pt x="316" y="262"/>
                    <a:pt x="316" y="262"/>
                    <a:pt x="317" y="263"/>
                  </a:cubicBezTo>
                  <a:cubicBezTo>
                    <a:pt x="317" y="263"/>
                    <a:pt x="318" y="267"/>
                    <a:pt x="318" y="267"/>
                  </a:cubicBezTo>
                  <a:cubicBezTo>
                    <a:pt x="319" y="270"/>
                    <a:pt x="319" y="269"/>
                    <a:pt x="320" y="272"/>
                  </a:cubicBezTo>
                  <a:cubicBezTo>
                    <a:pt x="321" y="273"/>
                    <a:pt x="320" y="274"/>
                    <a:pt x="320" y="275"/>
                  </a:cubicBezTo>
                  <a:cubicBezTo>
                    <a:pt x="321" y="276"/>
                    <a:pt x="323" y="276"/>
                    <a:pt x="323" y="279"/>
                  </a:cubicBezTo>
                  <a:cubicBezTo>
                    <a:pt x="318" y="277"/>
                    <a:pt x="321" y="284"/>
                    <a:pt x="319" y="284"/>
                  </a:cubicBezTo>
                  <a:cubicBezTo>
                    <a:pt x="324" y="285"/>
                    <a:pt x="324" y="293"/>
                    <a:pt x="330" y="289"/>
                  </a:cubicBezTo>
                  <a:cubicBezTo>
                    <a:pt x="325" y="294"/>
                    <a:pt x="335" y="290"/>
                    <a:pt x="336" y="293"/>
                  </a:cubicBezTo>
                  <a:close/>
                  <a:moveTo>
                    <a:pt x="371" y="239"/>
                  </a:moveTo>
                  <a:cubicBezTo>
                    <a:pt x="370" y="239"/>
                    <a:pt x="370" y="241"/>
                    <a:pt x="370" y="242"/>
                  </a:cubicBezTo>
                  <a:cubicBezTo>
                    <a:pt x="369" y="243"/>
                    <a:pt x="367" y="243"/>
                    <a:pt x="366" y="244"/>
                  </a:cubicBezTo>
                  <a:cubicBezTo>
                    <a:pt x="367" y="245"/>
                    <a:pt x="370" y="248"/>
                    <a:pt x="370" y="249"/>
                  </a:cubicBezTo>
                  <a:cubicBezTo>
                    <a:pt x="370" y="249"/>
                    <a:pt x="368" y="249"/>
                    <a:pt x="368" y="250"/>
                  </a:cubicBezTo>
                  <a:cubicBezTo>
                    <a:pt x="369" y="251"/>
                    <a:pt x="372" y="251"/>
                    <a:pt x="373" y="253"/>
                  </a:cubicBezTo>
                  <a:cubicBezTo>
                    <a:pt x="373" y="251"/>
                    <a:pt x="375" y="251"/>
                    <a:pt x="376" y="250"/>
                  </a:cubicBezTo>
                  <a:cubicBezTo>
                    <a:pt x="377" y="247"/>
                    <a:pt x="374" y="247"/>
                    <a:pt x="373" y="244"/>
                  </a:cubicBezTo>
                  <a:cubicBezTo>
                    <a:pt x="375" y="243"/>
                    <a:pt x="377" y="243"/>
                    <a:pt x="377" y="240"/>
                  </a:cubicBezTo>
                  <a:cubicBezTo>
                    <a:pt x="375" y="240"/>
                    <a:pt x="374" y="239"/>
                    <a:pt x="376" y="237"/>
                  </a:cubicBezTo>
                  <a:cubicBezTo>
                    <a:pt x="374" y="238"/>
                    <a:pt x="372" y="238"/>
                    <a:pt x="371" y="239"/>
                  </a:cubicBezTo>
                  <a:close/>
                  <a:moveTo>
                    <a:pt x="217" y="270"/>
                  </a:moveTo>
                  <a:cubicBezTo>
                    <a:pt x="216" y="275"/>
                    <a:pt x="225" y="272"/>
                    <a:pt x="225" y="270"/>
                  </a:cubicBezTo>
                  <a:cubicBezTo>
                    <a:pt x="222" y="269"/>
                    <a:pt x="220" y="269"/>
                    <a:pt x="217" y="270"/>
                  </a:cubicBezTo>
                  <a:close/>
                  <a:moveTo>
                    <a:pt x="244" y="489"/>
                  </a:moveTo>
                  <a:cubicBezTo>
                    <a:pt x="245" y="485"/>
                    <a:pt x="252" y="485"/>
                    <a:pt x="251" y="478"/>
                  </a:cubicBezTo>
                  <a:cubicBezTo>
                    <a:pt x="247" y="480"/>
                    <a:pt x="241" y="475"/>
                    <a:pt x="238" y="479"/>
                  </a:cubicBezTo>
                  <a:cubicBezTo>
                    <a:pt x="243" y="479"/>
                    <a:pt x="237" y="480"/>
                    <a:pt x="237" y="481"/>
                  </a:cubicBezTo>
                  <a:cubicBezTo>
                    <a:pt x="237" y="480"/>
                    <a:pt x="238" y="484"/>
                    <a:pt x="238" y="485"/>
                  </a:cubicBezTo>
                  <a:cubicBezTo>
                    <a:pt x="238" y="486"/>
                    <a:pt x="238" y="488"/>
                    <a:pt x="237" y="488"/>
                  </a:cubicBezTo>
                  <a:cubicBezTo>
                    <a:pt x="237" y="488"/>
                    <a:pt x="236" y="487"/>
                    <a:pt x="235" y="488"/>
                  </a:cubicBezTo>
                  <a:cubicBezTo>
                    <a:pt x="237" y="490"/>
                    <a:pt x="241" y="489"/>
                    <a:pt x="244" y="48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199" name="Freeform 88"/>
            <p:cNvSpPr/>
            <p:nvPr/>
          </p:nvSpPr>
          <p:spPr bwMode="auto">
            <a:xfrm>
              <a:off x="9003889" y="1395262"/>
              <a:ext cx="55563" cy="30162"/>
            </a:xfrm>
            <a:custGeom>
              <a:avLst/>
              <a:gdLst>
                <a:gd name="T0" fmla="*/ 26 w 15"/>
                <a:gd name="T1" fmla="*/ 0 h 8"/>
                <a:gd name="T2" fmla="*/ 30 w 15"/>
                <a:gd name="T3" fmla="*/ 17 h 8"/>
                <a:gd name="T4" fmla="*/ 0 w 15"/>
                <a:gd name="T5" fmla="*/ 7 h 8"/>
                <a:gd name="T6" fmla="*/ 26 w 15"/>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8">
                  <a:moveTo>
                    <a:pt x="11" y="0"/>
                  </a:moveTo>
                  <a:cubicBezTo>
                    <a:pt x="10" y="3"/>
                    <a:pt x="15" y="2"/>
                    <a:pt x="13" y="7"/>
                  </a:cubicBezTo>
                  <a:cubicBezTo>
                    <a:pt x="7" y="8"/>
                    <a:pt x="3" y="6"/>
                    <a:pt x="0" y="3"/>
                  </a:cubicBezTo>
                  <a:cubicBezTo>
                    <a:pt x="2" y="1"/>
                    <a:pt x="7" y="1"/>
                    <a:pt x="1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0" name="Freeform 89"/>
            <p:cNvSpPr>
              <a:spLocks noEditPoints="1"/>
            </p:cNvSpPr>
            <p:nvPr/>
          </p:nvSpPr>
          <p:spPr bwMode="auto">
            <a:xfrm>
              <a:off x="9116602" y="1447649"/>
              <a:ext cx="528638" cy="371475"/>
            </a:xfrm>
            <a:custGeom>
              <a:avLst/>
              <a:gdLst>
                <a:gd name="T0" fmla="*/ 33 w 141"/>
                <a:gd name="T1" fmla="*/ 14 h 99"/>
                <a:gd name="T2" fmla="*/ 43 w 141"/>
                <a:gd name="T3" fmla="*/ 12 h 99"/>
                <a:gd name="T4" fmla="*/ 43 w 141"/>
                <a:gd name="T5" fmla="*/ 17 h 99"/>
                <a:gd name="T6" fmla="*/ 43 w 141"/>
                <a:gd name="T7" fmla="*/ 28 h 99"/>
                <a:gd name="T8" fmla="*/ 52 w 141"/>
                <a:gd name="T9" fmla="*/ 50 h 99"/>
                <a:gd name="T10" fmla="*/ 71 w 141"/>
                <a:gd name="T11" fmla="*/ 14 h 99"/>
                <a:gd name="T12" fmla="*/ 97 w 141"/>
                <a:gd name="T13" fmla="*/ 12 h 99"/>
                <a:gd name="T14" fmla="*/ 113 w 141"/>
                <a:gd name="T15" fmla="*/ 38 h 99"/>
                <a:gd name="T16" fmla="*/ 132 w 141"/>
                <a:gd name="T17" fmla="*/ 33 h 99"/>
                <a:gd name="T18" fmla="*/ 161 w 141"/>
                <a:gd name="T19" fmla="*/ 31 h 99"/>
                <a:gd name="T20" fmla="*/ 170 w 141"/>
                <a:gd name="T21" fmla="*/ 43 h 99"/>
                <a:gd name="T22" fmla="*/ 182 w 141"/>
                <a:gd name="T23" fmla="*/ 47 h 99"/>
                <a:gd name="T24" fmla="*/ 189 w 141"/>
                <a:gd name="T25" fmla="*/ 50 h 99"/>
                <a:gd name="T26" fmla="*/ 213 w 141"/>
                <a:gd name="T27" fmla="*/ 54 h 99"/>
                <a:gd name="T28" fmla="*/ 236 w 141"/>
                <a:gd name="T29" fmla="*/ 66 h 99"/>
                <a:gd name="T30" fmla="*/ 243 w 141"/>
                <a:gd name="T31" fmla="*/ 76 h 99"/>
                <a:gd name="T32" fmla="*/ 260 w 141"/>
                <a:gd name="T33" fmla="*/ 90 h 99"/>
                <a:gd name="T34" fmla="*/ 248 w 141"/>
                <a:gd name="T35" fmla="*/ 111 h 99"/>
                <a:gd name="T36" fmla="*/ 274 w 141"/>
                <a:gd name="T37" fmla="*/ 113 h 99"/>
                <a:gd name="T38" fmla="*/ 279 w 141"/>
                <a:gd name="T39" fmla="*/ 128 h 99"/>
                <a:gd name="T40" fmla="*/ 302 w 141"/>
                <a:gd name="T41" fmla="*/ 130 h 99"/>
                <a:gd name="T42" fmla="*/ 316 w 141"/>
                <a:gd name="T43" fmla="*/ 144 h 99"/>
                <a:gd name="T44" fmla="*/ 321 w 141"/>
                <a:gd name="T45" fmla="*/ 156 h 99"/>
                <a:gd name="T46" fmla="*/ 307 w 141"/>
                <a:gd name="T47" fmla="*/ 175 h 99"/>
                <a:gd name="T48" fmla="*/ 288 w 141"/>
                <a:gd name="T49" fmla="*/ 173 h 99"/>
                <a:gd name="T50" fmla="*/ 272 w 141"/>
                <a:gd name="T51" fmla="*/ 156 h 99"/>
                <a:gd name="T52" fmla="*/ 257 w 141"/>
                <a:gd name="T53" fmla="*/ 170 h 99"/>
                <a:gd name="T54" fmla="*/ 276 w 141"/>
                <a:gd name="T55" fmla="*/ 180 h 99"/>
                <a:gd name="T56" fmla="*/ 288 w 141"/>
                <a:gd name="T57" fmla="*/ 201 h 99"/>
                <a:gd name="T58" fmla="*/ 279 w 141"/>
                <a:gd name="T59" fmla="*/ 220 h 99"/>
                <a:gd name="T60" fmla="*/ 243 w 141"/>
                <a:gd name="T61" fmla="*/ 206 h 99"/>
                <a:gd name="T62" fmla="*/ 255 w 141"/>
                <a:gd name="T63" fmla="*/ 220 h 99"/>
                <a:gd name="T64" fmla="*/ 269 w 141"/>
                <a:gd name="T65" fmla="*/ 227 h 99"/>
                <a:gd name="T66" fmla="*/ 255 w 141"/>
                <a:gd name="T67" fmla="*/ 227 h 99"/>
                <a:gd name="T68" fmla="*/ 224 w 141"/>
                <a:gd name="T69" fmla="*/ 217 h 99"/>
                <a:gd name="T70" fmla="*/ 208 w 141"/>
                <a:gd name="T71" fmla="*/ 208 h 99"/>
                <a:gd name="T72" fmla="*/ 198 w 141"/>
                <a:gd name="T73" fmla="*/ 194 h 99"/>
                <a:gd name="T74" fmla="*/ 182 w 141"/>
                <a:gd name="T75" fmla="*/ 163 h 99"/>
                <a:gd name="T76" fmla="*/ 184 w 141"/>
                <a:gd name="T77" fmla="*/ 156 h 99"/>
                <a:gd name="T78" fmla="*/ 191 w 141"/>
                <a:gd name="T79" fmla="*/ 144 h 99"/>
                <a:gd name="T80" fmla="*/ 198 w 141"/>
                <a:gd name="T81" fmla="*/ 130 h 99"/>
                <a:gd name="T82" fmla="*/ 191 w 141"/>
                <a:gd name="T83" fmla="*/ 113 h 99"/>
                <a:gd name="T84" fmla="*/ 179 w 141"/>
                <a:gd name="T85" fmla="*/ 106 h 99"/>
                <a:gd name="T86" fmla="*/ 170 w 141"/>
                <a:gd name="T87" fmla="*/ 106 h 99"/>
                <a:gd name="T88" fmla="*/ 161 w 141"/>
                <a:gd name="T89" fmla="*/ 102 h 99"/>
                <a:gd name="T90" fmla="*/ 137 w 141"/>
                <a:gd name="T91" fmla="*/ 78 h 99"/>
                <a:gd name="T92" fmla="*/ 116 w 141"/>
                <a:gd name="T93" fmla="*/ 83 h 99"/>
                <a:gd name="T94" fmla="*/ 97 w 141"/>
                <a:gd name="T95" fmla="*/ 83 h 99"/>
                <a:gd name="T96" fmla="*/ 73 w 141"/>
                <a:gd name="T97" fmla="*/ 83 h 99"/>
                <a:gd name="T98" fmla="*/ 33 w 141"/>
                <a:gd name="T99" fmla="*/ 76 h 99"/>
                <a:gd name="T100" fmla="*/ 12 w 141"/>
                <a:gd name="T101" fmla="*/ 64 h 99"/>
                <a:gd name="T102" fmla="*/ 7 w 141"/>
                <a:gd name="T103" fmla="*/ 50 h 99"/>
                <a:gd name="T104" fmla="*/ 9 w 141"/>
                <a:gd name="T105" fmla="*/ 38 h 99"/>
                <a:gd name="T106" fmla="*/ 215 w 141"/>
                <a:gd name="T107" fmla="*/ 161 h 99"/>
                <a:gd name="T108" fmla="*/ 229 w 141"/>
                <a:gd name="T109" fmla="*/ 149 h 99"/>
                <a:gd name="T110" fmla="*/ 215 w 141"/>
                <a:gd name="T111" fmla="*/ 161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1" h="99">
                  <a:moveTo>
                    <a:pt x="5" y="7"/>
                  </a:moveTo>
                  <a:cubicBezTo>
                    <a:pt x="8" y="10"/>
                    <a:pt x="12" y="3"/>
                    <a:pt x="14" y="6"/>
                  </a:cubicBezTo>
                  <a:cubicBezTo>
                    <a:pt x="15" y="6"/>
                    <a:pt x="14" y="4"/>
                    <a:pt x="15" y="3"/>
                  </a:cubicBezTo>
                  <a:cubicBezTo>
                    <a:pt x="16" y="3"/>
                    <a:pt x="17" y="5"/>
                    <a:pt x="18" y="5"/>
                  </a:cubicBezTo>
                  <a:cubicBezTo>
                    <a:pt x="20" y="4"/>
                    <a:pt x="20" y="0"/>
                    <a:pt x="23" y="3"/>
                  </a:cubicBezTo>
                  <a:cubicBezTo>
                    <a:pt x="23" y="9"/>
                    <a:pt x="20" y="5"/>
                    <a:pt x="18" y="7"/>
                  </a:cubicBezTo>
                  <a:cubicBezTo>
                    <a:pt x="18" y="8"/>
                    <a:pt x="21" y="8"/>
                    <a:pt x="21" y="8"/>
                  </a:cubicBezTo>
                  <a:cubicBezTo>
                    <a:pt x="20" y="10"/>
                    <a:pt x="19" y="10"/>
                    <a:pt x="18" y="12"/>
                  </a:cubicBezTo>
                  <a:cubicBezTo>
                    <a:pt x="18" y="13"/>
                    <a:pt x="19" y="14"/>
                    <a:pt x="20" y="15"/>
                  </a:cubicBezTo>
                  <a:cubicBezTo>
                    <a:pt x="20" y="17"/>
                    <a:pt x="19" y="21"/>
                    <a:pt x="22" y="21"/>
                  </a:cubicBezTo>
                  <a:cubicBezTo>
                    <a:pt x="25" y="20"/>
                    <a:pt x="22" y="14"/>
                    <a:pt x="23" y="12"/>
                  </a:cubicBezTo>
                  <a:cubicBezTo>
                    <a:pt x="29" y="13"/>
                    <a:pt x="28" y="8"/>
                    <a:pt x="30" y="6"/>
                  </a:cubicBezTo>
                  <a:cubicBezTo>
                    <a:pt x="32" y="9"/>
                    <a:pt x="35" y="3"/>
                    <a:pt x="36" y="7"/>
                  </a:cubicBezTo>
                  <a:cubicBezTo>
                    <a:pt x="38" y="7"/>
                    <a:pt x="38" y="4"/>
                    <a:pt x="41" y="5"/>
                  </a:cubicBezTo>
                  <a:cubicBezTo>
                    <a:pt x="40" y="9"/>
                    <a:pt x="44" y="10"/>
                    <a:pt x="47" y="10"/>
                  </a:cubicBezTo>
                  <a:cubicBezTo>
                    <a:pt x="45" y="14"/>
                    <a:pt x="46" y="14"/>
                    <a:pt x="48" y="16"/>
                  </a:cubicBezTo>
                  <a:cubicBezTo>
                    <a:pt x="50" y="15"/>
                    <a:pt x="51" y="15"/>
                    <a:pt x="52" y="16"/>
                  </a:cubicBezTo>
                  <a:cubicBezTo>
                    <a:pt x="55" y="17"/>
                    <a:pt x="55" y="14"/>
                    <a:pt x="56" y="14"/>
                  </a:cubicBezTo>
                  <a:cubicBezTo>
                    <a:pt x="57" y="13"/>
                    <a:pt x="60" y="15"/>
                    <a:pt x="60" y="13"/>
                  </a:cubicBezTo>
                  <a:cubicBezTo>
                    <a:pt x="63" y="14"/>
                    <a:pt x="64" y="14"/>
                    <a:pt x="68" y="13"/>
                  </a:cubicBezTo>
                  <a:cubicBezTo>
                    <a:pt x="68" y="15"/>
                    <a:pt x="71" y="14"/>
                    <a:pt x="70" y="14"/>
                  </a:cubicBezTo>
                  <a:cubicBezTo>
                    <a:pt x="71" y="15"/>
                    <a:pt x="71" y="17"/>
                    <a:pt x="72" y="18"/>
                  </a:cubicBezTo>
                  <a:cubicBezTo>
                    <a:pt x="73" y="18"/>
                    <a:pt x="75" y="18"/>
                    <a:pt x="76" y="19"/>
                  </a:cubicBezTo>
                  <a:cubicBezTo>
                    <a:pt x="77" y="19"/>
                    <a:pt x="76" y="20"/>
                    <a:pt x="77" y="20"/>
                  </a:cubicBezTo>
                  <a:cubicBezTo>
                    <a:pt x="80" y="20"/>
                    <a:pt x="76" y="22"/>
                    <a:pt x="78" y="23"/>
                  </a:cubicBezTo>
                  <a:cubicBezTo>
                    <a:pt x="79" y="24"/>
                    <a:pt x="80" y="22"/>
                    <a:pt x="80" y="21"/>
                  </a:cubicBezTo>
                  <a:cubicBezTo>
                    <a:pt x="81" y="22"/>
                    <a:pt x="81" y="24"/>
                    <a:pt x="84" y="25"/>
                  </a:cubicBezTo>
                  <a:cubicBezTo>
                    <a:pt x="87" y="25"/>
                    <a:pt x="88" y="24"/>
                    <a:pt x="90" y="23"/>
                  </a:cubicBezTo>
                  <a:cubicBezTo>
                    <a:pt x="90" y="28"/>
                    <a:pt x="97" y="25"/>
                    <a:pt x="97" y="29"/>
                  </a:cubicBezTo>
                  <a:cubicBezTo>
                    <a:pt x="99" y="30"/>
                    <a:pt x="99" y="29"/>
                    <a:pt x="100" y="28"/>
                  </a:cubicBezTo>
                  <a:cubicBezTo>
                    <a:pt x="101" y="29"/>
                    <a:pt x="102" y="31"/>
                    <a:pt x="102" y="33"/>
                  </a:cubicBezTo>
                  <a:cubicBezTo>
                    <a:pt x="103" y="33"/>
                    <a:pt x="103" y="32"/>
                    <a:pt x="103" y="32"/>
                  </a:cubicBezTo>
                  <a:cubicBezTo>
                    <a:pt x="105" y="33"/>
                    <a:pt x="106" y="36"/>
                    <a:pt x="110" y="35"/>
                  </a:cubicBezTo>
                  <a:cubicBezTo>
                    <a:pt x="109" y="36"/>
                    <a:pt x="109" y="37"/>
                    <a:pt x="110" y="38"/>
                  </a:cubicBezTo>
                  <a:cubicBezTo>
                    <a:pt x="111" y="40"/>
                    <a:pt x="107" y="41"/>
                    <a:pt x="110" y="42"/>
                  </a:cubicBezTo>
                  <a:cubicBezTo>
                    <a:pt x="109" y="44"/>
                    <a:pt x="105" y="44"/>
                    <a:pt x="105" y="47"/>
                  </a:cubicBezTo>
                  <a:cubicBezTo>
                    <a:pt x="108" y="51"/>
                    <a:pt x="114" y="46"/>
                    <a:pt x="115" y="51"/>
                  </a:cubicBezTo>
                  <a:cubicBezTo>
                    <a:pt x="116" y="50"/>
                    <a:pt x="116" y="49"/>
                    <a:pt x="116" y="48"/>
                  </a:cubicBezTo>
                  <a:cubicBezTo>
                    <a:pt x="118" y="48"/>
                    <a:pt x="117" y="51"/>
                    <a:pt x="117" y="52"/>
                  </a:cubicBezTo>
                  <a:cubicBezTo>
                    <a:pt x="117" y="52"/>
                    <a:pt x="118" y="54"/>
                    <a:pt x="118" y="54"/>
                  </a:cubicBezTo>
                  <a:cubicBezTo>
                    <a:pt x="120" y="54"/>
                    <a:pt x="121" y="51"/>
                    <a:pt x="121" y="56"/>
                  </a:cubicBezTo>
                  <a:cubicBezTo>
                    <a:pt x="124" y="56"/>
                    <a:pt x="124" y="54"/>
                    <a:pt x="128" y="55"/>
                  </a:cubicBezTo>
                  <a:cubicBezTo>
                    <a:pt x="128" y="56"/>
                    <a:pt x="129" y="57"/>
                    <a:pt x="129" y="59"/>
                  </a:cubicBezTo>
                  <a:cubicBezTo>
                    <a:pt x="131" y="59"/>
                    <a:pt x="135" y="58"/>
                    <a:pt x="134" y="61"/>
                  </a:cubicBezTo>
                  <a:cubicBezTo>
                    <a:pt x="138" y="59"/>
                    <a:pt x="136" y="62"/>
                    <a:pt x="140" y="62"/>
                  </a:cubicBezTo>
                  <a:cubicBezTo>
                    <a:pt x="141" y="65"/>
                    <a:pt x="136" y="66"/>
                    <a:pt x="136" y="66"/>
                  </a:cubicBezTo>
                  <a:cubicBezTo>
                    <a:pt x="135" y="66"/>
                    <a:pt x="137" y="67"/>
                    <a:pt x="137" y="67"/>
                  </a:cubicBezTo>
                  <a:cubicBezTo>
                    <a:pt x="134" y="70"/>
                    <a:pt x="132" y="70"/>
                    <a:pt x="130" y="74"/>
                  </a:cubicBezTo>
                  <a:cubicBezTo>
                    <a:pt x="129" y="74"/>
                    <a:pt x="128" y="74"/>
                    <a:pt x="128" y="75"/>
                  </a:cubicBezTo>
                  <a:cubicBezTo>
                    <a:pt x="127" y="75"/>
                    <a:pt x="122" y="75"/>
                    <a:pt x="122" y="73"/>
                  </a:cubicBezTo>
                  <a:cubicBezTo>
                    <a:pt x="122" y="70"/>
                    <a:pt x="116" y="73"/>
                    <a:pt x="117" y="68"/>
                  </a:cubicBezTo>
                  <a:cubicBezTo>
                    <a:pt x="115" y="69"/>
                    <a:pt x="115" y="67"/>
                    <a:pt x="115" y="66"/>
                  </a:cubicBezTo>
                  <a:cubicBezTo>
                    <a:pt x="113" y="66"/>
                    <a:pt x="112" y="66"/>
                    <a:pt x="110" y="66"/>
                  </a:cubicBezTo>
                  <a:cubicBezTo>
                    <a:pt x="108" y="66"/>
                    <a:pt x="110" y="70"/>
                    <a:pt x="109" y="72"/>
                  </a:cubicBezTo>
                  <a:cubicBezTo>
                    <a:pt x="109" y="74"/>
                    <a:pt x="112" y="74"/>
                    <a:pt x="113" y="76"/>
                  </a:cubicBezTo>
                  <a:cubicBezTo>
                    <a:pt x="115" y="75"/>
                    <a:pt x="117" y="79"/>
                    <a:pt x="117" y="76"/>
                  </a:cubicBezTo>
                  <a:cubicBezTo>
                    <a:pt x="119" y="78"/>
                    <a:pt x="119" y="80"/>
                    <a:pt x="120" y="83"/>
                  </a:cubicBezTo>
                  <a:cubicBezTo>
                    <a:pt x="119" y="85"/>
                    <a:pt x="122" y="84"/>
                    <a:pt x="122" y="85"/>
                  </a:cubicBezTo>
                  <a:cubicBezTo>
                    <a:pt x="123" y="88"/>
                    <a:pt x="121" y="93"/>
                    <a:pt x="121" y="95"/>
                  </a:cubicBezTo>
                  <a:cubicBezTo>
                    <a:pt x="118" y="96"/>
                    <a:pt x="119" y="93"/>
                    <a:pt x="118" y="93"/>
                  </a:cubicBezTo>
                  <a:cubicBezTo>
                    <a:pt x="117" y="92"/>
                    <a:pt x="113" y="92"/>
                    <a:pt x="113" y="89"/>
                  </a:cubicBezTo>
                  <a:cubicBezTo>
                    <a:pt x="108" y="90"/>
                    <a:pt x="108" y="86"/>
                    <a:pt x="103" y="87"/>
                  </a:cubicBezTo>
                  <a:cubicBezTo>
                    <a:pt x="103" y="89"/>
                    <a:pt x="107" y="88"/>
                    <a:pt x="108" y="89"/>
                  </a:cubicBezTo>
                  <a:cubicBezTo>
                    <a:pt x="104" y="93"/>
                    <a:pt x="112" y="91"/>
                    <a:pt x="108" y="93"/>
                  </a:cubicBezTo>
                  <a:cubicBezTo>
                    <a:pt x="108" y="95"/>
                    <a:pt x="111" y="94"/>
                    <a:pt x="113" y="95"/>
                  </a:cubicBezTo>
                  <a:cubicBezTo>
                    <a:pt x="113" y="96"/>
                    <a:pt x="112" y="96"/>
                    <a:pt x="114" y="96"/>
                  </a:cubicBezTo>
                  <a:cubicBezTo>
                    <a:pt x="116" y="97"/>
                    <a:pt x="116" y="97"/>
                    <a:pt x="116" y="99"/>
                  </a:cubicBezTo>
                  <a:cubicBezTo>
                    <a:pt x="113" y="99"/>
                    <a:pt x="110" y="98"/>
                    <a:pt x="108" y="96"/>
                  </a:cubicBezTo>
                  <a:cubicBezTo>
                    <a:pt x="106" y="95"/>
                    <a:pt x="103" y="96"/>
                    <a:pt x="101" y="94"/>
                  </a:cubicBezTo>
                  <a:cubicBezTo>
                    <a:pt x="99" y="93"/>
                    <a:pt x="96" y="92"/>
                    <a:pt x="95" y="92"/>
                  </a:cubicBezTo>
                  <a:cubicBezTo>
                    <a:pt x="93" y="92"/>
                    <a:pt x="93" y="90"/>
                    <a:pt x="93" y="89"/>
                  </a:cubicBezTo>
                  <a:cubicBezTo>
                    <a:pt x="91" y="89"/>
                    <a:pt x="89" y="89"/>
                    <a:pt x="88" y="88"/>
                  </a:cubicBezTo>
                  <a:cubicBezTo>
                    <a:pt x="87" y="87"/>
                    <a:pt x="87" y="86"/>
                    <a:pt x="87" y="85"/>
                  </a:cubicBezTo>
                  <a:cubicBezTo>
                    <a:pt x="86" y="84"/>
                    <a:pt x="83" y="85"/>
                    <a:pt x="84" y="82"/>
                  </a:cubicBezTo>
                  <a:cubicBezTo>
                    <a:pt x="79" y="82"/>
                    <a:pt x="79" y="78"/>
                    <a:pt x="76" y="75"/>
                  </a:cubicBezTo>
                  <a:cubicBezTo>
                    <a:pt x="77" y="75"/>
                    <a:pt x="76" y="71"/>
                    <a:pt x="77" y="69"/>
                  </a:cubicBezTo>
                  <a:cubicBezTo>
                    <a:pt x="77" y="69"/>
                    <a:pt x="79" y="70"/>
                    <a:pt x="80" y="69"/>
                  </a:cubicBezTo>
                  <a:cubicBezTo>
                    <a:pt x="80" y="69"/>
                    <a:pt x="78" y="67"/>
                    <a:pt x="78" y="66"/>
                  </a:cubicBezTo>
                  <a:cubicBezTo>
                    <a:pt x="78" y="66"/>
                    <a:pt x="81" y="66"/>
                    <a:pt x="81" y="66"/>
                  </a:cubicBezTo>
                  <a:cubicBezTo>
                    <a:pt x="81" y="65"/>
                    <a:pt x="80" y="62"/>
                    <a:pt x="81" y="61"/>
                  </a:cubicBezTo>
                  <a:cubicBezTo>
                    <a:pt x="81" y="61"/>
                    <a:pt x="83" y="61"/>
                    <a:pt x="83" y="61"/>
                  </a:cubicBezTo>
                  <a:cubicBezTo>
                    <a:pt x="85" y="60"/>
                    <a:pt x="83" y="56"/>
                    <a:pt x="84" y="55"/>
                  </a:cubicBezTo>
                  <a:cubicBezTo>
                    <a:pt x="84" y="54"/>
                    <a:pt x="82" y="54"/>
                    <a:pt x="81" y="54"/>
                  </a:cubicBezTo>
                  <a:cubicBezTo>
                    <a:pt x="81" y="52"/>
                    <a:pt x="81" y="50"/>
                    <a:pt x="81" y="48"/>
                  </a:cubicBezTo>
                  <a:cubicBezTo>
                    <a:pt x="79" y="48"/>
                    <a:pt x="79" y="48"/>
                    <a:pt x="78" y="49"/>
                  </a:cubicBezTo>
                  <a:cubicBezTo>
                    <a:pt x="76" y="48"/>
                    <a:pt x="77" y="46"/>
                    <a:pt x="76" y="45"/>
                  </a:cubicBezTo>
                  <a:cubicBezTo>
                    <a:pt x="76" y="44"/>
                    <a:pt x="74" y="46"/>
                    <a:pt x="74" y="46"/>
                  </a:cubicBezTo>
                  <a:cubicBezTo>
                    <a:pt x="74" y="46"/>
                    <a:pt x="73" y="45"/>
                    <a:pt x="72" y="45"/>
                  </a:cubicBezTo>
                  <a:cubicBezTo>
                    <a:pt x="72" y="44"/>
                    <a:pt x="71" y="42"/>
                    <a:pt x="70" y="42"/>
                  </a:cubicBezTo>
                  <a:cubicBezTo>
                    <a:pt x="69" y="42"/>
                    <a:pt x="69" y="44"/>
                    <a:pt x="68" y="43"/>
                  </a:cubicBezTo>
                  <a:cubicBezTo>
                    <a:pt x="67" y="43"/>
                    <a:pt x="66" y="41"/>
                    <a:pt x="63" y="41"/>
                  </a:cubicBezTo>
                  <a:cubicBezTo>
                    <a:pt x="68" y="36"/>
                    <a:pt x="57" y="39"/>
                    <a:pt x="58" y="33"/>
                  </a:cubicBezTo>
                  <a:cubicBezTo>
                    <a:pt x="55" y="33"/>
                    <a:pt x="52" y="33"/>
                    <a:pt x="52" y="36"/>
                  </a:cubicBezTo>
                  <a:cubicBezTo>
                    <a:pt x="51" y="38"/>
                    <a:pt x="49" y="35"/>
                    <a:pt x="49" y="35"/>
                  </a:cubicBezTo>
                  <a:cubicBezTo>
                    <a:pt x="48" y="35"/>
                    <a:pt x="47" y="37"/>
                    <a:pt x="45" y="36"/>
                  </a:cubicBezTo>
                  <a:cubicBezTo>
                    <a:pt x="43" y="36"/>
                    <a:pt x="43" y="35"/>
                    <a:pt x="41" y="35"/>
                  </a:cubicBezTo>
                  <a:cubicBezTo>
                    <a:pt x="39" y="35"/>
                    <a:pt x="38" y="36"/>
                    <a:pt x="36" y="36"/>
                  </a:cubicBezTo>
                  <a:cubicBezTo>
                    <a:pt x="34" y="36"/>
                    <a:pt x="33" y="35"/>
                    <a:pt x="31" y="35"/>
                  </a:cubicBezTo>
                  <a:cubicBezTo>
                    <a:pt x="26" y="35"/>
                    <a:pt x="21" y="36"/>
                    <a:pt x="16" y="34"/>
                  </a:cubicBezTo>
                  <a:cubicBezTo>
                    <a:pt x="15" y="34"/>
                    <a:pt x="14" y="32"/>
                    <a:pt x="14" y="32"/>
                  </a:cubicBezTo>
                  <a:cubicBezTo>
                    <a:pt x="12" y="31"/>
                    <a:pt x="10" y="32"/>
                    <a:pt x="10" y="29"/>
                  </a:cubicBezTo>
                  <a:cubicBezTo>
                    <a:pt x="8" y="29"/>
                    <a:pt x="4" y="31"/>
                    <a:pt x="5" y="27"/>
                  </a:cubicBezTo>
                  <a:cubicBezTo>
                    <a:pt x="9" y="28"/>
                    <a:pt x="10" y="26"/>
                    <a:pt x="12" y="25"/>
                  </a:cubicBezTo>
                  <a:cubicBezTo>
                    <a:pt x="11" y="22"/>
                    <a:pt x="4" y="24"/>
                    <a:pt x="3" y="21"/>
                  </a:cubicBezTo>
                  <a:cubicBezTo>
                    <a:pt x="2" y="21"/>
                    <a:pt x="2" y="22"/>
                    <a:pt x="2" y="22"/>
                  </a:cubicBezTo>
                  <a:cubicBezTo>
                    <a:pt x="0" y="22"/>
                    <a:pt x="3" y="17"/>
                    <a:pt x="4" y="16"/>
                  </a:cubicBezTo>
                  <a:cubicBezTo>
                    <a:pt x="3" y="12"/>
                    <a:pt x="6" y="11"/>
                    <a:pt x="5" y="7"/>
                  </a:cubicBezTo>
                  <a:close/>
                  <a:moveTo>
                    <a:pt x="91" y="68"/>
                  </a:moveTo>
                  <a:cubicBezTo>
                    <a:pt x="92" y="66"/>
                    <a:pt x="97" y="68"/>
                    <a:pt x="100" y="67"/>
                  </a:cubicBezTo>
                  <a:cubicBezTo>
                    <a:pt x="100" y="65"/>
                    <a:pt x="98" y="65"/>
                    <a:pt x="97" y="63"/>
                  </a:cubicBezTo>
                  <a:cubicBezTo>
                    <a:pt x="96" y="62"/>
                    <a:pt x="93" y="63"/>
                    <a:pt x="90" y="61"/>
                  </a:cubicBezTo>
                  <a:cubicBezTo>
                    <a:pt x="91" y="63"/>
                    <a:pt x="89" y="68"/>
                    <a:pt x="91" y="6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1" name="Freeform 90"/>
            <p:cNvSpPr/>
            <p:nvPr/>
          </p:nvSpPr>
          <p:spPr bwMode="auto">
            <a:xfrm>
              <a:off x="8594314" y="1466699"/>
              <a:ext cx="330200" cy="165100"/>
            </a:xfrm>
            <a:custGeom>
              <a:avLst/>
              <a:gdLst>
                <a:gd name="T0" fmla="*/ 24 w 88"/>
                <a:gd name="T1" fmla="*/ 80 h 44"/>
                <a:gd name="T2" fmla="*/ 26 w 88"/>
                <a:gd name="T3" fmla="*/ 71 h 44"/>
                <a:gd name="T4" fmla="*/ 38 w 88"/>
                <a:gd name="T5" fmla="*/ 69 h 44"/>
                <a:gd name="T6" fmla="*/ 43 w 88"/>
                <a:gd name="T7" fmla="*/ 66 h 44"/>
                <a:gd name="T8" fmla="*/ 73 w 88"/>
                <a:gd name="T9" fmla="*/ 64 h 44"/>
                <a:gd name="T10" fmla="*/ 43 w 88"/>
                <a:gd name="T11" fmla="*/ 59 h 44"/>
                <a:gd name="T12" fmla="*/ 40 w 88"/>
                <a:gd name="T13" fmla="*/ 57 h 44"/>
                <a:gd name="T14" fmla="*/ 33 w 88"/>
                <a:gd name="T15" fmla="*/ 59 h 44"/>
                <a:gd name="T16" fmla="*/ 17 w 88"/>
                <a:gd name="T17" fmla="*/ 57 h 44"/>
                <a:gd name="T18" fmla="*/ 31 w 88"/>
                <a:gd name="T19" fmla="*/ 47 h 44"/>
                <a:gd name="T20" fmla="*/ 38 w 88"/>
                <a:gd name="T21" fmla="*/ 47 h 44"/>
                <a:gd name="T22" fmla="*/ 7 w 88"/>
                <a:gd name="T23" fmla="*/ 40 h 44"/>
                <a:gd name="T24" fmla="*/ 2 w 88"/>
                <a:gd name="T25" fmla="*/ 33 h 44"/>
                <a:gd name="T26" fmla="*/ 17 w 88"/>
                <a:gd name="T27" fmla="*/ 21 h 44"/>
                <a:gd name="T28" fmla="*/ 17 w 88"/>
                <a:gd name="T29" fmla="*/ 19 h 44"/>
                <a:gd name="T30" fmla="*/ 43 w 88"/>
                <a:gd name="T31" fmla="*/ 7 h 44"/>
                <a:gd name="T32" fmla="*/ 52 w 88"/>
                <a:gd name="T33" fmla="*/ 2 h 44"/>
                <a:gd name="T34" fmla="*/ 57 w 88"/>
                <a:gd name="T35" fmla="*/ 5 h 44"/>
                <a:gd name="T36" fmla="*/ 64 w 88"/>
                <a:gd name="T37" fmla="*/ 17 h 44"/>
                <a:gd name="T38" fmla="*/ 57 w 88"/>
                <a:gd name="T39" fmla="*/ 19 h 44"/>
                <a:gd name="T40" fmla="*/ 64 w 88"/>
                <a:gd name="T41" fmla="*/ 21 h 44"/>
                <a:gd name="T42" fmla="*/ 66 w 88"/>
                <a:gd name="T43" fmla="*/ 17 h 44"/>
                <a:gd name="T44" fmla="*/ 83 w 88"/>
                <a:gd name="T45" fmla="*/ 12 h 44"/>
                <a:gd name="T46" fmla="*/ 90 w 88"/>
                <a:gd name="T47" fmla="*/ 26 h 44"/>
                <a:gd name="T48" fmla="*/ 102 w 88"/>
                <a:gd name="T49" fmla="*/ 21 h 44"/>
                <a:gd name="T50" fmla="*/ 111 w 88"/>
                <a:gd name="T51" fmla="*/ 12 h 44"/>
                <a:gd name="T52" fmla="*/ 118 w 88"/>
                <a:gd name="T53" fmla="*/ 17 h 44"/>
                <a:gd name="T54" fmla="*/ 121 w 88"/>
                <a:gd name="T55" fmla="*/ 26 h 44"/>
                <a:gd name="T56" fmla="*/ 128 w 88"/>
                <a:gd name="T57" fmla="*/ 38 h 44"/>
                <a:gd name="T58" fmla="*/ 137 w 88"/>
                <a:gd name="T59" fmla="*/ 31 h 44"/>
                <a:gd name="T60" fmla="*/ 130 w 88"/>
                <a:gd name="T61" fmla="*/ 24 h 44"/>
                <a:gd name="T62" fmla="*/ 130 w 88"/>
                <a:gd name="T63" fmla="*/ 7 h 44"/>
                <a:gd name="T64" fmla="*/ 142 w 88"/>
                <a:gd name="T65" fmla="*/ 5 h 44"/>
                <a:gd name="T66" fmla="*/ 151 w 88"/>
                <a:gd name="T67" fmla="*/ 24 h 44"/>
                <a:gd name="T68" fmla="*/ 161 w 88"/>
                <a:gd name="T69" fmla="*/ 31 h 44"/>
                <a:gd name="T70" fmla="*/ 165 w 88"/>
                <a:gd name="T71" fmla="*/ 38 h 44"/>
                <a:gd name="T72" fmla="*/ 163 w 88"/>
                <a:gd name="T73" fmla="*/ 47 h 44"/>
                <a:gd name="T74" fmla="*/ 173 w 88"/>
                <a:gd name="T75" fmla="*/ 57 h 44"/>
                <a:gd name="T76" fmla="*/ 196 w 88"/>
                <a:gd name="T77" fmla="*/ 59 h 44"/>
                <a:gd name="T78" fmla="*/ 206 w 88"/>
                <a:gd name="T79" fmla="*/ 69 h 44"/>
                <a:gd name="T80" fmla="*/ 208 w 88"/>
                <a:gd name="T81" fmla="*/ 73 h 44"/>
                <a:gd name="T82" fmla="*/ 184 w 88"/>
                <a:gd name="T83" fmla="*/ 73 h 44"/>
                <a:gd name="T84" fmla="*/ 191 w 88"/>
                <a:gd name="T85" fmla="*/ 95 h 44"/>
                <a:gd name="T86" fmla="*/ 161 w 88"/>
                <a:gd name="T87" fmla="*/ 95 h 44"/>
                <a:gd name="T88" fmla="*/ 121 w 88"/>
                <a:gd name="T89" fmla="*/ 95 h 44"/>
                <a:gd name="T90" fmla="*/ 109 w 88"/>
                <a:gd name="T91" fmla="*/ 97 h 44"/>
                <a:gd name="T92" fmla="*/ 104 w 88"/>
                <a:gd name="T93" fmla="*/ 102 h 44"/>
                <a:gd name="T94" fmla="*/ 69 w 88"/>
                <a:gd name="T95" fmla="*/ 102 h 44"/>
                <a:gd name="T96" fmla="*/ 57 w 88"/>
                <a:gd name="T97" fmla="*/ 85 h 44"/>
                <a:gd name="T98" fmla="*/ 35 w 88"/>
                <a:gd name="T99" fmla="*/ 80 h 44"/>
                <a:gd name="T100" fmla="*/ 33 w 88"/>
                <a:gd name="T101" fmla="*/ 83 h 44"/>
                <a:gd name="T102" fmla="*/ 33 w 88"/>
                <a:gd name="T103" fmla="*/ 78 h 44"/>
                <a:gd name="T104" fmla="*/ 24 w 88"/>
                <a:gd name="T105" fmla="*/ 8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8" h="44">
                  <a:moveTo>
                    <a:pt x="10" y="34"/>
                  </a:moveTo>
                  <a:cubicBezTo>
                    <a:pt x="8" y="34"/>
                    <a:pt x="10" y="30"/>
                    <a:pt x="11" y="30"/>
                  </a:cubicBezTo>
                  <a:cubicBezTo>
                    <a:pt x="12" y="28"/>
                    <a:pt x="14" y="29"/>
                    <a:pt x="16" y="29"/>
                  </a:cubicBezTo>
                  <a:cubicBezTo>
                    <a:pt x="17" y="29"/>
                    <a:pt x="17" y="28"/>
                    <a:pt x="18" y="28"/>
                  </a:cubicBezTo>
                  <a:cubicBezTo>
                    <a:pt x="23" y="27"/>
                    <a:pt x="28" y="29"/>
                    <a:pt x="31" y="27"/>
                  </a:cubicBezTo>
                  <a:cubicBezTo>
                    <a:pt x="30" y="24"/>
                    <a:pt x="23" y="27"/>
                    <a:pt x="18" y="25"/>
                  </a:cubicBezTo>
                  <a:cubicBezTo>
                    <a:pt x="18" y="25"/>
                    <a:pt x="17" y="24"/>
                    <a:pt x="17" y="24"/>
                  </a:cubicBezTo>
                  <a:cubicBezTo>
                    <a:pt x="16" y="24"/>
                    <a:pt x="15" y="26"/>
                    <a:pt x="14" y="25"/>
                  </a:cubicBezTo>
                  <a:cubicBezTo>
                    <a:pt x="11" y="25"/>
                    <a:pt x="9" y="24"/>
                    <a:pt x="7" y="24"/>
                  </a:cubicBezTo>
                  <a:cubicBezTo>
                    <a:pt x="4" y="21"/>
                    <a:pt x="12" y="22"/>
                    <a:pt x="13" y="20"/>
                  </a:cubicBezTo>
                  <a:cubicBezTo>
                    <a:pt x="13" y="17"/>
                    <a:pt x="15" y="19"/>
                    <a:pt x="16" y="20"/>
                  </a:cubicBezTo>
                  <a:cubicBezTo>
                    <a:pt x="16" y="13"/>
                    <a:pt x="9" y="19"/>
                    <a:pt x="3" y="17"/>
                  </a:cubicBezTo>
                  <a:cubicBezTo>
                    <a:pt x="0" y="16"/>
                    <a:pt x="5" y="14"/>
                    <a:pt x="1" y="14"/>
                  </a:cubicBezTo>
                  <a:cubicBezTo>
                    <a:pt x="2" y="12"/>
                    <a:pt x="2" y="8"/>
                    <a:pt x="7" y="9"/>
                  </a:cubicBezTo>
                  <a:cubicBezTo>
                    <a:pt x="8" y="9"/>
                    <a:pt x="7" y="8"/>
                    <a:pt x="7" y="8"/>
                  </a:cubicBezTo>
                  <a:cubicBezTo>
                    <a:pt x="9" y="5"/>
                    <a:pt x="14" y="4"/>
                    <a:pt x="18" y="3"/>
                  </a:cubicBezTo>
                  <a:cubicBezTo>
                    <a:pt x="20" y="2"/>
                    <a:pt x="20" y="0"/>
                    <a:pt x="22" y="1"/>
                  </a:cubicBezTo>
                  <a:cubicBezTo>
                    <a:pt x="22" y="2"/>
                    <a:pt x="23" y="2"/>
                    <a:pt x="24" y="2"/>
                  </a:cubicBezTo>
                  <a:cubicBezTo>
                    <a:pt x="24" y="5"/>
                    <a:pt x="22" y="7"/>
                    <a:pt x="27" y="7"/>
                  </a:cubicBezTo>
                  <a:cubicBezTo>
                    <a:pt x="27" y="8"/>
                    <a:pt x="25" y="8"/>
                    <a:pt x="24" y="8"/>
                  </a:cubicBezTo>
                  <a:cubicBezTo>
                    <a:pt x="24" y="9"/>
                    <a:pt x="26" y="9"/>
                    <a:pt x="27" y="9"/>
                  </a:cubicBezTo>
                  <a:cubicBezTo>
                    <a:pt x="28" y="9"/>
                    <a:pt x="27" y="7"/>
                    <a:pt x="28" y="7"/>
                  </a:cubicBezTo>
                  <a:cubicBezTo>
                    <a:pt x="30" y="6"/>
                    <a:pt x="32" y="6"/>
                    <a:pt x="35" y="5"/>
                  </a:cubicBezTo>
                  <a:cubicBezTo>
                    <a:pt x="36" y="7"/>
                    <a:pt x="39" y="8"/>
                    <a:pt x="38" y="11"/>
                  </a:cubicBezTo>
                  <a:cubicBezTo>
                    <a:pt x="41" y="11"/>
                    <a:pt x="40" y="8"/>
                    <a:pt x="43" y="9"/>
                  </a:cubicBezTo>
                  <a:cubicBezTo>
                    <a:pt x="44" y="8"/>
                    <a:pt x="46" y="7"/>
                    <a:pt x="47" y="5"/>
                  </a:cubicBezTo>
                  <a:cubicBezTo>
                    <a:pt x="48" y="6"/>
                    <a:pt x="49" y="7"/>
                    <a:pt x="50" y="7"/>
                  </a:cubicBezTo>
                  <a:cubicBezTo>
                    <a:pt x="51" y="8"/>
                    <a:pt x="51" y="10"/>
                    <a:pt x="51" y="11"/>
                  </a:cubicBezTo>
                  <a:cubicBezTo>
                    <a:pt x="52" y="13"/>
                    <a:pt x="55" y="13"/>
                    <a:pt x="54" y="16"/>
                  </a:cubicBezTo>
                  <a:cubicBezTo>
                    <a:pt x="56" y="16"/>
                    <a:pt x="56" y="13"/>
                    <a:pt x="58" y="13"/>
                  </a:cubicBezTo>
                  <a:cubicBezTo>
                    <a:pt x="58" y="11"/>
                    <a:pt x="55" y="11"/>
                    <a:pt x="55" y="10"/>
                  </a:cubicBezTo>
                  <a:cubicBezTo>
                    <a:pt x="54" y="8"/>
                    <a:pt x="56" y="6"/>
                    <a:pt x="55" y="3"/>
                  </a:cubicBezTo>
                  <a:cubicBezTo>
                    <a:pt x="57" y="3"/>
                    <a:pt x="57" y="2"/>
                    <a:pt x="60" y="2"/>
                  </a:cubicBezTo>
                  <a:cubicBezTo>
                    <a:pt x="60" y="4"/>
                    <a:pt x="63" y="7"/>
                    <a:pt x="64" y="10"/>
                  </a:cubicBezTo>
                  <a:cubicBezTo>
                    <a:pt x="65" y="11"/>
                    <a:pt x="67" y="15"/>
                    <a:pt x="68" y="13"/>
                  </a:cubicBezTo>
                  <a:cubicBezTo>
                    <a:pt x="70" y="13"/>
                    <a:pt x="68" y="16"/>
                    <a:pt x="70" y="16"/>
                  </a:cubicBezTo>
                  <a:cubicBezTo>
                    <a:pt x="70" y="18"/>
                    <a:pt x="70" y="19"/>
                    <a:pt x="69" y="20"/>
                  </a:cubicBezTo>
                  <a:cubicBezTo>
                    <a:pt x="70" y="22"/>
                    <a:pt x="74" y="21"/>
                    <a:pt x="73" y="24"/>
                  </a:cubicBezTo>
                  <a:cubicBezTo>
                    <a:pt x="77" y="22"/>
                    <a:pt x="77" y="26"/>
                    <a:pt x="83" y="25"/>
                  </a:cubicBezTo>
                  <a:cubicBezTo>
                    <a:pt x="81" y="30"/>
                    <a:pt x="86" y="28"/>
                    <a:pt x="87" y="29"/>
                  </a:cubicBezTo>
                  <a:cubicBezTo>
                    <a:pt x="87" y="29"/>
                    <a:pt x="85" y="32"/>
                    <a:pt x="88" y="31"/>
                  </a:cubicBezTo>
                  <a:cubicBezTo>
                    <a:pt x="86" y="37"/>
                    <a:pt x="84" y="30"/>
                    <a:pt x="78" y="31"/>
                  </a:cubicBezTo>
                  <a:cubicBezTo>
                    <a:pt x="77" y="36"/>
                    <a:pt x="83" y="34"/>
                    <a:pt x="81" y="40"/>
                  </a:cubicBezTo>
                  <a:cubicBezTo>
                    <a:pt x="77" y="41"/>
                    <a:pt x="71" y="42"/>
                    <a:pt x="68" y="40"/>
                  </a:cubicBezTo>
                  <a:cubicBezTo>
                    <a:pt x="64" y="37"/>
                    <a:pt x="56" y="36"/>
                    <a:pt x="51" y="40"/>
                  </a:cubicBezTo>
                  <a:cubicBezTo>
                    <a:pt x="50" y="40"/>
                    <a:pt x="49" y="40"/>
                    <a:pt x="46" y="41"/>
                  </a:cubicBezTo>
                  <a:cubicBezTo>
                    <a:pt x="44" y="41"/>
                    <a:pt x="44" y="42"/>
                    <a:pt x="44" y="43"/>
                  </a:cubicBezTo>
                  <a:cubicBezTo>
                    <a:pt x="41" y="41"/>
                    <a:pt x="35" y="44"/>
                    <a:pt x="29" y="43"/>
                  </a:cubicBezTo>
                  <a:cubicBezTo>
                    <a:pt x="28" y="41"/>
                    <a:pt x="26" y="39"/>
                    <a:pt x="24" y="36"/>
                  </a:cubicBezTo>
                  <a:cubicBezTo>
                    <a:pt x="21" y="36"/>
                    <a:pt x="15" y="37"/>
                    <a:pt x="15" y="34"/>
                  </a:cubicBezTo>
                  <a:cubicBezTo>
                    <a:pt x="14" y="34"/>
                    <a:pt x="14" y="34"/>
                    <a:pt x="14" y="35"/>
                  </a:cubicBezTo>
                  <a:cubicBezTo>
                    <a:pt x="12" y="35"/>
                    <a:pt x="13" y="33"/>
                    <a:pt x="14" y="33"/>
                  </a:cubicBezTo>
                  <a:cubicBezTo>
                    <a:pt x="14" y="30"/>
                    <a:pt x="10" y="33"/>
                    <a:pt x="10" y="34"/>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2" name="Freeform 91"/>
            <p:cNvSpPr>
              <a:spLocks noEditPoints="1"/>
            </p:cNvSpPr>
            <p:nvPr/>
          </p:nvSpPr>
          <p:spPr bwMode="auto">
            <a:xfrm>
              <a:off x="7724364" y="1507974"/>
              <a:ext cx="2339975" cy="2714625"/>
            </a:xfrm>
            <a:custGeom>
              <a:avLst/>
              <a:gdLst>
                <a:gd name="T0" fmla="*/ 964 w 624"/>
                <a:gd name="T1" fmla="*/ 111 h 724"/>
                <a:gd name="T2" fmla="*/ 867 w 624"/>
                <a:gd name="T3" fmla="*/ 180 h 724"/>
                <a:gd name="T4" fmla="*/ 855 w 624"/>
                <a:gd name="T5" fmla="*/ 279 h 724"/>
                <a:gd name="T6" fmla="*/ 976 w 624"/>
                <a:gd name="T7" fmla="*/ 359 h 724"/>
                <a:gd name="T8" fmla="*/ 1013 w 624"/>
                <a:gd name="T9" fmla="*/ 250 h 724"/>
                <a:gd name="T10" fmla="*/ 1115 w 624"/>
                <a:gd name="T11" fmla="*/ 248 h 724"/>
                <a:gd name="T12" fmla="*/ 1207 w 624"/>
                <a:gd name="T13" fmla="*/ 274 h 724"/>
                <a:gd name="T14" fmla="*/ 1243 w 624"/>
                <a:gd name="T15" fmla="*/ 368 h 724"/>
                <a:gd name="T16" fmla="*/ 1129 w 624"/>
                <a:gd name="T17" fmla="*/ 409 h 724"/>
                <a:gd name="T18" fmla="*/ 1198 w 624"/>
                <a:gd name="T19" fmla="*/ 451 h 724"/>
                <a:gd name="T20" fmla="*/ 1169 w 624"/>
                <a:gd name="T21" fmla="*/ 465 h 724"/>
                <a:gd name="T22" fmla="*/ 1044 w 624"/>
                <a:gd name="T23" fmla="*/ 557 h 724"/>
                <a:gd name="T24" fmla="*/ 992 w 624"/>
                <a:gd name="T25" fmla="*/ 713 h 724"/>
                <a:gd name="T26" fmla="*/ 883 w 624"/>
                <a:gd name="T27" fmla="*/ 652 h 724"/>
                <a:gd name="T28" fmla="*/ 798 w 624"/>
                <a:gd name="T29" fmla="*/ 768 h 724"/>
                <a:gd name="T30" fmla="*/ 895 w 624"/>
                <a:gd name="T31" fmla="*/ 815 h 724"/>
                <a:gd name="T32" fmla="*/ 1030 w 624"/>
                <a:gd name="T33" fmla="*/ 907 h 724"/>
                <a:gd name="T34" fmla="*/ 1143 w 624"/>
                <a:gd name="T35" fmla="*/ 890 h 724"/>
                <a:gd name="T36" fmla="*/ 1318 w 624"/>
                <a:gd name="T37" fmla="*/ 966 h 724"/>
                <a:gd name="T38" fmla="*/ 1474 w 624"/>
                <a:gd name="T39" fmla="*/ 1060 h 724"/>
                <a:gd name="T40" fmla="*/ 1405 w 624"/>
                <a:gd name="T41" fmla="*/ 1275 h 724"/>
                <a:gd name="T42" fmla="*/ 1320 w 624"/>
                <a:gd name="T43" fmla="*/ 1370 h 724"/>
                <a:gd name="T44" fmla="*/ 1238 w 624"/>
                <a:gd name="T45" fmla="*/ 1460 h 724"/>
                <a:gd name="T46" fmla="*/ 1162 w 624"/>
                <a:gd name="T47" fmla="*/ 1547 h 724"/>
                <a:gd name="T48" fmla="*/ 1129 w 624"/>
                <a:gd name="T49" fmla="*/ 1613 h 724"/>
                <a:gd name="T50" fmla="*/ 1068 w 624"/>
                <a:gd name="T51" fmla="*/ 1679 h 724"/>
                <a:gd name="T52" fmla="*/ 1046 w 624"/>
                <a:gd name="T53" fmla="*/ 1590 h 724"/>
                <a:gd name="T54" fmla="*/ 1096 w 624"/>
                <a:gd name="T55" fmla="*/ 1396 h 724"/>
                <a:gd name="T56" fmla="*/ 1089 w 624"/>
                <a:gd name="T57" fmla="*/ 1214 h 724"/>
                <a:gd name="T58" fmla="*/ 992 w 624"/>
                <a:gd name="T59" fmla="*/ 1089 h 724"/>
                <a:gd name="T60" fmla="*/ 1011 w 624"/>
                <a:gd name="T61" fmla="*/ 985 h 724"/>
                <a:gd name="T62" fmla="*/ 926 w 624"/>
                <a:gd name="T63" fmla="*/ 876 h 724"/>
                <a:gd name="T64" fmla="*/ 834 w 624"/>
                <a:gd name="T65" fmla="*/ 822 h 724"/>
                <a:gd name="T66" fmla="*/ 692 w 624"/>
                <a:gd name="T67" fmla="*/ 742 h 724"/>
                <a:gd name="T68" fmla="*/ 612 w 624"/>
                <a:gd name="T69" fmla="*/ 657 h 724"/>
                <a:gd name="T70" fmla="*/ 612 w 624"/>
                <a:gd name="T71" fmla="*/ 690 h 724"/>
                <a:gd name="T72" fmla="*/ 527 w 624"/>
                <a:gd name="T73" fmla="*/ 586 h 724"/>
                <a:gd name="T74" fmla="*/ 475 w 624"/>
                <a:gd name="T75" fmla="*/ 399 h 724"/>
                <a:gd name="T76" fmla="*/ 444 w 624"/>
                <a:gd name="T77" fmla="*/ 350 h 724"/>
                <a:gd name="T78" fmla="*/ 364 w 624"/>
                <a:gd name="T79" fmla="*/ 260 h 724"/>
                <a:gd name="T80" fmla="*/ 224 w 624"/>
                <a:gd name="T81" fmla="*/ 215 h 724"/>
                <a:gd name="T82" fmla="*/ 156 w 624"/>
                <a:gd name="T83" fmla="*/ 250 h 724"/>
                <a:gd name="T84" fmla="*/ 85 w 624"/>
                <a:gd name="T85" fmla="*/ 295 h 724"/>
                <a:gd name="T86" fmla="*/ 35 w 624"/>
                <a:gd name="T87" fmla="*/ 229 h 724"/>
                <a:gd name="T88" fmla="*/ 14 w 624"/>
                <a:gd name="T89" fmla="*/ 146 h 724"/>
                <a:gd name="T90" fmla="*/ 40 w 624"/>
                <a:gd name="T91" fmla="*/ 92 h 724"/>
                <a:gd name="T92" fmla="*/ 142 w 624"/>
                <a:gd name="T93" fmla="*/ 31 h 724"/>
                <a:gd name="T94" fmla="*/ 380 w 624"/>
                <a:gd name="T95" fmla="*/ 57 h 724"/>
                <a:gd name="T96" fmla="*/ 494 w 624"/>
                <a:gd name="T97" fmla="*/ 61 h 724"/>
                <a:gd name="T98" fmla="*/ 673 w 624"/>
                <a:gd name="T99" fmla="*/ 109 h 724"/>
                <a:gd name="T100" fmla="*/ 801 w 624"/>
                <a:gd name="T101" fmla="*/ 78 h 724"/>
                <a:gd name="T102" fmla="*/ 836 w 624"/>
                <a:gd name="T103" fmla="*/ 17 h 724"/>
                <a:gd name="T104" fmla="*/ 902 w 624"/>
                <a:gd name="T105" fmla="*/ 76 h 724"/>
                <a:gd name="T106" fmla="*/ 482 w 624"/>
                <a:gd name="T107" fmla="*/ 130 h 724"/>
                <a:gd name="T108" fmla="*/ 621 w 624"/>
                <a:gd name="T109" fmla="*/ 201 h 724"/>
                <a:gd name="T110" fmla="*/ 600 w 624"/>
                <a:gd name="T111" fmla="*/ 198 h 724"/>
                <a:gd name="T112" fmla="*/ 794 w 624"/>
                <a:gd name="T113" fmla="*/ 373 h 724"/>
                <a:gd name="T114" fmla="*/ 857 w 624"/>
                <a:gd name="T115" fmla="*/ 439 h 724"/>
                <a:gd name="T116" fmla="*/ 914 w 624"/>
                <a:gd name="T117" fmla="*/ 404 h 724"/>
                <a:gd name="T118" fmla="*/ 902 w 624"/>
                <a:gd name="T119" fmla="*/ 508 h 724"/>
                <a:gd name="T120" fmla="*/ 999 w 624"/>
                <a:gd name="T121" fmla="*/ 475 h 724"/>
                <a:gd name="T122" fmla="*/ 973 w 624"/>
                <a:gd name="T123" fmla="*/ 503 h 7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24" h="724">
                  <a:moveTo>
                    <a:pt x="380" y="39"/>
                  </a:moveTo>
                  <a:cubicBezTo>
                    <a:pt x="380" y="42"/>
                    <a:pt x="383" y="37"/>
                    <a:pt x="382" y="43"/>
                  </a:cubicBezTo>
                  <a:cubicBezTo>
                    <a:pt x="383" y="43"/>
                    <a:pt x="385" y="43"/>
                    <a:pt x="386" y="43"/>
                  </a:cubicBezTo>
                  <a:cubicBezTo>
                    <a:pt x="388" y="42"/>
                    <a:pt x="388" y="40"/>
                    <a:pt x="388" y="37"/>
                  </a:cubicBezTo>
                  <a:cubicBezTo>
                    <a:pt x="390" y="36"/>
                    <a:pt x="391" y="35"/>
                    <a:pt x="391" y="33"/>
                  </a:cubicBezTo>
                  <a:cubicBezTo>
                    <a:pt x="394" y="35"/>
                    <a:pt x="391" y="30"/>
                    <a:pt x="395" y="31"/>
                  </a:cubicBezTo>
                  <a:cubicBezTo>
                    <a:pt x="395" y="28"/>
                    <a:pt x="395" y="25"/>
                    <a:pt x="395" y="23"/>
                  </a:cubicBezTo>
                  <a:cubicBezTo>
                    <a:pt x="399" y="22"/>
                    <a:pt x="401" y="21"/>
                    <a:pt x="405" y="23"/>
                  </a:cubicBezTo>
                  <a:cubicBezTo>
                    <a:pt x="406" y="23"/>
                    <a:pt x="405" y="25"/>
                    <a:pt x="406" y="26"/>
                  </a:cubicBezTo>
                  <a:cubicBezTo>
                    <a:pt x="406" y="27"/>
                    <a:pt x="408" y="26"/>
                    <a:pt x="408" y="26"/>
                  </a:cubicBezTo>
                  <a:cubicBezTo>
                    <a:pt x="410" y="27"/>
                    <a:pt x="410" y="28"/>
                    <a:pt x="412" y="29"/>
                  </a:cubicBezTo>
                  <a:cubicBezTo>
                    <a:pt x="412" y="32"/>
                    <a:pt x="410" y="33"/>
                    <a:pt x="408" y="35"/>
                  </a:cubicBezTo>
                  <a:cubicBezTo>
                    <a:pt x="411" y="36"/>
                    <a:pt x="410" y="41"/>
                    <a:pt x="413" y="42"/>
                  </a:cubicBezTo>
                  <a:cubicBezTo>
                    <a:pt x="412" y="44"/>
                    <a:pt x="409" y="45"/>
                    <a:pt x="408" y="47"/>
                  </a:cubicBezTo>
                  <a:cubicBezTo>
                    <a:pt x="406" y="47"/>
                    <a:pt x="405" y="49"/>
                    <a:pt x="405" y="47"/>
                  </a:cubicBezTo>
                  <a:cubicBezTo>
                    <a:pt x="403" y="49"/>
                    <a:pt x="402" y="52"/>
                    <a:pt x="401" y="53"/>
                  </a:cubicBezTo>
                  <a:cubicBezTo>
                    <a:pt x="400" y="52"/>
                    <a:pt x="402" y="50"/>
                    <a:pt x="396" y="51"/>
                  </a:cubicBezTo>
                  <a:cubicBezTo>
                    <a:pt x="396" y="50"/>
                    <a:pt x="398" y="50"/>
                    <a:pt x="399" y="50"/>
                  </a:cubicBezTo>
                  <a:cubicBezTo>
                    <a:pt x="396" y="46"/>
                    <a:pt x="392" y="51"/>
                    <a:pt x="388" y="50"/>
                  </a:cubicBezTo>
                  <a:cubicBezTo>
                    <a:pt x="389" y="54"/>
                    <a:pt x="388" y="52"/>
                    <a:pt x="388" y="57"/>
                  </a:cubicBezTo>
                  <a:cubicBezTo>
                    <a:pt x="387" y="57"/>
                    <a:pt x="387" y="55"/>
                    <a:pt x="387" y="55"/>
                  </a:cubicBezTo>
                  <a:cubicBezTo>
                    <a:pt x="384" y="55"/>
                    <a:pt x="385" y="59"/>
                    <a:pt x="381" y="58"/>
                  </a:cubicBezTo>
                  <a:cubicBezTo>
                    <a:pt x="381" y="59"/>
                    <a:pt x="383" y="59"/>
                    <a:pt x="383" y="60"/>
                  </a:cubicBezTo>
                  <a:cubicBezTo>
                    <a:pt x="384" y="63"/>
                    <a:pt x="382" y="63"/>
                    <a:pt x="382" y="65"/>
                  </a:cubicBezTo>
                  <a:cubicBezTo>
                    <a:pt x="379" y="63"/>
                    <a:pt x="376" y="70"/>
                    <a:pt x="375" y="69"/>
                  </a:cubicBezTo>
                  <a:cubicBezTo>
                    <a:pt x="375" y="68"/>
                    <a:pt x="373" y="67"/>
                    <a:pt x="373" y="71"/>
                  </a:cubicBezTo>
                  <a:cubicBezTo>
                    <a:pt x="371" y="71"/>
                    <a:pt x="370" y="71"/>
                    <a:pt x="368" y="71"/>
                  </a:cubicBezTo>
                  <a:cubicBezTo>
                    <a:pt x="367" y="71"/>
                    <a:pt x="367" y="74"/>
                    <a:pt x="367" y="76"/>
                  </a:cubicBezTo>
                  <a:cubicBezTo>
                    <a:pt x="366" y="74"/>
                    <a:pt x="365" y="75"/>
                    <a:pt x="365" y="77"/>
                  </a:cubicBezTo>
                  <a:cubicBezTo>
                    <a:pt x="362" y="75"/>
                    <a:pt x="362" y="77"/>
                    <a:pt x="359" y="77"/>
                  </a:cubicBezTo>
                  <a:cubicBezTo>
                    <a:pt x="360" y="78"/>
                    <a:pt x="360" y="80"/>
                    <a:pt x="360" y="82"/>
                  </a:cubicBezTo>
                  <a:cubicBezTo>
                    <a:pt x="357" y="79"/>
                    <a:pt x="358" y="82"/>
                    <a:pt x="356" y="85"/>
                  </a:cubicBezTo>
                  <a:cubicBezTo>
                    <a:pt x="355" y="88"/>
                    <a:pt x="352" y="90"/>
                    <a:pt x="352" y="96"/>
                  </a:cubicBezTo>
                  <a:cubicBezTo>
                    <a:pt x="349" y="97"/>
                    <a:pt x="348" y="101"/>
                    <a:pt x="346" y="103"/>
                  </a:cubicBezTo>
                  <a:cubicBezTo>
                    <a:pt x="346" y="105"/>
                    <a:pt x="347" y="103"/>
                    <a:pt x="347" y="103"/>
                  </a:cubicBezTo>
                  <a:cubicBezTo>
                    <a:pt x="348" y="103"/>
                    <a:pt x="347" y="103"/>
                    <a:pt x="348" y="104"/>
                  </a:cubicBezTo>
                  <a:cubicBezTo>
                    <a:pt x="349" y="104"/>
                    <a:pt x="350" y="106"/>
                    <a:pt x="350" y="106"/>
                  </a:cubicBezTo>
                  <a:cubicBezTo>
                    <a:pt x="351" y="107"/>
                    <a:pt x="353" y="104"/>
                    <a:pt x="355" y="106"/>
                  </a:cubicBezTo>
                  <a:cubicBezTo>
                    <a:pt x="356" y="107"/>
                    <a:pt x="356" y="108"/>
                    <a:pt x="358" y="107"/>
                  </a:cubicBezTo>
                  <a:cubicBezTo>
                    <a:pt x="358" y="109"/>
                    <a:pt x="358" y="111"/>
                    <a:pt x="358" y="112"/>
                  </a:cubicBezTo>
                  <a:cubicBezTo>
                    <a:pt x="358" y="113"/>
                    <a:pt x="360" y="113"/>
                    <a:pt x="360" y="115"/>
                  </a:cubicBezTo>
                  <a:cubicBezTo>
                    <a:pt x="361" y="116"/>
                    <a:pt x="363" y="116"/>
                    <a:pt x="362" y="118"/>
                  </a:cubicBezTo>
                  <a:cubicBezTo>
                    <a:pt x="368" y="117"/>
                    <a:pt x="373" y="120"/>
                    <a:pt x="376" y="118"/>
                  </a:cubicBezTo>
                  <a:cubicBezTo>
                    <a:pt x="377" y="122"/>
                    <a:pt x="382" y="121"/>
                    <a:pt x="385" y="124"/>
                  </a:cubicBezTo>
                  <a:cubicBezTo>
                    <a:pt x="385" y="125"/>
                    <a:pt x="386" y="124"/>
                    <a:pt x="386" y="125"/>
                  </a:cubicBezTo>
                  <a:cubicBezTo>
                    <a:pt x="386" y="127"/>
                    <a:pt x="387" y="125"/>
                    <a:pt x="387" y="125"/>
                  </a:cubicBezTo>
                  <a:cubicBezTo>
                    <a:pt x="388" y="125"/>
                    <a:pt x="388" y="127"/>
                    <a:pt x="389" y="128"/>
                  </a:cubicBezTo>
                  <a:cubicBezTo>
                    <a:pt x="391" y="128"/>
                    <a:pt x="393" y="127"/>
                    <a:pt x="393" y="130"/>
                  </a:cubicBezTo>
                  <a:cubicBezTo>
                    <a:pt x="399" y="130"/>
                    <a:pt x="403" y="132"/>
                    <a:pt x="408" y="132"/>
                  </a:cubicBezTo>
                  <a:cubicBezTo>
                    <a:pt x="408" y="136"/>
                    <a:pt x="407" y="139"/>
                    <a:pt x="409" y="142"/>
                  </a:cubicBezTo>
                  <a:cubicBezTo>
                    <a:pt x="409" y="141"/>
                    <a:pt x="411" y="143"/>
                    <a:pt x="411" y="143"/>
                  </a:cubicBezTo>
                  <a:cubicBezTo>
                    <a:pt x="411" y="144"/>
                    <a:pt x="409" y="145"/>
                    <a:pt x="409" y="145"/>
                  </a:cubicBezTo>
                  <a:cubicBezTo>
                    <a:pt x="410" y="147"/>
                    <a:pt x="411" y="145"/>
                    <a:pt x="412" y="146"/>
                  </a:cubicBezTo>
                  <a:cubicBezTo>
                    <a:pt x="412" y="147"/>
                    <a:pt x="410" y="150"/>
                    <a:pt x="413" y="149"/>
                  </a:cubicBezTo>
                  <a:cubicBezTo>
                    <a:pt x="412" y="150"/>
                    <a:pt x="412" y="151"/>
                    <a:pt x="412" y="152"/>
                  </a:cubicBezTo>
                  <a:cubicBezTo>
                    <a:pt x="412" y="154"/>
                    <a:pt x="413" y="153"/>
                    <a:pt x="413" y="152"/>
                  </a:cubicBezTo>
                  <a:cubicBezTo>
                    <a:pt x="414" y="152"/>
                    <a:pt x="413" y="154"/>
                    <a:pt x="414" y="155"/>
                  </a:cubicBezTo>
                  <a:cubicBezTo>
                    <a:pt x="414" y="155"/>
                    <a:pt x="416" y="154"/>
                    <a:pt x="416" y="155"/>
                  </a:cubicBezTo>
                  <a:cubicBezTo>
                    <a:pt x="418" y="156"/>
                    <a:pt x="422" y="156"/>
                    <a:pt x="426" y="155"/>
                  </a:cubicBezTo>
                  <a:cubicBezTo>
                    <a:pt x="427" y="150"/>
                    <a:pt x="427" y="148"/>
                    <a:pt x="426" y="143"/>
                  </a:cubicBezTo>
                  <a:cubicBezTo>
                    <a:pt x="426" y="141"/>
                    <a:pt x="424" y="142"/>
                    <a:pt x="423" y="142"/>
                  </a:cubicBezTo>
                  <a:cubicBezTo>
                    <a:pt x="422" y="140"/>
                    <a:pt x="425" y="136"/>
                    <a:pt x="421" y="137"/>
                  </a:cubicBezTo>
                  <a:cubicBezTo>
                    <a:pt x="422" y="136"/>
                    <a:pt x="424" y="136"/>
                    <a:pt x="423" y="133"/>
                  </a:cubicBezTo>
                  <a:cubicBezTo>
                    <a:pt x="428" y="135"/>
                    <a:pt x="428" y="131"/>
                    <a:pt x="432" y="131"/>
                  </a:cubicBezTo>
                  <a:cubicBezTo>
                    <a:pt x="434" y="131"/>
                    <a:pt x="432" y="128"/>
                    <a:pt x="433" y="128"/>
                  </a:cubicBezTo>
                  <a:cubicBezTo>
                    <a:pt x="433" y="127"/>
                    <a:pt x="436" y="129"/>
                    <a:pt x="436" y="128"/>
                  </a:cubicBezTo>
                  <a:cubicBezTo>
                    <a:pt x="433" y="123"/>
                    <a:pt x="438" y="117"/>
                    <a:pt x="435" y="115"/>
                  </a:cubicBezTo>
                  <a:cubicBezTo>
                    <a:pt x="435" y="113"/>
                    <a:pt x="434" y="114"/>
                    <a:pt x="434" y="115"/>
                  </a:cubicBezTo>
                  <a:cubicBezTo>
                    <a:pt x="432" y="113"/>
                    <a:pt x="434" y="110"/>
                    <a:pt x="431" y="111"/>
                  </a:cubicBezTo>
                  <a:cubicBezTo>
                    <a:pt x="431" y="109"/>
                    <a:pt x="429" y="109"/>
                    <a:pt x="429" y="106"/>
                  </a:cubicBezTo>
                  <a:cubicBezTo>
                    <a:pt x="429" y="104"/>
                    <a:pt x="430" y="103"/>
                    <a:pt x="433" y="103"/>
                  </a:cubicBezTo>
                  <a:cubicBezTo>
                    <a:pt x="431" y="102"/>
                    <a:pt x="434" y="95"/>
                    <a:pt x="429" y="95"/>
                  </a:cubicBezTo>
                  <a:cubicBezTo>
                    <a:pt x="430" y="94"/>
                    <a:pt x="430" y="93"/>
                    <a:pt x="431" y="91"/>
                  </a:cubicBezTo>
                  <a:cubicBezTo>
                    <a:pt x="431" y="91"/>
                    <a:pt x="429" y="91"/>
                    <a:pt x="429" y="90"/>
                  </a:cubicBezTo>
                  <a:cubicBezTo>
                    <a:pt x="429" y="90"/>
                    <a:pt x="431" y="90"/>
                    <a:pt x="431" y="89"/>
                  </a:cubicBezTo>
                  <a:cubicBezTo>
                    <a:pt x="430" y="88"/>
                    <a:pt x="429" y="88"/>
                    <a:pt x="429" y="86"/>
                  </a:cubicBezTo>
                  <a:cubicBezTo>
                    <a:pt x="429" y="85"/>
                    <a:pt x="432" y="82"/>
                    <a:pt x="429" y="82"/>
                  </a:cubicBezTo>
                  <a:cubicBezTo>
                    <a:pt x="430" y="80"/>
                    <a:pt x="439" y="79"/>
                    <a:pt x="438" y="83"/>
                  </a:cubicBezTo>
                  <a:cubicBezTo>
                    <a:pt x="442" y="82"/>
                    <a:pt x="449" y="84"/>
                    <a:pt x="451" y="80"/>
                  </a:cubicBezTo>
                  <a:cubicBezTo>
                    <a:pt x="453" y="84"/>
                    <a:pt x="459" y="84"/>
                    <a:pt x="459" y="90"/>
                  </a:cubicBezTo>
                  <a:cubicBezTo>
                    <a:pt x="462" y="90"/>
                    <a:pt x="465" y="90"/>
                    <a:pt x="468" y="90"/>
                  </a:cubicBezTo>
                  <a:cubicBezTo>
                    <a:pt x="468" y="92"/>
                    <a:pt x="469" y="92"/>
                    <a:pt x="471" y="92"/>
                  </a:cubicBezTo>
                  <a:cubicBezTo>
                    <a:pt x="471" y="95"/>
                    <a:pt x="470" y="97"/>
                    <a:pt x="471" y="99"/>
                  </a:cubicBezTo>
                  <a:cubicBezTo>
                    <a:pt x="471" y="102"/>
                    <a:pt x="474" y="105"/>
                    <a:pt x="472" y="105"/>
                  </a:cubicBezTo>
                  <a:cubicBezTo>
                    <a:pt x="472" y="107"/>
                    <a:pt x="474" y="106"/>
                    <a:pt x="475" y="106"/>
                  </a:cubicBezTo>
                  <a:cubicBezTo>
                    <a:pt x="475" y="110"/>
                    <a:pt x="480" y="108"/>
                    <a:pt x="476" y="111"/>
                  </a:cubicBezTo>
                  <a:cubicBezTo>
                    <a:pt x="481" y="112"/>
                    <a:pt x="483" y="109"/>
                    <a:pt x="487" y="110"/>
                  </a:cubicBezTo>
                  <a:cubicBezTo>
                    <a:pt x="487" y="108"/>
                    <a:pt x="487" y="108"/>
                    <a:pt x="486" y="107"/>
                  </a:cubicBezTo>
                  <a:cubicBezTo>
                    <a:pt x="487" y="105"/>
                    <a:pt x="488" y="105"/>
                    <a:pt x="489" y="106"/>
                  </a:cubicBezTo>
                  <a:cubicBezTo>
                    <a:pt x="488" y="103"/>
                    <a:pt x="492" y="103"/>
                    <a:pt x="493" y="102"/>
                  </a:cubicBezTo>
                  <a:cubicBezTo>
                    <a:pt x="494" y="101"/>
                    <a:pt x="492" y="101"/>
                    <a:pt x="492" y="100"/>
                  </a:cubicBezTo>
                  <a:cubicBezTo>
                    <a:pt x="492" y="99"/>
                    <a:pt x="494" y="98"/>
                    <a:pt x="496" y="98"/>
                  </a:cubicBezTo>
                  <a:cubicBezTo>
                    <a:pt x="494" y="101"/>
                    <a:pt x="496" y="101"/>
                    <a:pt x="499" y="104"/>
                  </a:cubicBezTo>
                  <a:cubicBezTo>
                    <a:pt x="500" y="106"/>
                    <a:pt x="501" y="108"/>
                    <a:pt x="506" y="109"/>
                  </a:cubicBezTo>
                  <a:cubicBezTo>
                    <a:pt x="506" y="110"/>
                    <a:pt x="504" y="109"/>
                    <a:pt x="504" y="111"/>
                  </a:cubicBezTo>
                  <a:cubicBezTo>
                    <a:pt x="504" y="112"/>
                    <a:pt x="506" y="112"/>
                    <a:pt x="506" y="115"/>
                  </a:cubicBezTo>
                  <a:cubicBezTo>
                    <a:pt x="507" y="115"/>
                    <a:pt x="507" y="112"/>
                    <a:pt x="507" y="112"/>
                  </a:cubicBezTo>
                  <a:cubicBezTo>
                    <a:pt x="510" y="111"/>
                    <a:pt x="506" y="117"/>
                    <a:pt x="511" y="116"/>
                  </a:cubicBezTo>
                  <a:cubicBezTo>
                    <a:pt x="509" y="119"/>
                    <a:pt x="511" y="120"/>
                    <a:pt x="508" y="123"/>
                  </a:cubicBezTo>
                  <a:cubicBezTo>
                    <a:pt x="508" y="125"/>
                    <a:pt x="512" y="124"/>
                    <a:pt x="513" y="125"/>
                  </a:cubicBezTo>
                  <a:cubicBezTo>
                    <a:pt x="513" y="125"/>
                    <a:pt x="511" y="127"/>
                    <a:pt x="512" y="128"/>
                  </a:cubicBezTo>
                  <a:cubicBezTo>
                    <a:pt x="512" y="128"/>
                    <a:pt x="515" y="128"/>
                    <a:pt x="515" y="129"/>
                  </a:cubicBezTo>
                  <a:cubicBezTo>
                    <a:pt x="516" y="129"/>
                    <a:pt x="517" y="131"/>
                    <a:pt x="518" y="131"/>
                  </a:cubicBezTo>
                  <a:cubicBezTo>
                    <a:pt x="519" y="132"/>
                    <a:pt x="522" y="133"/>
                    <a:pt x="524" y="135"/>
                  </a:cubicBezTo>
                  <a:cubicBezTo>
                    <a:pt x="525" y="135"/>
                    <a:pt x="526" y="130"/>
                    <a:pt x="527" y="133"/>
                  </a:cubicBezTo>
                  <a:cubicBezTo>
                    <a:pt x="527" y="137"/>
                    <a:pt x="524" y="137"/>
                    <a:pt x="521" y="137"/>
                  </a:cubicBezTo>
                  <a:cubicBezTo>
                    <a:pt x="523" y="139"/>
                    <a:pt x="527" y="140"/>
                    <a:pt x="531" y="140"/>
                  </a:cubicBezTo>
                  <a:cubicBezTo>
                    <a:pt x="530" y="142"/>
                    <a:pt x="532" y="143"/>
                    <a:pt x="533" y="143"/>
                  </a:cubicBezTo>
                  <a:cubicBezTo>
                    <a:pt x="533" y="145"/>
                    <a:pt x="533" y="147"/>
                    <a:pt x="535" y="146"/>
                  </a:cubicBezTo>
                  <a:cubicBezTo>
                    <a:pt x="534" y="148"/>
                    <a:pt x="534" y="150"/>
                    <a:pt x="534" y="152"/>
                  </a:cubicBezTo>
                  <a:cubicBezTo>
                    <a:pt x="532" y="153"/>
                    <a:pt x="529" y="153"/>
                    <a:pt x="527" y="155"/>
                  </a:cubicBezTo>
                  <a:cubicBezTo>
                    <a:pt x="526" y="155"/>
                    <a:pt x="527" y="156"/>
                    <a:pt x="526" y="156"/>
                  </a:cubicBezTo>
                  <a:cubicBezTo>
                    <a:pt x="525" y="156"/>
                    <a:pt x="524" y="156"/>
                    <a:pt x="524" y="157"/>
                  </a:cubicBezTo>
                  <a:cubicBezTo>
                    <a:pt x="523" y="159"/>
                    <a:pt x="521" y="157"/>
                    <a:pt x="521" y="157"/>
                  </a:cubicBezTo>
                  <a:cubicBezTo>
                    <a:pt x="521" y="157"/>
                    <a:pt x="519" y="159"/>
                    <a:pt x="519" y="159"/>
                  </a:cubicBezTo>
                  <a:cubicBezTo>
                    <a:pt x="519" y="160"/>
                    <a:pt x="518" y="162"/>
                    <a:pt x="518" y="163"/>
                  </a:cubicBezTo>
                  <a:cubicBezTo>
                    <a:pt x="517" y="164"/>
                    <a:pt x="512" y="163"/>
                    <a:pt x="515" y="164"/>
                  </a:cubicBezTo>
                  <a:cubicBezTo>
                    <a:pt x="514" y="166"/>
                    <a:pt x="510" y="165"/>
                    <a:pt x="508" y="165"/>
                  </a:cubicBezTo>
                  <a:cubicBezTo>
                    <a:pt x="506" y="165"/>
                    <a:pt x="503" y="165"/>
                    <a:pt x="501" y="165"/>
                  </a:cubicBezTo>
                  <a:cubicBezTo>
                    <a:pt x="499" y="165"/>
                    <a:pt x="499" y="164"/>
                    <a:pt x="498" y="164"/>
                  </a:cubicBezTo>
                  <a:cubicBezTo>
                    <a:pt x="492" y="163"/>
                    <a:pt x="487" y="165"/>
                    <a:pt x="482" y="165"/>
                  </a:cubicBezTo>
                  <a:cubicBezTo>
                    <a:pt x="478" y="167"/>
                    <a:pt x="477" y="171"/>
                    <a:pt x="472" y="172"/>
                  </a:cubicBezTo>
                  <a:cubicBezTo>
                    <a:pt x="474" y="175"/>
                    <a:pt x="470" y="175"/>
                    <a:pt x="468" y="177"/>
                  </a:cubicBezTo>
                  <a:cubicBezTo>
                    <a:pt x="469" y="178"/>
                    <a:pt x="469" y="179"/>
                    <a:pt x="469" y="180"/>
                  </a:cubicBezTo>
                  <a:cubicBezTo>
                    <a:pt x="471" y="180"/>
                    <a:pt x="471" y="177"/>
                    <a:pt x="473" y="176"/>
                  </a:cubicBezTo>
                  <a:cubicBezTo>
                    <a:pt x="474" y="175"/>
                    <a:pt x="478" y="176"/>
                    <a:pt x="478" y="173"/>
                  </a:cubicBezTo>
                  <a:cubicBezTo>
                    <a:pt x="478" y="169"/>
                    <a:pt x="480" y="176"/>
                    <a:pt x="480" y="171"/>
                  </a:cubicBezTo>
                  <a:cubicBezTo>
                    <a:pt x="481" y="170"/>
                    <a:pt x="482" y="172"/>
                    <a:pt x="482" y="172"/>
                  </a:cubicBezTo>
                  <a:cubicBezTo>
                    <a:pt x="484" y="172"/>
                    <a:pt x="483" y="170"/>
                    <a:pt x="484" y="170"/>
                  </a:cubicBezTo>
                  <a:cubicBezTo>
                    <a:pt x="486" y="169"/>
                    <a:pt x="488" y="170"/>
                    <a:pt x="492" y="170"/>
                  </a:cubicBezTo>
                  <a:cubicBezTo>
                    <a:pt x="492" y="171"/>
                    <a:pt x="493" y="171"/>
                    <a:pt x="493" y="170"/>
                  </a:cubicBezTo>
                  <a:cubicBezTo>
                    <a:pt x="495" y="170"/>
                    <a:pt x="495" y="176"/>
                    <a:pt x="492" y="175"/>
                  </a:cubicBezTo>
                  <a:cubicBezTo>
                    <a:pt x="494" y="177"/>
                    <a:pt x="490" y="178"/>
                    <a:pt x="491" y="183"/>
                  </a:cubicBezTo>
                  <a:cubicBezTo>
                    <a:pt x="491" y="184"/>
                    <a:pt x="492" y="185"/>
                    <a:pt x="492" y="186"/>
                  </a:cubicBezTo>
                  <a:cubicBezTo>
                    <a:pt x="493" y="186"/>
                    <a:pt x="494" y="185"/>
                    <a:pt x="494" y="186"/>
                  </a:cubicBezTo>
                  <a:cubicBezTo>
                    <a:pt x="494" y="188"/>
                    <a:pt x="496" y="187"/>
                    <a:pt x="496" y="188"/>
                  </a:cubicBezTo>
                  <a:cubicBezTo>
                    <a:pt x="497" y="188"/>
                    <a:pt x="498" y="190"/>
                    <a:pt x="499" y="190"/>
                  </a:cubicBezTo>
                  <a:cubicBezTo>
                    <a:pt x="500" y="190"/>
                    <a:pt x="500" y="190"/>
                    <a:pt x="501" y="190"/>
                  </a:cubicBezTo>
                  <a:cubicBezTo>
                    <a:pt x="502" y="190"/>
                    <a:pt x="502" y="191"/>
                    <a:pt x="502" y="191"/>
                  </a:cubicBezTo>
                  <a:cubicBezTo>
                    <a:pt x="504" y="192"/>
                    <a:pt x="506" y="188"/>
                    <a:pt x="507" y="191"/>
                  </a:cubicBezTo>
                  <a:cubicBezTo>
                    <a:pt x="508" y="191"/>
                    <a:pt x="508" y="189"/>
                    <a:pt x="508" y="189"/>
                  </a:cubicBezTo>
                  <a:cubicBezTo>
                    <a:pt x="509" y="189"/>
                    <a:pt x="510" y="189"/>
                    <a:pt x="511" y="189"/>
                  </a:cubicBezTo>
                  <a:cubicBezTo>
                    <a:pt x="511" y="188"/>
                    <a:pt x="510" y="186"/>
                    <a:pt x="511" y="185"/>
                  </a:cubicBezTo>
                  <a:cubicBezTo>
                    <a:pt x="513" y="185"/>
                    <a:pt x="513" y="186"/>
                    <a:pt x="513" y="188"/>
                  </a:cubicBezTo>
                  <a:cubicBezTo>
                    <a:pt x="513" y="189"/>
                    <a:pt x="517" y="189"/>
                    <a:pt x="515" y="192"/>
                  </a:cubicBezTo>
                  <a:cubicBezTo>
                    <a:pt x="514" y="193"/>
                    <a:pt x="513" y="191"/>
                    <a:pt x="512" y="191"/>
                  </a:cubicBezTo>
                  <a:cubicBezTo>
                    <a:pt x="510" y="192"/>
                    <a:pt x="510" y="194"/>
                    <a:pt x="508" y="195"/>
                  </a:cubicBezTo>
                  <a:cubicBezTo>
                    <a:pt x="507" y="195"/>
                    <a:pt x="506" y="194"/>
                    <a:pt x="505" y="195"/>
                  </a:cubicBezTo>
                  <a:cubicBezTo>
                    <a:pt x="502" y="195"/>
                    <a:pt x="503" y="198"/>
                    <a:pt x="499" y="197"/>
                  </a:cubicBezTo>
                  <a:cubicBezTo>
                    <a:pt x="497" y="196"/>
                    <a:pt x="497" y="200"/>
                    <a:pt x="496" y="201"/>
                  </a:cubicBezTo>
                  <a:cubicBezTo>
                    <a:pt x="496" y="201"/>
                    <a:pt x="495" y="200"/>
                    <a:pt x="495" y="199"/>
                  </a:cubicBezTo>
                  <a:cubicBezTo>
                    <a:pt x="493" y="201"/>
                    <a:pt x="493" y="203"/>
                    <a:pt x="489" y="203"/>
                  </a:cubicBezTo>
                  <a:cubicBezTo>
                    <a:pt x="491" y="201"/>
                    <a:pt x="489" y="201"/>
                    <a:pt x="489" y="198"/>
                  </a:cubicBezTo>
                  <a:cubicBezTo>
                    <a:pt x="491" y="197"/>
                    <a:pt x="493" y="194"/>
                    <a:pt x="495" y="197"/>
                  </a:cubicBezTo>
                  <a:cubicBezTo>
                    <a:pt x="496" y="193"/>
                    <a:pt x="493" y="193"/>
                    <a:pt x="492" y="192"/>
                  </a:cubicBezTo>
                  <a:cubicBezTo>
                    <a:pt x="489" y="191"/>
                    <a:pt x="487" y="196"/>
                    <a:pt x="485" y="196"/>
                  </a:cubicBezTo>
                  <a:cubicBezTo>
                    <a:pt x="485" y="196"/>
                    <a:pt x="482" y="197"/>
                    <a:pt x="481" y="197"/>
                  </a:cubicBezTo>
                  <a:cubicBezTo>
                    <a:pt x="480" y="197"/>
                    <a:pt x="480" y="198"/>
                    <a:pt x="480" y="199"/>
                  </a:cubicBezTo>
                  <a:cubicBezTo>
                    <a:pt x="473" y="198"/>
                    <a:pt x="474" y="203"/>
                    <a:pt x="468" y="201"/>
                  </a:cubicBezTo>
                  <a:cubicBezTo>
                    <a:pt x="470" y="202"/>
                    <a:pt x="471" y="203"/>
                    <a:pt x="466" y="203"/>
                  </a:cubicBezTo>
                  <a:cubicBezTo>
                    <a:pt x="463" y="205"/>
                    <a:pt x="462" y="211"/>
                    <a:pt x="466" y="212"/>
                  </a:cubicBezTo>
                  <a:cubicBezTo>
                    <a:pt x="466" y="215"/>
                    <a:pt x="463" y="214"/>
                    <a:pt x="464" y="217"/>
                  </a:cubicBezTo>
                  <a:cubicBezTo>
                    <a:pt x="462" y="217"/>
                    <a:pt x="461" y="217"/>
                    <a:pt x="460" y="217"/>
                  </a:cubicBezTo>
                  <a:cubicBezTo>
                    <a:pt x="459" y="217"/>
                    <a:pt x="459" y="219"/>
                    <a:pt x="458" y="219"/>
                  </a:cubicBezTo>
                  <a:cubicBezTo>
                    <a:pt x="455" y="220"/>
                    <a:pt x="452" y="220"/>
                    <a:pt x="451" y="222"/>
                  </a:cubicBezTo>
                  <a:cubicBezTo>
                    <a:pt x="450" y="223"/>
                    <a:pt x="449" y="223"/>
                    <a:pt x="448" y="224"/>
                  </a:cubicBezTo>
                  <a:cubicBezTo>
                    <a:pt x="447" y="226"/>
                    <a:pt x="447" y="228"/>
                    <a:pt x="445" y="230"/>
                  </a:cubicBezTo>
                  <a:cubicBezTo>
                    <a:pt x="444" y="231"/>
                    <a:pt x="441" y="231"/>
                    <a:pt x="442" y="236"/>
                  </a:cubicBezTo>
                  <a:cubicBezTo>
                    <a:pt x="440" y="235"/>
                    <a:pt x="440" y="233"/>
                    <a:pt x="438" y="232"/>
                  </a:cubicBezTo>
                  <a:cubicBezTo>
                    <a:pt x="436" y="233"/>
                    <a:pt x="437" y="235"/>
                    <a:pt x="435" y="235"/>
                  </a:cubicBezTo>
                  <a:cubicBezTo>
                    <a:pt x="440" y="239"/>
                    <a:pt x="439" y="243"/>
                    <a:pt x="440" y="250"/>
                  </a:cubicBezTo>
                  <a:cubicBezTo>
                    <a:pt x="437" y="249"/>
                    <a:pt x="438" y="252"/>
                    <a:pt x="438" y="252"/>
                  </a:cubicBezTo>
                  <a:cubicBezTo>
                    <a:pt x="437" y="253"/>
                    <a:pt x="436" y="252"/>
                    <a:pt x="435" y="252"/>
                  </a:cubicBezTo>
                  <a:cubicBezTo>
                    <a:pt x="434" y="253"/>
                    <a:pt x="434" y="254"/>
                    <a:pt x="433" y="255"/>
                  </a:cubicBezTo>
                  <a:cubicBezTo>
                    <a:pt x="432" y="256"/>
                    <a:pt x="430" y="258"/>
                    <a:pt x="429" y="258"/>
                  </a:cubicBezTo>
                  <a:cubicBezTo>
                    <a:pt x="428" y="259"/>
                    <a:pt x="426" y="258"/>
                    <a:pt x="425" y="259"/>
                  </a:cubicBezTo>
                  <a:cubicBezTo>
                    <a:pt x="422" y="260"/>
                    <a:pt x="421" y="263"/>
                    <a:pt x="420" y="265"/>
                  </a:cubicBezTo>
                  <a:cubicBezTo>
                    <a:pt x="417" y="265"/>
                    <a:pt x="417" y="269"/>
                    <a:pt x="414" y="269"/>
                  </a:cubicBezTo>
                  <a:cubicBezTo>
                    <a:pt x="415" y="273"/>
                    <a:pt x="411" y="282"/>
                    <a:pt x="416" y="282"/>
                  </a:cubicBezTo>
                  <a:cubicBezTo>
                    <a:pt x="414" y="286"/>
                    <a:pt x="418" y="286"/>
                    <a:pt x="418" y="292"/>
                  </a:cubicBezTo>
                  <a:cubicBezTo>
                    <a:pt x="418" y="293"/>
                    <a:pt x="419" y="293"/>
                    <a:pt x="420" y="294"/>
                  </a:cubicBezTo>
                  <a:cubicBezTo>
                    <a:pt x="418" y="297"/>
                    <a:pt x="420" y="297"/>
                    <a:pt x="420" y="302"/>
                  </a:cubicBezTo>
                  <a:cubicBezTo>
                    <a:pt x="418" y="302"/>
                    <a:pt x="416" y="303"/>
                    <a:pt x="415" y="304"/>
                  </a:cubicBezTo>
                  <a:cubicBezTo>
                    <a:pt x="413" y="304"/>
                    <a:pt x="415" y="302"/>
                    <a:pt x="414" y="301"/>
                  </a:cubicBezTo>
                  <a:cubicBezTo>
                    <a:pt x="413" y="299"/>
                    <a:pt x="412" y="300"/>
                    <a:pt x="411" y="299"/>
                  </a:cubicBezTo>
                  <a:cubicBezTo>
                    <a:pt x="410" y="299"/>
                    <a:pt x="410" y="296"/>
                    <a:pt x="408" y="297"/>
                  </a:cubicBezTo>
                  <a:cubicBezTo>
                    <a:pt x="409" y="294"/>
                    <a:pt x="410" y="292"/>
                    <a:pt x="406" y="291"/>
                  </a:cubicBezTo>
                  <a:cubicBezTo>
                    <a:pt x="408" y="286"/>
                    <a:pt x="405" y="286"/>
                    <a:pt x="405" y="281"/>
                  </a:cubicBezTo>
                  <a:cubicBezTo>
                    <a:pt x="404" y="281"/>
                    <a:pt x="403" y="282"/>
                    <a:pt x="402" y="282"/>
                  </a:cubicBezTo>
                  <a:cubicBezTo>
                    <a:pt x="402" y="281"/>
                    <a:pt x="402" y="280"/>
                    <a:pt x="402" y="279"/>
                  </a:cubicBezTo>
                  <a:cubicBezTo>
                    <a:pt x="400" y="280"/>
                    <a:pt x="394" y="281"/>
                    <a:pt x="393" y="279"/>
                  </a:cubicBezTo>
                  <a:cubicBezTo>
                    <a:pt x="392" y="278"/>
                    <a:pt x="392" y="277"/>
                    <a:pt x="391" y="277"/>
                  </a:cubicBezTo>
                  <a:cubicBezTo>
                    <a:pt x="390" y="277"/>
                    <a:pt x="388" y="279"/>
                    <a:pt x="386" y="278"/>
                  </a:cubicBezTo>
                  <a:cubicBezTo>
                    <a:pt x="386" y="278"/>
                    <a:pt x="390" y="274"/>
                    <a:pt x="386" y="276"/>
                  </a:cubicBezTo>
                  <a:cubicBezTo>
                    <a:pt x="385" y="276"/>
                    <a:pt x="386" y="277"/>
                    <a:pt x="385" y="277"/>
                  </a:cubicBezTo>
                  <a:cubicBezTo>
                    <a:pt x="382" y="277"/>
                    <a:pt x="377" y="277"/>
                    <a:pt x="374" y="276"/>
                  </a:cubicBezTo>
                  <a:cubicBezTo>
                    <a:pt x="371" y="276"/>
                    <a:pt x="373" y="280"/>
                    <a:pt x="373" y="282"/>
                  </a:cubicBezTo>
                  <a:cubicBezTo>
                    <a:pt x="366" y="281"/>
                    <a:pt x="359" y="280"/>
                    <a:pt x="352" y="279"/>
                  </a:cubicBezTo>
                  <a:cubicBezTo>
                    <a:pt x="351" y="280"/>
                    <a:pt x="350" y="281"/>
                    <a:pt x="349" y="281"/>
                  </a:cubicBezTo>
                  <a:cubicBezTo>
                    <a:pt x="348" y="281"/>
                    <a:pt x="349" y="283"/>
                    <a:pt x="347" y="283"/>
                  </a:cubicBezTo>
                  <a:cubicBezTo>
                    <a:pt x="346" y="283"/>
                    <a:pt x="346" y="284"/>
                    <a:pt x="346" y="285"/>
                  </a:cubicBezTo>
                  <a:cubicBezTo>
                    <a:pt x="344" y="286"/>
                    <a:pt x="343" y="285"/>
                    <a:pt x="341" y="285"/>
                  </a:cubicBezTo>
                  <a:cubicBezTo>
                    <a:pt x="340" y="286"/>
                    <a:pt x="340" y="288"/>
                    <a:pt x="338" y="288"/>
                  </a:cubicBezTo>
                  <a:cubicBezTo>
                    <a:pt x="338" y="290"/>
                    <a:pt x="336" y="295"/>
                    <a:pt x="339" y="296"/>
                  </a:cubicBezTo>
                  <a:cubicBezTo>
                    <a:pt x="338" y="297"/>
                    <a:pt x="337" y="299"/>
                    <a:pt x="335" y="301"/>
                  </a:cubicBezTo>
                  <a:cubicBezTo>
                    <a:pt x="335" y="304"/>
                    <a:pt x="335" y="307"/>
                    <a:pt x="335" y="310"/>
                  </a:cubicBezTo>
                  <a:cubicBezTo>
                    <a:pt x="335" y="312"/>
                    <a:pt x="336" y="312"/>
                    <a:pt x="336" y="314"/>
                  </a:cubicBezTo>
                  <a:cubicBezTo>
                    <a:pt x="337" y="316"/>
                    <a:pt x="337" y="320"/>
                    <a:pt x="335" y="322"/>
                  </a:cubicBezTo>
                  <a:cubicBezTo>
                    <a:pt x="335" y="324"/>
                    <a:pt x="338" y="322"/>
                    <a:pt x="339" y="323"/>
                  </a:cubicBezTo>
                  <a:cubicBezTo>
                    <a:pt x="339" y="323"/>
                    <a:pt x="337" y="325"/>
                    <a:pt x="338" y="325"/>
                  </a:cubicBezTo>
                  <a:cubicBezTo>
                    <a:pt x="337" y="325"/>
                    <a:pt x="339" y="326"/>
                    <a:pt x="339" y="326"/>
                  </a:cubicBezTo>
                  <a:cubicBezTo>
                    <a:pt x="339" y="328"/>
                    <a:pt x="340" y="327"/>
                    <a:pt x="341" y="328"/>
                  </a:cubicBezTo>
                  <a:cubicBezTo>
                    <a:pt x="341" y="328"/>
                    <a:pt x="341" y="330"/>
                    <a:pt x="341" y="330"/>
                  </a:cubicBezTo>
                  <a:cubicBezTo>
                    <a:pt x="341" y="330"/>
                    <a:pt x="342" y="330"/>
                    <a:pt x="342" y="330"/>
                  </a:cubicBezTo>
                  <a:cubicBezTo>
                    <a:pt x="342" y="330"/>
                    <a:pt x="342" y="332"/>
                    <a:pt x="342" y="332"/>
                  </a:cubicBezTo>
                  <a:cubicBezTo>
                    <a:pt x="343" y="333"/>
                    <a:pt x="346" y="335"/>
                    <a:pt x="346" y="337"/>
                  </a:cubicBezTo>
                  <a:cubicBezTo>
                    <a:pt x="355" y="338"/>
                    <a:pt x="360" y="335"/>
                    <a:pt x="365" y="337"/>
                  </a:cubicBezTo>
                  <a:cubicBezTo>
                    <a:pt x="366" y="337"/>
                    <a:pt x="366" y="336"/>
                    <a:pt x="367" y="335"/>
                  </a:cubicBezTo>
                  <a:cubicBezTo>
                    <a:pt x="368" y="333"/>
                    <a:pt x="370" y="331"/>
                    <a:pt x="371" y="329"/>
                  </a:cubicBezTo>
                  <a:cubicBezTo>
                    <a:pt x="371" y="328"/>
                    <a:pt x="372" y="327"/>
                    <a:pt x="371" y="326"/>
                  </a:cubicBezTo>
                  <a:cubicBezTo>
                    <a:pt x="374" y="323"/>
                    <a:pt x="382" y="320"/>
                    <a:pt x="388" y="323"/>
                  </a:cubicBezTo>
                  <a:cubicBezTo>
                    <a:pt x="385" y="326"/>
                    <a:pt x="385" y="331"/>
                    <a:pt x="382" y="334"/>
                  </a:cubicBezTo>
                  <a:cubicBezTo>
                    <a:pt x="381" y="337"/>
                    <a:pt x="384" y="337"/>
                    <a:pt x="383" y="339"/>
                  </a:cubicBezTo>
                  <a:cubicBezTo>
                    <a:pt x="381" y="340"/>
                    <a:pt x="380" y="343"/>
                    <a:pt x="379" y="345"/>
                  </a:cubicBezTo>
                  <a:cubicBezTo>
                    <a:pt x="378" y="346"/>
                    <a:pt x="379" y="347"/>
                    <a:pt x="378" y="346"/>
                  </a:cubicBezTo>
                  <a:cubicBezTo>
                    <a:pt x="377" y="349"/>
                    <a:pt x="383" y="346"/>
                    <a:pt x="381" y="350"/>
                  </a:cubicBezTo>
                  <a:cubicBezTo>
                    <a:pt x="384" y="350"/>
                    <a:pt x="385" y="348"/>
                    <a:pt x="388" y="349"/>
                  </a:cubicBezTo>
                  <a:cubicBezTo>
                    <a:pt x="388" y="351"/>
                    <a:pt x="390" y="351"/>
                    <a:pt x="391" y="352"/>
                  </a:cubicBezTo>
                  <a:cubicBezTo>
                    <a:pt x="397" y="350"/>
                    <a:pt x="397" y="354"/>
                    <a:pt x="405" y="354"/>
                  </a:cubicBezTo>
                  <a:cubicBezTo>
                    <a:pt x="402" y="357"/>
                    <a:pt x="406" y="360"/>
                    <a:pt x="402" y="362"/>
                  </a:cubicBezTo>
                  <a:cubicBezTo>
                    <a:pt x="405" y="365"/>
                    <a:pt x="403" y="372"/>
                    <a:pt x="402" y="375"/>
                  </a:cubicBezTo>
                  <a:cubicBezTo>
                    <a:pt x="403" y="377"/>
                    <a:pt x="404" y="377"/>
                    <a:pt x="407" y="377"/>
                  </a:cubicBezTo>
                  <a:cubicBezTo>
                    <a:pt x="406" y="380"/>
                    <a:pt x="409" y="379"/>
                    <a:pt x="409" y="381"/>
                  </a:cubicBezTo>
                  <a:cubicBezTo>
                    <a:pt x="409" y="382"/>
                    <a:pt x="413" y="381"/>
                    <a:pt x="413" y="383"/>
                  </a:cubicBezTo>
                  <a:cubicBezTo>
                    <a:pt x="417" y="380"/>
                    <a:pt x="424" y="384"/>
                    <a:pt x="427" y="382"/>
                  </a:cubicBezTo>
                  <a:cubicBezTo>
                    <a:pt x="427" y="383"/>
                    <a:pt x="427" y="383"/>
                    <a:pt x="427" y="384"/>
                  </a:cubicBezTo>
                  <a:cubicBezTo>
                    <a:pt x="429" y="384"/>
                    <a:pt x="433" y="382"/>
                    <a:pt x="433" y="385"/>
                  </a:cubicBezTo>
                  <a:cubicBezTo>
                    <a:pt x="434" y="385"/>
                    <a:pt x="435" y="384"/>
                    <a:pt x="436" y="384"/>
                  </a:cubicBezTo>
                  <a:cubicBezTo>
                    <a:pt x="437" y="383"/>
                    <a:pt x="438" y="383"/>
                    <a:pt x="439" y="382"/>
                  </a:cubicBezTo>
                  <a:cubicBezTo>
                    <a:pt x="439" y="381"/>
                    <a:pt x="440" y="382"/>
                    <a:pt x="440" y="381"/>
                  </a:cubicBezTo>
                  <a:cubicBezTo>
                    <a:pt x="440" y="379"/>
                    <a:pt x="442" y="381"/>
                    <a:pt x="442" y="379"/>
                  </a:cubicBezTo>
                  <a:cubicBezTo>
                    <a:pt x="442" y="379"/>
                    <a:pt x="442" y="377"/>
                    <a:pt x="442" y="377"/>
                  </a:cubicBezTo>
                  <a:cubicBezTo>
                    <a:pt x="443" y="376"/>
                    <a:pt x="444" y="378"/>
                    <a:pt x="443" y="378"/>
                  </a:cubicBezTo>
                  <a:cubicBezTo>
                    <a:pt x="444" y="378"/>
                    <a:pt x="445" y="377"/>
                    <a:pt x="446" y="376"/>
                  </a:cubicBezTo>
                  <a:cubicBezTo>
                    <a:pt x="447" y="375"/>
                    <a:pt x="449" y="374"/>
                    <a:pt x="451" y="372"/>
                  </a:cubicBezTo>
                  <a:cubicBezTo>
                    <a:pt x="451" y="372"/>
                    <a:pt x="452" y="371"/>
                    <a:pt x="452" y="370"/>
                  </a:cubicBezTo>
                  <a:cubicBezTo>
                    <a:pt x="453" y="371"/>
                    <a:pt x="465" y="372"/>
                    <a:pt x="459" y="374"/>
                  </a:cubicBezTo>
                  <a:cubicBezTo>
                    <a:pt x="459" y="375"/>
                    <a:pt x="462" y="375"/>
                    <a:pt x="464" y="375"/>
                  </a:cubicBezTo>
                  <a:cubicBezTo>
                    <a:pt x="465" y="375"/>
                    <a:pt x="464" y="373"/>
                    <a:pt x="465" y="372"/>
                  </a:cubicBezTo>
                  <a:cubicBezTo>
                    <a:pt x="468" y="372"/>
                    <a:pt x="471" y="372"/>
                    <a:pt x="474" y="372"/>
                  </a:cubicBezTo>
                  <a:cubicBezTo>
                    <a:pt x="472" y="376"/>
                    <a:pt x="479" y="375"/>
                    <a:pt x="482" y="376"/>
                  </a:cubicBezTo>
                  <a:cubicBezTo>
                    <a:pt x="483" y="376"/>
                    <a:pt x="482" y="377"/>
                    <a:pt x="484" y="377"/>
                  </a:cubicBezTo>
                  <a:cubicBezTo>
                    <a:pt x="484" y="377"/>
                    <a:pt x="485" y="378"/>
                    <a:pt x="486" y="378"/>
                  </a:cubicBezTo>
                  <a:cubicBezTo>
                    <a:pt x="488" y="379"/>
                    <a:pt x="489" y="377"/>
                    <a:pt x="491" y="377"/>
                  </a:cubicBezTo>
                  <a:cubicBezTo>
                    <a:pt x="496" y="376"/>
                    <a:pt x="502" y="378"/>
                    <a:pt x="508" y="378"/>
                  </a:cubicBezTo>
                  <a:cubicBezTo>
                    <a:pt x="508" y="381"/>
                    <a:pt x="509" y="383"/>
                    <a:pt x="509" y="381"/>
                  </a:cubicBezTo>
                  <a:cubicBezTo>
                    <a:pt x="511" y="381"/>
                    <a:pt x="510" y="382"/>
                    <a:pt x="509" y="382"/>
                  </a:cubicBezTo>
                  <a:cubicBezTo>
                    <a:pt x="509" y="385"/>
                    <a:pt x="512" y="382"/>
                    <a:pt x="514" y="384"/>
                  </a:cubicBezTo>
                  <a:cubicBezTo>
                    <a:pt x="514" y="384"/>
                    <a:pt x="514" y="386"/>
                    <a:pt x="514" y="387"/>
                  </a:cubicBezTo>
                  <a:cubicBezTo>
                    <a:pt x="515" y="387"/>
                    <a:pt x="517" y="386"/>
                    <a:pt x="519" y="387"/>
                  </a:cubicBezTo>
                  <a:cubicBezTo>
                    <a:pt x="518" y="389"/>
                    <a:pt x="520" y="390"/>
                    <a:pt x="521" y="391"/>
                  </a:cubicBezTo>
                  <a:cubicBezTo>
                    <a:pt x="523" y="393"/>
                    <a:pt x="525" y="394"/>
                    <a:pt x="526" y="397"/>
                  </a:cubicBezTo>
                  <a:cubicBezTo>
                    <a:pt x="533" y="397"/>
                    <a:pt x="536" y="401"/>
                    <a:pt x="542" y="398"/>
                  </a:cubicBezTo>
                  <a:cubicBezTo>
                    <a:pt x="541" y="403"/>
                    <a:pt x="549" y="398"/>
                    <a:pt x="547" y="403"/>
                  </a:cubicBezTo>
                  <a:cubicBezTo>
                    <a:pt x="551" y="401"/>
                    <a:pt x="551" y="406"/>
                    <a:pt x="554" y="407"/>
                  </a:cubicBezTo>
                  <a:cubicBezTo>
                    <a:pt x="555" y="407"/>
                    <a:pt x="555" y="410"/>
                    <a:pt x="558" y="409"/>
                  </a:cubicBezTo>
                  <a:cubicBezTo>
                    <a:pt x="554" y="412"/>
                    <a:pt x="559" y="411"/>
                    <a:pt x="559" y="415"/>
                  </a:cubicBezTo>
                  <a:cubicBezTo>
                    <a:pt x="559" y="417"/>
                    <a:pt x="561" y="416"/>
                    <a:pt x="562" y="417"/>
                  </a:cubicBezTo>
                  <a:cubicBezTo>
                    <a:pt x="563" y="418"/>
                    <a:pt x="562" y="420"/>
                    <a:pt x="565" y="419"/>
                  </a:cubicBezTo>
                  <a:cubicBezTo>
                    <a:pt x="560" y="424"/>
                    <a:pt x="571" y="425"/>
                    <a:pt x="567" y="429"/>
                  </a:cubicBezTo>
                  <a:cubicBezTo>
                    <a:pt x="569" y="429"/>
                    <a:pt x="571" y="429"/>
                    <a:pt x="571" y="431"/>
                  </a:cubicBezTo>
                  <a:cubicBezTo>
                    <a:pt x="577" y="430"/>
                    <a:pt x="585" y="432"/>
                    <a:pt x="587" y="437"/>
                  </a:cubicBezTo>
                  <a:cubicBezTo>
                    <a:pt x="593" y="437"/>
                    <a:pt x="596" y="439"/>
                    <a:pt x="602" y="438"/>
                  </a:cubicBezTo>
                  <a:cubicBezTo>
                    <a:pt x="603" y="439"/>
                    <a:pt x="600" y="440"/>
                    <a:pt x="600" y="440"/>
                  </a:cubicBezTo>
                  <a:cubicBezTo>
                    <a:pt x="601" y="442"/>
                    <a:pt x="609" y="440"/>
                    <a:pt x="613" y="441"/>
                  </a:cubicBezTo>
                  <a:cubicBezTo>
                    <a:pt x="613" y="442"/>
                    <a:pt x="614" y="442"/>
                    <a:pt x="615" y="442"/>
                  </a:cubicBezTo>
                  <a:cubicBezTo>
                    <a:pt x="615" y="444"/>
                    <a:pt x="618" y="443"/>
                    <a:pt x="619" y="444"/>
                  </a:cubicBezTo>
                  <a:cubicBezTo>
                    <a:pt x="619" y="445"/>
                    <a:pt x="619" y="446"/>
                    <a:pt x="619" y="447"/>
                  </a:cubicBezTo>
                  <a:cubicBezTo>
                    <a:pt x="619" y="447"/>
                    <a:pt x="621" y="446"/>
                    <a:pt x="621" y="447"/>
                  </a:cubicBezTo>
                  <a:cubicBezTo>
                    <a:pt x="622" y="447"/>
                    <a:pt x="621" y="450"/>
                    <a:pt x="624" y="449"/>
                  </a:cubicBezTo>
                  <a:cubicBezTo>
                    <a:pt x="624" y="461"/>
                    <a:pt x="624" y="473"/>
                    <a:pt x="624" y="485"/>
                  </a:cubicBezTo>
                  <a:cubicBezTo>
                    <a:pt x="619" y="484"/>
                    <a:pt x="624" y="492"/>
                    <a:pt x="619" y="490"/>
                  </a:cubicBezTo>
                  <a:cubicBezTo>
                    <a:pt x="618" y="494"/>
                    <a:pt x="618" y="498"/>
                    <a:pt x="618" y="502"/>
                  </a:cubicBezTo>
                  <a:cubicBezTo>
                    <a:pt x="618" y="504"/>
                    <a:pt x="620" y="509"/>
                    <a:pt x="619" y="514"/>
                  </a:cubicBezTo>
                  <a:cubicBezTo>
                    <a:pt x="619" y="514"/>
                    <a:pt x="618" y="514"/>
                    <a:pt x="618" y="515"/>
                  </a:cubicBezTo>
                  <a:cubicBezTo>
                    <a:pt x="618" y="515"/>
                    <a:pt x="618" y="517"/>
                    <a:pt x="618" y="517"/>
                  </a:cubicBezTo>
                  <a:cubicBezTo>
                    <a:pt x="617" y="518"/>
                    <a:pt x="614" y="519"/>
                    <a:pt x="615" y="523"/>
                  </a:cubicBezTo>
                  <a:cubicBezTo>
                    <a:pt x="613" y="524"/>
                    <a:pt x="612" y="526"/>
                    <a:pt x="610" y="527"/>
                  </a:cubicBezTo>
                  <a:cubicBezTo>
                    <a:pt x="609" y="527"/>
                    <a:pt x="610" y="529"/>
                    <a:pt x="610" y="530"/>
                  </a:cubicBezTo>
                  <a:cubicBezTo>
                    <a:pt x="609" y="531"/>
                    <a:pt x="607" y="530"/>
                    <a:pt x="607" y="530"/>
                  </a:cubicBezTo>
                  <a:cubicBezTo>
                    <a:pt x="607" y="531"/>
                    <a:pt x="608" y="532"/>
                    <a:pt x="607" y="533"/>
                  </a:cubicBezTo>
                  <a:cubicBezTo>
                    <a:pt x="606" y="533"/>
                    <a:pt x="603" y="533"/>
                    <a:pt x="602" y="535"/>
                  </a:cubicBezTo>
                  <a:cubicBezTo>
                    <a:pt x="602" y="536"/>
                    <a:pt x="600" y="536"/>
                    <a:pt x="598" y="537"/>
                  </a:cubicBezTo>
                  <a:cubicBezTo>
                    <a:pt x="597" y="538"/>
                    <a:pt x="596" y="539"/>
                    <a:pt x="595" y="540"/>
                  </a:cubicBezTo>
                  <a:cubicBezTo>
                    <a:pt x="595" y="540"/>
                    <a:pt x="594" y="538"/>
                    <a:pt x="593" y="538"/>
                  </a:cubicBezTo>
                  <a:cubicBezTo>
                    <a:pt x="593" y="538"/>
                    <a:pt x="593" y="540"/>
                    <a:pt x="592" y="540"/>
                  </a:cubicBezTo>
                  <a:cubicBezTo>
                    <a:pt x="590" y="540"/>
                    <a:pt x="590" y="540"/>
                    <a:pt x="589" y="542"/>
                  </a:cubicBezTo>
                  <a:cubicBezTo>
                    <a:pt x="585" y="540"/>
                    <a:pt x="582" y="545"/>
                    <a:pt x="580" y="547"/>
                  </a:cubicBezTo>
                  <a:cubicBezTo>
                    <a:pt x="580" y="547"/>
                    <a:pt x="578" y="546"/>
                    <a:pt x="578" y="547"/>
                  </a:cubicBezTo>
                  <a:cubicBezTo>
                    <a:pt x="577" y="547"/>
                    <a:pt x="576" y="548"/>
                    <a:pt x="575" y="549"/>
                  </a:cubicBezTo>
                  <a:cubicBezTo>
                    <a:pt x="575" y="550"/>
                    <a:pt x="573" y="551"/>
                    <a:pt x="573" y="551"/>
                  </a:cubicBezTo>
                  <a:cubicBezTo>
                    <a:pt x="573" y="552"/>
                    <a:pt x="575" y="555"/>
                    <a:pt x="572" y="554"/>
                  </a:cubicBezTo>
                  <a:cubicBezTo>
                    <a:pt x="573" y="559"/>
                    <a:pt x="570" y="561"/>
                    <a:pt x="571" y="567"/>
                  </a:cubicBezTo>
                  <a:cubicBezTo>
                    <a:pt x="567" y="566"/>
                    <a:pt x="569" y="569"/>
                    <a:pt x="568" y="570"/>
                  </a:cubicBezTo>
                  <a:cubicBezTo>
                    <a:pt x="568" y="570"/>
                    <a:pt x="566" y="570"/>
                    <a:pt x="566" y="570"/>
                  </a:cubicBezTo>
                  <a:cubicBezTo>
                    <a:pt x="566" y="571"/>
                    <a:pt x="568" y="572"/>
                    <a:pt x="566" y="573"/>
                  </a:cubicBezTo>
                  <a:cubicBezTo>
                    <a:pt x="564" y="573"/>
                    <a:pt x="564" y="577"/>
                    <a:pt x="561" y="577"/>
                  </a:cubicBezTo>
                  <a:cubicBezTo>
                    <a:pt x="561" y="577"/>
                    <a:pt x="559" y="579"/>
                    <a:pt x="559" y="580"/>
                  </a:cubicBezTo>
                  <a:cubicBezTo>
                    <a:pt x="558" y="581"/>
                    <a:pt x="556" y="585"/>
                    <a:pt x="553" y="587"/>
                  </a:cubicBezTo>
                  <a:cubicBezTo>
                    <a:pt x="553" y="588"/>
                    <a:pt x="553" y="590"/>
                    <a:pt x="553" y="591"/>
                  </a:cubicBezTo>
                  <a:cubicBezTo>
                    <a:pt x="551" y="592"/>
                    <a:pt x="549" y="593"/>
                    <a:pt x="549" y="596"/>
                  </a:cubicBezTo>
                  <a:cubicBezTo>
                    <a:pt x="547" y="596"/>
                    <a:pt x="546" y="596"/>
                    <a:pt x="544" y="596"/>
                  </a:cubicBezTo>
                  <a:cubicBezTo>
                    <a:pt x="544" y="597"/>
                    <a:pt x="545" y="597"/>
                    <a:pt x="546" y="597"/>
                  </a:cubicBezTo>
                  <a:cubicBezTo>
                    <a:pt x="546" y="599"/>
                    <a:pt x="544" y="598"/>
                    <a:pt x="542" y="598"/>
                  </a:cubicBezTo>
                  <a:cubicBezTo>
                    <a:pt x="541" y="599"/>
                    <a:pt x="540" y="601"/>
                    <a:pt x="540" y="603"/>
                  </a:cubicBezTo>
                  <a:cubicBezTo>
                    <a:pt x="539" y="602"/>
                    <a:pt x="538" y="602"/>
                    <a:pt x="538" y="604"/>
                  </a:cubicBezTo>
                  <a:cubicBezTo>
                    <a:pt x="537" y="604"/>
                    <a:pt x="537" y="603"/>
                    <a:pt x="537" y="602"/>
                  </a:cubicBezTo>
                  <a:cubicBezTo>
                    <a:pt x="535" y="602"/>
                    <a:pt x="533" y="602"/>
                    <a:pt x="533" y="601"/>
                  </a:cubicBezTo>
                  <a:cubicBezTo>
                    <a:pt x="532" y="602"/>
                    <a:pt x="532" y="604"/>
                    <a:pt x="529" y="603"/>
                  </a:cubicBezTo>
                  <a:cubicBezTo>
                    <a:pt x="529" y="606"/>
                    <a:pt x="532" y="607"/>
                    <a:pt x="532" y="609"/>
                  </a:cubicBezTo>
                  <a:cubicBezTo>
                    <a:pt x="532" y="612"/>
                    <a:pt x="528" y="614"/>
                    <a:pt x="531" y="616"/>
                  </a:cubicBezTo>
                  <a:cubicBezTo>
                    <a:pt x="530" y="619"/>
                    <a:pt x="524" y="616"/>
                    <a:pt x="524" y="618"/>
                  </a:cubicBezTo>
                  <a:cubicBezTo>
                    <a:pt x="522" y="618"/>
                    <a:pt x="523" y="620"/>
                    <a:pt x="522" y="621"/>
                  </a:cubicBezTo>
                  <a:cubicBezTo>
                    <a:pt x="521" y="622"/>
                    <a:pt x="517" y="621"/>
                    <a:pt x="518" y="624"/>
                  </a:cubicBezTo>
                  <a:cubicBezTo>
                    <a:pt x="515" y="622"/>
                    <a:pt x="507" y="622"/>
                    <a:pt x="506" y="626"/>
                  </a:cubicBezTo>
                  <a:cubicBezTo>
                    <a:pt x="506" y="627"/>
                    <a:pt x="507" y="626"/>
                    <a:pt x="507" y="626"/>
                  </a:cubicBezTo>
                  <a:cubicBezTo>
                    <a:pt x="510" y="626"/>
                    <a:pt x="507" y="629"/>
                    <a:pt x="505" y="628"/>
                  </a:cubicBezTo>
                  <a:cubicBezTo>
                    <a:pt x="505" y="631"/>
                    <a:pt x="501" y="634"/>
                    <a:pt x="504" y="635"/>
                  </a:cubicBezTo>
                  <a:cubicBezTo>
                    <a:pt x="504" y="636"/>
                    <a:pt x="502" y="636"/>
                    <a:pt x="501" y="636"/>
                  </a:cubicBezTo>
                  <a:cubicBezTo>
                    <a:pt x="501" y="636"/>
                    <a:pt x="500" y="635"/>
                    <a:pt x="500" y="635"/>
                  </a:cubicBezTo>
                  <a:cubicBezTo>
                    <a:pt x="499" y="635"/>
                    <a:pt x="496" y="638"/>
                    <a:pt x="496" y="634"/>
                  </a:cubicBezTo>
                  <a:cubicBezTo>
                    <a:pt x="495" y="634"/>
                    <a:pt x="495" y="637"/>
                    <a:pt x="494" y="635"/>
                  </a:cubicBezTo>
                  <a:cubicBezTo>
                    <a:pt x="492" y="636"/>
                    <a:pt x="495" y="642"/>
                    <a:pt x="495" y="644"/>
                  </a:cubicBezTo>
                  <a:cubicBezTo>
                    <a:pt x="496" y="647"/>
                    <a:pt x="494" y="647"/>
                    <a:pt x="493" y="649"/>
                  </a:cubicBezTo>
                  <a:cubicBezTo>
                    <a:pt x="493" y="651"/>
                    <a:pt x="493" y="653"/>
                    <a:pt x="489" y="653"/>
                  </a:cubicBezTo>
                  <a:cubicBezTo>
                    <a:pt x="489" y="654"/>
                    <a:pt x="492" y="655"/>
                    <a:pt x="492" y="655"/>
                  </a:cubicBezTo>
                  <a:cubicBezTo>
                    <a:pt x="492" y="657"/>
                    <a:pt x="490" y="655"/>
                    <a:pt x="489" y="655"/>
                  </a:cubicBezTo>
                  <a:cubicBezTo>
                    <a:pt x="489" y="656"/>
                    <a:pt x="488" y="659"/>
                    <a:pt x="489" y="658"/>
                  </a:cubicBezTo>
                  <a:cubicBezTo>
                    <a:pt x="489" y="660"/>
                    <a:pt x="488" y="659"/>
                    <a:pt x="487" y="658"/>
                  </a:cubicBezTo>
                  <a:cubicBezTo>
                    <a:pt x="487" y="659"/>
                    <a:pt x="486" y="660"/>
                    <a:pt x="486" y="660"/>
                  </a:cubicBezTo>
                  <a:cubicBezTo>
                    <a:pt x="484" y="657"/>
                    <a:pt x="486" y="660"/>
                    <a:pt x="485" y="662"/>
                  </a:cubicBezTo>
                  <a:cubicBezTo>
                    <a:pt x="483" y="664"/>
                    <a:pt x="482" y="661"/>
                    <a:pt x="480" y="663"/>
                  </a:cubicBezTo>
                  <a:cubicBezTo>
                    <a:pt x="478" y="666"/>
                    <a:pt x="485" y="666"/>
                    <a:pt x="481" y="668"/>
                  </a:cubicBezTo>
                  <a:cubicBezTo>
                    <a:pt x="481" y="669"/>
                    <a:pt x="483" y="669"/>
                    <a:pt x="485" y="669"/>
                  </a:cubicBezTo>
                  <a:cubicBezTo>
                    <a:pt x="484" y="671"/>
                    <a:pt x="485" y="673"/>
                    <a:pt x="487" y="673"/>
                  </a:cubicBezTo>
                  <a:cubicBezTo>
                    <a:pt x="489" y="675"/>
                    <a:pt x="485" y="676"/>
                    <a:pt x="485" y="677"/>
                  </a:cubicBezTo>
                  <a:cubicBezTo>
                    <a:pt x="485" y="678"/>
                    <a:pt x="485" y="679"/>
                    <a:pt x="486" y="679"/>
                  </a:cubicBezTo>
                  <a:cubicBezTo>
                    <a:pt x="485" y="680"/>
                    <a:pt x="485" y="678"/>
                    <a:pt x="485" y="679"/>
                  </a:cubicBezTo>
                  <a:cubicBezTo>
                    <a:pt x="483" y="679"/>
                    <a:pt x="483" y="681"/>
                    <a:pt x="480" y="681"/>
                  </a:cubicBezTo>
                  <a:cubicBezTo>
                    <a:pt x="482" y="683"/>
                    <a:pt x="481" y="684"/>
                    <a:pt x="478" y="683"/>
                  </a:cubicBezTo>
                  <a:cubicBezTo>
                    <a:pt x="479" y="687"/>
                    <a:pt x="476" y="686"/>
                    <a:pt x="476" y="689"/>
                  </a:cubicBezTo>
                  <a:cubicBezTo>
                    <a:pt x="472" y="690"/>
                    <a:pt x="477" y="694"/>
                    <a:pt x="473" y="691"/>
                  </a:cubicBezTo>
                  <a:cubicBezTo>
                    <a:pt x="474" y="694"/>
                    <a:pt x="472" y="697"/>
                    <a:pt x="473" y="700"/>
                  </a:cubicBezTo>
                  <a:cubicBezTo>
                    <a:pt x="473" y="700"/>
                    <a:pt x="474" y="701"/>
                    <a:pt x="474" y="701"/>
                  </a:cubicBezTo>
                  <a:cubicBezTo>
                    <a:pt x="474" y="703"/>
                    <a:pt x="472" y="703"/>
                    <a:pt x="474" y="706"/>
                  </a:cubicBezTo>
                  <a:cubicBezTo>
                    <a:pt x="476" y="707"/>
                    <a:pt x="474" y="708"/>
                    <a:pt x="475" y="711"/>
                  </a:cubicBezTo>
                  <a:cubicBezTo>
                    <a:pt x="476" y="714"/>
                    <a:pt x="479" y="715"/>
                    <a:pt x="480" y="717"/>
                  </a:cubicBezTo>
                  <a:cubicBezTo>
                    <a:pt x="483" y="720"/>
                    <a:pt x="485" y="716"/>
                    <a:pt x="487" y="719"/>
                  </a:cubicBezTo>
                  <a:cubicBezTo>
                    <a:pt x="488" y="723"/>
                    <a:pt x="484" y="720"/>
                    <a:pt x="481" y="721"/>
                  </a:cubicBezTo>
                  <a:cubicBezTo>
                    <a:pt x="476" y="722"/>
                    <a:pt x="471" y="724"/>
                    <a:pt x="467" y="723"/>
                  </a:cubicBezTo>
                  <a:cubicBezTo>
                    <a:pt x="467" y="723"/>
                    <a:pt x="467" y="721"/>
                    <a:pt x="467" y="721"/>
                  </a:cubicBezTo>
                  <a:cubicBezTo>
                    <a:pt x="462" y="722"/>
                    <a:pt x="460" y="719"/>
                    <a:pt x="456" y="719"/>
                  </a:cubicBezTo>
                  <a:cubicBezTo>
                    <a:pt x="456" y="717"/>
                    <a:pt x="456" y="716"/>
                    <a:pt x="456" y="715"/>
                  </a:cubicBezTo>
                  <a:cubicBezTo>
                    <a:pt x="456" y="712"/>
                    <a:pt x="452" y="714"/>
                    <a:pt x="452" y="711"/>
                  </a:cubicBezTo>
                  <a:cubicBezTo>
                    <a:pt x="452" y="711"/>
                    <a:pt x="451" y="710"/>
                    <a:pt x="451" y="709"/>
                  </a:cubicBezTo>
                  <a:cubicBezTo>
                    <a:pt x="451" y="708"/>
                    <a:pt x="449" y="708"/>
                    <a:pt x="449" y="708"/>
                  </a:cubicBezTo>
                  <a:cubicBezTo>
                    <a:pt x="449" y="707"/>
                    <a:pt x="452" y="705"/>
                    <a:pt x="449" y="704"/>
                  </a:cubicBezTo>
                  <a:cubicBezTo>
                    <a:pt x="448" y="704"/>
                    <a:pt x="449" y="703"/>
                    <a:pt x="449" y="702"/>
                  </a:cubicBezTo>
                  <a:cubicBezTo>
                    <a:pt x="449" y="701"/>
                    <a:pt x="447" y="701"/>
                    <a:pt x="447" y="700"/>
                  </a:cubicBezTo>
                  <a:cubicBezTo>
                    <a:pt x="447" y="699"/>
                    <a:pt x="448" y="698"/>
                    <a:pt x="448" y="697"/>
                  </a:cubicBezTo>
                  <a:cubicBezTo>
                    <a:pt x="448" y="697"/>
                    <a:pt x="447" y="697"/>
                    <a:pt x="447" y="696"/>
                  </a:cubicBezTo>
                  <a:cubicBezTo>
                    <a:pt x="447" y="695"/>
                    <a:pt x="446" y="693"/>
                    <a:pt x="445" y="693"/>
                  </a:cubicBezTo>
                  <a:cubicBezTo>
                    <a:pt x="444" y="691"/>
                    <a:pt x="446" y="690"/>
                    <a:pt x="446" y="689"/>
                  </a:cubicBezTo>
                  <a:cubicBezTo>
                    <a:pt x="446" y="689"/>
                    <a:pt x="444" y="688"/>
                    <a:pt x="443" y="688"/>
                  </a:cubicBezTo>
                  <a:cubicBezTo>
                    <a:pt x="444" y="687"/>
                    <a:pt x="448" y="686"/>
                    <a:pt x="445" y="684"/>
                  </a:cubicBezTo>
                  <a:cubicBezTo>
                    <a:pt x="445" y="683"/>
                    <a:pt x="446" y="683"/>
                    <a:pt x="447" y="683"/>
                  </a:cubicBezTo>
                  <a:cubicBezTo>
                    <a:pt x="447" y="680"/>
                    <a:pt x="447" y="678"/>
                    <a:pt x="447" y="675"/>
                  </a:cubicBezTo>
                  <a:cubicBezTo>
                    <a:pt x="446" y="674"/>
                    <a:pt x="445" y="673"/>
                    <a:pt x="443" y="673"/>
                  </a:cubicBezTo>
                  <a:cubicBezTo>
                    <a:pt x="445" y="669"/>
                    <a:pt x="448" y="666"/>
                    <a:pt x="446" y="662"/>
                  </a:cubicBezTo>
                  <a:cubicBezTo>
                    <a:pt x="449" y="663"/>
                    <a:pt x="449" y="660"/>
                    <a:pt x="452" y="661"/>
                  </a:cubicBezTo>
                  <a:cubicBezTo>
                    <a:pt x="452" y="657"/>
                    <a:pt x="452" y="654"/>
                    <a:pt x="452" y="650"/>
                  </a:cubicBezTo>
                  <a:cubicBezTo>
                    <a:pt x="457" y="650"/>
                    <a:pt x="455" y="643"/>
                    <a:pt x="458" y="640"/>
                  </a:cubicBezTo>
                  <a:cubicBezTo>
                    <a:pt x="457" y="640"/>
                    <a:pt x="456" y="641"/>
                    <a:pt x="455" y="640"/>
                  </a:cubicBezTo>
                  <a:cubicBezTo>
                    <a:pt x="453" y="641"/>
                    <a:pt x="452" y="643"/>
                    <a:pt x="452" y="647"/>
                  </a:cubicBezTo>
                  <a:cubicBezTo>
                    <a:pt x="450" y="646"/>
                    <a:pt x="448" y="645"/>
                    <a:pt x="448" y="642"/>
                  </a:cubicBezTo>
                  <a:cubicBezTo>
                    <a:pt x="446" y="640"/>
                    <a:pt x="452" y="638"/>
                    <a:pt x="451" y="637"/>
                  </a:cubicBezTo>
                  <a:cubicBezTo>
                    <a:pt x="448" y="635"/>
                    <a:pt x="451" y="638"/>
                    <a:pt x="453" y="636"/>
                  </a:cubicBezTo>
                  <a:cubicBezTo>
                    <a:pt x="454" y="630"/>
                    <a:pt x="451" y="625"/>
                    <a:pt x="452" y="620"/>
                  </a:cubicBezTo>
                  <a:cubicBezTo>
                    <a:pt x="452" y="620"/>
                    <a:pt x="454" y="620"/>
                    <a:pt x="454" y="620"/>
                  </a:cubicBezTo>
                  <a:cubicBezTo>
                    <a:pt x="453" y="614"/>
                    <a:pt x="454" y="613"/>
                    <a:pt x="454" y="607"/>
                  </a:cubicBezTo>
                  <a:cubicBezTo>
                    <a:pt x="457" y="603"/>
                    <a:pt x="461" y="600"/>
                    <a:pt x="459" y="595"/>
                  </a:cubicBezTo>
                  <a:cubicBezTo>
                    <a:pt x="463" y="600"/>
                    <a:pt x="459" y="586"/>
                    <a:pt x="464" y="591"/>
                  </a:cubicBezTo>
                  <a:cubicBezTo>
                    <a:pt x="463" y="589"/>
                    <a:pt x="463" y="586"/>
                    <a:pt x="462" y="583"/>
                  </a:cubicBezTo>
                  <a:cubicBezTo>
                    <a:pt x="462" y="582"/>
                    <a:pt x="460" y="580"/>
                    <a:pt x="460" y="578"/>
                  </a:cubicBezTo>
                  <a:cubicBezTo>
                    <a:pt x="460" y="577"/>
                    <a:pt x="461" y="576"/>
                    <a:pt x="461" y="575"/>
                  </a:cubicBezTo>
                  <a:cubicBezTo>
                    <a:pt x="462" y="572"/>
                    <a:pt x="460" y="569"/>
                    <a:pt x="464" y="571"/>
                  </a:cubicBezTo>
                  <a:cubicBezTo>
                    <a:pt x="463" y="568"/>
                    <a:pt x="464" y="565"/>
                    <a:pt x="465" y="562"/>
                  </a:cubicBezTo>
                  <a:cubicBezTo>
                    <a:pt x="466" y="560"/>
                    <a:pt x="465" y="561"/>
                    <a:pt x="465" y="558"/>
                  </a:cubicBezTo>
                  <a:cubicBezTo>
                    <a:pt x="465" y="557"/>
                    <a:pt x="467" y="554"/>
                    <a:pt x="466" y="553"/>
                  </a:cubicBezTo>
                  <a:cubicBezTo>
                    <a:pt x="465" y="552"/>
                    <a:pt x="466" y="551"/>
                    <a:pt x="466" y="549"/>
                  </a:cubicBezTo>
                  <a:cubicBezTo>
                    <a:pt x="466" y="547"/>
                    <a:pt x="466" y="546"/>
                    <a:pt x="466" y="544"/>
                  </a:cubicBezTo>
                  <a:cubicBezTo>
                    <a:pt x="466" y="542"/>
                    <a:pt x="467" y="542"/>
                    <a:pt x="467" y="541"/>
                  </a:cubicBezTo>
                  <a:cubicBezTo>
                    <a:pt x="467" y="536"/>
                    <a:pt x="467" y="532"/>
                    <a:pt x="467" y="528"/>
                  </a:cubicBezTo>
                  <a:cubicBezTo>
                    <a:pt x="467" y="526"/>
                    <a:pt x="468" y="525"/>
                    <a:pt x="468" y="524"/>
                  </a:cubicBezTo>
                  <a:cubicBezTo>
                    <a:pt x="468" y="521"/>
                    <a:pt x="464" y="517"/>
                    <a:pt x="465" y="514"/>
                  </a:cubicBezTo>
                  <a:cubicBezTo>
                    <a:pt x="464" y="512"/>
                    <a:pt x="463" y="514"/>
                    <a:pt x="461" y="514"/>
                  </a:cubicBezTo>
                  <a:cubicBezTo>
                    <a:pt x="460" y="511"/>
                    <a:pt x="456" y="508"/>
                    <a:pt x="453" y="508"/>
                  </a:cubicBezTo>
                  <a:cubicBezTo>
                    <a:pt x="452" y="508"/>
                    <a:pt x="451" y="505"/>
                    <a:pt x="451" y="505"/>
                  </a:cubicBezTo>
                  <a:cubicBezTo>
                    <a:pt x="449" y="507"/>
                    <a:pt x="451" y="505"/>
                    <a:pt x="449" y="504"/>
                  </a:cubicBezTo>
                  <a:cubicBezTo>
                    <a:pt x="448" y="503"/>
                    <a:pt x="444" y="505"/>
                    <a:pt x="447" y="502"/>
                  </a:cubicBezTo>
                  <a:cubicBezTo>
                    <a:pt x="447" y="500"/>
                    <a:pt x="444" y="502"/>
                    <a:pt x="442" y="501"/>
                  </a:cubicBezTo>
                  <a:cubicBezTo>
                    <a:pt x="442" y="500"/>
                    <a:pt x="443" y="499"/>
                    <a:pt x="442" y="498"/>
                  </a:cubicBezTo>
                  <a:cubicBezTo>
                    <a:pt x="442" y="498"/>
                    <a:pt x="440" y="498"/>
                    <a:pt x="440" y="497"/>
                  </a:cubicBezTo>
                  <a:cubicBezTo>
                    <a:pt x="439" y="496"/>
                    <a:pt x="437" y="493"/>
                    <a:pt x="436" y="489"/>
                  </a:cubicBezTo>
                  <a:cubicBezTo>
                    <a:pt x="437" y="488"/>
                    <a:pt x="435" y="488"/>
                    <a:pt x="434" y="488"/>
                  </a:cubicBezTo>
                  <a:cubicBezTo>
                    <a:pt x="433" y="487"/>
                    <a:pt x="434" y="482"/>
                    <a:pt x="432" y="482"/>
                  </a:cubicBezTo>
                  <a:cubicBezTo>
                    <a:pt x="430" y="482"/>
                    <a:pt x="429" y="475"/>
                    <a:pt x="427" y="472"/>
                  </a:cubicBezTo>
                  <a:cubicBezTo>
                    <a:pt x="426" y="471"/>
                    <a:pt x="424" y="468"/>
                    <a:pt x="422" y="465"/>
                  </a:cubicBezTo>
                  <a:cubicBezTo>
                    <a:pt x="422" y="464"/>
                    <a:pt x="420" y="464"/>
                    <a:pt x="420" y="463"/>
                  </a:cubicBezTo>
                  <a:cubicBezTo>
                    <a:pt x="420" y="462"/>
                    <a:pt x="420" y="461"/>
                    <a:pt x="420" y="461"/>
                  </a:cubicBezTo>
                  <a:cubicBezTo>
                    <a:pt x="419" y="460"/>
                    <a:pt x="418" y="460"/>
                    <a:pt x="418" y="460"/>
                  </a:cubicBezTo>
                  <a:cubicBezTo>
                    <a:pt x="418" y="459"/>
                    <a:pt x="416" y="451"/>
                    <a:pt x="415" y="457"/>
                  </a:cubicBezTo>
                  <a:cubicBezTo>
                    <a:pt x="413" y="456"/>
                    <a:pt x="415" y="450"/>
                    <a:pt x="414" y="447"/>
                  </a:cubicBezTo>
                  <a:cubicBezTo>
                    <a:pt x="417" y="447"/>
                    <a:pt x="417" y="443"/>
                    <a:pt x="419" y="442"/>
                  </a:cubicBezTo>
                  <a:cubicBezTo>
                    <a:pt x="420" y="439"/>
                    <a:pt x="416" y="440"/>
                    <a:pt x="415" y="438"/>
                  </a:cubicBezTo>
                  <a:cubicBezTo>
                    <a:pt x="415" y="435"/>
                    <a:pt x="417" y="433"/>
                    <a:pt x="416" y="429"/>
                  </a:cubicBezTo>
                  <a:cubicBezTo>
                    <a:pt x="417" y="428"/>
                    <a:pt x="418" y="428"/>
                    <a:pt x="420" y="428"/>
                  </a:cubicBezTo>
                  <a:cubicBezTo>
                    <a:pt x="420" y="427"/>
                    <a:pt x="419" y="425"/>
                    <a:pt x="420" y="424"/>
                  </a:cubicBezTo>
                  <a:cubicBezTo>
                    <a:pt x="420" y="424"/>
                    <a:pt x="422" y="425"/>
                    <a:pt x="422" y="424"/>
                  </a:cubicBezTo>
                  <a:cubicBezTo>
                    <a:pt x="422" y="424"/>
                    <a:pt x="422" y="423"/>
                    <a:pt x="422" y="423"/>
                  </a:cubicBezTo>
                  <a:cubicBezTo>
                    <a:pt x="422" y="423"/>
                    <a:pt x="425" y="421"/>
                    <a:pt x="425" y="421"/>
                  </a:cubicBezTo>
                  <a:cubicBezTo>
                    <a:pt x="425" y="421"/>
                    <a:pt x="424" y="421"/>
                    <a:pt x="423" y="421"/>
                  </a:cubicBezTo>
                  <a:cubicBezTo>
                    <a:pt x="424" y="421"/>
                    <a:pt x="424" y="419"/>
                    <a:pt x="425" y="419"/>
                  </a:cubicBezTo>
                  <a:cubicBezTo>
                    <a:pt x="427" y="423"/>
                    <a:pt x="425" y="417"/>
                    <a:pt x="428" y="417"/>
                  </a:cubicBezTo>
                  <a:cubicBezTo>
                    <a:pt x="430" y="417"/>
                    <a:pt x="429" y="415"/>
                    <a:pt x="431" y="412"/>
                  </a:cubicBezTo>
                  <a:cubicBezTo>
                    <a:pt x="430" y="413"/>
                    <a:pt x="436" y="408"/>
                    <a:pt x="433" y="405"/>
                  </a:cubicBezTo>
                  <a:cubicBezTo>
                    <a:pt x="432" y="404"/>
                    <a:pt x="433" y="405"/>
                    <a:pt x="433" y="403"/>
                  </a:cubicBezTo>
                  <a:cubicBezTo>
                    <a:pt x="433" y="400"/>
                    <a:pt x="430" y="392"/>
                    <a:pt x="432" y="389"/>
                  </a:cubicBezTo>
                  <a:cubicBezTo>
                    <a:pt x="426" y="390"/>
                    <a:pt x="426" y="385"/>
                    <a:pt x="420" y="387"/>
                  </a:cubicBezTo>
                  <a:cubicBezTo>
                    <a:pt x="418" y="388"/>
                    <a:pt x="420" y="388"/>
                    <a:pt x="419" y="391"/>
                  </a:cubicBezTo>
                  <a:cubicBezTo>
                    <a:pt x="413" y="391"/>
                    <a:pt x="410" y="388"/>
                    <a:pt x="405" y="388"/>
                  </a:cubicBezTo>
                  <a:cubicBezTo>
                    <a:pt x="405" y="385"/>
                    <a:pt x="401" y="386"/>
                    <a:pt x="402" y="383"/>
                  </a:cubicBezTo>
                  <a:cubicBezTo>
                    <a:pt x="401" y="382"/>
                    <a:pt x="399" y="383"/>
                    <a:pt x="398" y="382"/>
                  </a:cubicBezTo>
                  <a:cubicBezTo>
                    <a:pt x="397" y="382"/>
                    <a:pt x="398" y="380"/>
                    <a:pt x="398" y="379"/>
                  </a:cubicBezTo>
                  <a:cubicBezTo>
                    <a:pt x="397" y="379"/>
                    <a:pt x="396" y="380"/>
                    <a:pt x="395" y="379"/>
                  </a:cubicBezTo>
                  <a:cubicBezTo>
                    <a:pt x="394" y="378"/>
                    <a:pt x="395" y="376"/>
                    <a:pt x="393" y="376"/>
                  </a:cubicBezTo>
                  <a:cubicBezTo>
                    <a:pt x="393" y="373"/>
                    <a:pt x="395" y="374"/>
                    <a:pt x="393" y="371"/>
                  </a:cubicBezTo>
                  <a:cubicBezTo>
                    <a:pt x="393" y="370"/>
                    <a:pt x="392" y="371"/>
                    <a:pt x="392" y="371"/>
                  </a:cubicBezTo>
                  <a:cubicBezTo>
                    <a:pt x="390" y="370"/>
                    <a:pt x="389" y="367"/>
                    <a:pt x="386" y="368"/>
                  </a:cubicBezTo>
                  <a:cubicBezTo>
                    <a:pt x="387" y="364"/>
                    <a:pt x="382" y="367"/>
                    <a:pt x="383" y="363"/>
                  </a:cubicBezTo>
                  <a:cubicBezTo>
                    <a:pt x="382" y="363"/>
                    <a:pt x="376" y="362"/>
                    <a:pt x="378" y="363"/>
                  </a:cubicBezTo>
                  <a:cubicBezTo>
                    <a:pt x="376" y="363"/>
                    <a:pt x="377" y="361"/>
                    <a:pt x="376" y="361"/>
                  </a:cubicBezTo>
                  <a:cubicBezTo>
                    <a:pt x="376" y="360"/>
                    <a:pt x="375" y="361"/>
                    <a:pt x="374" y="361"/>
                  </a:cubicBezTo>
                  <a:cubicBezTo>
                    <a:pt x="373" y="360"/>
                    <a:pt x="371" y="359"/>
                    <a:pt x="367" y="359"/>
                  </a:cubicBezTo>
                  <a:cubicBezTo>
                    <a:pt x="368" y="355"/>
                    <a:pt x="364" y="358"/>
                    <a:pt x="362" y="356"/>
                  </a:cubicBezTo>
                  <a:cubicBezTo>
                    <a:pt x="362" y="356"/>
                    <a:pt x="363" y="354"/>
                    <a:pt x="362" y="354"/>
                  </a:cubicBezTo>
                  <a:cubicBezTo>
                    <a:pt x="362" y="353"/>
                    <a:pt x="360" y="354"/>
                    <a:pt x="360" y="354"/>
                  </a:cubicBezTo>
                  <a:cubicBezTo>
                    <a:pt x="360" y="353"/>
                    <a:pt x="360" y="352"/>
                    <a:pt x="360" y="351"/>
                  </a:cubicBezTo>
                  <a:cubicBezTo>
                    <a:pt x="360" y="351"/>
                    <a:pt x="358" y="352"/>
                    <a:pt x="358" y="351"/>
                  </a:cubicBezTo>
                  <a:cubicBezTo>
                    <a:pt x="357" y="351"/>
                    <a:pt x="358" y="349"/>
                    <a:pt x="358" y="349"/>
                  </a:cubicBezTo>
                  <a:cubicBezTo>
                    <a:pt x="356" y="348"/>
                    <a:pt x="357" y="350"/>
                    <a:pt x="356" y="350"/>
                  </a:cubicBezTo>
                  <a:cubicBezTo>
                    <a:pt x="356" y="350"/>
                    <a:pt x="353" y="348"/>
                    <a:pt x="353" y="348"/>
                  </a:cubicBezTo>
                  <a:cubicBezTo>
                    <a:pt x="351" y="350"/>
                    <a:pt x="351" y="347"/>
                    <a:pt x="349" y="348"/>
                  </a:cubicBezTo>
                  <a:cubicBezTo>
                    <a:pt x="348" y="348"/>
                    <a:pt x="345" y="350"/>
                    <a:pt x="343" y="350"/>
                  </a:cubicBezTo>
                  <a:cubicBezTo>
                    <a:pt x="341" y="350"/>
                    <a:pt x="340" y="349"/>
                    <a:pt x="339" y="349"/>
                  </a:cubicBezTo>
                  <a:cubicBezTo>
                    <a:pt x="336" y="349"/>
                    <a:pt x="337" y="351"/>
                    <a:pt x="334" y="349"/>
                  </a:cubicBezTo>
                  <a:cubicBezTo>
                    <a:pt x="332" y="348"/>
                    <a:pt x="331" y="349"/>
                    <a:pt x="328" y="348"/>
                  </a:cubicBezTo>
                  <a:cubicBezTo>
                    <a:pt x="327" y="347"/>
                    <a:pt x="327" y="346"/>
                    <a:pt x="327" y="345"/>
                  </a:cubicBezTo>
                  <a:cubicBezTo>
                    <a:pt x="326" y="345"/>
                    <a:pt x="325" y="345"/>
                    <a:pt x="325" y="345"/>
                  </a:cubicBezTo>
                  <a:cubicBezTo>
                    <a:pt x="323" y="345"/>
                    <a:pt x="318" y="344"/>
                    <a:pt x="321" y="342"/>
                  </a:cubicBezTo>
                  <a:cubicBezTo>
                    <a:pt x="318" y="342"/>
                    <a:pt x="317" y="339"/>
                    <a:pt x="314" y="339"/>
                  </a:cubicBezTo>
                  <a:cubicBezTo>
                    <a:pt x="313" y="338"/>
                    <a:pt x="313" y="338"/>
                    <a:pt x="313" y="336"/>
                  </a:cubicBezTo>
                  <a:cubicBezTo>
                    <a:pt x="308" y="335"/>
                    <a:pt x="306" y="331"/>
                    <a:pt x="301" y="331"/>
                  </a:cubicBezTo>
                  <a:cubicBezTo>
                    <a:pt x="300" y="327"/>
                    <a:pt x="298" y="325"/>
                    <a:pt x="299" y="319"/>
                  </a:cubicBezTo>
                  <a:cubicBezTo>
                    <a:pt x="299" y="315"/>
                    <a:pt x="292" y="317"/>
                    <a:pt x="295" y="312"/>
                  </a:cubicBezTo>
                  <a:cubicBezTo>
                    <a:pt x="294" y="312"/>
                    <a:pt x="293" y="313"/>
                    <a:pt x="293" y="314"/>
                  </a:cubicBezTo>
                  <a:cubicBezTo>
                    <a:pt x="291" y="314"/>
                    <a:pt x="292" y="312"/>
                    <a:pt x="292" y="311"/>
                  </a:cubicBezTo>
                  <a:cubicBezTo>
                    <a:pt x="291" y="310"/>
                    <a:pt x="288" y="310"/>
                    <a:pt x="288" y="308"/>
                  </a:cubicBezTo>
                  <a:cubicBezTo>
                    <a:pt x="288" y="306"/>
                    <a:pt x="286" y="307"/>
                    <a:pt x="285" y="306"/>
                  </a:cubicBezTo>
                  <a:cubicBezTo>
                    <a:pt x="284" y="306"/>
                    <a:pt x="286" y="305"/>
                    <a:pt x="286" y="304"/>
                  </a:cubicBezTo>
                  <a:cubicBezTo>
                    <a:pt x="286" y="304"/>
                    <a:pt x="285" y="302"/>
                    <a:pt x="285" y="302"/>
                  </a:cubicBezTo>
                  <a:cubicBezTo>
                    <a:pt x="284" y="302"/>
                    <a:pt x="283" y="302"/>
                    <a:pt x="282" y="302"/>
                  </a:cubicBezTo>
                  <a:cubicBezTo>
                    <a:pt x="281" y="301"/>
                    <a:pt x="282" y="299"/>
                    <a:pt x="281" y="298"/>
                  </a:cubicBezTo>
                  <a:cubicBezTo>
                    <a:pt x="278" y="296"/>
                    <a:pt x="275" y="295"/>
                    <a:pt x="274" y="290"/>
                  </a:cubicBezTo>
                  <a:cubicBezTo>
                    <a:pt x="272" y="288"/>
                    <a:pt x="272" y="291"/>
                    <a:pt x="269" y="289"/>
                  </a:cubicBezTo>
                  <a:cubicBezTo>
                    <a:pt x="270" y="286"/>
                    <a:pt x="267" y="286"/>
                    <a:pt x="267" y="285"/>
                  </a:cubicBezTo>
                  <a:cubicBezTo>
                    <a:pt x="266" y="283"/>
                    <a:pt x="267" y="279"/>
                    <a:pt x="263" y="279"/>
                  </a:cubicBezTo>
                  <a:cubicBezTo>
                    <a:pt x="264" y="274"/>
                    <a:pt x="261" y="271"/>
                    <a:pt x="257" y="270"/>
                  </a:cubicBezTo>
                  <a:cubicBezTo>
                    <a:pt x="256" y="271"/>
                    <a:pt x="256" y="272"/>
                    <a:pt x="255" y="274"/>
                  </a:cubicBezTo>
                  <a:cubicBezTo>
                    <a:pt x="254" y="276"/>
                    <a:pt x="258" y="277"/>
                    <a:pt x="259" y="278"/>
                  </a:cubicBezTo>
                  <a:cubicBezTo>
                    <a:pt x="259" y="279"/>
                    <a:pt x="258" y="280"/>
                    <a:pt x="259" y="281"/>
                  </a:cubicBezTo>
                  <a:cubicBezTo>
                    <a:pt x="259" y="281"/>
                    <a:pt x="260" y="280"/>
                    <a:pt x="260" y="281"/>
                  </a:cubicBezTo>
                  <a:cubicBezTo>
                    <a:pt x="261" y="282"/>
                    <a:pt x="259" y="285"/>
                    <a:pt x="261" y="285"/>
                  </a:cubicBezTo>
                  <a:cubicBezTo>
                    <a:pt x="263" y="285"/>
                    <a:pt x="262" y="288"/>
                    <a:pt x="263" y="291"/>
                  </a:cubicBezTo>
                  <a:cubicBezTo>
                    <a:pt x="264" y="292"/>
                    <a:pt x="264" y="291"/>
                    <a:pt x="265" y="292"/>
                  </a:cubicBezTo>
                  <a:cubicBezTo>
                    <a:pt x="265" y="295"/>
                    <a:pt x="268" y="294"/>
                    <a:pt x="267" y="298"/>
                  </a:cubicBezTo>
                  <a:cubicBezTo>
                    <a:pt x="267" y="300"/>
                    <a:pt x="269" y="299"/>
                    <a:pt x="270" y="299"/>
                  </a:cubicBezTo>
                  <a:cubicBezTo>
                    <a:pt x="270" y="301"/>
                    <a:pt x="272" y="301"/>
                    <a:pt x="272" y="302"/>
                  </a:cubicBezTo>
                  <a:cubicBezTo>
                    <a:pt x="272" y="303"/>
                    <a:pt x="270" y="304"/>
                    <a:pt x="270" y="304"/>
                  </a:cubicBezTo>
                  <a:cubicBezTo>
                    <a:pt x="271" y="306"/>
                    <a:pt x="274" y="305"/>
                    <a:pt x="273" y="309"/>
                  </a:cubicBezTo>
                  <a:cubicBezTo>
                    <a:pt x="271" y="307"/>
                    <a:pt x="271" y="305"/>
                    <a:pt x="267" y="306"/>
                  </a:cubicBezTo>
                  <a:cubicBezTo>
                    <a:pt x="269" y="302"/>
                    <a:pt x="264" y="303"/>
                    <a:pt x="265" y="299"/>
                  </a:cubicBezTo>
                  <a:cubicBezTo>
                    <a:pt x="264" y="297"/>
                    <a:pt x="262" y="297"/>
                    <a:pt x="261" y="296"/>
                  </a:cubicBezTo>
                  <a:cubicBezTo>
                    <a:pt x="260" y="295"/>
                    <a:pt x="259" y="294"/>
                    <a:pt x="259" y="292"/>
                  </a:cubicBezTo>
                  <a:cubicBezTo>
                    <a:pt x="256" y="292"/>
                    <a:pt x="255" y="292"/>
                    <a:pt x="254" y="290"/>
                  </a:cubicBezTo>
                  <a:cubicBezTo>
                    <a:pt x="254" y="287"/>
                    <a:pt x="255" y="289"/>
                    <a:pt x="256" y="289"/>
                  </a:cubicBezTo>
                  <a:cubicBezTo>
                    <a:pt x="258" y="284"/>
                    <a:pt x="252" y="285"/>
                    <a:pt x="253" y="281"/>
                  </a:cubicBezTo>
                  <a:cubicBezTo>
                    <a:pt x="251" y="280"/>
                    <a:pt x="250" y="278"/>
                    <a:pt x="247" y="278"/>
                  </a:cubicBezTo>
                  <a:cubicBezTo>
                    <a:pt x="247" y="275"/>
                    <a:pt x="249" y="275"/>
                    <a:pt x="247" y="272"/>
                  </a:cubicBezTo>
                  <a:cubicBezTo>
                    <a:pt x="247" y="272"/>
                    <a:pt x="246" y="271"/>
                    <a:pt x="246" y="271"/>
                  </a:cubicBezTo>
                  <a:cubicBezTo>
                    <a:pt x="244" y="269"/>
                    <a:pt x="245" y="264"/>
                    <a:pt x="240" y="265"/>
                  </a:cubicBezTo>
                  <a:cubicBezTo>
                    <a:pt x="241" y="264"/>
                    <a:pt x="241" y="263"/>
                    <a:pt x="240" y="262"/>
                  </a:cubicBezTo>
                  <a:cubicBezTo>
                    <a:pt x="240" y="262"/>
                    <a:pt x="239" y="259"/>
                    <a:pt x="239" y="259"/>
                  </a:cubicBezTo>
                  <a:cubicBezTo>
                    <a:pt x="238" y="259"/>
                    <a:pt x="236" y="260"/>
                    <a:pt x="235" y="259"/>
                  </a:cubicBezTo>
                  <a:cubicBezTo>
                    <a:pt x="234" y="259"/>
                    <a:pt x="237" y="258"/>
                    <a:pt x="237" y="258"/>
                  </a:cubicBezTo>
                  <a:cubicBezTo>
                    <a:pt x="237" y="256"/>
                    <a:pt x="230" y="255"/>
                    <a:pt x="227" y="253"/>
                  </a:cubicBezTo>
                  <a:cubicBezTo>
                    <a:pt x="226" y="253"/>
                    <a:pt x="226" y="252"/>
                    <a:pt x="226" y="251"/>
                  </a:cubicBezTo>
                  <a:cubicBezTo>
                    <a:pt x="225" y="250"/>
                    <a:pt x="224" y="249"/>
                    <a:pt x="223" y="248"/>
                  </a:cubicBezTo>
                  <a:cubicBezTo>
                    <a:pt x="222" y="247"/>
                    <a:pt x="222" y="243"/>
                    <a:pt x="221" y="241"/>
                  </a:cubicBezTo>
                  <a:cubicBezTo>
                    <a:pt x="221" y="240"/>
                    <a:pt x="219" y="240"/>
                    <a:pt x="219" y="239"/>
                  </a:cubicBezTo>
                  <a:cubicBezTo>
                    <a:pt x="218" y="238"/>
                    <a:pt x="219" y="235"/>
                    <a:pt x="216" y="236"/>
                  </a:cubicBezTo>
                  <a:cubicBezTo>
                    <a:pt x="217" y="231"/>
                    <a:pt x="214" y="228"/>
                    <a:pt x="212" y="225"/>
                  </a:cubicBezTo>
                  <a:cubicBezTo>
                    <a:pt x="210" y="224"/>
                    <a:pt x="211" y="221"/>
                    <a:pt x="208" y="222"/>
                  </a:cubicBezTo>
                  <a:cubicBezTo>
                    <a:pt x="210" y="208"/>
                    <a:pt x="208" y="200"/>
                    <a:pt x="208" y="183"/>
                  </a:cubicBezTo>
                  <a:cubicBezTo>
                    <a:pt x="208" y="182"/>
                    <a:pt x="207" y="182"/>
                    <a:pt x="207" y="180"/>
                  </a:cubicBezTo>
                  <a:cubicBezTo>
                    <a:pt x="206" y="180"/>
                    <a:pt x="205" y="179"/>
                    <a:pt x="204" y="178"/>
                  </a:cubicBezTo>
                  <a:cubicBezTo>
                    <a:pt x="204" y="178"/>
                    <a:pt x="204" y="177"/>
                    <a:pt x="202" y="177"/>
                  </a:cubicBezTo>
                  <a:cubicBezTo>
                    <a:pt x="201" y="171"/>
                    <a:pt x="197" y="168"/>
                    <a:pt x="193" y="164"/>
                  </a:cubicBezTo>
                  <a:cubicBezTo>
                    <a:pt x="192" y="163"/>
                    <a:pt x="191" y="163"/>
                    <a:pt x="192" y="162"/>
                  </a:cubicBezTo>
                  <a:cubicBezTo>
                    <a:pt x="192" y="162"/>
                    <a:pt x="195" y="163"/>
                    <a:pt x="195" y="162"/>
                  </a:cubicBezTo>
                  <a:cubicBezTo>
                    <a:pt x="197" y="162"/>
                    <a:pt x="197" y="165"/>
                    <a:pt x="200" y="164"/>
                  </a:cubicBezTo>
                  <a:cubicBezTo>
                    <a:pt x="201" y="165"/>
                    <a:pt x="201" y="167"/>
                    <a:pt x="201" y="169"/>
                  </a:cubicBezTo>
                  <a:cubicBezTo>
                    <a:pt x="207" y="168"/>
                    <a:pt x="208" y="172"/>
                    <a:pt x="212" y="173"/>
                  </a:cubicBezTo>
                  <a:cubicBezTo>
                    <a:pt x="211" y="178"/>
                    <a:pt x="213" y="179"/>
                    <a:pt x="215" y="180"/>
                  </a:cubicBezTo>
                  <a:cubicBezTo>
                    <a:pt x="216" y="180"/>
                    <a:pt x="217" y="178"/>
                    <a:pt x="216" y="177"/>
                  </a:cubicBezTo>
                  <a:cubicBezTo>
                    <a:pt x="216" y="176"/>
                    <a:pt x="214" y="175"/>
                    <a:pt x="214" y="175"/>
                  </a:cubicBezTo>
                  <a:cubicBezTo>
                    <a:pt x="213" y="173"/>
                    <a:pt x="213" y="171"/>
                    <a:pt x="213" y="170"/>
                  </a:cubicBezTo>
                  <a:cubicBezTo>
                    <a:pt x="213" y="169"/>
                    <a:pt x="212" y="169"/>
                    <a:pt x="212" y="169"/>
                  </a:cubicBezTo>
                  <a:cubicBezTo>
                    <a:pt x="211" y="168"/>
                    <a:pt x="212" y="167"/>
                    <a:pt x="213" y="168"/>
                  </a:cubicBezTo>
                  <a:cubicBezTo>
                    <a:pt x="211" y="165"/>
                    <a:pt x="209" y="165"/>
                    <a:pt x="209" y="163"/>
                  </a:cubicBezTo>
                  <a:cubicBezTo>
                    <a:pt x="204" y="163"/>
                    <a:pt x="203" y="159"/>
                    <a:pt x="197" y="159"/>
                  </a:cubicBezTo>
                  <a:cubicBezTo>
                    <a:pt x="199" y="155"/>
                    <a:pt x="194" y="158"/>
                    <a:pt x="195" y="155"/>
                  </a:cubicBezTo>
                  <a:cubicBezTo>
                    <a:pt x="194" y="153"/>
                    <a:pt x="192" y="155"/>
                    <a:pt x="190" y="152"/>
                  </a:cubicBezTo>
                  <a:cubicBezTo>
                    <a:pt x="190" y="151"/>
                    <a:pt x="192" y="151"/>
                    <a:pt x="193" y="151"/>
                  </a:cubicBezTo>
                  <a:cubicBezTo>
                    <a:pt x="194" y="148"/>
                    <a:pt x="189" y="150"/>
                    <a:pt x="189" y="150"/>
                  </a:cubicBezTo>
                  <a:cubicBezTo>
                    <a:pt x="188" y="149"/>
                    <a:pt x="189" y="148"/>
                    <a:pt x="188" y="148"/>
                  </a:cubicBezTo>
                  <a:cubicBezTo>
                    <a:pt x="188" y="147"/>
                    <a:pt x="186" y="148"/>
                    <a:pt x="186" y="148"/>
                  </a:cubicBezTo>
                  <a:cubicBezTo>
                    <a:pt x="185" y="147"/>
                    <a:pt x="187" y="146"/>
                    <a:pt x="187" y="145"/>
                  </a:cubicBezTo>
                  <a:cubicBezTo>
                    <a:pt x="186" y="143"/>
                    <a:pt x="185" y="146"/>
                    <a:pt x="183" y="145"/>
                  </a:cubicBezTo>
                  <a:cubicBezTo>
                    <a:pt x="181" y="143"/>
                    <a:pt x="182" y="141"/>
                    <a:pt x="181" y="139"/>
                  </a:cubicBezTo>
                  <a:cubicBezTo>
                    <a:pt x="180" y="138"/>
                    <a:pt x="179" y="138"/>
                    <a:pt x="177" y="138"/>
                  </a:cubicBezTo>
                  <a:cubicBezTo>
                    <a:pt x="182" y="131"/>
                    <a:pt x="168" y="136"/>
                    <a:pt x="169" y="129"/>
                  </a:cubicBezTo>
                  <a:cubicBezTo>
                    <a:pt x="170" y="129"/>
                    <a:pt x="172" y="129"/>
                    <a:pt x="173" y="129"/>
                  </a:cubicBezTo>
                  <a:cubicBezTo>
                    <a:pt x="173" y="126"/>
                    <a:pt x="167" y="129"/>
                    <a:pt x="169" y="125"/>
                  </a:cubicBezTo>
                  <a:cubicBezTo>
                    <a:pt x="167" y="125"/>
                    <a:pt x="164" y="125"/>
                    <a:pt x="162" y="125"/>
                  </a:cubicBezTo>
                  <a:cubicBezTo>
                    <a:pt x="165" y="123"/>
                    <a:pt x="161" y="122"/>
                    <a:pt x="163" y="122"/>
                  </a:cubicBezTo>
                  <a:cubicBezTo>
                    <a:pt x="164" y="119"/>
                    <a:pt x="160" y="120"/>
                    <a:pt x="161" y="120"/>
                  </a:cubicBezTo>
                  <a:cubicBezTo>
                    <a:pt x="159" y="118"/>
                    <a:pt x="161" y="117"/>
                    <a:pt x="159" y="115"/>
                  </a:cubicBezTo>
                  <a:cubicBezTo>
                    <a:pt x="156" y="115"/>
                    <a:pt x="154" y="115"/>
                    <a:pt x="152" y="115"/>
                  </a:cubicBezTo>
                  <a:cubicBezTo>
                    <a:pt x="152" y="113"/>
                    <a:pt x="153" y="112"/>
                    <a:pt x="154" y="110"/>
                  </a:cubicBezTo>
                  <a:cubicBezTo>
                    <a:pt x="153" y="108"/>
                    <a:pt x="150" y="109"/>
                    <a:pt x="153" y="106"/>
                  </a:cubicBezTo>
                  <a:cubicBezTo>
                    <a:pt x="149" y="107"/>
                    <a:pt x="146" y="108"/>
                    <a:pt x="141" y="107"/>
                  </a:cubicBezTo>
                  <a:cubicBezTo>
                    <a:pt x="141" y="104"/>
                    <a:pt x="138" y="103"/>
                    <a:pt x="135" y="102"/>
                  </a:cubicBezTo>
                  <a:cubicBezTo>
                    <a:pt x="134" y="101"/>
                    <a:pt x="132" y="101"/>
                    <a:pt x="132" y="100"/>
                  </a:cubicBezTo>
                  <a:cubicBezTo>
                    <a:pt x="131" y="100"/>
                    <a:pt x="132" y="98"/>
                    <a:pt x="132" y="98"/>
                  </a:cubicBezTo>
                  <a:cubicBezTo>
                    <a:pt x="131" y="98"/>
                    <a:pt x="129" y="98"/>
                    <a:pt x="129" y="97"/>
                  </a:cubicBezTo>
                  <a:cubicBezTo>
                    <a:pt x="125" y="95"/>
                    <a:pt x="117" y="99"/>
                    <a:pt x="115" y="97"/>
                  </a:cubicBezTo>
                  <a:cubicBezTo>
                    <a:pt x="115" y="97"/>
                    <a:pt x="115" y="96"/>
                    <a:pt x="115" y="96"/>
                  </a:cubicBezTo>
                  <a:cubicBezTo>
                    <a:pt x="114" y="96"/>
                    <a:pt x="113" y="97"/>
                    <a:pt x="113" y="97"/>
                  </a:cubicBezTo>
                  <a:cubicBezTo>
                    <a:pt x="111" y="97"/>
                    <a:pt x="111" y="93"/>
                    <a:pt x="107" y="95"/>
                  </a:cubicBezTo>
                  <a:cubicBezTo>
                    <a:pt x="107" y="92"/>
                    <a:pt x="101" y="93"/>
                    <a:pt x="104" y="90"/>
                  </a:cubicBezTo>
                  <a:cubicBezTo>
                    <a:pt x="103" y="90"/>
                    <a:pt x="103" y="91"/>
                    <a:pt x="102" y="91"/>
                  </a:cubicBezTo>
                  <a:cubicBezTo>
                    <a:pt x="102" y="91"/>
                    <a:pt x="100" y="90"/>
                    <a:pt x="101" y="90"/>
                  </a:cubicBezTo>
                  <a:cubicBezTo>
                    <a:pt x="98" y="90"/>
                    <a:pt x="97" y="93"/>
                    <a:pt x="95" y="91"/>
                  </a:cubicBezTo>
                  <a:cubicBezTo>
                    <a:pt x="92" y="91"/>
                    <a:pt x="94" y="95"/>
                    <a:pt x="94" y="97"/>
                  </a:cubicBezTo>
                  <a:cubicBezTo>
                    <a:pt x="93" y="96"/>
                    <a:pt x="92" y="95"/>
                    <a:pt x="90" y="96"/>
                  </a:cubicBezTo>
                  <a:cubicBezTo>
                    <a:pt x="89" y="96"/>
                    <a:pt x="90" y="98"/>
                    <a:pt x="89" y="98"/>
                  </a:cubicBezTo>
                  <a:cubicBezTo>
                    <a:pt x="88" y="99"/>
                    <a:pt x="84" y="98"/>
                    <a:pt x="82" y="99"/>
                  </a:cubicBezTo>
                  <a:cubicBezTo>
                    <a:pt x="81" y="100"/>
                    <a:pt x="81" y="101"/>
                    <a:pt x="80" y="102"/>
                  </a:cubicBezTo>
                  <a:cubicBezTo>
                    <a:pt x="78" y="102"/>
                    <a:pt x="77" y="100"/>
                    <a:pt x="75" y="100"/>
                  </a:cubicBezTo>
                  <a:cubicBezTo>
                    <a:pt x="77" y="99"/>
                    <a:pt x="80" y="98"/>
                    <a:pt x="79" y="93"/>
                  </a:cubicBezTo>
                  <a:cubicBezTo>
                    <a:pt x="81" y="94"/>
                    <a:pt x="81" y="92"/>
                    <a:pt x="81" y="91"/>
                  </a:cubicBezTo>
                  <a:cubicBezTo>
                    <a:pt x="81" y="90"/>
                    <a:pt x="79" y="90"/>
                    <a:pt x="77" y="90"/>
                  </a:cubicBezTo>
                  <a:cubicBezTo>
                    <a:pt x="76" y="91"/>
                    <a:pt x="76" y="93"/>
                    <a:pt x="74" y="95"/>
                  </a:cubicBezTo>
                  <a:cubicBezTo>
                    <a:pt x="73" y="95"/>
                    <a:pt x="73" y="97"/>
                    <a:pt x="71" y="97"/>
                  </a:cubicBezTo>
                  <a:cubicBezTo>
                    <a:pt x="70" y="97"/>
                    <a:pt x="70" y="100"/>
                    <a:pt x="68" y="99"/>
                  </a:cubicBezTo>
                  <a:cubicBezTo>
                    <a:pt x="68" y="101"/>
                    <a:pt x="67" y="101"/>
                    <a:pt x="66" y="102"/>
                  </a:cubicBezTo>
                  <a:cubicBezTo>
                    <a:pt x="66" y="103"/>
                    <a:pt x="66" y="105"/>
                    <a:pt x="66" y="106"/>
                  </a:cubicBezTo>
                  <a:cubicBezTo>
                    <a:pt x="62" y="108"/>
                    <a:pt x="61" y="111"/>
                    <a:pt x="59" y="113"/>
                  </a:cubicBezTo>
                  <a:cubicBezTo>
                    <a:pt x="58" y="114"/>
                    <a:pt x="57" y="113"/>
                    <a:pt x="56" y="113"/>
                  </a:cubicBezTo>
                  <a:cubicBezTo>
                    <a:pt x="56" y="114"/>
                    <a:pt x="57" y="115"/>
                    <a:pt x="56" y="116"/>
                  </a:cubicBezTo>
                  <a:cubicBezTo>
                    <a:pt x="56" y="116"/>
                    <a:pt x="51" y="116"/>
                    <a:pt x="53" y="117"/>
                  </a:cubicBezTo>
                  <a:cubicBezTo>
                    <a:pt x="55" y="119"/>
                    <a:pt x="50" y="118"/>
                    <a:pt x="48" y="120"/>
                  </a:cubicBezTo>
                  <a:cubicBezTo>
                    <a:pt x="48" y="121"/>
                    <a:pt x="46" y="125"/>
                    <a:pt x="46" y="124"/>
                  </a:cubicBezTo>
                  <a:cubicBezTo>
                    <a:pt x="44" y="123"/>
                    <a:pt x="45" y="123"/>
                    <a:pt x="44" y="125"/>
                  </a:cubicBezTo>
                  <a:cubicBezTo>
                    <a:pt x="43" y="125"/>
                    <a:pt x="41" y="125"/>
                    <a:pt x="40" y="125"/>
                  </a:cubicBezTo>
                  <a:cubicBezTo>
                    <a:pt x="37" y="126"/>
                    <a:pt x="42" y="127"/>
                    <a:pt x="36" y="128"/>
                  </a:cubicBezTo>
                  <a:cubicBezTo>
                    <a:pt x="34" y="128"/>
                    <a:pt x="32" y="127"/>
                    <a:pt x="29" y="129"/>
                  </a:cubicBezTo>
                  <a:cubicBezTo>
                    <a:pt x="27" y="130"/>
                    <a:pt x="27" y="133"/>
                    <a:pt x="24" y="131"/>
                  </a:cubicBezTo>
                  <a:cubicBezTo>
                    <a:pt x="24" y="128"/>
                    <a:pt x="28" y="129"/>
                    <a:pt x="30" y="128"/>
                  </a:cubicBezTo>
                  <a:cubicBezTo>
                    <a:pt x="31" y="127"/>
                    <a:pt x="31" y="128"/>
                    <a:pt x="31" y="126"/>
                  </a:cubicBezTo>
                  <a:cubicBezTo>
                    <a:pt x="32" y="125"/>
                    <a:pt x="35" y="125"/>
                    <a:pt x="36" y="125"/>
                  </a:cubicBezTo>
                  <a:cubicBezTo>
                    <a:pt x="38" y="125"/>
                    <a:pt x="37" y="122"/>
                    <a:pt x="37" y="122"/>
                  </a:cubicBezTo>
                  <a:cubicBezTo>
                    <a:pt x="38" y="121"/>
                    <a:pt x="39" y="124"/>
                    <a:pt x="41" y="120"/>
                  </a:cubicBezTo>
                  <a:cubicBezTo>
                    <a:pt x="41" y="120"/>
                    <a:pt x="42" y="121"/>
                    <a:pt x="42" y="119"/>
                  </a:cubicBezTo>
                  <a:cubicBezTo>
                    <a:pt x="42" y="118"/>
                    <a:pt x="45" y="118"/>
                    <a:pt x="47" y="117"/>
                  </a:cubicBezTo>
                  <a:cubicBezTo>
                    <a:pt x="47" y="115"/>
                    <a:pt x="47" y="113"/>
                    <a:pt x="47" y="111"/>
                  </a:cubicBezTo>
                  <a:cubicBezTo>
                    <a:pt x="50" y="115"/>
                    <a:pt x="47" y="108"/>
                    <a:pt x="51" y="109"/>
                  </a:cubicBezTo>
                  <a:cubicBezTo>
                    <a:pt x="52" y="106"/>
                    <a:pt x="46" y="109"/>
                    <a:pt x="48" y="105"/>
                  </a:cubicBezTo>
                  <a:cubicBezTo>
                    <a:pt x="47" y="108"/>
                    <a:pt x="40" y="105"/>
                    <a:pt x="39" y="107"/>
                  </a:cubicBezTo>
                  <a:cubicBezTo>
                    <a:pt x="37" y="108"/>
                    <a:pt x="38" y="106"/>
                    <a:pt x="37" y="105"/>
                  </a:cubicBezTo>
                  <a:cubicBezTo>
                    <a:pt x="36" y="104"/>
                    <a:pt x="32" y="106"/>
                    <a:pt x="30" y="105"/>
                  </a:cubicBezTo>
                  <a:cubicBezTo>
                    <a:pt x="31" y="103"/>
                    <a:pt x="28" y="104"/>
                    <a:pt x="28" y="103"/>
                  </a:cubicBezTo>
                  <a:cubicBezTo>
                    <a:pt x="27" y="102"/>
                    <a:pt x="29" y="101"/>
                    <a:pt x="29" y="102"/>
                  </a:cubicBezTo>
                  <a:cubicBezTo>
                    <a:pt x="27" y="98"/>
                    <a:pt x="25" y="99"/>
                    <a:pt x="23" y="96"/>
                  </a:cubicBezTo>
                  <a:cubicBezTo>
                    <a:pt x="22" y="97"/>
                    <a:pt x="18" y="97"/>
                    <a:pt x="15" y="97"/>
                  </a:cubicBezTo>
                  <a:cubicBezTo>
                    <a:pt x="15" y="96"/>
                    <a:pt x="15" y="95"/>
                    <a:pt x="16" y="95"/>
                  </a:cubicBezTo>
                  <a:cubicBezTo>
                    <a:pt x="15" y="92"/>
                    <a:pt x="11" y="93"/>
                    <a:pt x="13" y="89"/>
                  </a:cubicBezTo>
                  <a:cubicBezTo>
                    <a:pt x="12" y="87"/>
                    <a:pt x="11" y="86"/>
                    <a:pt x="10" y="87"/>
                  </a:cubicBezTo>
                  <a:cubicBezTo>
                    <a:pt x="7" y="87"/>
                    <a:pt x="10" y="84"/>
                    <a:pt x="10" y="83"/>
                  </a:cubicBezTo>
                  <a:cubicBezTo>
                    <a:pt x="10" y="82"/>
                    <a:pt x="10" y="81"/>
                    <a:pt x="10" y="80"/>
                  </a:cubicBezTo>
                  <a:cubicBezTo>
                    <a:pt x="10" y="80"/>
                    <a:pt x="12" y="81"/>
                    <a:pt x="13" y="80"/>
                  </a:cubicBezTo>
                  <a:cubicBezTo>
                    <a:pt x="13" y="79"/>
                    <a:pt x="13" y="78"/>
                    <a:pt x="14" y="77"/>
                  </a:cubicBezTo>
                  <a:cubicBezTo>
                    <a:pt x="17" y="76"/>
                    <a:pt x="21" y="76"/>
                    <a:pt x="23" y="75"/>
                  </a:cubicBezTo>
                  <a:cubicBezTo>
                    <a:pt x="25" y="74"/>
                    <a:pt x="26" y="74"/>
                    <a:pt x="28" y="73"/>
                  </a:cubicBezTo>
                  <a:cubicBezTo>
                    <a:pt x="30" y="72"/>
                    <a:pt x="26" y="70"/>
                    <a:pt x="33" y="71"/>
                  </a:cubicBezTo>
                  <a:cubicBezTo>
                    <a:pt x="32" y="68"/>
                    <a:pt x="32" y="66"/>
                    <a:pt x="30" y="62"/>
                  </a:cubicBezTo>
                  <a:cubicBezTo>
                    <a:pt x="28" y="59"/>
                    <a:pt x="21" y="66"/>
                    <a:pt x="18" y="63"/>
                  </a:cubicBezTo>
                  <a:cubicBezTo>
                    <a:pt x="16" y="61"/>
                    <a:pt x="18" y="64"/>
                    <a:pt x="14" y="64"/>
                  </a:cubicBezTo>
                  <a:cubicBezTo>
                    <a:pt x="13" y="62"/>
                    <a:pt x="8" y="63"/>
                    <a:pt x="6" y="62"/>
                  </a:cubicBezTo>
                  <a:cubicBezTo>
                    <a:pt x="5" y="61"/>
                    <a:pt x="8" y="59"/>
                    <a:pt x="6" y="59"/>
                  </a:cubicBezTo>
                  <a:cubicBezTo>
                    <a:pt x="3" y="59"/>
                    <a:pt x="1" y="58"/>
                    <a:pt x="1" y="55"/>
                  </a:cubicBezTo>
                  <a:cubicBezTo>
                    <a:pt x="8" y="55"/>
                    <a:pt x="0" y="51"/>
                    <a:pt x="8" y="52"/>
                  </a:cubicBezTo>
                  <a:cubicBezTo>
                    <a:pt x="9" y="52"/>
                    <a:pt x="9" y="51"/>
                    <a:pt x="8" y="51"/>
                  </a:cubicBezTo>
                  <a:cubicBezTo>
                    <a:pt x="8" y="49"/>
                    <a:pt x="10" y="51"/>
                    <a:pt x="10" y="51"/>
                  </a:cubicBezTo>
                  <a:cubicBezTo>
                    <a:pt x="12" y="51"/>
                    <a:pt x="13" y="49"/>
                    <a:pt x="15" y="50"/>
                  </a:cubicBezTo>
                  <a:cubicBezTo>
                    <a:pt x="15" y="50"/>
                    <a:pt x="16" y="52"/>
                    <a:pt x="17" y="52"/>
                  </a:cubicBezTo>
                  <a:cubicBezTo>
                    <a:pt x="20" y="53"/>
                    <a:pt x="22" y="51"/>
                    <a:pt x="26" y="52"/>
                  </a:cubicBezTo>
                  <a:cubicBezTo>
                    <a:pt x="27" y="53"/>
                    <a:pt x="27" y="53"/>
                    <a:pt x="29" y="52"/>
                  </a:cubicBezTo>
                  <a:cubicBezTo>
                    <a:pt x="31" y="52"/>
                    <a:pt x="29" y="51"/>
                    <a:pt x="29" y="50"/>
                  </a:cubicBezTo>
                  <a:cubicBezTo>
                    <a:pt x="30" y="50"/>
                    <a:pt x="31" y="50"/>
                    <a:pt x="31" y="49"/>
                  </a:cubicBezTo>
                  <a:cubicBezTo>
                    <a:pt x="32" y="46"/>
                    <a:pt x="26" y="49"/>
                    <a:pt x="28" y="45"/>
                  </a:cubicBezTo>
                  <a:cubicBezTo>
                    <a:pt x="25" y="44"/>
                    <a:pt x="22" y="43"/>
                    <a:pt x="18" y="43"/>
                  </a:cubicBezTo>
                  <a:cubicBezTo>
                    <a:pt x="20" y="41"/>
                    <a:pt x="20" y="41"/>
                    <a:pt x="17" y="39"/>
                  </a:cubicBezTo>
                  <a:cubicBezTo>
                    <a:pt x="17" y="39"/>
                    <a:pt x="16" y="38"/>
                    <a:pt x="16" y="38"/>
                  </a:cubicBezTo>
                  <a:cubicBezTo>
                    <a:pt x="15" y="37"/>
                    <a:pt x="13" y="38"/>
                    <a:pt x="11" y="37"/>
                  </a:cubicBezTo>
                  <a:cubicBezTo>
                    <a:pt x="12" y="37"/>
                    <a:pt x="14" y="33"/>
                    <a:pt x="11" y="33"/>
                  </a:cubicBezTo>
                  <a:cubicBezTo>
                    <a:pt x="11" y="33"/>
                    <a:pt x="11" y="35"/>
                    <a:pt x="10" y="35"/>
                  </a:cubicBezTo>
                  <a:cubicBezTo>
                    <a:pt x="9" y="34"/>
                    <a:pt x="8" y="33"/>
                    <a:pt x="7" y="33"/>
                  </a:cubicBezTo>
                  <a:cubicBezTo>
                    <a:pt x="9" y="30"/>
                    <a:pt x="14" y="29"/>
                    <a:pt x="18" y="27"/>
                  </a:cubicBezTo>
                  <a:cubicBezTo>
                    <a:pt x="17" y="23"/>
                    <a:pt x="22" y="23"/>
                    <a:pt x="23" y="22"/>
                  </a:cubicBezTo>
                  <a:cubicBezTo>
                    <a:pt x="24" y="20"/>
                    <a:pt x="23" y="18"/>
                    <a:pt x="24" y="17"/>
                  </a:cubicBezTo>
                  <a:cubicBezTo>
                    <a:pt x="27" y="20"/>
                    <a:pt x="27" y="18"/>
                    <a:pt x="33" y="18"/>
                  </a:cubicBezTo>
                  <a:cubicBezTo>
                    <a:pt x="35" y="15"/>
                    <a:pt x="39" y="12"/>
                    <a:pt x="46" y="13"/>
                  </a:cubicBezTo>
                  <a:cubicBezTo>
                    <a:pt x="47" y="14"/>
                    <a:pt x="46" y="11"/>
                    <a:pt x="47" y="11"/>
                  </a:cubicBezTo>
                  <a:cubicBezTo>
                    <a:pt x="49" y="10"/>
                    <a:pt x="53" y="12"/>
                    <a:pt x="54" y="9"/>
                  </a:cubicBezTo>
                  <a:cubicBezTo>
                    <a:pt x="55" y="8"/>
                    <a:pt x="55" y="11"/>
                    <a:pt x="56" y="11"/>
                  </a:cubicBezTo>
                  <a:cubicBezTo>
                    <a:pt x="58" y="12"/>
                    <a:pt x="60" y="10"/>
                    <a:pt x="60" y="13"/>
                  </a:cubicBezTo>
                  <a:cubicBezTo>
                    <a:pt x="65" y="13"/>
                    <a:pt x="70" y="13"/>
                    <a:pt x="75" y="13"/>
                  </a:cubicBezTo>
                  <a:cubicBezTo>
                    <a:pt x="70" y="18"/>
                    <a:pt x="83" y="11"/>
                    <a:pt x="79" y="17"/>
                  </a:cubicBezTo>
                  <a:cubicBezTo>
                    <a:pt x="81" y="17"/>
                    <a:pt x="83" y="17"/>
                    <a:pt x="83" y="14"/>
                  </a:cubicBezTo>
                  <a:cubicBezTo>
                    <a:pt x="86" y="17"/>
                    <a:pt x="90" y="16"/>
                    <a:pt x="94" y="17"/>
                  </a:cubicBezTo>
                  <a:cubicBezTo>
                    <a:pt x="94" y="17"/>
                    <a:pt x="94" y="18"/>
                    <a:pt x="95" y="18"/>
                  </a:cubicBezTo>
                  <a:cubicBezTo>
                    <a:pt x="96" y="18"/>
                    <a:pt x="96" y="19"/>
                    <a:pt x="97" y="19"/>
                  </a:cubicBezTo>
                  <a:cubicBezTo>
                    <a:pt x="100" y="20"/>
                    <a:pt x="101" y="17"/>
                    <a:pt x="103" y="19"/>
                  </a:cubicBezTo>
                  <a:cubicBezTo>
                    <a:pt x="104" y="20"/>
                    <a:pt x="117" y="19"/>
                    <a:pt x="119" y="20"/>
                  </a:cubicBezTo>
                  <a:cubicBezTo>
                    <a:pt x="120" y="21"/>
                    <a:pt x="127" y="22"/>
                    <a:pt x="132" y="23"/>
                  </a:cubicBezTo>
                  <a:cubicBezTo>
                    <a:pt x="133" y="24"/>
                    <a:pt x="135" y="25"/>
                    <a:pt x="135" y="27"/>
                  </a:cubicBezTo>
                  <a:cubicBezTo>
                    <a:pt x="139" y="28"/>
                    <a:pt x="141" y="30"/>
                    <a:pt x="144" y="29"/>
                  </a:cubicBezTo>
                  <a:cubicBezTo>
                    <a:pt x="145" y="32"/>
                    <a:pt x="150" y="31"/>
                    <a:pt x="154" y="31"/>
                  </a:cubicBezTo>
                  <a:cubicBezTo>
                    <a:pt x="154" y="30"/>
                    <a:pt x="152" y="30"/>
                    <a:pt x="152" y="30"/>
                  </a:cubicBezTo>
                  <a:cubicBezTo>
                    <a:pt x="154" y="27"/>
                    <a:pt x="157" y="25"/>
                    <a:pt x="161" y="24"/>
                  </a:cubicBezTo>
                  <a:cubicBezTo>
                    <a:pt x="161" y="26"/>
                    <a:pt x="162" y="26"/>
                    <a:pt x="162" y="25"/>
                  </a:cubicBezTo>
                  <a:cubicBezTo>
                    <a:pt x="163" y="25"/>
                    <a:pt x="163" y="27"/>
                    <a:pt x="164" y="27"/>
                  </a:cubicBezTo>
                  <a:cubicBezTo>
                    <a:pt x="167" y="28"/>
                    <a:pt x="167" y="26"/>
                    <a:pt x="167" y="24"/>
                  </a:cubicBezTo>
                  <a:cubicBezTo>
                    <a:pt x="169" y="23"/>
                    <a:pt x="170" y="25"/>
                    <a:pt x="172" y="25"/>
                  </a:cubicBezTo>
                  <a:cubicBezTo>
                    <a:pt x="173" y="24"/>
                    <a:pt x="171" y="22"/>
                    <a:pt x="174" y="20"/>
                  </a:cubicBezTo>
                  <a:cubicBezTo>
                    <a:pt x="176" y="20"/>
                    <a:pt x="177" y="22"/>
                    <a:pt x="177" y="20"/>
                  </a:cubicBezTo>
                  <a:cubicBezTo>
                    <a:pt x="179" y="21"/>
                    <a:pt x="178" y="23"/>
                    <a:pt x="176" y="23"/>
                  </a:cubicBezTo>
                  <a:cubicBezTo>
                    <a:pt x="178" y="26"/>
                    <a:pt x="186" y="20"/>
                    <a:pt x="188" y="24"/>
                  </a:cubicBezTo>
                  <a:cubicBezTo>
                    <a:pt x="192" y="24"/>
                    <a:pt x="185" y="21"/>
                    <a:pt x="189" y="20"/>
                  </a:cubicBezTo>
                  <a:cubicBezTo>
                    <a:pt x="190" y="19"/>
                    <a:pt x="191" y="18"/>
                    <a:pt x="193" y="18"/>
                  </a:cubicBezTo>
                  <a:cubicBezTo>
                    <a:pt x="193" y="19"/>
                    <a:pt x="193" y="20"/>
                    <a:pt x="193" y="22"/>
                  </a:cubicBezTo>
                  <a:cubicBezTo>
                    <a:pt x="195" y="19"/>
                    <a:pt x="196" y="23"/>
                    <a:pt x="199" y="24"/>
                  </a:cubicBezTo>
                  <a:cubicBezTo>
                    <a:pt x="202" y="24"/>
                    <a:pt x="205" y="24"/>
                    <a:pt x="206" y="22"/>
                  </a:cubicBezTo>
                  <a:cubicBezTo>
                    <a:pt x="207" y="23"/>
                    <a:pt x="210" y="22"/>
                    <a:pt x="209" y="26"/>
                  </a:cubicBezTo>
                  <a:cubicBezTo>
                    <a:pt x="212" y="26"/>
                    <a:pt x="215" y="25"/>
                    <a:pt x="215" y="22"/>
                  </a:cubicBezTo>
                  <a:cubicBezTo>
                    <a:pt x="218" y="24"/>
                    <a:pt x="220" y="21"/>
                    <a:pt x="222" y="24"/>
                  </a:cubicBezTo>
                  <a:cubicBezTo>
                    <a:pt x="225" y="24"/>
                    <a:pt x="228" y="24"/>
                    <a:pt x="230" y="24"/>
                  </a:cubicBezTo>
                  <a:cubicBezTo>
                    <a:pt x="231" y="24"/>
                    <a:pt x="229" y="26"/>
                    <a:pt x="229" y="26"/>
                  </a:cubicBezTo>
                  <a:cubicBezTo>
                    <a:pt x="229" y="26"/>
                    <a:pt x="232" y="28"/>
                    <a:pt x="232" y="27"/>
                  </a:cubicBezTo>
                  <a:cubicBezTo>
                    <a:pt x="233" y="28"/>
                    <a:pt x="233" y="26"/>
                    <a:pt x="235" y="26"/>
                  </a:cubicBezTo>
                  <a:cubicBezTo>
                    <a:pt x="235" y="26"/>
                    <a:pt x="235" y="28"/>
                    <a:pt x="235" y="29"/>
                  </a:cubicBezTo>
                  <a:cubicBezTo>
                    <a:pt x="239" y="31"/>
                    <a:pt x="243" y="28"/>
                    <a:pt x="247" y="29"/>
                  </a:cubicBezTo>
                  <a:cubicBezTo>
                    <a:pt x="247" y="30"/>
                    <a:pt x="249" y="30"/>
                    <a:pt x="250" y="30"/>
                  </a:cubicBezTo>
                  <a:cubicBezTo>
                    <a:pt x="249" y="34"/>
                    <a:pt x="254" y="31"/>
                    <a:pt x="254" y="33"/>
                  </a:cubicBezTo>
                  <a:cubicBezTo>
                    <a:pt x="255" y="36"/>
                    <a:pt x="252" y="35"/>
                    <a:pt x="252" y="37"/>
                  </a:cubicBezTo>
                  <a:cubicBezTo>
                    <a:pt x="251" y="39"/>
                    <a:pt x="253" y="39"/>
                    <a:pt x="253" y="40"/>
                  </a:cubicBezTo>
                  <a:cubicBezTo>
                    <a:pt x="265" y="39"/>
                    <a:pt x="276" y="39"/>
                    <a:pt x="286" y="43"/>
                  </a:cubicBezTo>
                  <a:cubicBezTo>
                    <a:pt x="285" y="44"/>
                    <a:pt x="285" y="45"/>
                    <a:pt x="285" y="46"/>
                  </a:cubicBezTo>
                  <a:cubicBezTo>
                    <a:pt x="287" y="46"/>
                    <a:pt x="287" y="45"/>
                    <a:pt x="289" y="45"/>
                  </a:cubicBezTo>
                  <a:cubicBezTo>
                    <a:pt x="288" y="41"/>
                    <a:pt x="289" y="42"/>
                    <a:pt x="288" y="38"/>
                  </a:cubicBezTo>
                  <a:cubicBezTo>
                    <a:pt x="289" y="36"/>
                    <a:pt x="298" y="36"/>
                    <a:pt x="295" y="35"/>
                  </a:cubicBezTo>
                  <a:cubicBezTo>
                    <a:pt x="296" y="32"/>
                    <a:pt x="297" y="34"/>
                    <a:pt x="299" y="35"/>
                  </a:cubicBezTo>
                  <a:cubicBezTo>
                    <a:pt x="299" y="36"/>
                    <a:pt x="301" y="35"/>
                    <a:pt x="301" y="37"/>
                  </a:cubicBezTo>
                  <a:cubicBezTo>
                    <a:pt x="306" y="38"/>
                    <a:pt x="309" y="36"/>
                    <a:pt x="313" y="37"/>
                  </a:cubicBezTo>
                  <a:cubicBezTo>
                    <a:pt x="313" y="37"/>
                    <a:pt x="313" y="38"/>
                    <a:pt x="314" y="38"/>
                  </a:cubicBezTo>
                  <a:cubicBezTo>
                    <a:pt x="315" y="38"/>
                    <a:pt x="315" y="39"/>
                    <a:pt x="316" y="39"/>
                  </a:cubicBezTo>
                  <a:cubicBezTo>
                    <a:pt x="321" y="39"/>
                    <a:pt x="324" y="37"/>
                    <a:pt x="330" y="38"/>
                  </a:cubicBezTo>
                  <a:cubicBezTo>
                    <a:pt x="334" y="36"/>
                    <a:pt x="333" y="34"/>
                    <a:pt x="334" y="31"/>
                  </a:cubicBezTo>
                  <a:cubicBezTo>
                    <a:pt x="333" y="27"/>
                    <a:pt x="330" y="29"/>
                    <a:pt x="329" y="27"/>
                  </a:cubicBezTo>
                  <a:cubicBezTo>
                    <a:pt x="330" y="21"/>
                    <a:pt x="340" y="24"/>
                    <a:pt x="343" y="26"/>
                  </a:cubicBezTo>
                  <a:cubicBezTo>
                    <a:pt x="343" y="28"/>
                    <a:pt x="342" y="29"/>
                    <a:pt x="340" y="29"/>
                  </a:cubicBezTo>
                  <a:cubicBezTo>
                    <a:pt x="342" y="31"/>
                    <a:pt x="340" y="32"/>
                    <a:pt x="339" y="33"/>
                  </a:cubicBezTo>
                  <a:cubicBezTo>
                    <a:pt x="338" y="36"/>
                    <a:pt x="340" y="36"/>
                    <a:pt x="342" y="36"/>
                  </a:cubicBezTo>
                  <a:cubicBezTo>
                    <a:pt x="341" y="39"/>
                    <a:pt x="343" y="40"/>
                    <a:pt x="341" y="43"/>
                  </a:cubicBezTo>
                  <a:cubicBezTo>
                    <a:pt x="345" y="45"/>
                    <a:pt x="347" y="37"/>
                    <a:pt x="346" y="38"/>
                  </a:cubicBezTo>
                  <a:cubicBezTo>
                    <a:pt x="346" y="38"/>
                    <a:pt x="349" y="41"/>
                    <a:pt x="348" y="36"/>
                  </a:cubicBezTo>
                  <a:cubicBezTo>
                    <a:pt x="353" y="37"/>
                    <a:pt x="352" y="31"/>
                    <a:pt x="355" y="30"/>
                  </a:cubicBezTo>
                  <a:cubicBezTo>
                    <a:pt x="354" y="27"/>
                    <a:pt x="352" y="24"/>
                    <a:pt x="347" y="24"/>
                  </a:cubicBezTo>
                  <a:cubicBezTo>
                    <a:pt x="349" y="22"/>
                    <a:pt x="345" y="19"/>
                    <a:pt x="341" y="18"/>
                  </a:cubicBezTo>
                  <a:cubicBezTo>
                    <a:pt x="341" y="16"/>
                    <a:pt x="341" y="15"/>
                    <a:pt x="340" y="14"/>
                  </a:cubicBezTo>
                  <a:cubicBezTo>
                    <a:pt x="340" y="12"/>
                    <a:pt x="343" y="11"/>
                    <a:pt x="343" y="9"/>
                  </a:cubicBezTo>
                  <a:cubicBezTo>
                    <a:pt x="343" y="8"/>
                    <a:pt x="346" y="7"/>
                    <a:pt x="346" y="6"/>
                  </a:cubicBezTo>
                  <a:cubicBezTo>
                    <a:pt x="343" y="3"/>
                    <a:pt x="350" y="7"/>
                    <a:pt x="347" y="4"/>
                  </a:cubicBezTo>
                  <a:cubicBezTo>
                    <a:pt x="347" y="0"/>
                    <a:pt x="350" y="5"/>
                    <a:pt x="350" y="5"/>
                  </a:cubicBezTo>
                  <a:cubicBezTo>
                    <a:pt x="352" y="5"/>
                    <a:pt x="354" y="4"/>
                    <a:pt x="355" y="5"/>
                  </a:cubicBezTo>
                  <a:cubicBezTo>
                    <a:pt x="356" y="5"/>
                    <a:pt x="354" y="7"/>
                    <a:pt x="354" y="7"/>
                  </a:cubicBezTo>
                  <a:cubicBezTo>
                    <a:pt x="355" y="8"/>
                    <a:pt x="357" y="7"/>
                    <a:pt x="358" y="7"/>
                  </a:cubicBezTo>
                  <a:cubicBezTo>
                    <a:pt x="358" y="8"/>
                    <a:pt x="357" y="10"/>
                    <a:pt x="358" y="11"/>
                  </a:cubicBezTo>
                  <a:cubicBezTo>
                    <a:pt x="358" y="11"/>
                    <a:pt x="360" y="11"/>
                    <a:pt x="360" y="11"/>
                  </a:cubicBezTo>
                  <a:cubicBezTo>
                    <a:pt x="361" y="14"/>
                    <a:pt x="358" y="13"/>
                    <a:pt x="360" y="16"/>
                  </a:cubicBezTo>
                  <a:cubicBezTo>
                    <a:pt x="360" y="16"/>
                    <a:pt x="361" y="17"/>
                    <a:pt x="361" y="18"/>
                  </a:cubicBezTo>
                  <a:cubicBezTo>
                    <a:pt x="361" y="18"/>
                    <a:pt x="360" y="18"/>
                    <a:pt x="360" y="19"/>
                  </a:cubicBezTo>
                  <a:cubicBezTo>
                    <a:pt x="360" y="21"/>
                    <a:pt x="359" y="21"/>
                    <a:pt x="359" y="23"/>
                  </a:cubicBezTo>
                  <a:cubicBezTo>
                    <a:pt x="359" y="25"/>
                    <a:pt x="366" y="25"/>
                    <a:pt x="365" y="22"/>
                  </a:cubicBezTo>
                  <a:cubicBezTo>
                    <a:pt x="367" y="22"/>
                    <a:pt x="366" y="25"/>
                    <a:pt x="369" y="24"/>
                  </a:cubicBezTo>
                  <a:cubicBezTo>
                    <a:pt x="367" y="26"/>
                    <a:pt x="370" y="26"/>
                    <a:pt x="369" y="30"/>
                  </a:cubicBezTo>
                  <a:cubicBezTo>
                    <a:pt x="374" y="30"/>
                    <a:pt x="373" y="26"/>
                    <a:pt x="378" y="29"/>
                  </a:cubicBezTo>
                  <a:cubicBezTo>
                    <a:pt x="379" y="29"/>
                    <a:pt x="379" y="28"/>
                    <a:pt x="379" y="27"/>
                  </a:cubicBezTo>
                  <a:cubicBezTo>
                    <a:pt x="381" y="28"/>
                    <a:pt x="377" y="29"/>
                    <a:pt x="380" y="31"/>
                  </a:cubicBezTo>
                  <a:cubicBezTo>
                    <a:pt x="380" y="31"/>
                    <a:pt x="382" y="32"/>
                    <a:pt x="382" y="32"/>
                  </a:cubicBezTo>
                  <a:cubicBezTo>
                    <a:pt x="382" y="34"/>
                    <a:pt x="378" y="36"/>
                    <a:pt x="380" y="39"/>
                  </a:cubicBezTo>
                  <a:close/>
                  <a:moveTo>
                    <a:pt x="240" y="52"/>
                  </a:moveTo>
                  <a:cubicBezTo>
                    <a:pt x="239" y="50"/>
                    <a:pt x="242" y="49"/>
                    <a:pt x="240" y="49"/>
                  </a:cubicBezTo>
                  <a:cubicBezTo>
                    <a:pt x="240" y="49"/>
                    <a:pt x="240" y="50"/>
                    <a:pt x="239" y="50"/>
                  </a:cubicBezTo>
                  <a:cubicBezTo>
                    <a:pt x="238" y="48"/>
                    <a:pt x="239" y="46"/>
                    <a:pt x="237" y="46"/>
                  </a:cubicBezTo>
                  <a:cubicBezTo>
                    <a:pt x="236" y="48"/>
                    <a:pt x="231" y="52"/>
                    <a:pt x="228" y="49"/>
                  </a:cubicBezTo>
                  <a:cubicBezTo>
                    <a:pt x="228" y="46"/>
                    <a:pt x="233" y="49"/>
                    <a:pt x="232" y="45"/>
                  </a:cubicBezTo>
                  <a:cubicBezTo>
                    <a:pt x="231" y="45"/>
                    <a:pt x="229" y="45"/>
                    <a:pt x="229" y="44"/>
                  </a:cubicBezTo>
                  <a:cubicBezTo>
                    <a:pt x="227" y="43"/>
                    <a:pt x="226" y="46"/>
                    <a:pt x="225" y="46"/>
                  </a:cubicBezTo>
                  <a:cubicBezTo>
                    <a:pt x="222" y="47"/>
                    <a:pt x="219" y="47"/>
                    <a:pt x="216" y="47"/>
                  </a:cubicBezTo>
                  <a:cubicBezTo>
                    <a:pt x="216" y="48"/>
                    <a:pt x="216" y="48"/>
                    <a:pt x="215" y="49"/>
                  </a:cubicBezTo>
                  <a:cubicBezTo>
                    <a:pt x="211" y="50"/>
                    <a:pt x="207" y="50"/>
                    <a:pt x="203" y="50"/>
                  </a:cubicBezTo>
                  <a:cubicBezTo>
                    <a:pt x="204" y="52"/>
                    <a:pt x="202" y="53"/>
                    <a:pt x="203" y="53"/>
                  </a:cubicBezTo>
                  <a:cubicBezTo>
                    <a:pt x="203" y="52"/>
                    <a:pt x="205" y="52"/>
                    <a:pt x="204" y="55"/>
                  </a:cubicBezTo>
                  <a:cubicBezTo>
                    <a:pt x="210" y="55"/>
                    <a:pt x="217" y="50"/>
                    <a:pt x="219" y="55"/>
                  </a:cubicBezTo>
                  <a:cubicBezTo>
                    <a:pt x="216" y="52"/>
                    <a:pt x="217" y="55"/>
                    <a:pt x="215" y="56"/>
                  </a:cubicBezTo>
                  <a:cubicBezTo>
                    <a:pt x="213" y="56"/>
                    <a:pt x="211" y="56"/>
                    <a:pt x="210" y="58"/>
                  </a:cubicBezTo>
                  <a:cubicBezTo>
                    <a:pt x="217" y="59"/>
                    <a:pt x="220" y="57"/>
                    <a:pt x="226" y="57"/>
                  </a:cubicBezTo>
                  <a:cubicBezTo>
                    <a:pt x="226" y="58"/>
                    <a:pt x="225" y="60"/>
                    <a:pt x="227" y="60"/>
                  </a:cubicBezTo>
                  <a:cubicBezTo>
                    <a:pt x="227" y="59"/>
                    <a:pt x="229" y="59"/>
                    <a:pt x="230" y="59"/>
                  </a:cubicBezTo>
                  <a:cubicBezTo>
                    <a:pt x="231" y="57"/>
                    <a:pt x="231" y="55"/>
                    <a:pt x="233" y="55"/>
                  </a:cubicBezTo>
                  <a:cubicBezTo>
                    <a:pt x="235" y="53"/>
                    <a:pt x="234" y="55"/>
                    <a:pt x="237" y="55"/>
                  </a:cubicBezTo>
                  <a:cubicBezTo>
                    <a:pt x="238" y="53"/>
                    <a:pt x="238" y="52"/>
                    <a:pt x="240" y="52"/>
                  </a:cubicBezTo>
                  <a:close/>
                  <a:moveTo>
                    <a:pt x="248" y="92"/>
                  </a:moveTo>
                  <a:cubicBezTo>
                    <a:pt x="249" y="89"/>
                    <a:pt x="253" y="90"/>
                    <a:pt x="254" y="89"/>
                  </a:cubicBezTo>
                  <a:cubicBezTo>
                    <a:pt x="254" y="88"/>
                    <a:pt x="256" y="89"/>
                    <a:pt x="256" y="89"/>
                  </a:cubicBezTo>
                  <a:cubicBezTo>
                    <a:pt x="258" y="88"/>
                    <a:pt x="260" y="88"/>
                    <a:pt x="262" y="87"/>
                  </a:cubicBezTo>
                  <a:cubicBezTo>
                    <a:pt x="262" y="87"/>
                    <a:pt x="263" y="85"/>
                    <a:pt x="263" y="85"/>
                  </a:cubicBezTo>
                  <a:cubicBezTo>
                    <a:pt x="266" y="83"/>
                    <a:pt x="269" y="86"/>
                    <a:pt x="269" y="84"/>
                  </a:cubicBezTo>
                  <a:cubicBezTo>
                    <a:pt x="269" y="84"/>
                    <a:pt x="268" y="83"/>
                    <a:pt x="269" y="83"/>
                  </a:cubicBezTo>
                  <a:cubicBezTo>
                    <a:pt x="272" y="83"/>
                    <a:pt x="272" y="81"/>
                    <a:pt x="273" y="83"/>
                  </a:cubicBezTo>
                  <a:cubicBezTo>
                    <a:pt x="273" y="84"/>
                    <a:pt x="274" y="82"/>
                    <a:pt x="274" y="82"/>
                  </a:cubicBezTo>
                  <a:cubicBezTo>
                    <a:pt x="272" y="82"/>
                    <a:pt x="274" y="79"/>
                    <a:pt x="276" y="82"/>
                  </a:cubicBezTo>
                  <a:cubicBezTo>
                    <a:pt x="277" y="79"/>
                    <a:pt x="279" y="79"/>
                    <a:pt x="279" y="76"/>
                  </a:cubicBezTo>
                  <a:cubicBezTo>
                    <a:pt x="274" y="75"/>
                    <a:pt x="274" y="78"/>
                    <a:pt x="269" y="77"/>
                  </a:cubicBezTo>
                  <a:cubicBezTo>
                    <a:pt x="269" y="79"/>
                    <a:pt x="268" y="80"/>
                    <a:pt x="267" y="80"/>
                  </a:cubicBezTo>
                  <a:cubicBezTo>
                    <a:pt x="263" y="82"/>
                    <a:pt x="264" y="80"/>
                    <a:pt x="261" y="80"/>
                  </a:cubicBezTo>
                  <a:cubicBezTo>
                    <a:pt x="260" y="81"/>
                    <a:pt x="261" y="82"/>
                    <a:pt x="259" y="82"/>
                  </a:cubicBezTo>
                  <a:cubicBezTo>
                    <a:pt x="257" y="81"/>
                    <a:pt x="256" y="80"/>
                    <a:pt x="254" y="80"/>
                  </a:cubicBezTo>
                  <a:cubicBezTo>
                    <a:pt x="254" y="80"/>
                    <a:pt x="254" y="78"/>
                    <a:pt x="253" y="78"/>
                  </a:cubicBezTo>
                  <a:cubicBezTo>
                    <a:pt x="253" y="80"/>
                    <a:pt x="252" y="81"/>
                    <a:pt x="252" y="82"/>
                  </a:cubicBezTo>
                  <a:cubicBezTo>
                    <a:pt x="252" y="83"/>
                    <a:pt x="254" y="83"/>
                    <a:pt x="254" y="84"/>
                  </a:cubicBezTo>
                  <a:cubicBezTo>
                    <a:pt x="250" y="83"/>
                    <a:pt x="250" y="85"/>
                    <a:pt x="249" y="86"/>
                  </a:cubicBezTo>
                  <a:cubicBezTo>
                    <a:pt x="248" y="88"/>
                    <a:pt x="245" y="87"/>
                    <a:pt x="245" y="89"/>
                  </a:cubicBezTo>
                  <a:cubicBezTo>
                    <a:pt x="244" y="91"/>
                    <a:pt x="239" y="88"/>
                    <a:pt x="241" y="92"/>
                  </a:cubicBezTo>
                  <a:cubicBezTo>
                    <a:pt x="243" y="92"/>
                    <a:pt x="246" y="92"/>
                    <a:pt x="248" y="92"/>
                  </a:cubicBezTo>
                  <a:close/>
                  <a:moveTo>
                    <a:pt x="334" y="138"/>
                  </a:moveTo>
                  <a:cubicBezTo>
                    <a:pt x="333" y="138"/>
                    <a:pt x="333" y="139"/>
                    <a:pt x="333" y="139"/>
                  </a:cubicBezTo>
                  <a:cubicBezTo>
                    <a:pt x="332" y="139"/>
                    <a:pt x="329" y="140"/>
                    <a:pt x="329" y="140"/>
                  </a:cubicBezTo>
                  <a:cubicBezTo>
                    <a:pt x="328" y="142"/>
                    <a:pt x="330" y="145"/>
                    <a:pt x="328" y="145"/>
                  </a:cubicBezTo>
                  <a:cubicBezTo>
                    <a:pt x="328" y="144"/>
                    <a:pt x="328" y="142"/>
                    <a:pt x="327" y="142"/>
                  </a:cubicBezTo>
                  <a:cubicBezTo>
                    <a:pt x="327" y="143"/>
                    <a:pt x="327" y="145"/>
                    <a:pt x="327" y="146"/>
                  </a:cubicBezTo>
                  <a:cubicBezTo>
                    <a:pt x="329" y="146"/>
                    <a:pt x="331" y="146"/>
                    <a:pt x="333" y="146"/>
                  </a:cubicBezTo>
                  <a:cubicBezTo>
                    <a:pt x="332" y="148"/>
                    <a:pt x="335" y="150"/>
                    <a:pt x="335" y="151"/>
                  </a:cubicBezTo>
                  <a:cubicBezTo>
                    <a:pt x="336" y="155"/>
                    <a:pt x="337" y="154"/>
                    <a:pt x="339" y="156"/>
                  </a:cubicBezTo>
                  <a:cubicBezTo>
                    <a:pt x="337" y="156"/>
                    <a:pt x="336" y="156"/>
                    <a:pt x="336" y="158"/>
                  </a:cubicBezTo>
                  <a:cubicBezTo>
                    <a:pt x="336" y="160"/>
                    <a:pt x="338" y="160"/>
                    <a:pt x="338" y="162"/>
                  </a:cubicBezTo>
                  <a:cubicBezTo>
                    <a:pt x="339" y="162"/>
                    <a:pt x="341" y="162"/>
                    <a:pt x="342" y="162"/>
                  </a:cubicBezTo>
                  <a:cubicBezTo>
                    <a:pt x="344" y="160"/>
                    <a:pt x="344" y="157"/>
                    <a:pt x="343" y="155"/>
                  </a:cubicBezTo>
                  <a:cubicBezTo>
                    <a:pt x="342" y="154"/>
                    <a:pt x="341" y="153"/>
                    <a:pt x="340" y="152"/>
                  </a:cubicBezTo>
                  <a:cubicBezTo>
                    <a:pt x="342" y="146"/>
                    <a:pt x="340" y="149"/>
                    <a:pt x="339" y="148"/>
                  </a:cubicBezTo>
                  <a:cubicBezTo>
                    <a:pt x="337" y="145"/>
                    <a:pt x="338" y="141"/>
                    <a:pt x="336" y="138"/>
                  </a:cubicBezTo>
                  <a:cubicBezTo>
                    <a:pt x="336" y="138"/>
                    <a:pt x="335" y="138"/>
                    <a:pt x="334" y="138"/>
                  </a:cubicBezTo>
                  <a:close/>
                  <a:moveTo>
                    <a:pt x="380" y="175"/>
                  </a:moveTo>
                  <a:cubicBezTo>
                    <a:pt x="376" y="173"/>
                    <a:pt x="377" y="176"/>
                    <a:pt x="375" y="177"/>
                  </a:cubicBezTo>
                  <a:cubicBezTo>
                    <a:pt x="375" y="176"/>
                    <a:pt x="374" y="176"/>
                    <a:pt x="373" y="176"/>
                  </a:cubicBezTo>
                  <a:cubicBezTo>
                    <a:pt x="373" y="180"/>
                    <a:pt x="369" y="178"/>
                    <a:pt x="367" y="179"/>
                  </a:cubicBezTo>
                  <a:cubicBezTo>
                    <a:pt x="366" y="180"/>
                    <a:pt x="367" y="181"/>
                    <a:pt x="366" y="182"/>
                  </a:cubicBezTo>
                  <a:cubicBezTo>
                    <a:pt x="365" y="182"/>
                    <a:pt x="363" y="182"/>
                    <a:pt x="363" y="183"/>
                  </a:cubicBezTo>
                  <a:cubicBezTo>
                    <a:pt x="365" y="183"/>
                    <a:pt x="363" y="184"/>
                    <a:pt x="363" y="186"/>
                  </a:cubicBezTo>
                  <a:cubicBezTo>
                    <a:pt x="366" y="188"/>
                    <a:pt x="366" y="185"/>
                    <a:pt x="368" y="184"/>
                  </a:cubicBezTo>
                  <a:cubicBezTo>
                    <a:pt x="370" y="183"/>
                    <a:pt x="373" y="184"/>
                    <a:pt x="375" y="184"/>
                  </a:cubicBezTo>
                  <a:cubicBezTo>
                    <a:pt x="377" y="184"/>
                    <a:pt x="377" y="183"/>
                    <a:pt x="379" y="183"/>
                  </a:cubicBezTo>
                  <a:cubicBezTo>
                    <a:pt x="382" y="183"/>
                    <a:pt x="385" y="184"/>
                    <a:pt x="386" y="185"/>
                  </a:cubicBezTo>
                  <a:cubicBezTo>
                    <a:pt x="385" y="185"/>
                    <a:pt x="383" y="185"/>
                    <a:pt x="383" y="186"/>
                  </a:cubicBezTo>
                  <a:cubicBezTo>
                    <a:pt x="384" y="186"/>
                    <a:pt x="385" y="188"/>
                    <a:pt x="385" y="188"/>
                  </a:cubicBezTo>
                  <a:cubicBezTo>
                    <a:pt x="385" y="188"/>
                    <a:pt x="386" y="186"/>
                    <a:pt x="386" y="186"/>
                  </a:cubicBezTo>
                  <a:cubicBezTo>
                    <a:pt x="390" y="187"/>
                    <a:pt x="389" y="187"/>
                    <a:pt x="392" y="185"/>
                  </a:cubicBezTo>
                  <a:cubicBezTo>
                    <a:pt x="395" y="183"/>
                    <a:pt x="398" y="187"/>
                    <a:pt x="400" y="184"/>
                  </a:cubicBezTo>
                  <a:cubicBezTo>
                    <a:pt x="397" y="183"/>
                    <a:pt x="401" y="179"/>
                    <a:pt x="398" y="182"/>
                  </a:cubicBezTo>
                  <a:cubicBezTo>
                    <a:pt x="396" y="184"/>
                    <a:pt x="395" y="177"/>
                    <a:pt x="395" y="177"/>
                  </a:cubicBezTo>
                  <a:cubicBezTo>
                    <a:pt x="395" y="176"/>
                    <a:pt x="392" y="177"/>
                    <a:pt x="393" y="175"/>
                  </a:cubicBezTo>
                  <a:cubicBezTo>
                    <a:pt x="391" y="175"/>
                    <a:pt x="389" y="175"/>
                    <a:pt x="387" y="175"/>
                  </a:cubicBezTo>
                  <a:cubicBezTo>
                    <a:pt x="387" y="173"/>
                    <a:pt x="388" y="173"/>
                    <a:pt x="387" y="171"/>
                  </a:cubicBezTo>
                  <a:cubicBezTo>
                    <a:pt x="383" y="172"/>
                    <a:pt x="384" y="171"/>
                    <a:pt x="380" y="171"/>
                  </a:cubicBezTo>
                  <a:cubicBezTo>
                    <a:pt x="379" y="173"/>
                    <a:pt x="379" y="173"/>
                    <a:pt x="380" y="175"/>
                  </a:cubicBezTo>
                  <a:close/>
                  <a:moveTo>
                    <a:pt x="412" y="204"/>
                  </a:moveTo>
                  <a:cubicBezTo>
                    <a:pt x="411" y="204"/>
                    <a:pt x="410" y="204"/>
                    <a:pt x="411" y="203"/>
                  </a:cubicBezTo>
                  <a:cubicBezTo>
                    <a:pt x="416" y="204"/>
                    <a:pt x="411" y="195"/>
                    <a:pt x="415" y="196"/>
                  </a:cubicBezTo>
                  <a:cubicBezTo>
                    <a:pt x="418" y="198"/>
                    <a:pt x="419" y="195"/>
                    <a:pt x="422" y="196"/>
                  </a:cubicBezTo>
                  <a:cubicBezTo>
                    <a:pt x="420" y="189"/>
                    <a:pt x="412" y="187"/>
                    <a:pt x="405" y="189"/>
                  </a:cubicBezTo>
                  <a:cubicBezTo>
                    <a:pt x="404" y="188"/>
                    <a:pt x="403" y="188"/>
                    <a:pt x="403" y="186"/>
                  </a:cubicBezTo>
                  <a:cubicBezTo>
                    <a:pt x="401" y="186"/>
                    <a:pt x="400" y="189"/>
                    <a:pt x="398" y="189"/>
                  </a:cubicBezTo>
                  <a:cubicBezTo>
                    <a:pt x="396" y="189"/>
                    <a:pt x="396" y="187"/>
                    <a:pt x="394" y="188"/>
                  </a:cubicBezTo>
                  <a:cubicBezTo>
                    <a:pt x="392" y="188"/>
                    <a:pt x="392" y="189"/>
                    <a:pt x="391" y="190"/>
                  </a:cubicBezTo>
                  <a:cubicBezTo>
                    <a:pt x="389" y="191"/>
                    <a:pt x="388" y="190"/>
                    <a:pt x="386" y="191"/>
                  </a:cubicBezTo>
                  <a:cubicBezTo>
                    <a:pt x="386" y="193"/>
                    <a:pt x="385" y="194"/>
                    <a:pt x="383" y="195"/>
                  </a:cubicBezTo>
                  <a:cubicBezTo>
                    <a:pt x="384" y="204"/>
                    <a:pt x="382" y="205"/>
                    <a:pt x="382" y="215"/>
                  </a:cubicBezTo>
                  <a:cubicBezTo>
                    <a:pt x="387" y="216"/>
                    <a:pt x="385" y="211"/>
                    <a:pt x="388" y="212"/>
                  </a:cubicBezTo>
                  <a:cubicBezTo>
                    <a:pt x="388" y="210"/>
                    <a:pt x="389" y="209"/>
                    <a:pt x="389" y="208"/>
                  </a:cubicBezTo>
                  <a:cubicBezTo>
                    <a:pt x="391" y="205"/>
                    <a:pt x="390" y="202"/>
                    <a:pt x="391" y="198"/>
                  </a:cubicBezTo>
                  <a:cubicBezTo>
                    <a:pt x="391" y="198"/>
                    <a:pt x="393" y="196"/>
                    <a:pt x="393" y="196"/>
                  </a:cubicBezTo>
                  <a:cubicBezTo>
                    <a:pt x="393" y="195"/>
                    <a:pt x="392" y="192"/>
                    <a:pt x="394" y="192"/>
                  </a:cubicBezTo>
                  <a:cubicBezTo>
                    <a:pt x="396" y="192"/>
                    <a:pt x="398" y="192"/>
                    <a:pt x="399" y="191"/>
                  </a:cubicBezTo>
                  <a:cubicBezTo>
                    <a:pt x="397" y="195"/>
                    <a:pt x="403" y="192"/>
                    <a:pt x="402" y="195"/>
                  </a:cubicBezTo>
                  <a:cubicBezTo>
                    <a:pt x="403" y="198"/>
                    <a:pt x="403" y="197"/>
                    <a:pt x="402" y="201"/>
                  </a:cubicBezTo>
                  <a:cubicBezTo>
                    <a:pt x="403" y="201"/>
                    <a:pt x="405" y="201"/>
                    <a:pt x="405" y="202"/>
                  </a:cubicBezTo>
                  <a:cubicBezTo>
                    <a:pt x="404" y="202"/>
                    <a:pt x="402" y="202"/>
                    <a:pt x="402" y="203"/>
                  </a:cubicBezTo>
                  <a:cubicBezTo>
                    <a:pt x="406" y="202"/>
                    <a:pt x="410" y="206"/>
                    <a:pt x="412" y="204"/>
                  </a:cubicBezTo>
                  <a:close/>
                  <a:moveTo>
                    <a:pt x="433" y="199"/>
                  </a:moveTo>
                  <a:cubicBezTo>
                    <a:pt x="433" y="199"/>
                    <a:pt x="433" y="202"/>
                    <a:pt x="433" y="202"/>
                  </a:cubicBezTo>
                  <a:cubicBezTo>
                    <a:pt x="431" y="204"/>
                    <a:pt x="426" y="198"/>
                    <a:pt x="423" y="201"/>
                  </a:cubicBezTo>
                  <a:cubicBezTo>
                    <a:pt x="424" y="203"/>
                    <a:pt x="422" y="203"/>
                    <a:pt x="421" y="204"/>
                  </a:cubicBezTo>
                  <a:cubicBezTo>
                    <a:pt x="424" y="207"/>
                    <a:pt x="425" y="205"/>
                    <a:pt x="428" y="205"/>
                  </a:cubicBezTo>
                  <a:cubicBezTo>
                    <a:pt x="431" y="205"/>
                    <a:pt x="435" y="206"/>
                    <a:pt x="436" y="204"/>
                  </a:cubicBezTo>
                  <a:cubicBezTo>
                    <a:pt x="436" y="204"/>
                    <a:pt x="435" y="203"/>
                    <a:pt x="436" y="203"/>
                  </a:cubicBezTo>
                  <a:cubicBezTo>
                    <a:pt x="437" y="203"/>
                    <a:pt x="439" y="203"/>
                    <a:pt x="439" y="202"/>
                  </a:cubicBezTo>
                  <a:cubicBezTo>
                    <a:pt x="436" y="202"/>
                    <a:pt x="435" y="199"/>
                    <a:pt x="433" y="199"/>
                  </a:cubicBezTo>
                  <a:close/>
                  <a:moveTo>
                    <a:pt x="416" y="209"/>
                  </a:moveTo>
                  <a:cubicBezTo>
                    <a:pt x="416" y="209"/>
                    <a:pt x="416" y="207"/>
                    <a:pt x="414" y="208"/>
                  </a:cubicBezTo>
                  <a:cubicBezTo>
                    <a:pt x="414" y="208"/>
                    <a:pt x="414" y="210"/>
                    <a:pt x="414" y="210"/>
                  </a:cubicBezTo>
                  <a:cubicBezTo>
                    <a:pt x="412" y="210"/>
                    <a:pt x="410" y="210"/>
                    <a:pt x="408" y="210"/>
                  </a:cubicBezTo>
                  <a:cubicBezTo>
                    <a:pt x="410" y="214"/>
                    <a:pt x="404" y="211"/>
                    <a:pt x="405" y="213"/>
                  </a:cubicBezTo>
                  <a:cubicBezTo>
                    <a:pt x="406" y="213"/>
                    <a:pt x="407" y="213"/>
                    <a:pt x="408" y="213"/>
                  </a:cubicBezTo>
                  <a:cubicBezTo>
                    <a:pt x="408" y="215"/>
                    <a:pt x="407" y="215"/>
                    <a:pt x="407" y="216"/>
                  </a:cubicBezTo>
                  <a:cubicBezTo>
                    <a:pt x="410" y="217"/>
                    <a:pt x="409" y="213"/>
                    <a:pt x="412" y="213"/>
                  </a:cubicBezTo>
                  <a:cubicBezTo>
                    <a:pt x="413" y="214"/>
                    <a:pt x="415" y="215"/>
                    <a:pt x="418" y="215"/>
                  </a:cubicBezTo>
                  <a:cubicBezTo>
                    <a:pt x="417" y="210"/>
                    <a:pt x="425" y="214"/>
                    <a:pt x="423" y="208"/>
                  </a:cubicBezTo>
                  <a:cubicBezTo>
                    <a:pt x="420" y="206"/>
                    <a:pt x="418" y="209"/>
                    <a:pt x="416" y="209"/>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3" name="Freeform 92"/>
            <p:cNvSpPr/>
            <p:nvPr/>
          </p:nvSpPr>
          <p:spPr bwMode="auto">
            <a:xfrm>
              <a:off x="3956400" y="1913657"/>
              <a:ext cx="142875" cy="217487"/>
            </a:xfrm>
            <a:custGeom>
              <a:avLst/>
              <a:gdLst>
                <a:gd name="T0" fmla="*/ 26 w 38"/>
                <a:gd name="T1" fmla="*/ 14 h 58"/>
                <a:gd name="T2" fmla="*/ 45 w 38"/>
                <a:gd name="T3" fmla="*/ 9 h 58"/>
                <a:gd name="T4" fmla="*/ 47 w 38"/>
                <a:gd name="T5" fmla="*/ 26 h 58"/>
                <a:gd name="T6" fmla="*/ 33 w 38"/>
                <a:gd name="T7" fmla="*/ 35 h 58"/>
                <a:gd name="T8" fmla="*/ 50 w 38"/>
                <a:gd name="T9" fmla="*/ 45 h 58"/>
                <a:gd name="T10" fmla="*/ 59 w 38"/>
                <a:gd name="T11" fmla="*/ 64 h 58"/>
                <a:gd name="T12" fmla="*/ 64 w 38"/>
                <a:gd name="T13" fmla="*/ 69 h 58"/>
                <a:gd name="T14" fmla="*/ 76 w 38"/>
                <a:gd name="T15" fmla="*/ 73 h 58"/>
                <a:gd name="T16" fmla="*/ 71 w 38"/>
                <a:gd name="T17" fmla="*/ 85 h 58"/>
                <a:gd name="T18" fmla="*/ 88 w 38"/>
                <a:gd name="T19" fmla="*/ 87 h 58"/>
                <a:gd name="T20" fmla="*/ 88 w 38"/>
                <a:gd name="T21" fmla="*/ 104 h 58"/>
                <a:gd name="T22" fmla="*/ 81 w 38"/>
                <a:gd name="T23" fmla="*/ 104 h 58"/>
                <a:gd name="T24" fmla="*/ 88 w 38"/>
                <a:gd name="T25" fmla="*/ 109 h 58"/>
                <a:gd name="T26" fmla="*/ 81 w 38"/>
                <a:gd name="T27" fmla="*/ 116 h 58"/>
                <a:gd name="T28" fmla="*/ 73 w 38"/>
                <a:gd name="T29" fmla="*/ 120 h 58"/>
                <a:gd name="T30" fmla="*/ 45 w 38"/>
                <a:gd name="T31" fmla="*/ 118 h 58"/>
                <a:gd name="T32" fmla="*/ 33 w 38"/>
                <a:gd name="T33" fmla="*/ 120 h 58"/>
                <a:gd name="T34" fmla="*/ 14 w 38"/>
                <a:gd name="T35" fmla="*/ 120 h 58"/>
                <a:gd name="T36" fmla="*/ 19 w 38"/>
                <a:gd name="T37" fmla="*/ 118 h 58"/>
                <a:gd name="T38" fmla="*/ 24 w 38"/>
                <a:gd name="T39" fmla="*/ 120 h 58"/>
                <a:gd name="T40" fmla="*/ 26 w 38"/>
                <a:gd name="T41" fmla="*/ 116 h 58"/>
                <a:gd name="T42" fmla="*/ 43 w 38"/>
                <a:gd name="T43" fmla="*/ 113 h 58"/>
                <a:gd name="T44" fmla="*/ 19 w 38"/>
                <a:gd name="T45" fmla="*/ 104 h 58"/>
                <a:gd name="T46" fmla="*/ 19 w 38"/>
                <a:gd name="T47" fmla="*/ 87 h 58"/>
                <a:gd name="T48" fmla="*/ 26 w 38"/>
                <a:gd name="T49" fmla="*/ 85 h 58"/>
                <a:gd name="T50" fmla="*/ 36 w 38"/>
                <a:gd name="T51" fmla="*/ 85 h 58"/>
                <a:gd name="T52" fmla="*/ 40 w 38"/>
                <a:gd name="T53" fmla="*/ 69 h 58"/>
                <a:gd name="T54" fmla="*/ 31 w 38"/>
                <a:gd name="T55" fmla="*/ 57 h 58"/>
                <a:gd name="T56" fmla="*/ 19 w 38"/>
                <a:gd name="T57" fmla="*/ 61 h 58"/>
                <a:gd name="T58" fmla="*/ 19 w 38"/>
                <a:gd name="T59" fmla="*/ 47 h 58"/>
                <a:gd name="T60" fmla="*/ 9 w 38"/>
                <a:gd name="T61" fmla="*/ 40 h 58"/>
                <a:gd name="T62" fmla="*/ 0 w 38"/>
                <a:gd name="T63" fmla="*/ 14 h 58"/>
                <a:gd name="T64" fmla="*/ 14 w 38"/>
                <a:gd name="T65" fmla="*/ 0 h 58"/>
                <a:gd name="T66" fmla="*/ 40 w 38"/>
                <a:gd name="T67" fmla="*/ 0 h 58"/>
                <a:gd name="T68" fmla="*/ 26 w 38"/>
                <a:gd name="T69" fmla="*/ 14 h 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 h="58">
                  <a:moveTo>
                    <a:pt x="11" y="6"/>
                  </a:moveTo>
                  <a:cubicBezTo>
                    <a:pt x="11" y="8"/>
                    <a:pt x="16" y="4"/>
                    <a:pt x="19" y="4"/>
                  </a:cubicBezTo>
                  <a:cubicBezTo>
                    <a:pt x="20" y="6"/>
                    <a:pt x="20" y="9"/>
                    <a:pt x="20" y="11"/>
                  </a:cubicBezTo>
                  <a:cubicBezTo>
                    <a:pt x="17" y="12"/>
                    <a:pt x="15" y="13"/>
                    <a:pt x="14" y="15"/>
                  </a:cubicBezTo>
                  <a:cubicBezTo>
                    <a:pt x="15" y="17"/>
                    <a:pt x="18" y="19"/>
                    <a:pt x="21" y="19"/>
                  </a:cubicBezTo>
                  <a:cubicBezTo>
                    <a:pt x="21" y="23"/>
                    <a:pt x="26" y="22"/>
                    <a:pt x="25" y="27"/>
                  </a:cubicBezTo>
                  <a:cubicBezTo>
                    <a:pt x="25" y="28"/>
                    <a:pt x="27" y="28"/>
                    <a:pt x="27" y="29"/>
                  </a:cubicBezTo>
                  <a:cubicBezTo>
                    <a:pt x="27" y="31"/>
                    <a:pt x="31" y="30"/>
                    <a:pt x="32" y="31"/>
                  </a:cubicBezTo>
                  <a:cubicBezTo>
                    <a:pt x="31" y="33"/>
                    <a:pt x="30" y="34"/>
                    <a:pt x="30" y="36"/>
                  </a:cubicBezTo>
                  <a:cubicBezTo>
                    <a:pt x="32" y="36"/>
                    <a:pt x="35" y="36"/>
                    <a:pt x="37" y="37"/>
                  </a:cubicBezTo>
                  <a:cubicBezTo>
                    <a:pt x="35" y="39"/>
                    <a:pt x="38" y="42"/>
                    <a:pt x="37" y="44"/>
                  </a:cubicBezTo>
                  <a:cubicBezTo>
                    <a:pt x="36" y="45"/>
                    <a:pt x="34" y="44"/>
                    <a:pt x="34" y="44"/>
                  </a:cubicBezTo>
                  <a:cubicBezTo>
                    <a:pt x="34" y="46"/>
                    <a:pt x="36" y="45"/>
                    <a:pt x="37" y="46"/>
                  </a:cubicBezTo>
                  <a:cubicBezTo>
                    <a:pt x="36" y="47"/>
                    <a:pt x="34" y="47"/>
                    <a:pt x="34" y="49"/>
                  </a:cubicBezTo>
                  <a:cubicBezTo>
                    <a:pt x="33" y="50"/>
                    <a:pt x="32" y="51"/>
                    <a:pt x="31" y="51"/>
                  </a:cubicBezTo>
                  <a:cubicBezTo>
                    <a:pt x="27" y="51"/>
                    <a:pt x="24" y="50"/>
                    <a:pt x="19" y="50"/>
                  </a:cubicBezTo>
                  <a:cubicBezTo>
                    <a:pt x="17" y="52"/>
                    <a:pt x="18" y="52"/>
                    <a:pt x="14" y="51"/>
                  </a:cubicBezTo>
                  <a:cubicBezTo>
                    <a:pt x="13" y="54"/>
                    <a:pt x="6" y="58"/>
                    <a:pt x="6" y="51"/>
                  </a:cubicBezTo>
                  <a:cubicBezTo>
                    <a:pt x="7" y="52"/>
                    <a:pt x="8" y="50"/>
                    <a:pt x="8" y="50"/>
                  </a:cubicBezTo>
                  <a:cubicBezTo>
                    <a:pt x="9" y="50"/>
                    <a:pt x="10" y="51"/>
                    <a:pt x="10" y="51"/>
                  </a:cubicBezTo>
                  <a:cubicBezTo>
                    <a:pt x="11" y="51"/>
                    <a:pt x="10" y="50"/>
                    <a:pt x="11" y="49"/>
                  </a:cubicBezTo>
                  <a:cubicBezTo>
                    <a:pt x="12" y="48"/>
                    <a:pt x="15" y="49"/>
                    <a:pt x="18" y="48"/>
                  </a:cubicBezTo>
                  <a:cubicBezTo>
                    <a:pt x="17" y="42"/>
                    <a:pt x="11" y="46"/>
                    <a:pt x="8" y="44"/>
                  </a:cubicBezTo>
                  <a:cubicBezTo>
                    <a:pt x="8" y="42"/>
                    <a:pt x="8" y="40"/>
                    <a:pt x="8" y="37"/>
                  </a:cubicBezTo>
                  <a:cubicBezTo>
                    <a:pt x="11" y="38"/>
                    <a:pt x="13" y="37"/>
                    <a:pt x="11" y="36"/>
                  </a:cubicBezTo>
                  <a:cubicBezTo>
                    <a:pt x="12" y="33"/>
                    <a:pt x="13" y="37"/>
                    <a:pt x="15" y="36"/>
                  </a:cubicBezTo>
                  <a:cubicBezTo>
                    <a:pt x="18" y="36"/>
                    <a:pt x="14" y="31"/>
                    <a:pt x="17" y="29"/>
                  </a:cubicBezTo>
                  <a:cubicBezTo>
                    <a:pt x="16" y="27"/>
                    <a:pt x="12" y="28"/>
                    <a:pt x="13" y="24"/>
                  </a:cubicBezTo>
                  <a:cubicBezTo>
                    <a:pt x="12" y="25"/>
                    <a:pt x="10" y="26"/>
                    <a:pt x="8" y="26"/>
                  </a:cubicBezTo>
                  <a:cubicBezTo>
                    <a:pt x="8" y="24"/>
                    <a:pt x="8" y="22"/>
                    <a:pt x="8" y="20"/>
                  </a:cubicBezTo>
                  <a:cubicBezTo>
                    <a:pt x="8" y="18"/>
                    <a:pt x="4" y="19"/>
                    <a:pt x="4" y="17"/>
                  </a:cubicBezTo>
                  <a:cubicBezTo>
                    <a:pt x="6" y="13"/>
                    <a:pt x="5" y="6"/>
                    <a:pt x="0" y="6"/>
                  </a:cubicBezTo>
                  <a:cubicBezTo>
                    <a:pt x="2" y="3"/>
                    <a:pt x="5" y="3"/>
                    <a:pt x="6" y="0"/>
                  </a:cubicBezTo>
                  <a:cubicBezTo>
                    <a:pt x="10" y="0"/>
                    <a:pt x="13" y="0"/>
                    <a:pt x="17" y="0"/>
                  </a:cubicBezTo>
                  <a:cubicBezTo>
                    <a:pt x="14" y="1"/>
                    <a:pt x="12" y="3"/>
                    <a:pt x="11"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4" name="Freeform 93"/>
            <p:cNvSpPr/>
            <p:nvPr/>
          </p:nvSpPr>
          <p:spPr bwMode="auto">
            <a:xfrm>
              <a:off x="7952964" y="1923899"/>
              <a:ext cx="38100" cy="30162"/>
            </a:xfrm>
            <a:custGeom>
              <a:avLst/>
              <a:gdLst>
                <a:gd name="T0" fmla="*/ 22 w 10"/>
                <a:gd name="T1" fmla="*/ 2 h 8"/>
                <a:gd name="T2" fmla="*/ 24 w 10"/>
                <a:gd name="T3" fmla="*/ 14 h 8"/>
                <a:gd name="T4" fmla="*/ 12 w 10"/>
                <a:gd name="T5" fmla="*/ 19 h 8"/>
                <a:gd name="T6" fmla="*/ 12 w 10"/>
                <a:gd name="T7" fmla="*/ 14 h 8"/>
                <a:gd name="T8" fmla="*/ 5 w 10"/>
                <a:gd name="T9" fmla="*/ 17 h 8"/>
                <a:gd name="T10" fmla="*/ 7 w 10"/>
                <a:gd name="T11" fmla="*/ 14 h 8"/>
                <a:gd name="T12" fmla="*/ 22 w 10"/>
                <a:gd name="T13" fmla="*/ 2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8">
                  <a:moveTo>
                    <a:pt x="9" y="1"/>
                  </a:moveTo>
                  <a:cubicBezTo>
                    <a:pt x="8" y="3"/>
                    <a:pt x="9" y="5"/>
                    <a:pt x="10" y="6"/>
                  </a:cubicBezTo>
                  <a:cubicBezTo>
                    <a:pt x="9" y="8"/>
                    <a:pt x="7" y="8"/>
                    <a:pt x="5" y="8"/>
                  </a:cubicBezTo>
                  <a:cubicBezTo>
                    <a:pt x="5" y="7"/>
                    <a:pt x="5" y="7"/>
                    <a:pt x="5" y="6"/>
                  </a:cubicBezTo>
                  <a:cubicBezTo>
                    <a:pt x="4" y="6"/>
                    <a:pt x="3" y="7"/>
                    <a:pt x="2" y="7"/>
                  </a:cubicBezTo>
                  <a:cubicBezTo>
                    <a:pt x="0" y="6"/>
                    <a:pt x="3" y="7"/>
                    <a:pt x="3" y="6"/>
                  </a:cubicBezTo>
                  <a:cubicBezTo>
                    <a:pt x="4" y="5"/>
                    <a:pt x="7" y="0"/>
                    <a:pt x="9"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5" name="Freeform 94"/>
            <p:cNvSpPr/>
            <p:nvPr/>
          </p:nvSpPr>
          <p:spPr bwMode="auto">
            <a:xfrm>
              <a:off x="6590063" y="2278782"/>
              <a:ext cx="22225" cy="25400"/>
            </a:xfrm>
            <a:custGeom>
              <a:avLst/>
              <a:gdLst>
                <a:gd name="T0" fmla="*/ 2 w 6"/>
                <a:gd name="T1" fmla="*/ 5 h 7"/>
                <a:gd name="T2" fmla="*/ 14 w 6"/>
                <a:gd name="T3" fmla="*/ 0 h 7"/>
                <a:gd name="T4" fmla="*/ 0 w 6"/>
                <a:gd name="T5" fmla="*/ 14 h 7"/>
                <a:gd name="T6" fmla="*/ 2 w 6"/>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
                  <a:moveTo>
                    <a:pt x="1" y="2"/>
                  </a:moveTo>
                  <a:cubicBezTo>
                    <a:pt x="2" y="0"/>
                    <a:pt x="3" y="2"/>
                    <a:pt x="6" y="0"/>
                  </a:cubicBezTo>
                  <a:cubicBezTo>
                    <a:pt x="5" y="3"/>
                    <a:pt x="4" y="7"/>
                    <a:pt x="0" y="6"/>
                  </a:cubicBezTo>
                  <a:cubicBezTo>
                    <a:pt x="0" y="5"/>
                    <a:pt x="5" y="3"/>
                    <a:pt x="1"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6" name="Freeform 95"/>
            <p:cNvSpPr/>
            <p:nvPr/>
          </p:nvSpPr>
          <p:spPr bwMode="auto">
            <a:xfrm>
              <a:off x="6031263" y="2975694"/>
              <a:ext cx="179388" cy="201612"/>
            </a:xfrm>
            <a:custGeom>
              <a:avLst/>
              <a:gdLst>
                <a:gd name="T0" fmla="*/ 89 w 48"/>
                <a:gd name="T1" fmla="*/ 7 h 54"/>
                <a:gd name="T2" fmla="*/ 101 w 48"/>
                <a:gd name="T3" fmla="*/ 12 h 54"/>
                <a:gd name="T4" fmla="*/ 113 w 48"/>
                <a:gd name="T5" fmla="*/ 21 h 54"/>
                <a:gd name="T6" fmla="*/ 101 w 48"/>
                <a:gd name="T7" fmla="*/ 35 h 54"/>
                <a:gd name="T8" fmla="*/ 99 w 48"/>
                <a:gd name="T9" fmla="*/ 52 h 54"/>
                <a:gd name="T10" fmla="*/ 104 w 48"/>
                <a:gd name="T11" fmla="*/ 56 h 54"/>
                <a:gd name="T12" fmla="*/ 104 w 48"/>
                <a:gd name="T13" fmla="*/ 64 h 54"/>
                <a:gd name="T14" fmla="*/ 108 w 48"/>
                <a:gd name="T15" fmla="*/ 71 h 54"/>
                <a:gd name="T16" fmla="*/ 97 w 48"/>
                <a:gd name="T17" fmla="*/ 78 h 54"/>
                <a:gd name="T18" fmla="*/ 92 w 48"/>
                <a:gd name="T19" fmla="*/ 92 h 54"/>
                <a:gd name="T20" fmla="*/ 92 w 48"/>
                <a:gd name="T21" fmla="*/ 99 h 54"/>
                <a:gd name="T22" fmla="*/ 87 w 48"/>
                <a:gd name="T23" fmla="*/ 99 h 54"/>
                <a:gd name="T24" fmla="*/ 78 w 48"/>
                <a:gd name="T25" fmla="*/ 108 h 54"/>
                <a:gd name="T26" fmla="*/ 78 w 48"/>
                <a:gd name="T27" fmla="*/ 125 h 54"/>
                <a:gd name="T28" fmla="*/ 52 w 48"/>
                <a:gd name="T29" fmla="*/ 118 h 54"/>
                <a:gd name="T30" fmla="*/ 49 w 48"/>
                <a:gd name="T31" fmla="*/ 122 h 54"/>
                <a:gd name="T32" fmla="*/ 40 w 48"/>
                <a:gd name="T33" fmla="*/ 118 h 54"/>
                <a:gd name="T34" fmla="*/ 26 w 48"/>
                <a:gd name="T35" fmla="*/ 118 h 54"/>
                <a:gd name="T36" fmla="*/ 19 w 48"/>
                <a:gd name="T37" fmla="*/ 115 h 54"/>
                <a:gd name="T38" fmla="*/ 7 w 48"/>
                <a:gd name="T39" fmla="*/ 99 h 54"/>
                <a:gd name="T40" fmla="*/ 9 w 48"/>
                <a:gd name="T41" fmla="*/ 87 h 54"/>
                <a:gd name="T42" fmla="*/ 7 w 48"/>
                <a:gd name="T43" fmla="*/ 87 h 54"/>
                <a:gd name="T44" fmla="*/ 5 w 48"/>
                <a:gd name="T45" fmla="*/ 64 h 54"/>
                <a:gd name="T46" fmla="*/ 31 w 48"/>
                <a:gd name="T47" fmla="*/ 61 h 54"/>
                <a:gd name="T48" fmla="*/ 31 w 48"/>
                <a:gd name="T49" fmla="*/ 54 h 54"/>
                <a:gd name="T50" fmla="*/ 52 w 48"/>
                <a:gd name="T51" fmla="*/ 40 h 54"/>
                <a:gd name="T52" fmla="*/ 68 w 48"/>
                <a:gd name="T53" fmla="*/ 35 h 54"/>
                <a:gd name="T54" fmla="*/ 71 w 48"/>
                <a:gd name="T55" fmla="*/ 26 h 54"/>
                <a:gd name="T56" fmla="*/ 75 w 48"/>
                <a:gd name="T57" fmla="*/ 26 h 54"/>
                <a:gd name="T58" fmla="*/ 82 w 48"/>
                <a:gd name="T59" fmla="*/ 21 h 54"/>
                <a:gd name="T60" fmla="*/ 92 w 48"/>
                <a:gd name="T61" fmla="*/ 7 h 54"/>
                <a:gd name="T62" fmla="*/ 89 w 48"/>
                <a:gd name="T63" fmla="*/ 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4">
                  <a:moveTo>
                    <a:pt x="38" y="3"/>
                  </a:moveTo>
                  <a:cubicBezTo>
                    <a:pt x="39" y="0"/>
                    <a:pt x="41" y="5"/>
                    <a:pt x="43" y="5"/>
                  </a:cubicBezTo>
                  <a:cubicBezTo>
                    <a:pt x="44" y="6"/>
                    <a:pt x="45" y="8"/>
                    <a:pt x="48" y="9"/>
                  </a:cubicBezTo>
                  <a:cubicBezTo>
                    <a:pt x="47" y="12"/>
                    <a:pt x="47" y="15"/>
                    <a:pt x="43" y="15"/>
                  </a:cubicBezTo>
                  <a:cubicBezTo>
                    <a:pt x="42" y="17"/>
                    <a:pt x="44" y="21"/>
                    <a:pt x="42" y="22"/>
                  </a:cubicBezTo>
                  <a:cubicBezTo>
                    <a:pt x="41" y="23"/>
                    <a:pt x="44" y="23"/>
                    <a:pt x="44" y="24"/>
                  </a:cubicBezTo>
                  <a:cubicBezTo>
                    <a:pt x="44" y="25"/>
                    <a:pt x="44" y="27"/>
                    <a:pt x="44" y="27"/>
                  </a:cubicBezTo>
                  <a:cubicBezTo>
                    <a:pt x="45" y="29"/>
                    <a:pt x="46" y="28"/>
                    <a:pt x="46" y="30"/>
                  </a:cubicBezTo>
                  <a:cubicBezTo>
                    <a:pt x="46" y="33"/>
                    <a:pt x="42" y="35"/>
                    <a:pt x="41" y="33"/>
                  </a:cubicBezTo>
                  <a:cubicBezTo>
                    <a:pt x="41" y="36"/>
                    <a:pt x="42" y="37"/>
                    <a:pt x="39" y="39"/>
                  </a:cubicBezTo>
                  <a:cubicBezTo>
                    <a:pt x="39" y="40"/>
                    <a:pt x="40" y="41"/>
                    <a:pt x="39" y="42"/>
                  </a:cubicBezTo>
                  <a:cubicBezTo>
                    <a:pt x="39" y="42"/>
                    <a:pt x="37" y="41"/>
                    <a:pt x="37" y="42"/>
                  </a:cubicBezTo>
                  <a:cubicBezTo>
                    <a:pt x="36" y="43"/>
                    <a:pt x="37" y="48"/>
                    <a:pt x="33" y="46"/>
                  </a:cubicBezTo>
                  <a:cubicBezTo>
                    <a:pt x="36" y="48"/>
                    <a:pt x="33" y="49"/>
                    <a:pt x="33" y="53"/>
                  </a:cubicBezTo>
                  <a:cubicBezTo>
                    <a:pt x="27" y="54"/>
                    <a:pt x="26" y="51"/>
                    <a:pt x="22" y="50"/>
                  </a:cubicBezTo>
                  <a:cubicBezTo>
                    <a:pt x="21" y="50"/>
                    <a:pt x="21" y="51"/>
                    <a:pt x="21" y="52"/>
                  </a:cubicBezTo>
                  <a:cubicBezTo>
                    <a:pt x="18" y="53"/>
                    <a:pt x="18" y="50"/>
                    <a:pt x="17" y="50"/>
                  </a:cubicBezTo>
                  <a:cubicBezTo>
                    <a:pt x="15" y="49"/>
                    <a:pt x="13" y="51"/>
                    <a:pt x="11" y="50"/>
                  </a:cubicBezTo>
                  <a:cubicBezTo>
                    <a:pt x="10" y="49"/>
                    <a:pt x="12" y="46"/>
                    <a:pt x="8" y="49"/>
                  </a:cubicBezTo>
                  <a:cubicBezTo>
                    <a:pt x="7" y="46"/>
                    <a:pt x="7" y="42"/>
                    <a:pt x="3" y="42"/>
                  </a:cubicBezTo>
                  <a:cubicBezTo>
                    <a:pt x="3" y="40"/>
                    <a:pt x="4" y="39"/>
                    <a:pt x="4" y="37"/>
                  </a:cubicBezTo>
                  <a:cubicBezTo>
                    <a:pt x="4" y="35"/>
                    <a:pt x="3" y="37"/>
                    <a:pt x="3" y="37"/>
                  </a:cubicBezTo>
                  <a:cubicBezTo>
                    <a:pt x="0" y="35"/>
                    <a:pt x="2" y="32"/>
                    <a:pt x="2" y="27"/>
                  </a:cubicBezTo>
                  <a:cubicBezTo>
                    <a:pt x="6" y="28"/>
                    <a:pt x="10" y="28"/>
                    <a:pt x="13" y="26"/>
                  </a:cubicBezTo>
                  <a:cubicBezTo>
                    <a:pt x="13" y="24"/>
                    <a:pt x="15" y="23"/>
                    <a:pt x="13" y="23"/>
                  </a:cubicBezTo>
                  <a:cubicBezTo>
                    <a:pt x="15" y="21"/>
                    <a:pt x="24" y="18"/>
                    <a:pt x="22" y="17"/>
                  </a:cubicBezTo>
                  <a:cubicBezTo>
                    <a:pt x="23" y="15"/>
                    <a:pt x="26" y="15"/>
                    <a:pt x="29" y="15"/>
                  </a:cubicBezTo>
                  <a:cubicBezTo>
                    <a:pt x="31" y="15"/>
                    <a:pt x="29" y="12"/>
                    <a:pt x="30" y="11"/>
                  </a:cubicBezTo>
                  <a:cubicBezTo>
                    <a:pt x="30" y="11"/>
                    <a:pt x="32" y="11"/>
                    <a:pt x="32" y="11"/>
                  </a:cubicBezTo>
                  <a:cubicBezTo>
                    <a:pt x="33" y="10"/>
                    <a:pt x="32" y="8"/>
                    <a:pt x="35" y="9"/>
                  </a:cubicBezTo>
                  <a:cubicBezTo>
                    <a:pt x="33" y="4"/>
                    <a:pt x="38" y="5"/>
                    <a:pt x="39" y="3"/>
                  </a:cubicBezTo>
                  <a:cubicBezTo>
                    <a:pt x="39" y="3"/>
                    <a:pt x="39" y="3"/>
                    <a:pt x="38"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7" name="Freeform 96"/>
            <p:cNvSpPr/>
            <p:nvPr/>
          </p:nvSpPr>
          <p:spPr bwMode="auto">
            <a:xfrm>
              <a:off x="6215413" y="3121744"/>
              <a:ext cx="77788" cy="90487"/>
            </a:xfrm>
            <a:custGeom>
              <a:avLst/>
              <a:gdLst>
                <a:gd name="T0" fmla="*/ 44 w 21"/>
                <a:gd name="T1" fmla="*/ 0 h 24"/>
                <a:gd name="T2" fmla="*/ 35 w 21"/>
                <a:gd name="T3" fmla="*/ 12 h 24"/>
                <a:gd name="T4" fmla="*/ 33 w 21"/>
                <a:gd name="T5" fmla="*/ 12 h 24"/>
                <a:gd name="T6" fmla="*/ 35 w 21"/>
                <a:gd name="T7" fmla="*/ 21 h 24"/>
                <a:gd name="T8" fmla="*/ 40 w 21"/>
                <a:gd name="T9" fmla="*/ 26 h 24"/>
                <a:gd name="T10" fmla="*/ 44 w 21"/>
                <a:gd name="T11" fmla="*/ 50 h 24"/>
                <a:gd name="T12" fmla="*/ 33 w 21"/>
                <a:gd name="T13" fmla="*/ 50 h 24"/>
                <a:gd name="T14" fmla="*/ 23 w 21"/>
                <a:gd name="T15" fmla="*/ 24 h 24"/>
                <a:gd name="T16" fmla="*/ 14 w 21"/>
                <a:gd name="T17" fmla="*/ 31 h 24"/>
                <a:gd name="T18" fmla="*/ 14 w 21"/>
                <a:gd name="T19" fmla="*/ 48 h 24"/>
                <a:gd name="T20" fmla="*/ 5 w 21"/>
                <a:gd name="T21" fmla="*/ 57 h 24"/>
                <a:gd name="T22" fmla="*/ 2 w 21"/>
                <a:gd name="T23" fmla="*/ 43 h 24"/>
                <a:gd name="T24" fmla="*/ 5 w 21"/>
                <a:gd name="T25" fmla="*/ 40 h 24"/>
                <a:gd name="T26" fmla="*/ 2 w 21"/>
                <a:gd name="T27" fmla="*/ 38 h 24"/>
                <a:gd name="T28" fmla="*/ 5 w 21"/>
                <a:gd name="T29" fmla="*/ 26 h 24"/>
                <a:gd name="T30" fmla="*/ 0 w 21"/>
                <a:gd name="T31" fmla="*/ 21 h 24"/>
                <a:gd name="T32" fmla="*/ 21 w 21"/>
                <a:gd name="T33" fmla="*/ 0 h 24"/>
                <a:gd name="T34" fmla="*/ 44 w 21"/>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24">
                  <a:moveTo>
                    <a:pt x="19" y="0"/>
                  </a:moveTo>
                  <a:cubicBezTo>
                    <a:pt x="21" y="5"/>
                    <a:pt x="13" y="3"/>
                    <a:pt x="15" y="5"/>
                  </a:cubicBezTo>
                  <a:cubicBezTo>
                    <a:pt x="17" y="7"/>
                    <a:pt x="15" y="5"/>
                    <a:pt x="14" y="5"/>
                  </a:cubicBezTo>
                  <a:cubicBezTo>
                    <a:pt x="14" y="7"/>
                    <a:pt x="14" y="7"/>
                    <a:pt x="15" y="9"/>
                  </a:cubicBezTo>
                  <a:cubicBezTo>
                    <a:pt x="15" y="9"/>
                    <a:pt x="17" y="10"/>
                    <a:pt x="17" y="11"/>
                  </a:cubicBezTo>
                  <a:cubicBezTo>
                    <a:pt x="18" y="14"/>
                    <a:pt x="18" y="18"/>
                    <a:pt x="19" y="21"/>
                  </a:cubicBezTo>
                  <a:cubicBezTo>
                    <a:pt x="17" y="21"/>
                    <a:pt x="15" y="21"/>
                    <a:pt x="14" y="21"/>
                  </a:cubicBezTo>
                  <a:cubicBezTo>
                    <a:pt x="13" y="18"/>
                    <a:pt x="11" y="14"/>
                    <a:pt x="10" y="10"/>
                  </a:cubicBezTo>
                  <a:cubicBezTo>
                    <a:pt x="8" y="10"/>
                    <a:pt x="9" y="14"/>
                    <a:pt x="6" y="13"/>
                  </a:cubicBezTo>
                  <a:cubicBezTo>
                    <a:pt x="6" y="16"/>
                    <a:pt x="6" y="18"/>
                    <a:pt x="6" y="20"/>
                  </a:cubicBezTo>
                  <a:cubicBezTo>
                    <a:pt x="6" y="23"/>
                    <a:pt x="2" y="22"/>
                    <a:pt x="2" y="24"/>
                  </a:cubicBezTo>
                  <a:cubicBezTo>
                    <a:pt x="0" y="24"/>
                    <a:pt x="0" y="20"/>
                    <a:pt x="1" y="18"/>
                  </a:cubicBezTo>
                  <a:cubicBezTo>
                    <a:pt x="1" y="17"/>
                    <a:pt x="2" y="17"/>
                    <a:pt x="2" y="17"/>
                  </a:cubicBezTo>
                  <a:cubicBezTo>
                    <a:pt x="2" y="15"/>
                    <a:pt x="1" y="16"/>
                    <a:pt x="1" y="16"/>
                  </a:cubicBezTo>
                  <a:cubicBezTo>
                    <a:pt x="1" y="15"/>
                    <a:pt x="3" y="13"/>
                    <a:pt x="2" y="11"/>
                  </a:cubicBezTo>
                  <a:cubicBezTo>
                    <a:pt x="3" y="9"/>
                    <a:pt x="1" y="9"/>
                    <a:pt x="0" y="9"/>
                  </a:cubicBezTo>
                  <a:cubicBezTo>
                    <a:pt x="1" y="4"/>
                    <a:pt x="3" y="0"/>
                    <a:pt x="9" y="0"/>
                  </a:cubicBezTo>
                  <a:cubicBezTo>
                    <a:pt x="5" y="4"/>
                    <a:pt x="16" y="0"/>
                    <a:pt x="19"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8" name="Freeform 97"/>
            <p:cNvSpPr/>
            <p:nvPr/>
          </p:nvSpPr>
          <p:spPr bwMode="auto">
            <a:xfrm>
              <a:off x="5970938" y="3212232"/>
              <a:ext cx="187325" cy="52387"/>
            </a:xfrm>
            <a:custGeom>
              <a:avLst/>
              <a:gdLst>
                <a:gd name="T0" fmla="*/ 2 w 50"/>
                <a:gd name="T1" fmla="*/ 12 h 14"/>
                <a:gd name="T2" fmla="*/ 14 w 50"/>
                <a:gd name="T3" fmla="*/ 2 h 14"/>
                <a:gd name="T4" fmla="*/ 19 w 50"/>
                <a:gd name="T5" fmla="*/ 7 h 14"/>
                <a:gd name="T6" fmla="*/ 26 w 50"/>
                <a:gd name="T7" fmla="*/ 12 h 14"/>
                <a:gd name="T8" fmla="*/ 52 w 50"/>
                <a:gd name="T9" fmla="*/ 17 h 14"/>
                <a:gd name="T10" fmla="*/ 80 w 50"/>
                <a:gd name="T11" fmla="*/ 14 h 14"/>
                <a:gd name="T12" fmla="*/ 87 w 50"/>
                <a:gd name="T13" fmla="*/ 19 h 14"/>
                <a:gd name="T14" fmla="*/ 94 w 50"/>
                <a:gd name="T15" fmla="*/ 21 h 14"/>
                <a:gd name="T16" fmla="*/ 109 w 50"/>
                <a:gd name="T17" fmla="*/ 21 h 14"/>
                <a:gd name="T18" fmla="*/ 111 w 50"/>
                <a:gd name="T19" fmla="*/ 31 h 14"/>
                <a:gd name="T20" fmla="*/ 106 w 50"/>
                <a:gd name="T21" fmla="*/ 31 h 14"/>
                <a:gd name="T22" fmla="*/ 50 w 50"/>
                <a:gd name="T23" fmla="*/ 21 h 14"/>
                <a:gd name="T24" fmla="*/ 35 w 50"/>
                <a:gd name="T25" fmla="*/ 21 h 14"/>
                <a:gd name="T26" fmla="*/ 17 w 50"/>
                <a:gd name="T27" fmla="*/ 17 h 14"/>
                <a:gd name="T28" fmla="*/ 2 w 50"/>
                <a:gd name="T29" fmla="*/ 12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4">
                  <a:moveTo>
                    <a:pt x="1" y="5"/>
                  </a:moveTo>
                  <a:cubicBezTo>
                    <a:pt x="0" y="1"/>
                    <a:pt x="5" y="3"/>
                    <a:pt x="6" y="1"/>
                  </a:cubicBezTo>
                  <a:cubicBezTo>
                    <a:pt x="8" y="0"/>
                    <a:pt x="7" y="3"/>
                    <a:pt x="8" y="3"/>
                  </a:cubicBezTo>
                  <a:cubicBezTo>
                    <a:pt x="9" y="4"/>
                    <a:pt x="11" y="3"/>
                    <a:pt x="11" y="5"/>
                  </a:cubicBezTo>
                  <a:cubicBezTo>
                    <a:pt x="16" y="3"/>
                    <a:pt x="18" y="4"/>
                    <a:pt x="22" y="7"/>
                  </a:cubicBezTo>
                  <a:cubicBezTo>
                    <a:pt x="27" y="4"/>
                    <a:pt x="28" y="6"/>
                    <a:pt x="34" y="6"/>
                  </a:cubicBezTo>
                  <a:cubicBezTo>
                    <a:pt x="36" y="5"/>
                    <a:pt x="36" y="7"/>
                    <a:pt x="37" y="8"/>
                  </a:cubicBezTo>
                  <a:cubicBezTo>
                    <a:pt x="38" y="8"/>
                    <a:pt x="40" y="8"/>
                    <a:pt x="40" y="9"/>
                  </a:cubicBezTo>
                  <a:cubicBezTo>
                    <a:pt x="43" y="8"/>
                    <a:pt x="46" y="12"/>
                    <a:pt x="46" y="9"/>
                  </a:cubicBezTo>
                  <a:cubicBezTo>
                    <a:pt x="50" y="9"/>
                    <a:pt x="43" y="13"/>
                    <a:pt x="47" y="13"/>
                  </a:cubicBezTo>
                  <a:cubicBezTo>
                    <a:pt x="47" y="14"/>
                    <a:pt x="46" y="13"/>
                    <a:pt x="45" y="13"/>
                  </a:cubicBezTo>
                  <a:cubicBezTo>
                    <a:pt x="36" y="14"/>
                    <a:pt x="28" y="11"/>
                    <a:pt x="21" y="9"/>
                  </a:cubicBezTo>
                  <a:cubicBezTo>
                    <a:pt x="19" y="9"/>
                    <a:pt x="17" y="10"/>
                    <a:pt x="15" y="9"/>
                  </a:cubicBezTo>
                  <a:cubicBezTo>
                    <a:pt x="12" y="9"/>
                    <a:pt x="10" y="8"/>
                    <a:pt x="7" y="7"/>
                  </a:cubicBezTo>
                  <a:cubicBezTo>
                    <a:pt x="5" y="6"/>
                    <a:pt x="2" y="7"/>
                    <a:pt x="1" y="5"/>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09" name="Freeform 98"/>
            <p:cNvSpPr/>
            <p:nvPr/>
          </p:nvSpPr>
          <p:spPr bwMode="auto">
            <a:xfrm>
              <a:off x="6221763" y="3275732"/>
              <a:ext cx="26988" cy="11112"/>
            </a:xfrm>
            <a:custGeom>
              <a:avLst/>
              <a:gdLst>
                <a:gd name="T0" fmla="*/ 5 w 7"/>
                <a:gd name="T1" fmla="*/ 5 h 3"/>
                <a:gd name="T2" fmla="*/ 17 w 7"/>
                <a:gd name="T3" fmla="*/ 7 h 3"/>
                <a:gd name="T4" fmla="*/ 5 w 7"/>
                <a:gd name="T5" fmla="*/ 7 h 3"/>
                <a:gd name="T6" fmla="*/ 2 w 7"/>
                <a:gd name="T7" fmla="*/ 5 h 3"/>
                <a:gd name="T8" fmla="*/ 5 w 7"/>
                <a:gd name="T9" fmla="*/ 5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2"/>
                  </a:moveTo>
                  <a:cubicBezTo>
                    <a:pt x="4" y="2"/>
                    <a:pt x="7" y="1"/>
                    <a:pt x="7" y="3"/>
                  </a:cubicBezTo>
                  <a:cubicBezTo>
                    <a:pt x="6" y="3"/>
                    <a:pt x="4" y="3"/>
                    <a:pt x="2" y="3"/>
                  </a:cubicBezTo>
                  <a:cubicBezTo>
                    <a:pt x="3" y="2"/>
                    <a:pt x="2" y="2"/>
                    <a:pt x="1" y="2"/>
                  </a:cubicBezTo>
                  <a:cubicBezTo>
                    <a:pt x="0" y="0"/>
                    <a:pt x="2" y="0"/>
                    <a:pt x="2"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0" name="Freeform 99"/>
            <p:cNvSpPr/>
            <p:nvPr/>
          </p:nvSpPr>
          <p:spPr bwMode="auto">
            <a:xfrm>
              <a:off x="7063138" y="3882157"/>
              <a:ext cx="138113" cy="139700"/>
            </a:xfrm>
            <a:custGeom>
              <a:avLst/>
              <a:gdLst>
                <a:gd name="T0" fmla="*/ 2 w 37"/>
                <a:gd name="T1" fmla="*/ 76 h 37"/>
                <a:gd name="T2" fmla="*/ 7 w 37"/>
                <a:gd name="T3" fmla="*/ 64 h 37"/>
                <a:gd name="T4" fmla="*/ 14 w 37"/>
                <a:gd name="T5" fmla="*/ 62 h 37"/>
                <a:gd name="T6" fmla="*/ 14 w 37"/>
                <a:gd name="T7" fmla="*/ 55 h 37"/>
                <a:gd name="T8" fmla="*/ 19 w 37"/>
                <a:gd name="T9" fmla="*/ 55 h 37"/>
                <a:gd name="T10" fmla="*/ 21 w 37"/>
                <a:gd name="T11" fmla="*/ 50 h 37"/>
                <a:gd name="T12" fmla="*/ 33 w 37"/>
                <a:gd name="T13" fmla="*/ 48 h 37"/>
                <a:gd name="T14" fmla="*/ 38 w 37"/>
                <a:gd name="T15" fmla="*/ 40 h 37"/>
                <a:gd name="T16" fmla="*/ 45 w 37"/>
                <a:gd name="T17" fmla="*/ 33 h 37"/>
                <a:gd name="T18" fmla="*/ 49 w 37"/>
                <a:gd name="T19" fmla="*/ 29 h 37"/>
                <a:gd name="T20" fmla="*/ 59 w 37"/>
                <a:gd name="T21" fmla="*/ 31 h 37"/>
                <a:gd name="T22" fmla="*/ 54 w 37"/>
                <a:gd name="T23" fmla="*/ 19 h 37"/>
                <a:gd name="T24" fmla="*/ 66 w 37"/>
                <a:gd name="T25" fmla="*/ 5 h 37"/>
                <a:gd name="T26" fmla="*/ 75 w 37"/>
                <a:gd name="T27" fmla="*/ 0 h 37"/>
                <a:gd name="T28" fmla="*/ 82 w 37"/>
                <a:gd name="T29" fmla="*/ 5 h 37"/>
                <a:gd name="T30" fmla="*/ 85 w 37"/>
                <a:gd name="T31" fmla="*/ 19 h 37"/>
                <a:gd name="T32" fmla="*/ 82 w 37"/>
                <a:gd name="T33" fmla="*/ 29 h 37"/>
                <a:gd name="T34" fmla="*/ 78 w 37"/>
                <a:gd name="T35" fmla="*/ 29 h 37"/>
                <a:gd name="T36" fmla="*/ 75 w 37"/>
                <a:gd name="T37" fmla="*/ 40 h 37"/>
                <a:gd name="T38" fmla="*/ 63 w 37"/>
                <a:gd name="T39" fmla="*/ 45 h 37"/>
                <a:gd name="T40" fmla="*/ 54 w 37"/>
                <a:gd name="T41" fmla="*/ 64 h 37"/>
                <a:gd name="T42" fmla="*/ 49 w 37"/>
                <a:gd name="T43" fmla="*/ 76 h 37"/>
                <a:gd name="T44" fmla="*/ 45 w 37"/>
                <a:gd name="T45" fmla="*/ 81 h 37"/>
                <a:gd name="T46" fmla="*/ 21 w 37"/>
                <a:gd name="T47" fmla="*/ 71 h 37"/>
                <a:gd name="T48" fmla="*/ 12 w 37"/>
                <a:gd name="T49" fmla="*/ 76 h 37"/>
                <a:gd name="T50" fmla="*/ 7 w 37"/>
                <a:gd name="T51" fmla="*/ 69 h 37"/>
                <a:gd name="T52" fmla="*/ 2 w 37"/>
                <a:gd name="T53" fmla="*/ 76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 h="37">
                  <a:moveTo>
                    <a:pt x="1" y="32"/>
                  </a:moveTo>
                  <a:cubicBezTo>
                    <a:pt x="0" y="30"/>
                    <a:pt x="2" y="28"/>
                    <a:pt x="3" y="27"/>
                  </a:cubicBezTo>
                  <a:cubicBezTo>
                    <a:pt x="4" y="26"/>
                    <a:pt x="6" y="26"/>
                    <a:pt x="6" y="26"/>
                  </a:cubicBezTo>
                  <a:cubicBezTo>
                    <a:pt x="6" y="25"/>
                    <a:pt x="5" y="24"/>
                    <a:pt x="6" y="23"/>
                  </a:cubicBezTo>
                  <a:cubicBezTo>
                    <a:pt x="6" y="23"/>
                    <a:pt x="8" y="24"/>
                    <a:pt x="8" y="23"/>
                  </a:cubicBezTo>
                  <a:cubicBezTo>
                    <a:pt x="8" y="23"/>
                    <a:pt x="9" y="21"/>
                    <a:pt x="9" y="21"/>
                  </a:cubicBezTo>
                  <a:cubicBezTo>
                    <a:pt x="11" y="20"/>
                    <a:pt x="13" y="21"/>
                    <a:pt x="14" y="20"/>
                  </a:cubicBezTo>
                  <a:cubicBezTo>
                    <a:pt x="15" y="18"/>
                    <a:pt x="14" y="18"/>
                    <a:pt x="16" y="17"/>
                  </a:cubicBezTo>
                  <a:cubicBezTo>
                    <a:pt x="19" y="17"/>
                    <a:pt x="18" y="15"/>
                    <a:pt x="19" y="14"/>
                  </a:cubicBezTo>
                  <a:cubicBezTo>
                    <a:pt x="19" y="14"/>
                    <a:pt x="22" y="17"/>
                    <a:pt x="21" y="12"/>
                  </a:cubicBezTo>
                  <a:cubicBezTo>
                    <a:pt x="23" y="11"/>
                    <a:pt x="23" y="13"/>
                    <a:pt x="25" y="13"/>
                  </a:cubicBezTo>
                  <a:cubicBezTo>
                    <a:pt x="25" y="11"/>
                    <a:pt x="23" y="10"/>
                    <a:pt x="23" y="8"/>
                  </a:cubicBezTo>
                  <a:cubicBezTo>
                    <a:pt x="28" y="9"/>
                    <a:pt x="27" y="4"/>
                    <a:pt x="28" y="2"/>
                  </a:cubicBezTo>
                  <a:cubicBezTo>
                    <a:pt x="29" y="1"/>
                    <a:pt x="32" y="2"/>
                    <a:pt x="32" y="0"/>
                  </a:cubicBezTo>
                  <a:cubicBezTo>
                    <a:pt x="33" y="1"/>
                    <a:pt x="33" y="2"/>
                    <a:pt x="35" y="2"/>
                  </a:cubicBezTo>
                  <a:cubicBezTo>
                    <a:pt x="34" y="5"/>
                    <a:pt x="37" y="5"/>
                    <a:pt x="36" y="8"/>
                  </a:cubicBezTo>
                  <a:cubicBezTo>
                    <a:pt x="35" y="8"/>
                    <a:pt x="36" y="10"/>
                    <a:pt x="35" y="12"/>
                  </a:cubicBezTo>
                  <a:cubicBezTo>
                    <a:pt x="35" y="12"/>
                    <a:pt x="33" y="11"/>
                    <a:pt x="33" y="12"/>
                  </a:cubicBezTo>
                  <a:cubicBezTo>
                    <a:pt x="32" y="12"/>
                    <a:pt x="32" y="15"/>
                    <a:pt x="32" y="17"/>
                  </a:cubicBezTo>
                  <a:cubicBezTo>
                    <a:pt x="29" y="19"/>
                    <a:pt x="29" y="17"/>
                    <a:pt x="27" y="19"/>
                  </a:cubicBezTo>
                  <a:cubicBezTo>
                    <a:pt x="24" y="20"/>
                    <a:pt x="25" y="24"/>
                    <a:pt x="23" y="27"/>
                  </a:cubicBezTo>
                  <a:cubicBezTo>
                    <a:pt x="23" y="28"/>
                    <a:pt x="20" y="28"/>
                    <a:pt x="21" y="32"/>
                  </a:cubicBezTo>
                  <a:cubicBezTo>
                    <a:pt x="19" y="31"/>
                    <a:pt x="19" y="32"/>
                    <a:pt x="19" y="34"/>
                  </a:cubicBezTo>
                  <a:cubicBezTo>
                    <a:pt x="16" y="31"/>
                    <a:pt x="10" y="37"/>
                    <a:pt x="9" y="30"/>
                  </a:cubicBezTo>
                  <a:cubicBezTo>
                    <a:pt x="8" y="31"/>
                    <a:pt x="6" y="32"/>
                    <a:pt x="5" y="32"/>
                  </a:cubicBezTo>
                  <a:cubicBezTo>
                    <a:pt x="4" y="32"/>
                    <a:pt x="3" y="29"/>
                    <a:pt x="3" y="29"/>
                  </a:cubicBezTo>
                  <a:cubicBezTo>
                    <a:pt x="1" y="29"/>
                    <a:pt x="6" y="34"/>
                    <a:pt x="1" y="3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1" name="Freeform 100"/>
            <p:cNvSpPr/>
            <p:nvPr/>
          </p:nvSpPr>
          <p:spPr bwMode="auto">
            <a:xfrm>
              <a:off x="9003889" y="1166662"/>
              <a:ext cx="195263" cy="142875"/>
            </a:xfrm>
            <a:custGeom>
              <a:avLst/>
              <a:gdLst>
                <a:gd name="T0" fmla="*/ 33 w 52"/>
                <a:gd name="T1" fmla="*/ 0 h 38"/>
                <a:gd name="T2" fmla="*/ 47 w 52"/>
                <a:gd name="T3" fmla="*/ 9 h 38"/>
                <a:gd name="T4" fmla="*/ 57 w 52"/>
                <a:gd name="T5" fmla="*/ 12 h 38"/>
                <a:gd name="T6" fmla="*/ 62 w 52"/>
                <a:gd name="T7" fmla="*/ 12 h 38"/>
                <a:gd name="T8" fmla="*/ 64 w 52"/>
                <a:gd name="T9" fmla="*/ 17 h 38"/>
                <a:gd name="T10" fmla="*/ 73 w 52"/>
                <a:gd name="T11" fmla="*/ 21 h 38"/>
                <a:gd name="T12" fmla="*/ 80 w 52"/>
                <a:gd name="T13" fmla="*/ 21 h 38"/>
                <a:gd name="T14" fmla="*/ 97 w 52"/>
                <a:gd name="T15" fmla="*/ 26 h 38"/>
                <a:gd name="T16" fmla="*/ 97 w 52"/>
                <a:gd name="T17" fmla="*/ 36 h 38"/>
                <a:gd name="T18" fmla="*/ 106 w 52"/>
                <a:gd name="T19" fmla="*/ 36 h 38"/>
                <a:gd name="T20" fmla="*/ 106 w 52"/>
                <a:gd name="T21" fmla="*/ 40 h 38"/>
                <a:gd name="T22" fmla="*/ 123 w 52"/>
                <a:gd name="T23" fmla="*/ 52 h 38"/>
                <a:gd name="T24" fmla="*/ 121 w 52"/>
                <a:gd name="T25" fmla="*/ 59 h 38"/>
                <a:gd name="T26" fmla="*/ 114 w 52"/>
                <a:gd name="T27" fmla="*/ 57 h 38"/>
                <a:gd name="T28" fmla="*/ 99 w 52"/>
                <a:gd name="T29" fmla="*/ 66 h 38"/>
                <a:gd name="T30" fmla="*/ 97 w 52"/>
                <a:gd name="T31" fmla="*/ 71 h 38"/>
                <a:gd name="T32" fmla="*/ 92 w 52"/>
                <a:gd name="T33" fmla="*/ 78 h 38"/>
                <a:gd name="T34" fmla="*/ 76 w 52"/>
                <a:gd name="T35" fmla="*/ 78 h 38"/>
                <a:gd name="T36" fmla="*/ 76 w 52"/>
                <a:gd name="T37" fmla="*/ 81 h 38"/>
                <a:gd name="T38" fmla="*/ 64 w 52"/>
                <a:gd name="T39" fmla="*/ 83 h 38"/>
                <a:gd name="T40" fmla="*/ 62 w 52"/>
                <a:gd name="T41" fmla="*/ 78 h 38"/>
                <a:gd name="T42" fmla="*/ 45 w 52"/>
                <a:gd name="T43" fmla="*/ 78 h 38"/>
                <a:gd name="T44" fmla="*/ 40 w 52"/>
                <a:gd name="T45" fmla="*/ 71 h 38"/>
                <a:gd name="T46" fmla="*/ 47 w 52"/>
                <a:gd name="T47" fmla="*/ 66 h 38"/>
                <a:gd name="T48" fmla="*/ 33 w 52"/>
                <a:gd name="T49" fmla="*/ 64 h 38"/>
                <a:gd name="T50" fmla="*/ 43 w 52"/>
                <a:gd name="T51" fmla="*/ 57 h 38"/>
                <a:gd name="T52" fmla="*/ 47 w 52"/>
                <a:gd name="T53" fmla="*/ 52 h 38"/>
                <a:gd name="T54" fmla="*/ 57 w 52"/>
                <a:gd name="T55" fmla="*/ 54 h 38"/>
                <a:gd name="T56" fmla="*/ 52 w 52"/>
                <a:gd name="T57" fmla="*/ 47 h 38"/>
                <a:gd name="T58" fmla="*/ 28 w 52"/>
                <a:gd name="T59" fmla="*/ 52 h 38"/>
                <a:gd name="T60" fmla="*/ 19 w 52"/>
                <a:gd name="T61" fmla="*/ 50 h 38"/>
                <a:gd name="T62" fmla="*/ 14 w 52"/>
                <a:gd name="T63" fmla="*/ 43 h 38"/>
                <a:gd name="T64" fmla="*/ 2 w 52"/>
                <a:gd name="T65" fmla="*/ 38 h 38"/>
                <a:gd name="T66" fmla="*/ 0 w 52"/>
                <a:gd name="T67" fmla="*/ 28 h 38"/>
                <a:gd name="T68" fmla="*/ 9 w 52"/>
                <a:gd name="T69" fmla="*/ 24 h 38"/>
                <a:gd name="T70" fmla="*/ 14 w 52"/>
                <a:gd name="T71" fmla="*/ 19 h 38"/>
                <a:gd name="T72" fmla="*/ 17 w 52"/>
                <a:gd name="T73" fmla="*/ 9 h 38"/>
                <a:gd name="T74" fmla="*/ 21 w 52"/>
                <a:gd name="T75" fmla="*/ 9 h 38"/>
                <a:gd name="T76" fmla="*/ 28 w 52"/>
                <a:gd name="T77" fmla="*/ 5 h 38"/>
                <a:gd name="T78" fmla="*/ 33 w 52"/>
                <a:gd name="T79" fmla="*/ 0 h 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2" h="38">
                  <a:moveTo>
                    <a:pt x="14" y="0"/>
                  </a:moveTo>
                  <a:cubicBezTo>
                    <a:pt x="16" y="1"/>
                    <a:pt x="19" y="2"/>
                    <a:pt x="20" y="4"/>
                  </a:cubicBezTo>
                  <a:cubicBezTo>
                    <a:pt x="22" y="3"/>
                    <a:pt x="23" y="5"/>
                    <a:pt x="24" y="5"/>
                  </a:cubicBezTo>
                  <a:cubicBezTo>
                    <a:pt x="24" y="6"/>
                    <a:pt x="26" y="5"/>
                    <a:pt x="26" y="5"/>
                  </a:cubicBezTo>
                  <a:cubicBezTo>
                    <a:pt x="26" y="6"/>
                    <a:pt x="26" y="7"/>
                    <a:pt x="27" y="7"/>
                  </a:cubicBezTo>
                  <a:cubicBezTo>
                    <a:pt x="29" y="5"/>
                    <a:pt x="28" y="8"/>
                    <a:pt x="31" y="9"/>
                  </a:cubicBezTo>
                  <a:cubicBezTo>
                    <a:pt x="32" y="9"/>
                    <a:pt x="33" y="9"/>
                    <a:pt x="34" y="9"/>
                  </a:cubicBezTo>
                  <a:cubicBezTo>
                    <a:pt x="35" y="9"/>
                    <a:pt x="37" y="13"/>
                    <a:pt x="41" y="11"/>
                  </a:cubicBezTo>
                  <a:cubicBezTo>
                    <a:pt x="41" y="12"/>
                    <a:pt x="41" y="14"/>
                    <a:pt x="41" y="15"/>
                  </a:cubicBezTo>
                  <a:cubicBezTo>
                    <a:pt x="42" y="15"/>
                    <a:pt x="44" y="14"/>
                    <a:pt x="45" y="15"/>
                  </a:cubicBezTo>
                  <a:cubicBezTo>
                    <a:pt x="45" y="15"/>
                    <a:pt x="44" y="17"/>
                    <a:pt x="45" y="17"/>
                  </a:cubicBezTo>
                  <a:cubicBezTo>
                    <a:pt x="47" y="19"/>
                    <a:pt x="49" y="20"/>
                    <a:pt x="52" y="22"/>
                  </a:cubicBezTo>
                  <a:cubicBezTo>
                    <a:pt x="52" y="23"/>
                    <a:pt x="51" y="25"/>
                    <a:pt x="51" y="25"/>
                  </a:cubicBezTo>
                  <a:cubicBezTo>
                    <a:pt x="50" y="26"/>
                    <a:pt x="48" y="24"/>
                    <a:pt x="48" y="24"/>
                  </a:cubicBezTo>
                  <a:cubicBezTo>
                    <a:pt x="46" y="25"/>
                    <a:pt x="45" y="27"/>
                    <a:pt x="42" y="28"/>
                  </a:cubicBezTo>
                  <a:cubicBezTo>
                    <a:pt x="41" y="28"/>
                    <a:pt x="42" y="29"/>
                    <a:pt x="41" y="30"/>
                  </a:cubicBezTo>
                  <a:cubicBezTo>
                    <a:pt x="39" y="30"/>
                    <a:pt x="39" y="31"/>
                    <a:pt x="39" y="33"/>
                  </a:cubicBezTo>
                  <a:cubicBezTo>
                    <a:pt x="35" y="33"/>
                    <a:pt x="34" y="30"/>
                    <a:pt x="32" y="33"/>
                  </a:cubicBezTo>
                  <a:cubicBezTo>
                    <a:pt x="31" y="33"/>
                    <a:pt x="31" y="34"/>
                    <a:pt x="32" y="34"/>
                  </a:cubicBezTo>
                  <a:cubicBezTo>
                    <a:pt x="32" y="38"/>
                    <a:pt x="27" y="31"/>
                    <a:pt x="27" y="35"/>
                  </a:cubicBezTo>
                  <a:cubicBezTo>
                    <a:pt x="26" y="35"/>
                    <a:pt x="26" y="33"/>
                    <a:pt x="26" y="33"/>
                  </a:cubicBezTo>
                  <a:cubicBezTo>
                    <a:pt x="24" y="35"/>
                    <a:pt x="23" y="32"/>
                    <a:pt x="19" y="33"/>
                  </a:cubicBezTo>
                  <a:cubicBezTo>
                    <a:pt x="19" y="30"/>
                    <a:pt x="18" y="30"/>
                    <a:pt x="17" y="30"/>
                  </a:cubicBezTo>
                  <a:cubicBezTo>
                    <a:pt x="17" y="28"/>
                    <a:pt x="20" y="30"/>
                    <a:pt x="20" y="28"/>
                  </a:cubicBezTo>
                  <a:cubicBezTo>
                    <a:pt x="20" y="25"/>
                    <a:pt x="16" y="27"/>
                    <a:pt x="14" y="27"/>
                  </a:cubicBezTo>
                  <a:cubicBezTo>
                    <a:pt x="13" y="24"/>
                    <a:pt x="16" y="25"/>
                    <a:pt x="18" y="24"/>
                  </a:cubicBezTo>
                  <a:cubicBezTo>
                    <a:pt x="18" y="24"/>
                    <a:pt x="20" y="22"/>
                    <a:pt x="20" y="22"/>
                  </a:cubicBezTo>
                  <a:cubicBezTo>
                    <a:pt x="21" y="22"/>
                    <a:pt x="22" y="24"/>
                    <a:pt x="24" y="23"/>
                  </a:cubicBezTo>
                  <a:cubicBezTo>
                    <a:pt x="24" y="21"/>
                    <a:pt x="23" y="21"/>
                    <a:pt x="22" y="20"/>
                  </a:cubicBezTo>
                  <a:cubicBezTo>
                    <a:pt x="21" y="20"/>
                    <a:pt x="14" y="20"/>
                    <a:pt x="12" y="22"/>
                  </a:cubicBezTo>
                  <a:cubicBezTo>
                    <a:pt x="10" y="24"/>
                    <a:pt x="12" y="22"/>
                    <a:pt x="8" y="21"/>
                  </a:cubicBezTo>
                  <a:cubicBezTo>
                    <a:pt x="5" y="20"/>
                    <a:pt x="2" y="21"/>
                    <a:pt x="6" y="18"/>
                  </a:cubicBezTo>
                  <a:cubicBezTo>
                    <a:pt x="6" y="16"/>
                    <a:pt x="2" y="18"/>
                    <a:pt x="1" y="16"/>
                  </a:cubicBezTo>
                  <a:cubicBezTo>
                    <a:pt x="3" y="14"/>
                    <a:pt x="5" y="10"/>
                    <a:pt x="0" y="12"/>
                  </a:cubicBezTo>
                  <a:cubicBezTo>
                    <a:pt x="1" y="11"/>
                    <a:pt x="2" y="10"/>
                    <a:pt x="4" y="10"/>
                  </a:cubicBezTo>
                  <a:cubicBezTo>
                    <a:pt x="5" y="10"/>
                    <a:pt x="4" y="8"/>
                    <a:pt x="6" y="8"/>
                  </a:cubicBezTo>
                  <a:cubicBezTo>
                    <a:pt x="8" y="8"/>
                    <a:pt x="6" y="5"/>
                    <a:pt x="7" y="4"/>
                  </a:cubicBezTo>
                  <a:cubicBezTo>
                    <a:pt x="7" y="4"/>
                    <a:pt x="9" y="4"/>
                    <a:pt x="9" y="4"/>
                  </a:cubicBezTo>
                  <a:cubicBezTo>
                    <a:pt x="11" y="4"/>
                    <a:pt x="10" y="2"/>
                    <a:pt x="12" y="2"/>
                  </a:cubicBezTo>
                  <a:cubicBezTo>
                    <a:pt x="12" y="1"/>
                    <a:pt x="14" y="1"/>
                    <a:pt x="14"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2" name="Freeform 101"/>
            <p:cNvSpPr/>
            <p:nvPr/>
          </p:nvSpPr>
          <p:spPr bwMode="auto">
            <a:xfrm>
              <a:off x="4264375" y="1216744"/>
              <a:ext cx="258763" cy="127000"/>
            </a:xfrm>
            <a:custGeom>
              <a:avLst/>
              <a:gdLst>
                <a:gd name="T0" fmla="*/ 57 w 69"/>
                <a:gd name="T1" fmla="*/ 54 h 34"/>
                <a:gd name="T2" fmla="*/ 52 w 69"/>
                <a:gd name="T3" fmla="*/ 56 h 34"/>
                <a:gd name="T4" fmla="*/ 38 w 69"/>
                <a:gd name="T5" fmla="*/ 54 h 34"/>
                <a:gd name="T6" fmla="*/ 45 w 69"/>
                <a:gd name="T7" fmla="*/ 49 h 34"/>
                <a:gd name="T8" fmla="*/ 61 w 69"/>
                <a:gd name="T9" fmla="*/ 38 h 34"/>
                <a:gd name="T10" fmla="*/ 57 w 69"/>
                <a:gd name="T11" fmla="*/ 31 h 34"/>
                <a:gd name="T12" fmla="*/ 43 w 69"/>
                <a:gd name="T13" fmla="*/ 31 h 34"/>
                <a:gd name="T14" fmla="*/ 28 w 69"/>
                <a:gd name="T15" fmla="*/ 40 h 34"/>
                <a:gd name="T16" fmla="*/ 9 w 69"/>
                <a:gd name="T17" fmla="*/ 38 h 34"/>
                <a:gd name="T18" fmla="*/ 12 w 69"/>
                <a:gd name="T19" fmla="*/ 19 h 34"/>
                <a:gd name="T20" fmla="*/ 7 w 69"/>
                <a:gd name="T21" fmla="*/ 21 h 34"/>
                <a:gd name="T22" fmla="*/ 5 w 69"/>
                <a:gd name="T23" fmla="*/ 7 h 34"/>
                <a:gd name="T24" fmla="*/ 9 w 69"/>
                <a:gd name="T25" fmla="*/ 9 h 34"/>
                <a:gd name="T26" fmla="*/ 26 w 69"/>
                <a:gd name="T27" fmla="*/ 5 h 34"/>
                <a:gd name="T28" fmla="*/ 28 w 69"/>
                <a:gd name="T29" fmla="*/ 14 h 34"/>
                <a:gd name="T30" fmla="*/ 52 w 69"/>
                <a:gd name="T31" fmla="*/ 16 h 34"/>
                <a:gd name="T32" fmla="*/ 59 w 69"/>
                <a:gd name="T33" fmla="*/ 5 h 34"/>
                <a:gd name="T34" fmla="*/ 87 w 69"/>
                <a:gd name="T35" fmla="*/ 7 h 34"/>
                <a:gd name="T36" fmla="*/ 90 w 69"/>
                <a:gd name="T37" fmla="*/ 7 h 34"/>
                <a:gd name="T38" fmla="*/ 102 w 69"/>
                <a:gd name="T39" fmla="*/ 16 h 34"/>
                <a:gd name="T40" fmla="*/ 99 w 69"/>
                <a:gd name="T41" fmla="*/ 21 h 34"/>
                <a:gd name="T42" fmla="*/ 113 w 69"/>
                <a:gd name="T43" fmla="*/ 19 h 34"/>
                <a:gd name="T44" fmla="*/ 130 w 69"/>
                <a:gd name="T45" fmla="*/ 24 h 34"/>
                <a:gd name="T46" fmla="*/ 132 w 69"/>
                <a:gd name="T47" fmla="*/ 31 h 34"/>
                <a:gd name="T48" fmla="*/ 135 w 69"/>
                <a:gd name="T49" fmla="*/ 33 h 34"/>
                <a:gd name="T50" fmla="*/ 137 w 69"/>
                <a:gd name="T51" fmla="*/ 38 h 34"/>
                <a:gd name="T52" fmla="*/ 144 w 69"/>
                <a:gd name="T53" fmla="*/ 38 h 34"/>
                <a:gd name="T54" fmla="*/ 144 w 69"/>
                <a:gd name="T55" fmla="*/ 45 h 34"/>
                <a:gd name="T56" fmla="*/ 149 w 69"/>
                <a:gd name="T57" fmla="*/ 45 h 34"/>
                <a:gd name="T58" fmla="*/ 151 w 69"/>
                <a:gd name="T59" fmla="*/ 52 h 34"/>
                <a:gd name="T60" fmla="*/ 161 w 69"/>
                <a:gd name="T61" fmla="*/ 52 h 34"/>
                <a:gd name="T62" fmla="*/ 151 w 69"/>
                <a:gd name="T63" fmla="*/ 56 h 34"/>
                <a:gd name="T64" fmla="*/ 151 w 69"/>
                <a:gd name="T65" fmla="*/ 61 h 34"/>
                <a:gd name="T66" fmla="*/ 123 w 69"/>
                <a:gd name="T67" fmla="*/ 61 h 34"/>
                <a:gd name="T68" fmla="*/ 123 w 69"/>
                <a:gd name="T69" fmla="*/ 45 h 34"/>
                <a:gd name="T70" fmla="*/ 97 w 69"/>
                <a:gd name="T71" fmla="*/ 40 h 34"/>
                <a:gd name="T72" fmla="*/ 92 w 69"/>
                <a:gd name="T73" fmla="*/ 49 h 34"/>
                <a:gd name="T74" fmla="*/ 87 w 69"/>
                <a:gd name="T75" fmla="*/ 49 h 34"/>
                <a:gd name="T76" fmla="*/ 83 w 69"/>
                <a:gd name="T77" fmla="*/ 54 h 34"/>
                <a:gd name="T78" fmla="*/ 85 w 69"/>
                <a:gd name="T79" fmla="*/ 56 h 34"/>
                <a:gd name="T80" fmla="*/ 76 w 69"/>
                <a:gd name="T81" fmla="*/ 61 h 34"/>
                <a:gd name="T82" fmla="*/ 76 w 69"/>
                <a:gd name="T83" fmla="*/ 78 h 34"/>
                <a:gd name="T84" fmla="*/ 40 w 69"/>
                <a:gd name="T85" fmla="*/ 66 h 34"/>
                <a:gd name="T86" fmla="*/ 50 w 69"/>
                <a:gd name="T87" fmla="*/ 61 h 34"/>
                <a:gd name="T88" fmla="*/ 59 w 69"/>
                <a:gd name="T89" fmla="*/ 61 h 34"/>
                <a:gd name="T90" fmla="*/ 57 w 69"/>
                <a:gd name="T91" fmla="*/ 54 h 3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 h="34">
                  <a:moveTo>
                    <a:pt x="24" y="23"/>
                  </a:moveTo>
                  <a:cubicBezTo>
                    <a:pt x="24" y="21"/>
                    <a:pt x="22" y="24"/>
                    <a:pt x="22" y="24"/>
                  </a:cubicBezTo>
                  <a:cubicBezTo>
                    <a:pt x="20" y="25"/>
                    <a:pt x="19" y="22"/>
                    <a:pt x="16" y="23"/>
                  </a:cubicBezTo>
                  <a:cubicBezTo>
                    <a:pt x="16" y="21"/>
                    <a:pt x="18" y="22"/>
                    <a:pt x="19" y="21"/>
                  </a:cubicBezTo>
                  <a:cubicBezTo>
                    <a:pt x="22" y="19"/>
                    <a:pt x="23" y="16"/>
                    <a:pt x="26" y="16"/>
                  </a:cubicBezTo>
                  <a:cubicBezTo>
                    <a:pt x="26" y="15"/>
                    <a:pt x="24" y="15"/>
                    <a:pt x="24" y="13"/>
                  </a:cubicBezTo>
                  <a:cubicBezTo>
                    <a:pt x="22" y="12"/>
                    <a:pt x="19" y="16"/>
                    <a:pt x="18" y="13"/>
                  </a:cubicBezTo>
                  <a:cubicBezTo>
                    <a:pt x="16" y="14"/>
                    <a:pt x="15" y="16"/>
                    <a:pt x="12" y="17"/>
                  </a:cubicBezTo>
                  <a:cubicBezTo>
                    <a:pt x="9" y="18"/>
                    <a:pt x="8" y="15"/>
                    <a:pt x="4" y="16"/>
                  </a:cubicBezTo>
                  <a:cubicBezTo>
                    <a:pt x="6" y="14"/>
                    <a:pt x="7" y="11"/>
                    <a:pt x="5" y="8"/>
                  </a:cubicBezTo>
                  <a:cubicBezTo>
                    <a:pt x="4" y="8"/>
                    <a:pt x="3" y="8"/>
                    <a:pt x="3" y="9"/>
                  </a:cubicBezTo>
                  <a:cubicBezTo>
                    <a:pt x="0" y="9"/>
                    <a:pt x="2" y="5"/>
                    <a:pt x="2" y="3"/>
                  </a:cubicBezTo>
                  <a:cubicBezTo>
                    <a:pt x="3" y="3"/>
                    <a:pt x="4" y="3"/>
                    <a:pt x="4" y="4"/>
                  </a:cubicBezTo>
                  <a:cubicBezTo>
                    <a:pt x="5" y="2"/>
                    <a:pt x="11" y="5"/>
                    <a:pt x="11" y="2"/>
                  </a:cubicBezTo>
                  <a:cubicBezTo>
                    <a:pt x="13" y="2"/>
                    <a:pt x="12" y="4"/>
                    <a:pt x="12" y="6"/>
                  </a:cubicBezTo>
                  <a:cubicBezTo>
                    <a:pt x="17" y="6"/>
                    <a:pt x="21" y="0"/>
                    <a:pt x="22" y="7"/>
                  </a:cubicBezTo>
                  <a:cubicBezTo>
                    <a:pt x="25" y="7"/>
                    <a:pt x="26" y="5"/>
                    <a:pt x="25" y="2"/>
                  </a:cubicBezTo>
                  <a:cubicBezTo>
                    <a:pt x="28" y="3"/>
                    <a:pt x="32" y="3"/>
                    <a:pt x="37" y="3"/>
                  </a:cubicBezTo>
                  <a:cubicBezTo>
                    <a:pt x="37" y="3"/>
                    <a:pt x="38" y="5"/>
                    <a:pt x="38" y="3"/>
                  </a:cubicBezTo>
                  <a:cubicBezTo>
                    <a:pt x="41" y="4"/>
                    <a:pt x="38" y="9"/>
                    <a:pt x="43" y="7"/>
                  </a:cubicBezTo>
                  <a:cubicBezTo>
                    <a:pt x="43" y="8"/>
                    <a:pt x="42" y="8"/>
                    <a:pt x="42" y="9"/>
                  </a:cubicBezTo>
                  <a:cubicBezTo>
                    <a:pt x="43" y="8"/>
                    <a:pt x="48" y="10"/>
                    <a:pt x="48" y="8"/>
                  </a:cubicBezTo>
                  <a:cubicBezTo>
                    <a:pt x="49" y="9"/>
                    <a:pt x="50" y="11"/>
                    <a:pt x="55" y="10"/>
                  </a:cubicBezTo>
                  <a:cubicBezTo>
                    <a:pt x="53" y="12"/>
                    <a:pt x="54" y="12"/>
                    <a:pt x="56" y="13"/>
                  </a:cubicBezTo>
                  <a:cubicBezTo>
                    <a:pt x="56" y="13"/>
                    <a:pt x="56" y="14"/>
                    <a:pt x="57" y="14"/>
                  </a:cubicBezTo>
                  <a:cubicBezTo>
                    <a:pt x="59" y="14"/>
                    <a:pt x="57" y="15"/>
                    <a:pt x="58" y="16"/>
                  </a:cubicBezTo>
                  <a:cubicBezTo>
                    <a:pt x="59" y="17"/>
                    <a:pt x="60" y="16"/>
                    <a:pt x="61" y="16"/>
                  </a:cubicBezTo>
                  <a:cubicBezTo>
                    <a:pt x="61" y="17"/>
                    <a:pt x="60" y="18"/>
                    <a:pt x="61" y="19"/>
                  </a:cubicBezTo>
                  <a:cubicBezTo>
                    <a:pt x="61" y="19"/>
                    <a:pt x="63" y="18"/>
                    <a:pt x="63" y="19"/>
                  </a:cubicBezTo>
                  <a:cubicBezTo>
                    <a:pt x="64" y="20"/>
                    <a:pt x="63" y="21"/>
                    <a:pt x="64" y="22"/>
                  </a:cubicBezTo>
                  <a:cubicBezTo>
                    <a:pt x="66" y="22"/>
                    <a:pt x="67" y="20"/>
                    <a:pt x="68" y="22"/>
                  </a:cubicBezTo>
                  <a:cubicBezTo>
                    <a:pt x="69" y="25"/>
                    <a:pt x="65" y="23"/>
                    <a:pt x="64" y="24"/>
                  </a:cubicBezTo>
                  <a:cubicBezTo>
                    <a:pt x="64" y="24"/>
                    <a:pt x="64" y="26"/>
                    <a:pt x="64" y="26"/>
                  </a:cubicBezTo>
                  <a:cubicBezTo>
                    <a:pt x="61" y="26"/>
                    <a:pt x="56" y="25"/>
                    <a:pt x="52" y="26"/>
                  </a:cubicBezTo>
                  <a:cubicBezTo>
                    <a:pt x="51" y="22"/>
                    <a:pt x="52" y="23"/>
                    <a:pt x="52" y="19"/>
                  </a:cubicBezTo>
                  <a:cubicBezTo>
                    <a:pt x="51" y="15"/>
                    <a:pt x="43" y="15"/>
                    <a:pt x="41" y="17"/>
                  </a:cubicBezTo>
                  <a:cubicBezTo>
                    <a:pt x="39" y="17"/>
                    <a:pt x="40" y="20"/>
                    <a:pt x="39" y="21"/>
                  </a:cubicBezTo>
                  <a:cubicBezTo>
                    <a:pt x="39" y="21"/>
                    <a:pt x="37" y="20"/>
                    <a:pt x="37" y="21"/>
                  </a:cubicBezTo>
                  <a:cubicBezTo>
                    <a:pt x="36" y="22"/>
                    <a:pt x="37" y="24"/>
                    <a:pt x="35" y="23"/>
                  </a:cubicBezTo>
                  <a:cubicBezTo>
                    <a:pt x="34" y="24"/>
                    <a:pt x="35" y="24"/>
                    <a:pt x="36" y="24"/>
                  </a:cubicBezTo>
                  <a:cubicBezTo>
                    <a:pt x="36" y="26"/>
                    <a:pt x="34" y="25"/>
                    <a:pt x="32" y="26"/>
                  </a:cubicBezTo>
                  <a:cubicBezTo>
                    <a:pt x="31" y="29"/>
                    <a:pt x="32" y="28"/>
                    <a:pt x="32" y="33"/>
                  </a:cubicBezTo>
                  <a:cubicBezTo>
                    <a:pt x="28" y="34"/>
                    <a:pt x="18" y="34"/>
                    <a:pt x="17" y="28"/>
                  </a:cubicBezTo>
                  <a:cubicBezTo>
                    <a:pt x="19" y="28"/>
                    <a:pt x="20" y="27"/>
                    <a:pt x="21" y="26"/>
                  </a:cubicBezTo>
                  <a:cubicBezTo>
                    <a:pt x="24" y="25"/>
                    <a:pt x="23" y="28"/>
                    <a:pt x="25" y="26"/>
                  </a:cubicBezTo>
                  <a:cubicBezTo>
                    <a:pt x="25" y="24"/>
                    <a:pt x="22" y="24"/>
                    <a:pt x="24" y="2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3" name="Freeform 102"/>
            <p:cNvSpPr/>
            <p:nvPr/>
          </p:nvSpPr>
          <p:spPr bwMode="auto">
            <a:xfrm>
              <a:off x="8530814" y="1317474"/>
              <a:ext cx="120650" cy="66675"/>
            </a:xfrm>
            <a:custGeom>
              <a:avLst/>
              <a:gdLst>
                <a:gd name="T0" fmla="*/ 76 w 32"/>
                <a:gd name="T1" fmla="*/ 7 h 18"/>
                <a:gd name="T2" fmla="*/ 76 w 32"/>
                <a:gd name="T3" fmla="*/ 16 h 18"/>
                <a:gd name="T4" fmla="*/ 71 w 32"/>
                <a:gd name="T5" fmla="*/ 16 h 18"/>
                <a:gd name="T6" fmla="*/ 71 w 32"/>
                <a:gd name="T7" fmla="*/ 23 h 18"/>
                <a:gd name="T8" fmla="*/ 62 w 32"/>
                <a:gd name="T9" fmla="*/ 30 h 18"/>
                <a:gd name="T10" fmla="*/ 52 w 32"/>
                <a:gd name="T11" fmla="*/ 21 h 18"/>
                <a:gd name="T12" fmla="*/ 45 w 32"/>
                <a:gd name="T13" fmla="*/ 26 h 18"/>
                <a:gd name="T14" fmla="*/ 33 w 32"/>
                <a:gd name="T15" fmla="*/ 37 h 18"/>
                <a:gd name="T16" fmla="*/ 2 w 32"/>
                <a:gd name="T17" fmla="*/ 37 h 18"/>
                <a:gd name="T18" fmla="*/ 0 w 32"/>
                <a:gd name="T19" fmla="*/ 26 h 18"/>
                <a:gd name="T20" fmla="*/ 12 w 32"/>
                <a:gd name="T21" fmla="*/ 30 h 18"/>
                <a:gd name="T22" fmla="*/ 24 w 32"/>
                <a:gd name="T23" fmla="*/ 21 h 18"/>
                <a:gd name="T24" fmla="*/ 29 w 32"/>
                <a:gd name="T25" fmla="*/ 16 h 18"/>
                <a:gd name="T26" fmla="*/ 36 w 32"/>
                <a:gd name="T27" fmla="*/ 12 h 18"/>
                <a:gd name="T28" fmla="*/ 40 w 32"/>
                <a:gd name="T29" fmla="*/ 12 h 18"/>
                <a:gd name="T30" fmla="*/ 45 w 32"/>
                <a:gd name="T31" fmla="*/ 7 h 18"/>
                <a:gd name="T32" fmla="*/ 57 w 32"/>
                <a:gd name="T33" fmla="*/ 7 h 18"/>
                <a:gd name="T34" fmla="*/ 76 w 32"/>
                <a:gd name="T35" fmla="*/ 7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18">
                  <a:moveTo>
                    <a:pt x="32" y="3"/>
                  </a:moveTo>
                  <a:cubicBezTo>
                    <a:pt x="31" y="4"/>
                    <a:pt x="32" y="6"/>
                    <a:pt x="32" y="7"/>
                  </a:cubicBezTo>
                  <a:cubicBezTo>
                    <a:pt x="32" y="7"/>
                    <a:pt x="30" y="6"/>
                    <a:pt x="30" y="7"/>
                  </a:cubicBezTo>
                  <a:cubicBezTo>
                    <a:pt x="30" y="7"/>
                    <a:pt x="31" y="10"/>
                    <a:pt x="30" y="10"/>
                  </a:cubicBezTo>
                  <a:cubicBezTo>
                    <a:pt x="28" y="10"/>
                    <a:pt x="27" y="8"/>
                    <a:pt x="26" y="13"/>
                  </a:cubicBezTo>
                  <a:cubicBezTo>
                    <a:pt x="24" y="12"/>
                    <a:pt x="25" y="9"/>
                    <a:pt x="22" y="9"/>
                  </a:cubicBezTo>
                  <a:cubicBezTo>
                    <a:pt x="20" y="8"/>
                    <a:pt x="21" y="11"/>
                    <a:pt x="19" y="11"/>
                  </a:cubicBezTo>
                  <a:cubicBezTo>
                    <a:pt x="18" y="13"/>
                    <a:pt x="14" y="13"/>
                    <a:pt x="14" y="16"/>
                  </a:cubicBezTo>
                  <a:cubicBezTo>
                    <a:pt x="9" y="18"/>
                    <a:pt x="7" y="17"/>
                    <a:pt x="1" y="16"/>
                  </a:cubicBezTo>
                  <a:cubicBezTo>
                    <a:pt x="1" y="14"/>
                    <a:pt x="0" y="14"/>
                    <a:pt x="0" y="11"/>
                  </a:cubicBezTo>
                  <a:cubicBezTo>
                    <a:pt x="1" y="12"/>
                    <a:pt x="3" y="13"/>
                    <a:pt x="5" y="13"/>
                  </a:cubicBezTo>
                  <a:cubicBezTo>
                    <a:pt x="7" y="13"/>
                    <a:pt x="7" y="9"/>
                    <a:pt x="10" y="9"/>
                  </a:cubicBezTo>
                  <a:cubicBezTo>
                    <a:pt x="10" y="9"/>
                    <a:pt x="11" y="6"/>
                    <a:pt x="12" y="7"/>
                  </a:cubicBezTo>
                  <a:cubicBezTo>
                    <a:pt x="14" y="9"/>
                    <a:pt x="12" y="6"/>
                    <a:pt x="15" y="5"/>
                  </a:cubicBezTo>
                  <a:cubicBezTo>
                    <a:pt x="16" y="5"/>
                    <a:pt x="16" y="6"/>
                    <a:pt x="17" y="5"/>
                  </a:cubicBezTo>
                  <a:cubicBezTo>
                    <a:pt x="17" y="5"/>
                    <a:pt x="19" y="3"/>
                    <a:pt x="19" y="3"/>
                  </a:cubicBezTo>
                  <a:cubicBezTo>
                    <a:pt x="20" y="3"/>
                    <a:pt x="22" y="3"/>
                    <a:pt x="24" y="3"/>
                  </a:cubicBezTo>
                  <a:cubicBezTo>
                    <a:pt x="25" y="3"/>
                    <a:pt x="29" y="0"/>
                    <a:pt x="32" y="3"/>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4" name="Freeform 103"/>
            <p:cNvSpPr/>
            <p:nvPr/>
          </p:nvSpPr>
          <p:spPr bwMode="auto">
            <a:xfrm>
              <a:off x="8861014" y="1342874"/>
              <a:ext cx="123825" cy="63500"/>
            </a:xfrm>
            <a:custGeom>
              <a:avLst/>
              <a:gdLst>
                <a:gd name="T0" fmla="*/ 71 w 33"/>
                <a:gd name="T1" fmla="*/ 5 h 17"/>
                <a:gd name="T2" fmla="*/ 78 w 33"/>
                <a:gd name="T3" fmla="*/ 31 h 17"/>
                <a:gd name="T4" fmla="*/ 73 w 33"/>
                <a:gd name="T5" fmla="*/ 26 h 17"/>
                <a:gd name="T6" fmla="*/ 73 w 33"/>
                <a:gd name="T7" fmla="*/ 35 h 17"/>
                <a:gd name="T8" fmla="*/ 61 w 33"/>
                <a:gd name="T9" fmla="*/ 38 h 17"/>
                <a:gd name="T10" fmla="*/ 59 w 33"/>
                <a:gd name="T11" fmla="*/ 40 h 17"/>
                <a:gd name="T12" fmla="*/ 52 w 33"/>
                <a:gd name="T13" fmla="*/ 40 h 17"/>
                <a:gd name="T14" fmla="*/ 52 w 33"/>
                <a:gd name="T15" fmla="*/ 31 h 17"/>
                <a:gd name="T16" fmla="*/ 24 w 33"/>
                <a:gd name="T17" fmla="*/ 26 h 17"/>
                <a:gd name="T18" fmla="*/ 0 w 33"/>
                <a:gd name="T19" fmla="*/ 14 h 17"/>
                <a:gd name="T20" fmla="*/ 5 w 33"/>
                <a:gd name="T21" fmla="*/ 7 h 17"/>
                <a:gd name="T22" fmla="*/ 9 w 33"/>
                <a:gd name="T23" fmla="*/ 9 h 17"/>
                <a:gd name="T24" fmla="*/ 24 w 33"/>
                <a:gd name="T25" fmla="*/ 16 h 17"/>
                <a:gd name="T26" fmla="*/ 28 w 33"/>
                <a:gd name="T27" fmla="*/ 16 h 17"/>
                <a:gd name="T28" fmla="*/ 31 w 33"/>
                <a:gd name="T29" fmla="*/ 21 h 17"/>
                <a:gd name="T30" fmla="*/ 35 w 33"/>
                <a:gd name="T31" fmla="*/ 9 h 17"/>
                <a:gd name="T32" fmla="*/ 40 w 33"/>
                <a:gd name="T33" fmla="*/ 16 h 17"/>
                <a:gd name="T34" fmla="*/ 71 w 33"/>
                <a:gd name="T35" fmla="*/ 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17">
                  <a:moveTo>
                    <a:pt x="30" y="2"/>
                  </a:moveTo>
                  <a:cubicBezTo>
                    <a:pt x="28" y="8"/>
                    <a:pt x="33" y="8"/>
                    <a:pt x="33" y="13"/>
                  </a:cubicBezTo>
                  <a:cubicBezTo>
                    <a:pt x="33" y="13"/>
                    <a:pt x="32" y="11"/>
                    <a:pt x="31" y="11"/>
                  </a:cubicBezTo>
                  <a:cubicBezTo>
                    <a:pt x="30" y="12"/>
                    <a:pt x="32" y="14"/>
                    <a:pt x="31" y="15"/>
                  </a:cubicBezTo>
                  <a:cubicBezTo>
                    <a:pt x="30" y="16"/>
                    <a:pt x="28" y="16"/>
                    <a:pt x="26" y="16"/>
                  </a:cubicBezTo>
                  <a:cubicBezTo>
                    <a:pt x="26" y="16"/>
                    <a:pt x="26" y="17"/>
                    <a:pt x="25" y="17"/>
                  </a:cubicBezTo>
                  <a:cubicBezTo>
                    <a:pt x="24" y="17"/>
                    <a:pt x="23" y="17"/>
                    <a:pt x="22" y="17"/>
                  </a:cubicBezTo>
                  <a:cubicBezTo>
                    <a:pt x="20" y="16"/>
                    <a:pt x="20" y="14"/>
                    <a:pt x="22" y="13"/>
                  </a:cubicBezTo>
                  <a:cubicBezTo>
                    <a:pt x="18" y="15"/>
                    <a:pt x="15" y="11"/>
                    <a:pt x="10" y="11"/>
                  </a:cubicBezTo>
                  <a:cubicBezTo>
                    <a:pt x="9" y="7"/>
                    <a:pt x="3" y="8"/>
                    <a:pt x="0" y="6"/>
                  </a:cubicBezTo>
                  <a:cubicBezTo>
                    <a:pt x="1" y="5"/>
                    <a:pt x="1" y="3"/>
                    <a:pt x="2" y="3"/>
                  </a:cubicBezTo>
                  <a:cubicBezTo>
                    <a:pt x="3" y="3"/>
                    <a:pt x="3" y="4"/>
                    <a:pt x="4" y="4"/>
                  </a:cubicBezTo>
                  <a:cubicBezTo>
                    <a:pt x="6" y="5"/>
                    <a:pt x="9" y="5"/>
                    <a:pt x="10" y="7"/>
                  </a:cubicBezTo>
                  <a:cubicBezTo>
                    <a:pt x="10" y="7"/>
                    <a:pt x="12" y="6"/>
                    <a:pt x="12" y="7"/>
                  </a:cubicBezTo>
                  <a:cubicBezTo>
                    <a:pt x="13" y="7"/>
                    <a:pt x="12" y="9"/>
                    <a:pt x="13" y="9"/>
                  </a:cubicBezTo>
                  <a:cubicBezTo>
                    <a:pt x="17" y="8"/>
                    <a:pt x="12" y="6"/>
                    <a:pt x="15" y="4"/>
                  </a:cubicBezTo>
                  <a:cubicBezTo>
                    <a:pt x="17" y="3"/>
                    <a:pt x="17" y="7"/>
                    <a:pt x="17" y="7"/>
                  </a:cubicBezTo>
                  <a:cubicBezTo>
                    <a:pt x="21" y="7"/>
                    <a:pt x="23" y="0"/>
                    <a:pt x="30" y="2"/>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5" name="Freeform 104"/>
            <p:cNvSpPr/>
            <p:nvPr/>
          </p:nvSpPr>
          <p:spPr bwMode="auto">
            <a:xfrm>
              <a:off x="8629239" y="1346049"/>
              <a:ext cx="217488" cy="82550"/>
            </a:xfrm>
            <a:custGeom>
              <a:avLst/>
              <a:gdLst>
                <a:gd name="T0" fmla="*/ 61 w 58"/>
                <a:gd name="T1" fmla="*/ 19 h 22"/>
                <a:gd name="T2" fmla="*/ 90 w 58"/>
                <a:gd name="T3" fmla="*/ 31 h 22"/>
                <a:gd name="T4" fmla="*/ 90 w 58"/>
                <a:gd name="T5" fmla="*/ 17 h 22"/>
                <a:gd name="T6" fmla="*/ 80 w 58"/>
                <a:gd name="T7" fmla="*/ 5 h 22"/>
                <a:gd name="T8" fmla="*/ 99 w 58"/>
                <a:gd name="T9" fmla="*/ 2 h 22"/>
                <a:gd name="T10" fmla="*/ 106 w 58"/>
                <a:gd name="T11" fmla="*/ 7 h 22"/>
                <a:gd name="T12" fmla="*/ 106 w 58"/>
                <a:gd name="T13" fmla="*/ 14 h 22"/>
                <a:gd name="T14" fmla="*/ 116 w 58"/>
                <a:gd name="T15" fmla="*/ 21 h 22"/>
                <a:gd name="T16" fmla="*/ 125 w 58"/>
                <a:gd name="T17" fmla="*/ 17 h 22"/>
                <a:gd name="T18" fmla="*/ 135 w 58"/>
                <a:gd name="T19" fmla="*/ 21 h 22"/>
                <a:gd name="T20" fmla="*/ 137 w 58"/>
                <a:gd name="T21" fmla="*/ 28 h 22"/>
                <a:gd name="T22" fmla="*/ 135 w 58"/>
                <a:gd name="T23" fmla="*/ 38 h 22"/>
                <a:gd name="T24" fmla="*/ 116 w 58"/>
                <a:gd name="T25" fmla="*/ 40 h 22"/>
                <a:gd name="T26" fmla="*/ 106 w 58"/>
                <a:gd name="T27" fmla="*/ 38 h 22"/>
                <a:gd name="T28" fmla="*/ 80 w 58"/>
                <a:gd name="T29" fmla="*/ 45 h 22"/>
                <a:gd name="T30" fmla="*/ 76 w 58"/>
                <a:gd name="T31" fmla="*/ 45 h 22"/>
                <a:gd name="T32" fmla="*/ 66 w 58"/>
                <a:gd name="T33" fmla="*/ 47 h 22"/>
                <a:gd name="T34" fmla="*/ 38 w 58"/>
                <a:gd name="T35" fmla="*/ 52 h 22"/>
                <a:gd name="T36" fmla="*/ 64 w 58"/>
                <a:gd name="T37" fmla="*/ 45 h 22"/>
                <a:gd name="T38" fmla="*/ 50 w 58"/>
                <a:gd name="T39" fmla="*/ 38 h 22"/>
                <a:gd name="T40" fmla="*/ 38 w 58"/>
                <a:gd name="T41" fmla="*/ 33 h 22"/>
                <a:gd name="T42" fmla="*/ 28 w 58"/>
                <a:gd name="T43" fmla="*/ 38 h 22"/>
                <a:gd name="T44" fmla="*/ 19 w 58"/>
                <a:gd name="T45" fmla="*/ 35 h 22"/>
                <a:gd name="T46" fmla="*/ 0 w 58"/>
                <a:gd name="T47" fmla="*/ 33 h 22"/>
                <a:gd name="T48" fmla="*/ 5 w 58"/>
                <a:gd name="T49" fmla="*/ 28 h 22"/>
                <a:gd name="T50" fmla="*/ 9 w 58"/>
                <a:gd name="T51" fmla="*/ 19 h 22"/>
                <a:gd name="T52" fmla="*/ 19 w 58"/>
                <a:gd name="T53" fmla="*/ 17 h 22"/>
                <a:gd name="T54" fmla="*/ 17 w 58"/>
                <a:gd name="T55" fmla="*/ 12 h 22"/>
                <a:gd name="T56" fmla="*/ 21 w 58"/>
                <a:gd name="T57" fmla="*/ 12 h 22"/>
                <a:gd name="T58" fmla="*/ 31 w 58"/>
                <a:gd name="T59" fmla="*/ 7 h 22"/>
                <a:gd name="T60" fmla="*/ 45 w 58"/>
                <a:gd name="T61" fmla="*/ 12 h 22"/>
                <a:gd name="T62" fmla="*/ 47 w 58"/>
                <a:gd name="T63" fmla="*/ 17 h 22"/>
                <a:gd name="T64" fmla="*/ 52 w 58"/>
                <a:gd name="T65" fmla="*/ 17 h 22"/>
                <a:gd name="T66" fmla="*/ 52 w 58"/>
                <a:gd name="T67" fmla="*/ 24 h 22"/>
                <a:gd name="T68" fmla="*/ 61 w 58"/>
                <a:gd name="T69" fmla="*/ 19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 h="22">
                  <a:moveTo>
                    <a:pt x="26" y="8"/>
                  </a:moveTo>
                  <a:cubicBezTo>
                    <a:pt x="25" y="12"/>
                    <a:pt x="35" y="10"/>
                    <a:pt x="38" y="13"/>
                  </a:cubicBezTo>
                  <a:cubicBezTo>
                    <a:pt x="40" y="8"/>
                    <a:pt x="30" y="7"/>
                    <a:pt x="38" y="7"/>
                  </a:cubicBezTo>
                  <a:cubicBezTo>
                    <a:pt x="39" y="2"/>
                    <a:pt x="32" y="7"/>
                    <a:pt x="34" y="2"/>
                  </a:cubicBezTo>
                  <a:cubicBezTo>
                    <a:pt x="38" y="3"/>
                    <a:pt x="38" y="0"/>
                    <a:pt x="42" y="1"/>
                  </a:cubicBezTo>
                  <a:cubicBezTo>
                    <a:pt x="41" y="3"/>
                    <a:pt x="44" y="3"/>
                    <a:pt x="45" y="3"/>
                  </a:cubicBezTo>
                  <a:cubicBezTo>
                    <a:pt x="45" y="4"/>
                    <a:pt x="44" y="5"/>
                    <a:pt x="45" y="6"/>
                  </a:cubicBezTo>
                  <a:cubicBezTo>
                    <a:pt x="46" y="7"/>
                    <a:pt x="48" y="7"/>
                    <a:pt x="49" y="9"/>
                  </a:cubicBezTo>
                  <a:cubicBezTo>
                    <a:pt x="51" y="8"/>
                    <a:pt x="51" y="7"/>
                    <a:pt x="53" y="7"/>
                  </a:cubicBezTo>
                  <a:cubicBezTo>
                    <a:pt x="55" y="7"/>
                    <a:pt x="56" y="8"/>
                    <a:pt x="57" y="9"/>
                  </a:cubicBezTo>
                  <a:cubicBezTo>
                    <a:pt x="57" y="9"/>
                    <a:pt x="58" y="11"/>
                    <a:pt x="58" y="12"/>
                  </a:cubicBezTo>
                  <a:cubicBezTo>
                    <a:pt x="56" y="13"/>
                    <a:pt x="58" y="13"/>
                    <a:pt x="57" y="16"/>
                  </a:cubicBezTo>
                  <a:cubicBezTo>
                    <a:pt x="54" y="13"/>
                    <a:pt x="52" y="17"/>
                    <a:pt x="49" y="17"/>
                  </a:cubicBezTo>
                  <a:cubicBezTo>
                    <a:pt x="47" y="18"/>
                    <a:pt x="47" y="16"/>
                    <a:pt x="45" y="16"/>
                  </a:cubicBezTo>
                  <a:cubicBezTo>
                    <a:pt x="41" y="16"/>
                    <a:pt x="37" y="18"/>
                    <a:pt x="34" y="19"/>
                  </a:cubicBezTo>
                  <a:cubicBezTo>
                    <a:pt x="34" y="19"/>
                    <a:pt x="32" y="18"/>
                    <a:pt x="32" y="19"/>
                  </a:cubicBezTo>
                  <a:cubicBezTo>
                    <a:pt x="31" y="20"/>
                    <a:pt x="30" y="19"/>
                    <a:pt x="28" y="20"/>
                  </a:cubicBezTo>
                  <a:cubicBezTo>
                    <a:pt x="27" y="20"/>
                    <a:pt x="21" y="22"/>
                    <a:pt x="16" y="22"/>
                  </a:cubicBezTo>
                  <a:cubicBezTo>
                    <a:pt x="17" y="18"/>
                    <a:pt x="23" y="19"/>
                    <a:pt x="27" y="19"/>
                  </a:cubicBezTo>
                  <a:cubicBezTo>
                    <a:pt x="28" y="14"/>
                    <a:pt x="23" y="17"/>
                    <a:pt x="21" y="16"/>
                  </a:cubicBezTo>
                  <a:cubicBezTo>
                    <a:pt x="19" y="16"/>
                    <a:pt x="19" y="15"/>
                    <a:pt x="16" y="14"/>
                  </a:cubicBezTo>
                  <a:cubicBezTo>
                    <a:pt x="14" y="13"/>
                    <a:pt x="14" y="16"/>
                    <a:pt x="12" y="16"/>
                  </a:cubicBezTo>
                  <a:cubicBezTo>
                    <a:pt x="10" y="17"/>
                    <a:pt x="10" y="15"/>
                    <a:pt x="8" y="15"/>
                  </a:cubicBezTo>
                  <a:cubicBezTo>
                    <a:pt x="6" y="15"/>
                    <a:pt x="2" y="16"/>
                    <a:pt x="0" y="14"/>
                  </a:cubicBezTo>
                  <a:cubicBezTo>
                    <a:pt x="0" y="12"/>
                    <a:pt x="2" y="12"/>
                    <a:pt x="2" y="12"/>
                  </a:cubicBezTo>
                  <a:cubicBezTo>
                    <a:pt x="3" y="11"/>
                    <a:pt x="3" y="8"/>
                    <a:pt x="4" y="8"/>
                  </a:cubicBezTo>
                  <a:cubicBezTo>
                    <a:pt x="5" y="7"/>
                    <a:pt x="7" y="8"/>
                    <a:pt x="8" y="7"/>
                  </a:cubicBezTo>
                  <a:cubicBezTo>
                    <a:pt x="9" y="6"/>
                    <a:pt x="4" y="5"/>
                    <a:pt x="7" y="5"/>
                  </a:cubicBezTo>
                  <a:cubicBezTo>
                    <a:pt x="8" y="4"/>
                    <a:pt x="9" y="5"/>
                    <a:pt x="9" y="5"/>
                  </a:cubicBezTo>
                  <a:cubicBezTo>
                    <a:pt x="11" y="4"/>
                    <a:pt x="12" y="3"/>
                    <a:pt x="13" y="3"/>
                  </a:cubicBezTo>
                  <a:cubicBezTo>
                    <a:pt x="14" y="3"/>
                    <a:pt x="18" y="4"/>
                    <a:pt x="19" y="5"/>
                  </a:cubicBezTo>
                  <a:cubicBezTo>
                    <a:pt x="20" y="5"/>
                    <a:pt x="19" y="6"/>
                    <a:pt x="20" y="7"/>
                  </a:cubicBezTo>
                  <a:cubicBezTo>
                    <a:pt x="20" y="7"/>
                    <a:pt x="22" y="7"/>
                    <a:pt x="22" y="7"/>
                  </a:cubicBezTo>
                  <a:cubicBezTo>
                    <a:pt x="23" y="8"/>
                    <a:pt x="20" y="11"/>
                    <a:pt x="22" y="10"/>
                  </a:cubicBezTo>
                  <a:cubicBezTo>
                    <a:pt x="23" y="10"/>
                    <a:pt x="24" y="7"/>
                    <a:pt x="26"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6" name="Freeform 105"/>
            <p:cNvSpPr/>
            <p:nvPr/>
          </p:nvSpPr>
          <p:spPr bwMode="auto">
            <a:xfrm>
              <a:off x="8478427" y="1433362"/>
              <a:ext cx="173038" cy="115887"/>
            </a:xfrm>
            <a:custGeom>
              <a:avLst/>
              <a:gdLst>
                <a:gd name="T0" fmla="*/ 14 w 46"/>
                <a:gd name="T1" fmla="*/ 0 h 31"/>
                <a:gd name="T2" fmla="*/ 62 w 46"/>
                <a:gd name="T3" fmla="*/ 5 h 31"/>
                <a:gd name="T4" fmla="*/ 66 w 46"/>
                <a:gd name="T5" fmla="*/ 5 h 31"/>
                <a:gd name="T6" fmla="*/ 78 w 46"/>
                <a:gd name="T7" fmla="*/ 7 h 31"/>
                <a:gd name="T8" fmla="*/ 90 w 46"/>
                <a:gd name="T9" fmla="*/ 7 h 31"/>
                <a:gd name="T10" fmla="*/ 92 w 46"/>
                <a:gd name="T11" fmla="*/ 9 h 31"/>
                <a:gd name="T12" fmla="*/ 109 w 46"/>
                <a:gd name="T13" fmla="*/ 21 h 31"/>
                <a:gd name="T14" fmla="*/ 83 w 46"/>
                <a:gd name="T15" fmla="*/ 26 h 31"/>
                <a:gd name="T16" fmla="*/ 81 w 46"/>
                <a:gd name="T17" fmla="*/ 31 h 31"/>
                <a:gd name="T18" fmla="*/ 76 w 46"/>
                <a:gd name="T19" fmla="*/ 28 h 31"/>
                <a:gd name="T20" fmla="*/ 73 w 46"/>
                <a:gd name="T21" fmla="*/ 31 h 31"/>
                <a:gd name="T22" fmla="*/ 76 w 46"/>
                <a:gd name="T23" fmla="*/ 33 h 31"/>
                <a:gd name="T24" fmla="*/ 69 w 46"/>
                <a:gd name="T25" fmla="*/ 38 h 31"/>
                <a:gd name="T26" fmla="*/ 69 w 46"/>
                <a:gd name="T27" fmla="*/ 42 h 31"/>
                <a:gd name="T28" fmla="*/ 64 w 46"/>
                <a:gd name="T29" fmla="*/ 42 h 31"/>
                <a:gd name="T30" fmla="*/ 59 w 46"/>
                <a:gd name="T31" fmla="*/ 47 h 31"/>
                <a:gd name="T32" fmla="*/ 59 w 46"/>
                <a:gd name="T33" fmla="*/ 59 h 31"/>
                <a:gd name="T34" fmla="*/ 26 w 46"/>
                <a:gd name="T35" fmla="*/ 68 h 31"/>
                <a:gd name="T36" fmla="*/ 0 w 46"/>
                <a:gd name="T37" fmla="*/ 52 h 31"/>
                <a:gd name="T38" fmla="*/ 7 w 46"/>
                <a:gd name="T39" fmla="*/ 45 h 31"/>
                <a:gd name="T40" fmla="*/ 12 w 46"/>
                <a:gd name="T41" fmla="*/ 40 h 31"/>
                <a:gd name="T42" fmla="*/ 7 w 46"/>
                <a:gd name="T43" fmla="*/ 28 h 31"/>
                <a:gd name="T44" fmla="*/ 14 w 46"/>
                <a:gd name="T45" fmla="*/ 26 h 31"/>
                <a:gd name="T46" fmla="*/ 19 w 46"/>
                <a:gd name="T47" fmla="*/ 14 h 31"/>
                <a:gd name="T48" fmla="*/ 14 w 46"/>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6" h="31">
                  <a:moveTo>
                    <a:pt x="6" y="0"/>
                  </a:moveTo>
                  <a:cubicBezTo>
                    <a:pt x="13" y="1"/>
                    <a:pt x="21" y="0"/>
                    <a:pt x="26" y="2"/>
                  </a:cubicBezTo>
                  <a:cubicBezTo>
                    <a:pt x="26" y="2"/>
                    <a:pt x="28" y="1"/>
                    <a:pt x="28" y="2"/>
                  </a:cubicBezTo>
                  <a:cubicBezTo>
                    <a:pt x="29" y="3"/>
                    <a:pt x="32" y="2"/>
                    <a:pt x="33" y="3"/>
                  </a:cubicBezTo>
                  <a:cubicBezTo>
                    <a:pt x="35" y="5"/>
                    <a:pt x="33" y="1"/>
                    <a:pt x="38" y="3"/>
                  </a:cubicBezTo>
                  <a:cubicBezTo>
                    <a:pt x="38" y="3"/>
                    <a:pt x="38" y="4"/>
                    <a:pt x="39" y="4"/>
                  </a:cubicBezTo>
                  <a:cubicBezTo>
                    <a:pt x="40" y="4"/>
                    <a:pt x="46" y="6"/>
                    <a:pt x="46" y="9"/>
                  </a:cubicBezTo>
                  <a:cubicBezTo>
                    <a:pt x="42" y="9"/>
                    <a:pt x="38" y="10"/>
                    <a:pt x="35" y="11"/>
                  </a:cubicBezTo>
                  <a:cubicBezTo>
                    <a:pt x="34" y="11"/>
                    <a:pt x="35" y="13"/>
                    <a:pt x="34" y="13"/>
                  </a:cubicBezTo>
                  <a:cubicBezTo>
                    <a:pt x="33" y="14"/>
                    <a:pt x="33" y="12"/>
                    <a:pt x="32" y="12"/>
                  </a:cubicBezTo>
                  <a:cubicBezTo>
                    <a:pt x="32" y="12"/>
                    <a:pt x="30" y="14"/>
                    <a:pt x="31" y="13"/>
                  </a:cubicBezTo>
                  <a:cubicBezTo>
                    <a:pt x="30" y="14"/>
                    <a:pt x="32" y="15"/>
                    <a:pt x="32" y="14"/>
                  </a:cubicBezTo>
                  <a:cubicBezTo>
                    <a:pt x="31" y="16"/>
                    <a:pt x="30" y="15"/>
                    <a:pt x="29" y="16"/>
                  </a:cubicBezTo>
                  <a:cubicBezTo>
                    <a:pt x="29" y="16"/>
                    <a:pt x="30" y="18"/>
                    <a:pt x="29" y="18"/>
                  </a:cubicBezTo>
                  <a:cubicBezTo>
                    <a:pt x="29" y="18"/>
                    <a:pt x="27" y="18"/>
                    <a:pt x="27" y="18"/>
                  </a:cubicBezTo>
                  <a:cubicBezTo>
                    <a:pt x="26" y="19"/>
                    <a:pt x="26" y="20"/>
                    <a:pt x="25" y="20"/>
                  </a:cubicBezTo>
                  <a:cubicBezTo>
                    <a:pt x="25" y="22"/>
                    <a:pt x="25" y="24"/>
                    <a:pt x="25" y="25"/>
                  </a:cubicBezTo>
                  <a:cubicBezTo>
                    <a:pt x="19" y="25"/>
                    <a:pt x="20" y="31"/>
                    <a:pt x="11" y="29"/>
                  </a:cubicBezTo>
                  <a:cubicBezTo>
                    <a:pt x="12" y="22"/>
                    <a:pt x="4" y="23"/>
                    <a:pt x="0" y="22"/>
                  </a:cubicBezTo>
                  <a:cubicBezTo>
                    <a:pt x="0" y="20"/>
                    <a:pt x="3" y="20"/>
                    <a:pt x="3" y="19"/>
                  </a:cubicBezTo>
                  <a:cubicBezTo>
                    <a:pt x="4" y="19"/>
                    <a:pt x="1" y="16"/>
                    <a:pt x="5" y="17"/>
                  </a:cubicBezTo>
                  <a:cubicBezTo>
                    <a:pt x="5" y="15"/>
                    <a:pt x="3" y="14"/>
                    <a:pt x="3" y="12"/>
                  </a:cubicBezTo>
                  <a:cubicBezTo>
                    <a:pt x="5" y="14"/>
                    <a:pt x="5" y="13"/>
                    <a:pt x="6" y="11"/>
                  </a:cubicBezTo>
                  <a:cubicBezTo>
                    <a:pt x="6" y="9"/>
                    <a:pt x="8" y="10"/>
                    <a:pt x="8" y="6"/>
                  </a:cubicBezTo>
                  <a:cubicBezTo>
                    <a:pt x="9" y="3"/>
                    <a:pt x="4" y="5"/>
                    <a:pt x="6"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7" name="Freeform 106"/>
            <p:cNvSpPr/>
            <p:nvPr/>
          </p:nvSpPr>
          <p:spPr bwMode="auto">
            <a:xfrm>
              <a:off x="8827677" y="1455587"/>
              <a:ext cx="36513" cy="26987"/>
            </a:xfrm>
            <a:custGeom>
              <a:avLst/>
              <a:gdLst>
                <a:gd name="T0" fmla="*/ 2 w 10"/>
                <a:gd name="T1" fmla="*/ 0 h 7"/>
                <a:gd name="T2" fmla="*/ 18 w 10"/>
                <a:gd name="T3" fmla="*/ 0 h 7"/>
                <a:gd name="T4" fmla="*/ 21 w 10"/>
                <a:gd name="T5" fmla="*/ 12 h 7"/>
                <a:gd name="T6" fmla="*/ 16 w 10"/>
                <a:gd name="T7" fmla="*/ 17 h 7"/>
                <a:gd name="T8" fmla="*/ 0 w 10"/>
                <a:gd name="T9" fmla="*/ 10 h 7"/>
                <a:gd name="T10" fmla="*/ 2 w 10"/>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 y="0"/>
                  </a:moveTo>
                  <a:cubicBezTo>
                    <a:pt x="4" y="0"/>
                    <a:pt x="6" y="0"/>
                    <a:pt x="8" y="0"/>
                  </a:cubicBezTo>
                  <a:cubicBezTo>
                    <a:pt x="8" y="2"/>
                    <a:pt x="10" y="3"/>
                    <a:pt x="9" y="5"/>
                  </a:cubicBezTo>
                  <a:cubicBezTo>
                    <a:pt x="7" y="5"/>
                    <a:pt x="7" y="6"/>
                    <a:pt x="7" y="7"/>
                  </a:cubicBezTo>
                  <a:cubicBezTo>
                    <a:pt x="5" y="6"/>
                    <a:pt x="4" y="3"/>
                    <a:pt x="0" y="4"/>
                  </a:cubicBezTo>
                  <a:cubicBezTo>
                    <a:pt x="1" y="3"/>
                    <a:pt x="1" y="2"/>
                    <a:pt x="1"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8" name="Freeform 107"/>
            <p:cNvSpPr/>
            <p:nvPr/>
          </p:nvSpPr>
          <p:spPr bwMode="auto">
            <a:xfrm>
              <a:off x="9018177" y="1444474"/>
              <a:ext cx="87313" cy="60325"/>
            </a:xfrm>
            <a:custGeom>
              <a:avLst/>
              <a:gdLst>
                <a:gd name="T0" fmla="*/ 50 w 23"/>
                <a:gd name="T1" fmla="*/ 2 h 16"/>
                <a:gd name="T2" fmla="*/ 53 w 23"/>
                <a:gd name="T3" fmla="*/ 17 h 16"/>
                <a:gd name="T4" fmla="*/ 48 w 23"/>
                <a:gd name="T5" fmla="*/ 21 h 16"/>
                <a:gd name="T6" fmla="*/ 33 w 23"/>
                <a:gd name="T7" fmla="*/ 24 h 16"/>
                <a:gd name="T8" fmla="*/ 10 w 23"/>
                <a:gd name="T9" fmla="*/ 38 h 16"/>
                <a:gd name="T10" fmla="*/ 7 w 23"/>
                <a:gd name="T11" fmla="*/ 26 h 16"/>
                <a:gd name="T12" fmla="*/ 2 w 23"/>
                <a:gd name="T13" fmla="*/ 21 h 16"/>
                <a:gd name="T14" fmla="*/ 2 w 23"/>
                <a:gd name="T15" fmla="*/ 7 h 16"/>
                <a:gd name="T16" fmla="*/ 7 w 23"/>
                <a:gd name="T17" fmla="*/ 2 h 16"/>
                <a:gd name="T18" fmla="*/ 17 w 23"/>
                <a:gd name="T19" fmla="*/ 0 h 16"/>
                <a:gd name="T20" fmla="*/ 38 w 23"/>
                <a:gd name="T21" fmla="*/ 5 h 16"/>
                <a:gd name="T22" fmla="*/ 50 w 2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16">
                  <a:moveTo>
                    <a:pt x="21" y="1"/>
                  </a:moveTo>
                  <a:cubicBezTo>
                    <a:pt x="23" y="1"/>
                    <a:pt x="21" y="5"/>
                    <a:pt x="22" y="7"/>
                  </a:cubicBezTo>
                  <a:cubicBezTo>
                    <a:pt x="20" y="6"/>
                    <a:pt x="20" y="8"/>
                    <a:pt x="20" y="9"/>
                  </a:cubicBezTo>
                  <a:cubicBezTo>
                    <a:pt x="16" y="7"/>
                    <a:pt x="15" y="14"/>
                    <a:pt x="14" y="10"/>
                  </a:cubicBezTo>
                  <a:cubicBezTo>
                    <a:pt x="11" y="13"/>
                    <a:pt x="9" y="16"/>
                    <a:pt x="4" y="16"/>
                  </a:cubicBezTo>
                  <a:cubicBezTo>
                    <a:pt x="3" y="15"/>
                    <a:pt x="3" y="14"/>
                    <a:pt x="3" y="11"/>
                  </a:cubicBezTo>
                  <a:cubicBezTo>
                    <a:pt x="2" y="10"/>
                    <a:pt x="1" y="10"/>
                    <a:pt x="1" y="9"/>
                  </a:cubicBezTo>
                  <a:cubicBezTo>
                    <a:pt x="0" y="7"/>
                    <a:pt x="1" y="5"/>
                    <a:pt x="1" y="3"/>
                  </a:cubicBezTo>
                  <a:cubicBezTo>
                    <a:pt x="3" y="4"/>
                    <a:pt x="3" y="2"/>
                    <a:pt x="3" y="1"/>
                  </a:cubicBezTo>
                  <a:cubicBezTo>
                    <a:pt x="5" y="1"/>
                    <a:pt x="6" y="1"/>
                    <a:pt x="7" y="0"/>
                  </a:cubicBezTo>
                  <a:cubicBezTo>
                    <a:pt x="8" y="2"/>
                    <a:pt x="14" y="0"/>
                    <a:pt x="16" y="2"/>
                  </a:cubicBezTo>
                  <a:cubicBezTo>
                    <a:pt x="18" y="2"/>
                    <a:pt x="21" y="3"/>
                    <a:pt x="21" y="1"/>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19" name="Freeform 108"/>
            <p:cNvSpPr/>
            <p:nvPr/>
          </p:nvSpPr>
          <p:spPr bwMode="auto">
            <a:xfrm>
              <a:off x="3638900" y="1681882"/>
              <a:ext cx="190500" cy="93662"/>
            </a:xfrm>
            <a:custGeom>
              <a:avLst/>
              <a:gdLst>
                <a:gd name="T0" fmla="*/ 87 w 51"/>
                <a:gd name="T1" fmla="*/ 0 h 25"/>
                <a:gd name="T2" fmla="*/ 99 w 51"/>
                <a:gd name="T3" fmla="*/ 7 h 25"/>
                <a:gd name="T4" fmla="*/ 106 w 51"/>
                <a:gd name="T5" fmla="*/ 9 h 25"/>
                <a:gd name="T6" fmla="*/ 104 w 51"/>
                <a:gd name="T7" fmla="*/ 14 h 25"/>
                <a:gd name="T8" fmla="*/ 118 w 51"/>
                <a:gd name="T9" fmla="*/ 24 h 25"/>
                <a:gd name="T10" fmla="*/ 108 w 51"/>
                <a:gd name="T11" fmla="*/ 40 h 25"/>
                <a:gd name="T12" fmla="*/ 101 w 51"/>
                <a:gd name="T13" fmla="*/ 42 h 25"/>
                <a:gd name="T14" fmla="*/ 89 w 51"/>
                <a:gd name="T15" fmla="*/ 47 h 25"/>
                <a:gd name="T16" fmla="*/ 82 w 51"/>
                <a:gd name="T17" fmla="*/ 52 h 25"/>
                <a:gd name="T18" fmla="*/ 75 w 51"/>
                <a:gd name="T19" fmla="*/ 54 h 25"/>
                <a:gd name="T20" fmla="*/ 42 w 51"/>
                <a:gd name="T21" fmla="*/ 57 h 25"/>
                <a:gd name="T22" fmla="*/ 40 w 51"/>
                <a:gd name="T23" fmla="*/ 54 h 25"/>
                <a:gd name="T24" fmla="*/ 28 w 51"/>
                <a:gd name="T25" fmla="*/ 47 h 25"/>
                <a:gd name="T26" fmla="*/ 24 w 51"/>
                <a:gd name="T27" fmla="*/ 45 h 25"/>
                <a:gd name="T28" fmla="*/ 28 w 51"/>
                <a:gd name="T29" fmla="*/ 42 h 25"/>
                <a:gd name="T30" fmla="*/ 21 w 51"/>
                <a:gd name="T31" fmla="*/ 38 h 25"/>
                <a:gd name="T32" fmla="*/ 21 w 51"/>
                <a:gd name="T33" fmla="*/ 21 h 25"/>
                <a:gd name="T34" fmla="*/ 5 w 51"/>
                <a:gd name="T35" fmla="*/ 24 h 25"/>
                <a:gd name="T36" fmla="*/ 9 w 51"/>
                <a:gd name="T37" fmla="*/ 12 h 25"/>
                <a:gd name="T38" fmla="*/ 31 w 51"/>
                <a:gd name="T39" fmla="*/ 12 h 25"/>
                <a:gd name="T40" fmla="*/ 35 w 51"/>
                <a:gd name="T41" fmla="*/ 24 h 25"/>
                <a:gd name="T42" fmla="*/ 42 w 51"/>
                <a:gd name="T43" fmla="*/ 12 h 25"/>
                <a:gd name="T44" fmla="*/ 59 w 51"/>
                <a:gd name="T45" fmla="*/ 19 h 25"/>
                <a:gd name="T46" fmla="*/ 64 w 51"/>
                <a:gd name="T47" fmla="*/ 12 h 25"/>
                <a:gd name="T48" fmla="*/ 82 w 51"/>
                <a:gd name="T49" fmla="*/ 9 h 25"/>
                <a:gd name="T50" fmla="*/ 87 w 51"/>
                <a:gd name="T51" fmla="*/ 0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 h="25">
                  <a:moveTo>
                    <a:pt x="37" y="0"/>
                  </a:moveTo>
                  <a:cubicBezTo>
                    <a:pt x="38" y="1"/>
                    <a:pt x="40" y="2"/>
                    <a:pt x="42" y="3"/>
                  </a:cubicBezTo>
                  <a:cubicBezTo>
                    <a:pt x="42" y="3"/>
                    <a:pt x="45" y="4"/>
                    <a:pt x="45" y="4"/>
                  </a:cubicBezTo>
                  <a:cubicBezTo>
                    <a:pt x="45" y="4"/>
                    <a:pt x="44" y="6"/>
                    <a:pt x="44" y="6"/>
                  </a:cubicBezTo>
                  <a:cubicBezTo>
                    <a:pt x="44" y="8"/>
                    <a:pt x="47" y="11"/>
                    <a:pt x="50" y="10"/>
                  </a:cubicBezTo>
                  <a:cubicBezTo>
                    <a:pt x="51" y="13"/>
                    <a:pt x="49" y="15"/>
                    <a:pt x="46" y="17"/>
                  </a:cubicBezTo>
                  <a:cubicBezTo>
                    <a:pt x="45" y="18"/>
                    <a:pt x="44" y="18"/>
                    <a:pt x="43" y="18"/>
                  </a:cubicBezTo>
                  <a:cubicBezTo>
                    <a:pt x="41" y="19"/>
                    <a:pt x="41" y="20"/>
                    <a:pt x="38" y="20"/>
                  </a:cubicBezTo>
                  <a:cubicBezTo>
                    <a:pt x="38" y="20"/>
                    <a:pt x="35" y="22"/>
                    <a:pt x="35" y="22"/>
                  </a:cubicBezTo>
                  <a:cubicBezTo>
                    <a:pt x="34" y="23"/>
                    <a:pt x="34" y="22"/>
                    <a:pt x="32" y="23"/>
                  </a:cubicBezTo>
                  <a:cubicBezTo>
                    <a:pt x="31" y="23"/>
                    <a:pt x="22" y="25"/>
                    <a:pt x="18" y="24"/>
                  </a:cubicBezTo>
                  <a:cubicBezTo>
                    <a:pt x="18" y="24"/>
                    <a:pt x="18" y="23"/>
                    <a:pt x="17" y="23"/>
                  </a:cubicBezTo>
                  <a:cubicBezTo>
                    <a:pt x="15" y="23"/>
                    <a:pt x="14" y="21"/>
                    <a:pt x="12" y="20"/>
                  </a:cubicBezTo>
                  <a:cubicBezTo>
                    <a:pt x="11" y="20"/>
                    <a:pt x="11" y="19"/>
                    <a:pt x="10" y="19"/>
                  </a:cubicBezTo>
                  <a:cubicBezTo>
                    <a:pt x="10" y="18"/>
                    <a:pt x="11" y="18"/>
                    <a:pt x="12" y="18"/>
                  </a:cubicBezTo>
                  <a:cubicBezTo>
                    <a:pt x="12" y="17"/>
                    <a:pt x="9" y="17"/>
                    <a:pt x="9" y="16"/>
                  </a:cubicBezTo>
                  <a:cubicBezTo>
                    <a:pt x="8" y="14"/>
                    <a:pt x="9" y="12"/>
                    <a:pt x="9" y="9"/>
                  </a:cubicBezTo>
                  <a:cubicBezTo>
                    <a:pt x="4" y="7"/>
                    <a:pt x="4" y="13"/>
                    <a:pt x="2" y="10"/>
                  </a:cubicBezTo>
                  <a:cubicBezTo>
                    <a:pt x="0" y="6"/>
                    <a:pt x="5" y="9"/>
                    <a:pt x="4" y="5"/>
                  </a:cubicBezTo>
                  <a:cubicBezTo>
                    <a:pt x="9" y="6"/>
                    <a:pt x="8" y="5"/>
                    <a:pt x="13" y="5"/>
                  </a:cubicBezTo>
                  <a:cubicBezTo>
                    <a:pt x="14" y="8"/>
                    <a:pt x="17" y="7"/>
                    <a:pt x="15" y="10"/>
                  </a:cubicBezTo>
                  <a:cubicBezTo>
                    <a:pt x="18" y="10"/>
                    <a:pt x="18" y="8"/>
                    <a:pt x="18" y="5"/>
                  </a:cubicBezTo>
                  <a:cubicBezTo>
                    <a:pt x="19" y="7"/>
                    <a:pt x="29" y="2"/>
                    <a:pt x="25" y="8"/>
                  </a:cubicBezTo>
                  <a:cubicBezTo>
                    <a:pt x="28" y="9"/>
                    <a:pt x="27" y="6"/>
                    <a:pt x="27" y="5"/>
                  </a:cubicBezTo>
                  <a:cubicBezTo>
                    <a:pt x="29" y="4"/>
                    <a:pt x="32" y="5"/>
                    <a:pt x="35" y="4"/>
                  </a:cubicBezTo>
                  <a:cubicBezTo>
                    <a:pt x="36" y="3"/>
                    <a:pt x="37" y="2"/>
                    <a:pt x="3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0" name="Freeform 109"/>
            <p:cNvSpPr/>
            <p:nvPr/>
          </p:nvSpPr>
          <p:spPr bwMode="auto">
            <a:xfrm>
              <a:off x="9172164" y="1706412"/>
              <a:ext cx="112713" cy="82550"/>
            </a:xfrm>
            <a:custGeom>
              <a:avLst/>
              <a:gdLst>
                <a:gd name="T0" fmla="*/ 19 w 30"/>
                <a:gd name="T1" fmla="*/ 0 h 22"/>
                <a:gd name="T2" fmla="*/ 36 w 30"/>
                <a:gd name="T3" fmla="*/ 17 h 22"/>
                <a:gd name="T4" fmla="*/ 40 w 30"/>
                <a:gd name="T5" fmla="*/ 14 h 22"/>
                <a:gd name="T6" fmla="*/ 50 w 30"/>
                <a:gd name="T7" fmla="*/ 24 h 22"/>
                <a:gd name="T8" fmla="*/ 62 w 30"/>
                <a:gd name="T9" fmla="*/ 38 h 22"/>
                <a:gd name="T10" fmla="*/ 71 w 30"/>
                <a:gd name="T11" fmla="*/ 40 h 22"/>
                <a:gd name="T12" fmla="*/ 36 w 30"/>
                <a:gd name="T13" fmla="*/ 43 h 22"/>
                <a:gd name="T14" fmla="*/ 21 w 30"/>
                <a:gd name="T15" fmla="*/ 52 h 22"/>
                <a:gd name="T16" fmla="*/ 0 w 30"/>
                <a:gd name="T17" fmla="*/ 43 h 22"/>
                <a:gd name="T18" fmla="*/ 5 w 30"/>
                <a:gd name="T19" fmla="*/ 40 h 22"/>
                <a:gd name="T20" fmla="*/ 7 w 30"/>
                <a:gd name="T21" fmla="*/ 33 h 22"/>
                <a:gd name="T22" fmla="*/ 7 w 30"/>
                <a:gd name="T23" fmla="*/ 9 h 22"/>
                <a:gd name="T24" fmla="*/ 19 w 30"/>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2">
                  <a:moveTo>
                    <a:pt x="8" y="0"/>
                  </a:moveTo>
                  <a:cubicBezTo>
                    <a:pt x="10" y="3"/>
                    <a:pt x="16" y="2"/>
                    <a:pt x="15" y="7"/>
                  </a:cubicBezTo>
                  <a:cubicBezTo>
                    <a:pt x="16" y="8"/>
                    <a:pt x="18" y="6"/>
                    <a:pt x="17" y="6"/>
                  </a:cubicBezTo>
                  <a:cubicBezTo>
                    <a:pt x="19" y="7"/>
                    <a:pt x="18" y="10"/>
                    <a:pt x="21" y="10"/>
                  </a:cubicBezTo>
                  <a:cubicBezTo>
                    <a:pt x="23" y="10"/>
                    <a:pt x="24" y="14"/>
                    <a:pt x="26" y="16"/>
                  </a:cubicBezTo>
                  <a:cubicBezTo>
                    <a:pt x="29" y="15"/>
                    <a:pt x="28" y="15"/>
                    <a:pt x="30" y="17"/>
                  </a:cubicBezTo>
                  <a:cubicBezTo>
                    <a:pt x="28" y="20"/>
                    <a:pt x="20" y="17"/>
                    <a:pt x="15" y="18"/>
                  </a:cubicBezTo>
                  <a:cubicBezTo>
                    <a:pt x="13" y="19"/>
                    <a:pt x="10" y="19"/>
                    <a:pt x="9" y="22"/>
                  </a:cubicBezTo>
                  <a:cubicBezTo>
                    <a:pt x="6" y="20"/>
                    <a:pt x="5" y="17"/>
                    <a:pt x="0" y="18"/>
                  </a:cubicBezTo>
                  <a:cubicBezTo>
                    <a:pt x="0" y="17"/>
                    <a:pt x="1" y="17"/>
                    <a:pt x="2" y="17"/>
                  </a:cubicBezTo>
                  <a:cubicBezTo>
                    <a:pt x="1" y="15"/>
                    <a:pt x="1" y="14"/>
                    <a:pt x="3" y="14"/>
                  </a:cubicBezTo>
                  <a:cubicBezTo>
                    <a:pt x="1" y="10"/>
                    <a:pt x="4" y="9"/>
                    <a:pt x="3" y="4"/>
                  </a:cubicBezTo>
                  <a:cubicBezTo>
                    <a:pt x="6" y="3"/>
                    <a:pt x="8" y="3"/>
                    <a:pt x="8"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1" name="Freeform 110"/>
            <p:cNvSpPr/>
            <p:nvPr/>
          </p:nvSpPr>
          <p:spPr bwMode="auto">
            <a:xfrm>
              <a:off x="5791550" y="3005857"/>
              <a:ext cx="187325" cy="201612"/>
            </a:xfrm>
            <a:custGeom>
              <a:avLst/>
              <a:gdLst>
                <a:gd name="T0" fmla="*/ 9 w 50"/>
                <a:gd name="T1" fmla="*/ 19 h 54"/>
                <a:gd name="T2" fmla="*/ 5 w 50"/>
                <a:gd name="T3" fmla="*/ 16 h 54"/>
                <a:gd name="T4" fmla="*/ 0 w 50"/>
                <a:gd name="T5" fmla="*/ 7 h 54"/>
                <a:gd name="T6" fmla="*/ 21 w 50"/>
                <a:gd name="T7" fmla="*/ 5 h 54"/>
                <a:gd name="T8" fmla="*/ 33 w 50"/>
                <a:gd name="T9" fmla="*/ 9 h 54"/>
                <a:gd name="T10" fmla="*/ 33 w 50"/>
                <a:gd name="T11" fmla="*/ 16 h 54"/>
                <a:gd name="T12" fmla="*/ 38 w 50"/>
                <a:gd name="T13" fmla="*/ 21 h 54"/>
                <a:gd name="T14" fmla="*/ 50 w 50"/>
                <a:gd name="T15" fmla="*/ 26 h 54"/>
                <a:gd name="T16" fmla="*/ 68 w 50"/>
                <a:gd name="T17" fmla="*/ 42 h 54"/>
                <a:gd name="T18" fmla="*/ 76 w 50"/>
                <a:gd name="T19" fmla="*/ 52 h 54"/>
                <a:gd name="T20" fmla="*/ 83 w 50"/>
                <a:gd name="T21" fmla="*/ 54 h 54"/>
                <a:gd name="T22" fmla="*/ 87 w 50"/>
                <a:gd name="T23" fmla="*/ 59 h 54"/>
                <a:gd name="T24" fmla="*/ 87 w 50"/>
                <a:gd name="T25" fmla="*/ 66 h 54"/>
                <a:gd name="T26" fmla="*/ 94 w 50"/>
                <a:gd name="T27" fmla="*/ 71 h 54"/>
                <a:gd name="T28" fmla="*/ 101 w 50"/>
                <a:gd name="T29" fmla="*/ 80 h 54"/>
                <a:gd name="T30" fmla="*/ 109 w 50"/>
                <a:gd name="T31" fmla="*/ 85 h 54"/>
                <a:gd name="T32" fmla="*/ 113 w 50"/>
                <a:gd name="T33" fmla="*/ 99 h 54"/>
                <a:gd name="T34" fmla="*/ 116 w 50"/>
                <a:gd name="T35" fmla="*/ 111 h 54"/>
                <a:gd name="T36" fmla="*/ 118 w 50"/>
                <a:gd name="T37" fmla="*/ 118 h 54"/>
                <a:gd name="T38" fmla="*/ 104 w 50"/>
                <a:gd name="T39" fmla="*/ 120 h 54"/>
                <a:gd name="T40" fmla="*/ 94 w 50"/>
                <a:gd name="T41" fmla="*/ 120 h 54"/>
                <a:gd name="T42" fmla="*/ 94 w 50"/>
                <a:gd name="T43" fmla="*/ 115 h 54"/>
                <a:gd name="T44" fmla="*/ 87 w 50"/>
                <a:gd name="T45" fmla="*/ 115 h 54"/>
                <a:gd name="T46" fmla="*/ 76 w 50"/>
                <a:gd name="T47" fmla="*/ 103 h 54"/>
                <a:gd name="T48" fmla="*/ 78 w 50"/>
                <a:gd name="T49" fmla="*/ 99 h 54"/>
                <a:gd name="T50" fmla="*/ 76 w 50"/>
                <a:gd name="T51" fmla="*/ 99 h 54"/>
                <a:gd name="T52" fmla="*/ 71 w 50"/>
                <a:gd name="T53" fmla="*/ 94 h 54"/>
                <a:gd name="T54" fmla="*/ 66 w 50"/>
                <a:gd name="T55" fmla="*/ 94 h 54"/>
                <a:gd name="T56" fmla="*/ 54 w 50"/>
                <a:gd name="T57" fmla="*/ 82 h 54"/>
                <a:gd name="T58" fmla="*/ 50 w 50"/>
                <a:gd name="T59" fmla="*/ 64 h 54"/>
                <a:gd name="T60" fmla="*/ 47 w 50"/>
                <a:gd name="T61" fmla="*/ 68 h 54"/>
                <a:gd name="T62" fmla="*/ 40 w 50"/>
                <a:gd name="T63" fmla="*/ 54 h 54"/>
                <a:gd name="T64" fmla="*/ 35 w 50"/>
                <a:gd name="T65" fmla="*/ 49 h 54"/>
                <a:gd name="T66" fmla="*/ 31 w 50"/>
                <a:gd name="T67" fmla="*/ 45 h 54"/>
                <a:gd name="T68" fmla="*/ 28 w 50"/>
                <a:gd name="T69" fmla="*/ 35 h 54"/>
                <a:gd name="T70" fmla="*/ 19 w 50"/>
                <a:gd name="T71" fmla="*/ 28 h 54"/>
                <a:gd name="T72" fmla="*/ 14 w 50"/>
                <a:gd name="T73" fmla="*/ 24 h 54"/>
                <a:gd name="T74" fmla="*/ 9 w 50"/>
                <a:gd name="T75" fmla="*/ 19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54">
                  <a:moveTo>
                    <a:pt x="4" y="8"/>
                  </a:moveTo>
                  <a:cubicBezTo>
                    <a:pt x="5" y="6"/>
                    <a:pt x="3" y="7"/>
                    <a:pt x="2" y="7"/>
                  </a:cubicBezTo>
                  <a:cubicBezTo>
                    <a:pt x="1" y="6"/>
                    <a:pt x="2" y="3"/>
                    <a:pt x="0" y="3"/>
                  </a:cubicBezTo>
                  <a:cubicBezTo>
                    <a:pt x="3" y="0"/>
                    <a:pt x="5" y="4"/>
                    <a:pt x="9" y="2"/>
                  </a:cubicBezTo>
                  <a:cubicBezTo>
                    <a:pt x="9" y="5"/>
                    <a:pt x="12" y="3"/>
                    <a:pt x="14" y="4"/>
                  </a:cubicBezTo>
                  <a:cubicBezTo>
                    <a:pt x="14" y="4"/>
                    <a:pt x="13" y="6"/>
                    <a:pt x="14" y="7"/>
                  </a:cubicBezTo>
                  <a:cubicBezTo>
                    <a:pt x="15" y="7"/>
                    <a:pt x="17" y="7"/>
                    <a:pt x="16" y="9"/>
                  </a:cubicBezTo>
                  <a:cubicBezTo>
                    <a:pt x="19" y="8"/>
                    <a:pt x="18" y="11"/>
                    <a:pt x="21" y="11"/>
                  </a:cubicBezTo>
                  <a:cubicBezTo>
                    <a:pt x="23" y="11"/>
                    <a:pt x="26" y="18"/>
                    <a:pt x="29" y="18"/>
                  </a:cubicBezTo>
                  <a:cubicBezTo>
                    <a:pt x="32" y="18"/>
                    <a:pt x="30" y="21"/>
                    <a:pt x="32" y="22"/>
                  </a:cubicBezTo>
                  <a:cubicBezTo>
                    <a:pt x="32" y="23"/>
                    <a:pt x="34" y="22"/>
                    <a:pt x="35" y="23"/>
                  </a:cubicBezTo>
                  <a:cubicBezTo>
                    <a:pt x="36" y="23"/>
                    <a:pt x="37" y="25"/>
                    <a:pt x="37" y="25"/>
                  </a:cubicBezTo>
                  <a:cubicBezTo>
                    <a:pt x="38" y="26"/>
                    <a:pt x="37" y="27"/>
                    <a:pt x="37" y="28"/>
                  </a:cubicBezTo>
                  <a:cubicBezTo>
                    <a:pt x="38" y="29"/>
                    <a:pt x="39" y="29"/>
                    <a:pt x="40" y="30"/>
                  </a:cubicBezTo>
                  <a:cubicBezTo>
                    <a:pt x="41" y="31"/>
                    <a:pt x="41" y="34"/>
                    <a:pt x="43" y="34"/>
                  </a:cubicBezTo>
                  <a:cubicBezTo>
                    <a:pt x="44" y="34"/>
                    <a:pt x="45" y="36"/>
                    <a:pt x="46" y="36"/>
                  </a:cubicBezTo>
                  <a:cubicBezTo>
                    <a:pt x="47" y="37"/>
                    <a:pt x="46" y="42"/>
                    <a:pt x="48" y="42"/>
                  </a:cubicBezTo>
                  <a:cubicBezTo>
                    <a:pt x="49" y="42"/>
                    <a:pt x="49" y="45"/>
                    <a:pt x="49" y="47"/>
                  </a:cubicBezTo>
                  <a:cubicBezTo>
                    <a:pt x="49" y="49"/>
                    <a:pt x="47" y="50"/>
                    <a:pt x="50" y="50"/>
                  </a:cubicBezTo>
                  <a:cubicBezTo>
                    <a:pt x="50" y="54"/>
                    <a:pt x="47" y="52"/>
                    <a:pt x="44" y="51"/>
                  </a:cubicBezTo>
                  <a:cubicBezTo>
                    <a:pt x="43" y="51"/>
                    <a:pt x="41" y="52"/>
                    <a:pt x="40" y="51"/>
                  </a:cubicBezTo>
                  <a:cubicBezTo>
                    <a:pt x="39" y="51"/>
                    <a:pt x="40" y="49"/>
                    <a:pt x="40" y="49"/>
                  </a:cubicBezTo>
                  <a:cubicBezTo>
                    <a:pt x="39" y="49"/>
                    <a:pt x="38" y="49"/>
                    <a:pt x="37" y="49"/>
                  </a:cubicBezTo>
                  <a:cubicBezTo>
                    <a:pt x="36" y="48"/>
                    <a:pt x="34" y="44"/>
                    <a:pt x="32" y="44"/>
                  </a:cubicBezTo>
                  <a:cubicBezTo>
                    <a:pt x="32" y="43"/>
                    <a:pt x="33" y="43"/>
                    <a:pt x="33" y="42"/>
                  </a:cubicBezTo>
                  <a:cubicBezTo>
                    <a:pt x="32" y="41"/>
                    <a:pt x="32" y="41"/>
                    <a:pt x="32" y="42"/>
                  </a:cubicBezTo>
                  <a:cubicBezTo>
                    <a:pt x="30" y="42"/>
                    <a:pt x="31" y="40"/>
                    <a:pt x="30" y="40"/>
                  </a:cubicBezTo>
                  <a:cubicBezTo>
                    <a:pt x="30" y="39"/>
                    <a:pt x="28" y="40"/>
                    <a:pt x="28" y="40"/>
                  </a:cubicBezTo>
                  <a:cubicBezTo>
                    <a:pt x="26" y="38"/>
                    <a:pt x="26" y="35"/>
                    <a:pt x="23" y="35"/>
                  </a:cubicBezTo>
                  <a:cubicBezTo>
                    <a:pt x="25" y="30"/>
                    <a:pt x="21" y="30"/>
                    <a:pt x="21" y="27"/>
                  </a:cubicBezTo>
                  <a:cubicBezTo>
                    <a:pt x="20" y="27"/>
                    <a:pt x="20" y="28"/>
                    <a:pt x="20" y="29"/>
                  </a:cubicBezTo>
                  <a:cubicBezTo>
                    <a:pt x="18" y="28"/>
                    <a:pt x="19" y="25"/>
                    <a:pt x="17" y="23"/>
                  </a:cubicBezTo>
                  <a:cubicBezTo>
                    <a:pt x="17" y="22"/>
                    <a:pt x="16" y="21"/>
                    <a:pt x="15" y="21"/>
                  </a:cubicBezTo>
                  <a:cubicBezTo>
                    <a:pt x="14" y="20"/>
                    <a:pt x="14" y="19"/>
                    <a:pt x="13" y="19"/>
                  </a:cubicBezTo>
                  <a:cubicBezTo>
                    <a:pt x="13" y="17"/>
                    <a:pt x="12" y="16"/>
                    <a:pt x="12" y="15"/>
                  </a:cubicBezTo>
                  <a:cubicBezTo>
                    <a:pt x="11" y="13"/>
                    <a:pt x="9" y="13"/>
                    <a:pt x="8" y="12"/>
                  </a:cubicBezTo>
                  <a:cubicBezTo>
                    <a:pt x="8" y="12"/>
                    <a:pt x="6" y="10"/>
                    <a:pt x="6" y="10"/>
                  </a:cubicBezTo>
                  <a:cubicBezTo>
                    <a:pt x="5" y="8"/>
                    <a:pt x="9" y="6"/>
                    <a:pt x="4" y="8"/>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2" name="Freeform 111"/>
            <p:cNvSpPr/>
            <p:nvPr/>
          </p:nvSpPr>
          <p:spPr bwMode="auto">
            <a:xfrm>
              <a:off x="4853338" y="3320182"/>
              <a:ext cx="134938" cy="247650"/>
            </a:xfrm>
            <a:custGeom>
              <a:avLst/>
              <a:gdLst>
                <a:gd name="T0" fmla="*/ 64 w 36"/>
                <a:gd name="T1" fmla="*/ 0 h 66"/>
                <a:gd name="T2" fmla="*/ 76 w 36"/>
                <a:gd name="T3" fmla="*/ 2 h 66"/>
                <a:gd name="T4" fmla="*/ 71 w 36"/>
                <a:gd name="T5" fmla="*/ 54 h 66"/>
                <a:gd name="T6" fmla="*/ 64 w 36"/>
                <a:gd name="T7" fmla="*/ 87 h 66"/>
                <a:gd name="T8" fmla="*/ 57 w 36"/>
                <a:gd name="T9" fmla="*/ 102 h 66"/>
                <a:gd name="T10" fmla="*/ 52 w 36"/>
                <a:gd name="T11" fmla="*/ 118 h 66"/>
                <a:gd name="T12" fmla="*/ 52 w 36"/>
                <a:gd name="T13" fmla="*/ 123 h 66"/>
                <a:gd name="T14" fmla="*/ 47 w 36"/>
                <a:gd name="T15" fmla="*/ 125 h 66"/>
                <a:gd name="T16" fmla="*/ 45 w 36"/>
                <a:gd name="T17" fmla="*/ 142 h 66"/>
                <a:gd name="T18" fmla="*/ 43 w 36"/>
                <a:gd name="T19" fmla="*/ 144 h 66"/>
                <a:gd name="T20" fmla="*/ 40 w 36"/>
                <a:gd name="T21" fmla="*/ 154 h 66"/>
                <a:gd name="T22" fmla="*/ 12 w 36"/>
                <a:gd name="T23" fmla="*/ 156 h 66"/>
                <a:gd name="T24" fmla="*/ 9 w 36"/>
                <a:gd name="T25" fmla="*/ 142 h 66"/>
                <a:gd name="T26" fmla="*/ 7 w 36"/>
                <a:gd name="T27" fmla="*/ 137 h 66"/>
                <a:gd name="T28" fmla="*/ 0 w 36"/>
                <a:gd name="T29" fmla="*/ 135 h 66"/>
                <a:gd name="T30" fmla="*/ 0 w 36"/>
                <a:gd name="T31" fmla="*/ 123 h 66"/>
                <a:gd name="T32" fmla="*/ 2 w 36"/>
                <a:gd name="T33" fmla="*/ 121 h 66"/>
                <a:gd name="T34" fmla="*/ 0 w 36"/>
                <a:gd name="T35" fmla="*/ 118 h 66"/>
                <a:gd name="T36" fmla="*/ 7 w 36"/>
                <a:gd name="T37" fmla="*/ 106 h 66"/>
                <a:gd name="T38" fmla="*/ 7 w 36"/>
                <a:gd name="T39" fmla="*/ 102 h 66"/>
                <a:gd name="T40" fmla="*/ 12 w 36"/>
                <a:gd name="T41" fmla="*/ 97 h 66"/>
                <a:gd name="T42" fmla="*/ 17 w 36"/>
                <a:gd name="T43" fmla="*/ 85 h 66"/>
                <a:gd name="T44" fmla="*/ 12 w 36"/>
                <a:gd name="T45" fmla="*/ 76 h 66"/>
                <a:gd name="T46" fmla="*/ 12 w 36"/>
                <a:gd name="T47" fmla="*/ 59 h 66"/>
                <a:gd name="T48" fmla="*/ 17 w 36"/>
                <a:gd name="T49" fmla="*/ 54 h 66"/>
                <a:gd name="T50" fmla="*/ 26 w 36"/>
                <a:gd name="T51" fmla="*/ 47 h 66"/>
                <a:gd name="T52" fmla="*/ 40 w 36"/>
                <a:gd name="T53" fmla="*/ 38 h 66"/>
                <a:gd name="T54" fmla="*/ 47 w 36"/>
                <a:gd name="T55" fmla="*/ 40 h 66"/>
                <a:gd name="T56" fmla="*/ 50 w 36"/>
                <a:gd name="T57" fmla="*/ 24 h 66"/>
                <a:gd name="T58" fmla="*/ 59 w 36"/>
                <a:gd name="T59" fmla="*/ 19 h 66"/>
                <a:gd name="T60" fmla="*/ 64 w 3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66">
                  <a:moveTo>
                    <a:pt x="27" y="0"/>
                  </a:moveTo>
                  <a:cubicBezTo>
                    <a:pt x="28" y="1"/>
                    <a:pt x="30" y="2"/>
                    <a:pt x="32" y="1"/>
                  </a:cubicBezTo>
                  <a:cubicBezTo>
                    <a:pt x="30" y="7"/>
                    <a:pt x="36" y="18"/>
                    <a:pt x="30" y="23"/>
                  </a:cubicBezTo>
                  <a:cubicBezTo>
                    <a:pt x="30" y="28"/>
                    <a:pt x="29" y="32"/>
                    <a:pt x="27" y="37"/>
                  </a:cubicBezTo>
                  <a:cubicBezTo>
                    <a:pt x="27" y="39"/>
                    <a:pt x="26" y="42"/>
                    <a:pt x="24" y="43"/>
                  </a:cubicBezTo>
                  <a:cubicBezTo>
                    <a:pt x="25" y="46"/>
                    <a:pt x="23" y="48"/>
                    <a:pt x="22" y="50"/>
                  </a:cubicBezTo>
                  <a:cubicBezTo>
                    <a:pt x="22" y="50"/>
                    <a:pt x="23" y="52"/>
                    <a:pt x="22" y="52"/>
                  </a:cubicBezTo>
                  <a:cubicBezTo>
                    <a:pt x="22" y="52"/>
                    <a:pt x="20" y="53"/>
                    <a:pt x="20" y="53"/>
                  </a:cubicBezTo>
                  <a:cubicBezTo>
                    <a:pt x="19" y="55"/>
                    <a:pt x="20" y="58"/>
                    <a:pt x="19" y="60"/>
                  </a:cubicBezTo>
                  <a:cubicBezTo>
                    <a:pt x="19" y="61"/>
                    <a:pt x="18" y="60"/>
                    <a:pt x="18" y="61"/>
                  </a:cubicBezTo>
                  <a:cubicBezTo>
                    <a:pt x="18" y="62"/>
                    <a:pt x="16" y="63"/>
                    <a:pt x="17" y="65"/>
                  </a:cubicBezTo>
                  <a:cubicBezTo>
                    <a:pt x="14" y="66"/>
                    <a:pt x="9" y="66"/>
                    <a:pt x="5" y="66"/>
                  </a:cubicBezTo>
                  <a:cubicBezTo>
                    <a:pt x="5" y="63"/>
                    <a:pt x="3" y="64"/>
                    <a:pt x="4" y="60"/>
                  </a:cubicBezTo>
                  <a:cubicBezTo>
                    <a:pt x="3" y="60"/>
                    <a:pt x="3" y="59"/>
                    <a:pt x="3" y="58"/>
                  </a:cubicBezTo>
                  <a:cubicBezTo>
                    <a:pt x="1" y="58"/>
                    <a:pt x="0" y="58"/>
                    <a:pt x="0" y="57"/>
                  </a:cubicBezTo>
                  <a:cubicBezTo>
                    <a:pt x="0" y="55"/>
                    <a:pt x="0" y="54"/>
                    <a:pt x="0" y="52"/>
                  </a:cubicBezTo>
                  <a:cubicBezTo>
                    <a:pt x="0" y="51"/>
                    <a:pt x="1" y="51"/>
                    <a:pt x="1" y="51"/>
                  </a:cubicBezTo>
                  <a:cubicBezTo>
                    <a:pt x="2" y="50"/>
                    <a:pt x="0" y="50"/>
                    <a:pt x="0" y="50"/>
                  </a:cubicBezTo>
                  <a:cubicBezTo>
                    <a:pt x="1" y="48"/>
                    <a:pt x="2" y="46"/>
                    <a:pt x="3" y="45"/>
                  </a:cubicBezTo>
                  <a:cubicBezTo>
                    <a:pt x="3" y="45"/>
                    <a:pt x="2" y="43"/>
                    <a:pt x="3" y="43"/>
                  </a:cubicBezTo>
                  <a:cubicBezTo>
                    <a:pt x="3" y="43"/>
                    <a:pt x="5" y="42"/>
                    <a:pt x="5" y="41"/>
                  </a:cubicBezTo>
                  <a:cubicBezTo>
                    <a:pt x="5" y="39"/>
                    <a:pt x="3" y="32"/>
                    <a:pt x="7" y="36"/>
                  </a:cubicBezTo>
                  <a:cubicBezTo>
                    <a:pt x="8" y="33"/>
                    <a:pt x="5" y="34"/>
                    <a:pt x="5" y="32"/>
                  </a:cubicBezTo>
                  <a:cubicBezTo>
                    <a:pt x="5" y="30"/>
                    <a:pt x="5" y="27"/>
                    <a:pt x="5" y="25"/>
                  </a:cubicBezTo>
                  <a:cubicBezTo>
                    <a:pt x="7" y="25"/>
                    <a:pt x="7" y="24"/>
                    <a:pt x="7" y="23"/>
                  </a:cubicBezTo>
                  <a:cubicBezTo>
                    <a:pt x="10" y="23"/>
                    <a:pt x="10" y="21"/>
                    <a:pt x="11" y="20"/>
                  </a:cubicBezTo>
                  <a:cubicBezTo>
                    <a:pt x="12" y="19"/>
                    <a:pt x="17" y="20"/>
                    <a:pt x="17" y="16"/>
                  </a:cubicBezTo>
                  <a:cubicBezTo>
                    <a:pt x="19" y="15"/>
                    <a:pt x="19" y="17"/>
                    <a:pt x="20" y="17"/>
                  </a:cubicBezTo>
                  <a:cubicBezTo>
                    <a:pt x="19" y="13"/>
                    <a:pt x="21" y="12"/>
                    <a:pt x="21" y="10"/>
                  </a:cubicBezTo>
                  <a:cubicBezTo>
                    <a:pt x="25" y="12"/>
                    <a:pt x="24" y="2"/>
                    <a:pt x="25" y="8"/>
                  </a:cubicBezTo>
                  <a:cubicBezTo>
                    <a:pt x="29" y="7"/>
                    <a:pt x="25" y="2"/>
                    <a:pt x="27" y="0"/>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sp>
          <p:nvSpPr>
            <p:cNvPr id="223" name="Freeform 112"/>
            <p:cNvSpPr/>
            <p:nvPr/>
          </p:nvSpPr>
          <p:spPr bwMode="auto">
            <a:xfrm>
              <a:off x="6110638" y="3309069"/>
              <a:ext cx="727075" cy="533400"/>
            </a:xfrm>
            <a:custGeom>
              <a:avLst/>
              <a:gdLst>
                <a:gd name="T0" fmla="*/ 267 w 194"/>
                <a:gd name="T1" fmla="*/ 26 h 142"/>
                <a:gd name="T2" fmla="*/ 255 w 194"/>
                <a:gd name="T3" fmla="*/ 33 h 142"/>
                <a:gd name="T4" fmla="*/ 269 w 194"/>
                <a:gd name="T5" fmla="*/ 50 h 142"/>
                <a:gd name="T6" fmla="*/ 307 w 194"/>
                <a:gd name="T7" fmla="*/ 71 h 142"/>
                <a:gd name="T8" fmla="*/ 319 w 194"/>
                <a:gd name="T9" fmla="*/ 54 h 142"/>
                <a:gd name="T10" fmla="*/ 321 w 194"/>
                <a:gd name="T11" fmla="*/ 45 h 142"/>
                <a:gd name="T12" fmla="*/ 323 w 194"/>
                <a:gd name="T13" fmla="*/ 19 h 142"/>
                <a:gd name="T14" fmla="*/ 333 w 194"/>
                <a:gd name="T15" fmla="*/ 5 h 142"/>
                <a:gd name="T16" fmla="*/ 340 w 194"/>
                <a:gd name="T17" fmla="*/ 17 h 142"/>
                <a:gd name="T18" fmla="*/ 354 w 194"/>
                <a:gd name="T19" fmla="*/ 45 h 142"/>
                <a:gd name="T20" fmla="*/ 368 w 194"/>
                <a:gd name="T21" fmla="*/ 64 h 142"/>
                <a:gd name="T22" fmla="*/ 382 w 194"/>
                <a:gd name="T23" fmla="*/ 83 h 142"/>
                <a:gd name="T24" fmla="*/ 392 w 194"/>
                <a:gd name="T25" fmla="*/ 104 h 142"/>
                <a:gd name="T26" fmla="*/ 399 w 194"/>
                <a:gd name="T27" fmla="*/ 111 h 142"/>
                <a:gd name="T28" fmla="*/ 416 w 194"/>
                <a:gd name="T29" fmla="*/ 123 h 142"/>
                <a:gd name="T30" fmla="*/ 430 w 194"/>
                <a:gd name="T31" fmla="*/ 149 h 142"/>
                <a:gd name="T32" fmla="*/ 434 w 194"/>
                <a:gd name="T33" fmla="*/ 156 h 142"/>
                <a:gd name="T34" fmla="*/ 451 w 194"/>
                <a:gd name="T35" fmla="*/ 166 h 142"/>
                <a:gd name="T36" fmla="*/ 458 w 194"/>
                <a:gd name="T37" fmla="*/ 213 h 142"/>
                <a:gd name="T38" fmla="*/ 449 w 194"/>
                <a:gd name="T39" fmla="*/ 237 h 142"/>
                <a:gd name="T40" fmla="*/ 449 w 194"/>
                <a:gd name="T41" fmla="*/ 244 h 142"/>
                <a:gd name="T42" fmla="*/ 444 w 194"/>
                <a:gd name="T43" fmla="*/ 260 h 142"/>
                <a:gd name="T44" fmla="*/ 427 w 194"/>
                <a:gd name="T45" fmla="*/ 274 h 142"/>
                <a:gd name="T46" fmla="*/ 413 w 194"/>
                <a:gd name="T47" fmla="*/ 317 h 142"/>
                <a:gd name="T48" fmla="*/ 387 w 194"/>
                <a:gd name="T49" fmla="*/ 329 h 142"/>
                <a:gd name="T50" fmla="*/ 378 w 194"/>
                <a:gd name="T51" fmla="*/ 336 h 142"/>
                <a:gd name="T52" fmla="*/ 354 w 194"/>
                <a:gd name="T53" fmla="*/ 331 h 142"/>
                <a:gd name="T54" fmla="*/ 305 w 194"/>
                <a:gd name="T55" fmla="*/ 322 h 142"/>
                <a:gd name="T56" fmla="*/ 302 w 194"/>
                <a:gd name="T57" fmla="*/ 305 h 142"/>
                <a:gd name="T58" fmla="*/ 300 w 194"/>
                <a:gd name="T59" fmla="*/ 298 h 142"/>
                <a:gd name="T60" fmla="*/ 276 w 194"/>
                <a:gd name="T61" fmla="*/ 282 h 142"/>
                <a:gd name="T62" fmla="*/ 267 w 194"/>
                <a:gd name="T63" fmla="*/ 267 h 142"/>
                <a:gd name="T64" fmla="*/ 243 w 194"/>
                <a:gd name="T65" fmla="*/ 258 h 142"/>
                <a:gd name="T66" fmla="*/ 231 w 194"/>
                <a:gd name="T67" fmla="*/ 253 h 142"/>
                <a:gd name="T68" fmla="*/ 179 w 194"/>
                <a:gd name="T69" fmla="*/ 241 h 142"/>
                <a:gd name="T70" fmla="*/ 151 w 194"/>
                <a:gd name="T71" fmla="*/ 251 h 142"/>
                <a:gd name="T72" fmla="*/ 142 w 194"/>
                <a:gd name="T73" fmla="*/ 256 h 142"/>
                <a:gd name="T74" fmla="*/ 132 w 194"/>
                <a:gd name="T75" fmla="*/ 265 h 142"/>
                <a:gd name="T76" fmla="*/ 127 w 194"/>
                <a:gd name="T77" fmla="*/ 265 h 142"/>
                <a:gd name="T78" fmla="*/ 76 w 194"/>
                <a:gd name="T79" fmla="*/ 272 h 142"/>
                <a:gd name="T80" fmla="*/ 68 w 194"/>
                <a:gd name="T81" fmla="*/ 277 h 142"/>
                <a:gd name="T82" fmla="*/ 21 w 194"/>
                <a:gd name="T83" fmla="*/ 286 h 142"/>
                <a:gd name="T84" fmla="*/ 26 w 194"/>
                <a:gd name="T85" fmla="*/ 256 h 142"/>
                <a:gd name="T86" fmla="*/ 21 w 194"/>
                <a:gd name="T87" fmla="*/ 239 h 142"/>
                <a:gd name="T88" fmla="*/ 21 w 194"/>
                <a:gd name="T89" fmla="*/ 227 h 142"/>
                <a:gd name="T90" fmla="*/ 12 w 194"/>
                <a:gd name="T91" fmla="*/ 211 h 142"/>
                <a:gd name="T92" fmla="*/ 9 w 194"/>
                <a:gd name="T93" fmla="*/ 196 h 142"/>
                <a:gd name="T94" fmla="*/ 5 w 194"/>
                <a:gd name="T95" fmla="*/ 180 h 142"/>
                <a:gd name="T96" fmla="*/ 7 w 194"/>
                <a:gd name="T97" fmla="*/ 166 h 142"/>
                <a:gd name="T98" fmla="*/ 7 w 194"/>
                <a:gd name="T99" fmla="*/ 130 h 142"/>
                <a:gd name="T100" fmla="*/ 38 w 194"/>
                <a:gd name="T101" fmla="*/ 111 h 142"/>
                <a:gd name="T102" fmla="*/ 73 w 194"/>
                <a:gd name="T103" fmla="*/ 102 h 142"/>
                <a:gd name="T104" fmla="*/ 94 w 194"/>
                <a:gd name="T105" fmla="*/ 95 h 142"/>
                <a:gd name="T106" fmla="*/ 102 w 194"/>
                <a:gd name="T107" fmla="*/ 64 h 142"/>
                <a:gd name="T108" fmla="*/ 127 w 194"/>
                <a:gd name="T109" fmla="*/ 64 h 142"/>
                <a:gd name="T110" fmla="*/ 132 w 194"/>
                <a:gd name="T111" fmla="*/ 45 h 142"/>
                <a:gd name="T112" fmla="*/ 153 w 194"/>
                <a:gd name="T113" fmla="*/ 31 h 142"/>
                <a:gd name="T114" fmla="*/ 170 w 194"/>
                <a:gd name="T115" fmla="*/ 38 h 142"/>
                <a:gd name="T116" fmla="*/ 177 w 194"/>
                <a:gd name="T117" fmla="*/ 40 h 142"/>
                <a:gd name="T118" fmla="*/ 182 w 194"/>
                <a:gd name="T119" fmla="*/ 35 h 142"/>
                <a:gd name="T120" fmla="*/ 201 w 194"/>
                <a:gd name="T121" fmla="*/ 19 h 142"/>
                <a:gd name="T122" fmla="*/ 215 w 194"/>
                <a:gd name="T123" fmla="*/ 14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142">
                  <a:moveTo>
                    <a:pt x="113" y="6"/>
                  </a:moveTo>
                  <a:cubicBezTo>
                    <a:pt x="113" y="8"/>
                    <a:pt x="113" y="10"/>
                    <a:pt x="113" y="11"/>
                  </a:cubicBezTo>
                  <a:cubicBezTo>
                    <a:pt x="111" y="11"/>
                    <a:pt x="110" y="11"/>
                    <a:pt x="109" y="11"/>
                  </a:cubicBezTo>
                  <a:cubicBezTo>
                    <a:pt x="110" y="13"/>
                    <a:pt x="110" y="14"/>
                    <a:pt x="108" y="14"/>
                  </a:cubicBezTo>
                  <a:cubicBezTo>
                    <a:pt x="110" y="16"/>
                    <a:pt x="108" y="15"/>
                    <a:pt x="108" y="19"/>
                  </a:cubicBezTo>
                  <a:cubicBezTo>
                    <a:pt x="109" y="20"/>
                    <a:pt x="111" y="21"/>
                    <a:pt x="114" y="21"/>
                  </a:cubicBezTo>
                  <a:cubicBezTo>
                    <a:pt x="114" y="26"/>
                    <a:pt x="122" y="24"/>
                    <a:pt x="122" y="29"/>
                  </a:cubicBezTo>
                  <a:cubicBezTo>
                    <a:pt x="125" y="29"/>
                    <a:pt x="129" y="29"/>
                    <a:pt x="130" y="30"/>
                  </a:cubicBezTo>
                  <a:cubicBezTo>
                    <a:pt x="132" y="30"/>
                    <a:pt x="130" y="25"/>
                    <a:pt x="135" y="27"/>
                  </a:cubicBezTo>
                  <a:cubicBezTo>
                    <a:pt x="134" y="26"/>
                    <a:pt x="133" y="23"/>
                    <a:pt x="135" y="23"/>
                  </a:cubicBezTo>
                  <a:cubicBezTo>
                    <a:pt x="136" y="23"/>
                    <a:pt x="135" y="21"/>
                    <a:pt x="135" y="20"/>
                  </a:cubicBezTo>
                  <a:cubicBezTo>
                    <a:pt x="135" y="20"/>
                    <a:pt x="136" y="19"/>
                    <a:pt x="136" y="19"/>
                  </a:cubicBezTo>
                  <a:cubicBezTo>
                    <a:pt x="136" y="17"/>
                    <a:pt x="138" y="16"/>
                    <a:pt x="137" y="14"/>
                  </a:cubicBezTo>
                  <a:cubicBezTo>
                    <a:pt x="137" y="13"/>
                    <a:pt x="136" y="11"/>
                    <a:pt x="137" y="8"/>
                  </a:cubicBezTo>
                  <a:cubicBezTo>
                    <a:pt x="137" y="8"/>
                    <a:pt x="139" y="8"/>
                    <a:pt x="140" y="8"/>
                  </a:cubicBezTo>
                  <a:cubicBezTo>
                    <a:pt x="141" y="7"/>
                    <a:pt x="140" y="3"/>
                    <a:pt x="141" y="2"/>
                  </a:cubicBezTo>
                  <a:cubicBezTo>
                    <a:pt x="143" y="2"/>
                    <a:pt x="142" y="6"/>
                    <a:pt x="143" y="7"/>
                  </a:cubicBezTo>
                  <a:cubicBezTo>
                    <a:pt x="143" y="7"/>
                    <a:pt x="144" y="7"/>
                    <a:pt x="144" y="7"/>
                  </a:cubicBezTo>
                  <a:cubicBezTo>
                    <a:pt x="145" y="9"/>
                    <a:pt x="146" y="11"/>
                    <a:pt x="147" y="13"/>
                  </a:cubicBezTo>
                  <a:cubicBezTo>
                    <a:pt x="148" y="15"/>
                    <a:pt x="150" y="16"/>
                    <a:pt x="150" y="19"/>
                  </a:cubicBezTo>
                  <a:cubicBezTo>
                    <a:pt x="153" y="15"/>
                    <a:pt x="151" y="20"/>
                    <a:pt x="155" y="20"/>
                  </a:cubicBezTo>
                  <a:cubicBezTo>
                    <a:pt x="155" y="22"/>
                    <a:pt x="154" y="25"/>
                    <a:pt x="156" y="27"/>
                  </a:cubicBezTo>
                  <a:cubicBezTo>
                    <a:pt x="158" y="29"/>
                    <a:pt x="156" y="31"/>
                    <a:pt x="157" y="35"/>
                  </a:cubicBezTo>
                  <a:cubicBezTo>
                    <a:pt x="160" y="31"/>
                    <a:pt x="158" y="35"/>
                    <a:pt x="162" y="35"/>
                  </a:cubicBezTo>
                  <a:cubicBezTo>
                    <a:pt x="162" y="37"/>
                    <a:pt x="161" y="37"/>
                    <a:pt x="161" y="39"/>
                  </a:cubicBezTo>
                  <a:cubicBezTo>
                    <a:pt x="163" y="40"/>
                    <a:pt x="166" y="40"/>
                    <a:pt x="166" y="44"/>
                  </a:cubicBezTo>
                  <a:cubicBezTo>
                    <a:pt x="166" y="45"/>
                    <a:pt x="168" y="44"/>
                    <a:pt x="169" y="44"/>
                  </a:cubicBezTo>
                  <a:cubicBezTo>
                    <a:pt x="169" y="45"/>
                    <a:pt x="169" y="46"/>
                    <a:pt x="169" y="47"/>
                  </a:cubicBezTo>
                  <a:cubicBezTo>
                    <a:pt x="169" y="47"/>
                    <a:pt x="171" y="46"/>
                    <a:pt x="171" y="47"/>
                  </a:cubicBezTo>
                  <a:cubicBezTo>
                    <a:pt x="173" y="49"/>
                    <a:pt x="173" y="52"/>
                    <a:pt x="176" y="52"/>
                  </a:cubicBezTo>
                  <a:cubicBezTo>
                    <a:pt x="176" y="54"/>
                    <a:pt x="178" y="58"/>
                    <a:pt x="180" y="60"/>
                  </a:cubicBezTo>
                  <a:cubicBezTo>
                    <a:pt x="180" y="61"/>
                    <a:pt x="181" y="62"/>
                    <a:pt x="182" y="63"/>
                  </a:cubicBezTo>
                  <a:cubicBezTo>
                    <a:pt x="182" y="64"/>
                    <a:pt x="184" y="63"/>
                    <a:pt x="184" y="63"/>
                  </a:cubicBezTo>
                  <a:cubicBezTo>
                    <a:pt x="185" y="64"/>
                    <a:pt x="184" y="65"/>
                    <a:pt x="184" y="66"/>
                  </a:cubicBezTo>
                  <a:cubicBezTo>
                    <a:pt x="185" y="66"/>
                    <a:pt x="187" y="66"/>
                    <a:pt x="187" y="66"/>
                  </a:cubicBezTo>
                  <a:cubicBezTo>
                    <a:pt x="189" y="68"/>
                    <a:pt x="187" y="71"/>
                    <a:pt x="191" y="70"/>
                  </a:cubicBezTo>
                  <a:cubicBezTo>
                    <a:pt x="189" y="74"/>
                    <a:pt x="192" y="78"/>
                    <a:pt x="193" y="83"/>
                  </a:cubicBezTo>
                  <a:cubicBezTo>
                    <a:pt x="193" y="86"/>
                    <a:pt x="191" y="89"/>
                    <a:pt x="194" y="90"/>
                  </a:cubicBezTo>
                  <a:cubicBezTo>
                    <a:pt x="191" y="92"/>
                    <a:pt x="192" y="94"/>
                    <a:pt x="191" y="99"/>
                  </a:cubicBezTo>
                  <a:cubicBezTo>
                    <a:pt x="191" y="98"/>
                    <a:pt x="189" y="99"/>
                    <a:pt x="190" y="100"/>
                  </a:cubicBezTo>
                  <a:cubicBezTo>
                    <a:pt x="190" y="100"/>
                    <a:pt x="191" y="100"/>
                    <a:pt x="191" y="100"/>
                  </a:cubicBezTo>
                  <a:cubicBezTo>
                    <a:pt x="191" y="100"/>
                    <a:pt x="191" y="103"/>
                    <a:pt x="190" y="103"/>
                  </a:cubicBezTo>
                  <a:cubicBezTo>
                    <a:pt x="190" y="104"/>
                    <a:pt x="188" y="104"/>
                    <a:pt x="188" y="105"/>
                  </a:cubicBezTo>
                  <a:cubicBezTo>
                    <a:pt x="187" y="106"/>
                    <a:pt x="190" y="108"/>
                    <a:pt x="188" y="110"/>
                  </a:cubicBezTo>
                  <a:cubicBezTo>
                    <a:pt x="186" y="110"/>
                    <a:pt x="186" y="114"/>
                    <a:pt x="183" y="113"/>
                  </a:cubicBezTo>
                  <a:cubicBezTo>
                    <a:pt x="184" y="115"/>
                    <a:pt x="183" y="116"/>
                    <a:pt x="181" y="116"/>
                  </a:cubicBezTo>
                  <a:cubicBezTo>
                    <a:pt x="182" y="121"/>
                    <a:pt x="179" y="122"/>
                    <a:pt x="180" y="127"/>
                  </a:cubicBezTo>
                  <a:cubicBezTo>
                    <a:pt x="175" y="126"/>
                    <a:pt x="176" y="131"/>
                    <a:pt x="175" y="134"/>
                  </a:cubicBezTo>
                  <a:cubicBezTo>
                    <a:pt x="173" y="134"/>
                    <a:pt x="171" y="134"/>
                    <a:pt x="171" y="135"/>
                  </a:cubicBezTo>
                  <a:cubicBezTo>
                    <a:pt x="171" y="137"/>
                    <a:pt x="167" y="137"/>
                    <a:pt x="164" y="139"/>
                  </a:cubicBezTo>
                  <a:cubicBezTo>
                    <a:pt x="164" y="139"/>
                    <a:pt x="163" y="141"/>
                    <a:pt x="162" y="141"/>
                  </a:cubicBezTo>
                  <a:cubicBezTo>
                    <a:pt x="161" y="142"/>
                    <a:pt x="160" y="141"/>
                    <a:pt x="160" y="142"/>
                  </a:cubicBezTo>
                  <a:cubicBezTo>
                    <a:pt x="157" y="141"/>
                    <a:pt x="156" y="138"/>
                    <a:pt x="153" y="137"/>
                  </a:cubicBezTo>
                  <a:cubicBezTo>
                    <a:pt x="150" y="136"/>
                    <a:pt x="151" y="139"/>
                    <a:pt x="150" y="140"/>
                  </a:cubicBezTo>
                  <a:cubicBezTo>
                    <a:pt x="148" y="141"/>
                    <a:pt x="144" y="140"/>
                    <a:pt x="142" y="142"/>
                  </a:cubicBezTo>
                  <a:cubicBezTo>
                    <a:pt x="138" y="140"/>
                    <a:pt x="135" y="137"/>
                    <a:pt x="129" y="136"/>
                  </a:cubicBezTo>
                  <a:cubicBezTo>
                    <a:pt x="130" y="135"/>
                    <a:pt x="130" y="133"/>
                    <a:pt x="129" y="130"/>
                  </a:cubicBezTo>
                  <a:cubicBezTo>
                    <a:pt x="129" y="130"/>
                    <a:pt x="128" y="130"/>
                    <a:pt x="128" y="129"/>
                  </a:cubicBezTo>
                  <a:cubicBezTo>
                    <a:pt x="128" y="129"/>
                    <a:pt x="128" y="128"/>
                    <a:pt x="128" y="128"/>
                  </a:cubicBezTo>
                  <a:cubicBezTo>
                    <a:pt x="127" y="127"/>
                    <a:pt x="125" y="126"/>
                    <a:pt x="127" y="126"/>
                  </a:cubicBezTo>
                  <a:cubicBezTo>
                    <a:pt x="126" y="125"/>
                    <a:pt x="121" y="122"/>
                    <a:pt x="121" y="125"/>
                  </a:cubicBezTo>
                  <a:cubicBezTo>
                    <a:pt x="119" y="123"/>
                    <a:pt x="119" y="120"/>
                    <a:pt x="117" y="119"/>
                  </a:cubicBezTo>
                  <a:cubicBezTo>
                    <a:pt x="117" y="116"/>
                    <a:pt x="118" y="116"/>
                    <a:pt x="118" y="114"/>
                  </a:cubicBezTo>
                  <a:cubicBezTo>
                    <a:pt x="117" y="113"/>
                    <a:pt x="116" y="114"/>
                    <a:pt x="113" y="113"/>
                  </a:cubicBezTo>
                  <a:cubicBezTo>
                    <a:pt x="110" y="114"/>
                    <a:pt x="110" y="118"/>
                    <a:pt x="105" y="117"/>
                  </a:cubicBezTo>
                  <a:cubicBezTo>
                    <a:pt x="107" y="113"/>
                    <a:pt x="102" y="114"/>
                    <a:pt x="103" y="109"/>
                  </a:cubicBezTo>
                  <a:cubicBezTo>
                    <a:pt x="100" y="109"/>
                    <a:pt x="100" y="107"/>
                    <a:pt x="96" y="108"/>
                  </a:cubicBezTo>
                  <a:cubicBezTo>
                    <a:pt x="96" y="107"/>
                    <a:pt x="97" y="107"/>
                    <a:pt x="98" y="107"/>
                  </a:cubicBezTo>
                  <a:cubicBezTo>
                    <a:pt x="95" y="103"/>
                    <a:pt x="93" y="106"/>
                    <a:pt x="87" y="106"/>
                  </a:cubicBezTo>
                  <a:cubicBezTo>
                    <a:pt x="83" y="105"/>
                    <a:pt x="79" y="104"/>
                    <a:pt x="76" y="102"/>
                  </a:cubicBezTo>
                  <a:cubicBezTo>
                    <a:pt x="73" y="103"/>
                    <a:pt x="70" y="103"/>
                    <a:pt x="69" y="106"/>
                  </a:cubicBezTo>
                  <a:cubicBezTo>
                    <a:pt x="67" y="106"/>
                    <a:pt x="66" y="106"/>
                    <a:pt x="64" y="106"/>
                  </a:cubicBezTo>
                  <a:cubicBezTo>
                    <a:pt x="63" y="106"/>
                    <a:pt x="63" y="107"/>
                    <a:pt x="63" y="107"/>
                  </a:cubicBezTo>
                  <a:cubicBezTo>
                    <a:pt x="61" y="107"/>
                    <a:pt x="62" y="105"/>
                    <a:pt x="60" y="108"/>
                  </a:cubicBezTo>
                  <a:cubicBezTo>
                    <a:pt x="59" y="109"/>
                    <a:pt x="58" y="109"/>
                    <a:pt x="58" y="110"/>
                  </a:cubicBezTo>
                  <a:cubicBezTo>
                    <a:pt x="57" y="109"/>
                    <a:pt x="56" y="107"/>
                    <a:pt x="56" y="112"/>
                  </a:cubicBezTo>
                  <a:cubicBezTo>
                    <a:pt x="55" y="111"/>
                    <a:pt x="55" y="110"/>
                    <a:pt x="54" y="110"/>
                  </a:cubicBezTo>
                  <a:cubicBezTo>
                    <a:pt x="52" y="110"/>
                    <a:pt x="53" y="112"/>
                    <a:pt x="54" y="112"/>
                  </a:cubicBezTo>
                  <a:cubicBezTo>
                    <a:pt x="52" y="114"/>
                    <a:pt x="49" y="113"/>
                    <a:pt x="48" y="116"/>
                  </a:cubicBezTo>
                  <a:cubicBezTo>
                    <a:pt x="45" y="114"/>
                    <a:pt x="37" y="116"/>
                    <a:pt x="32" y="115"/>
                  </a:cubicBezTo>
                  <a:cubicBezTo>
                    <a:pt x="31" y="115"/>
                    <a:pt x="32" y="117"/>
                    <a:pt x="31" y="117"/>
                  </a:cubicBezTo>
                  <a:cubicBezTo>
                    <a:pt x="31" y="118"/>
                    <a:pt x="30" y="117"/>
                    <a:pt x="29" y="117"/>
                  </a:cubicBezTo>
                  <a:cubicBezTo>
                    <a:pt x="28" y="118"/>
                    <a:pt x="27" y="118"/>
                    <a:pt x="25" y="119"/>
                  </a:cubicBezTo>
                  <a:cubicBezTo>
                    <a:pt x="22" y="119"/>
                    <a:pt x="16" y="122"/>
                    <a:pt x="9" y="121"/>
                  </a:cubicBezTo>
                  <a:cubicBezTo>
                    <a:pt x="10" y="118"/>
                    <a:pt x="9" y="114"/>
                    <a:pt x="12" y="114"/>
                  </a:cubicBezTo>
                  <a:cubicBezTo>
                    <a:pt x="12" y="112"/>
                    <a:pt x="14" y="108"/>
                    <a:pt x="11" y="108"/>
                  </a:cubicBezTo>
                  <a:cubicBezTo>
                    <a:pt x="8" y="108"/>
                    <a:pt x="12" y="107"/>
                    <a:pt x="11" y="103"/>
                  </a:cubicBezTo>
                  <a:cubicBezTo>
                    <a:pt x="10" y="100"/>
                    <a:pt x="10" y="106"/>
                    <a:pt x="9" y="101"/>
                  </a:cubicBezTo>
                  <a:cubicBezTo>
                    <a:pt x="9" y="101"/>
                    <a:pt x="9" y="99"/>
                    <a:pt x="9" y="99"/>
                  </a:cubicBezTo>
                  <a:cubicBezTo>
                    <a:pt x="7" y="97"/>
                    <a:pt x="9" y="98"/>
                    <a:pt x="9" y="96"/>
                  </a:cubicBezTo>
                  <a:cubicBezTo>
                    <a:pt x="9" y="94"/>
                    <a:pt x="6" y="92"/>
                    <a:pt x="8" y="90"/>
                  </a:cubicBezTo>
                  <a:cubicBezTo>
                    <a:pt x="8" y="89"/>
                    <a:pt x="6" y="90"/>
                    <a:pt x="5" y="89"/>
                  </a:cubicBezTo>
                  <a:cubicBezTo>
                    <a:pt x="5" y="89"/>
                    <a:pt x="6" y="87"/>
                    <a:pt x="5" y="87"/>
                  </a:cubicBezTo>
                  <a:cubicBezTo>
                    <a:pt x="5" y="87"/>
                    <a:pt x="4" y="83"/>
                    <a:pt x="4" y="83"/>
                  </a:cubicBezTo>
                  <a:cubicBezTo>
                    <a:pt x="3" y="82"/>
                    <a:pt x="5" y="83"/>
                    <a:pt x="4" y="81"/>
                  </a:cubicBezTo>
                  <a:cubicBezTo>
                    <a:pt x="4" y="79"/>
                    <a:pt x="1" y="79"/>
                    <a:pt x="2" y="76"/>
                  </a:cubicBezTo>
                  <a:cubicBezTo>
                    <a:pt x="5" y="77"/>
                    <a:pt x="3" y="72"/>
                    <a:pt x="5" y="72"/>
                  </a:cubicBezTo>
                  <a:cubicBezTo>
                    <a:pt x="6" y="70"/>
                    <a:pt x="3" y="71"/>
                    <a:pt x="3" y="70"/>
                  </a:cubicBezTo>
                  <a:cubicBezTo>
                    <a:pt x="2" y="69"/>
                    <a:pt x="4" y="66"/>
                    <a:pt x="1" y="67"/>
                  </a:cubicBezTo>
                  <a:cubicBezTo>
                    <a:pt x="0" y="61"/>
                    <a:pt x="3" y="59"/>
                    <a:pt x="3" y="55"/>
                  </a:cubicBezTo>
                  <a:cubicBezTo>
                    <a:pt x="4" y="57"/>
                    <a:pt x="9" y="56"/>
                    <a:pt x="9" y="53"/>
                  </a:cubicBezTo>
                  <a:cubicBezTo>
                    <a:pt x="9" y="50"/>
                    <a:pt x="17" y="52"/>
                    <a:pt x="16" y="47"/>
                  </a:cubicBezTo>
                  <a:cubicBezTo>
                    <a:pt x="23" y="48"/>
                    <a:pt x="26" y="45"/>
                    <a:pt x="31" y="44"/>
                  </a:cubicBezTo>
                  <a:cubicBezTo>
                    <a:pt x="33" y="45"/>
                    <a:pt x="32" y="43"/>
                    <a:pt x="31" y="43"/>
                  </a:cubicBezTo>
                  <a:cubicBezTo>
                    <a:pt x="33" y="41"/>
                    <a:pt x="37" y="43"/>
                    <a:pt x="37" y="39"/>
                  </a:cubicBezTo>
                  <a:cubicBezTo>
                    <a:pt x="38" y="39"/>
                    <a:pt x="38" y="40"/>
                    <a:pt x="40" y="40"/>
                  </a:cubicBezTo>
                  <a:cubicBezTo>
                    <a:pt x="42" y="40"/>
                    <a:pt x="39" y="34"/>
                    <a:pt x="43" y="36"/>
                  </a:cubicBezTo>
                  <a:cubicBezTo>
                    <a:pt x="42" y="31"/>
                    <a:pt x="43" y="32"/>
                    <a:pt x="43" y="27"/>
                  </a:cubicBezTo>
                  <a:cubicBezTo>
                    <a:pt x="46" y="27"/>
                    <a:pt x="48" y="28"/>
                    <a:pt x="50" y="29"/>
                  </a:cubicBezTo>
                  <a:cubicBezTo>
                    <a:pt x="51" y="28"/>
                    <a:pt x="51" y="26"/>
                    <a:pt x="54" y="27"/>
                  </a:cubicBezTo>
                  <a:cubicBezTo>
                    <a:pt x="52" y="24"/>
                    <a:pt x="57" y="22"/>
                    <a:pt x="54" y="22"/>
                  </a:cubicBezTo>
                  <a:cubicBezTo>
                    <a:pt x="54" y="21"/>
                    <a:pt x="56" y="21"/>
                    <a:pt x="56" y="19"/>
                  </a:cubicBezTo>
                  <a:cubicBezTo>
                    <a:pt x="60" y="19"/>
                    <a:pt x="57" y="14"/>
                    <a:pt x="62" y="16"/>
                  </a:cubicBezTo>
                  <a:cubicBezTo>
                    <a:pt x="63" y="15"/>
                    <a:pt x="64" y="14"/>
                    <a:pt x="65" y="13"/>
                  </a:cubicBezTo>
                  <a:cubicBezTo>
                    <a:pt x="67" y="14"/>
                    <a:pt x="69" y="14"/>
                    <a:pt x="71" y="14"/>
                  </a:cubicBezTo>
                  <a:cubicBezTo>
                    <a:pt x="69" y="16"/>
                    <a:pt x="72" y="15"/>
                    <a:pt x="72" y="16"/>
                  </a:cubicBezTo>
                  <a:cubicBezTo>
                    <a:pt x="73" y="16"/>
                    <a:pt x="72" y="17"/>
                    <a:pt x="72" y="17"/>
                  </a:cubicBezTo>
                  <a:cubicBezTo>
                    <a:pt x="73" y="18"/>
                    <a:pt x="75" y="17"/>
                    <a:pt x="75" y="17"/>
                  </a:cubicBezTo>
                  <a:cubicBezTo>
                    <a:pt x="75" y="18"/>
                    <a:pt x="76" y="21"/>
                    <a:pt x="80" y="20"/>
                  </a:cubicBezTo>
                  <a:cubicBezTo>
                    <a:pt x="81" y="20"/>
                    <a:pt x="80" y="14"/>
                    <a:pt x="77" y="15"/>
                  </a:cubicBezTo>
                  <a:cubicBezTo>
                    <a:pt x="78" y="14"/>
                    <a:pt x="79" y="13"/>
                    <a:pt x="81" y="13"/>
                  </a:cubicBezTo>
                  <a:cubicBezTo>
                    <a:pt x="81" y="10"/>
                    <a:pt x="82" y="8"/>
                    <a:pt x="85" y="8"/>
                  </a:cubicBezTo>
                  <a:cubicBezTo>
                    <a:pt x="85" y="5"/>
                    <a:pt x="86" y="4"/>
                    <a:pt x="89" y="4"/>
                  </a:cubicBezTo>
                  <a:cubicBezTo>
                    <a:pt x="87" y="8"/>
                    <a:pt x="88" y="6"/>
                    <a:pt x="91" y="6"/>
                  </a:cubicBezTo>
                  <a:cubicBezTo>
                    <a:pt x="96" y="0"/>
                    <a:pt x="106" y="6"/>
                    <a:pt x="113" y="6"/>
                  </a:cubicBezTo>
                  <a:close/>
                </a:path>
              </a:pathLst>
            </a:custGeom>
            <a:grpFill/>
            <a:ln w="12700">
              <a:noFill/>
              <a:round/>
            </a:ln>
            <a:effectLst/>
          </p:spPr>
          <p:txBody>
            <a:bodyPr rtlCol="0" anchor="ctr"/>
            <a:lstStyle/>
            <a:p>
              <a:pPr algn="ctr"/>
              <a:endParaRPr lang="zh-CN" altLang="en-US" sz="1900" kern="0">
                <a:solidFill>
                  <a:schemeClr val="tx1">
                    <a:lumMod val="50000"/>
                    <a:lumOff val="50000"/>
                  </a:schemeClr>
                </a:solidFill>
                <a:latin typeface="Broadway" panose="04040905080B02020502" pitchFamily="82" charset="0"/>
              </a:endParaRPr>
            </a:p>
          </p:txBody>
        </p:sp>
      </p:grpSp>
      <p:sp>
        <p:nvSpPr>
          <p:cNvPr id="224" name="椭圆 223"/>
          <p:cNvSpPr/>
          <p:nvPr/>
        </p:nvSpPr>
        <p:spPr>
          <a:xfrm>
            <a:off x="4196463" y="2818848"/>
            <a:ext cx="1171770" cy="1171923"/>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5" name="椭圆 224"/>
          <p:cNvSpPr/>
          <p:nvPr/>
        </p:nvSpPr>
        <p:spPr>
          <a:xfrm>
            <a:off x="8084410" y="2489078"/>
            <a:ext cx="1171770" cy="1171923"/>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6" name="椭圆 225"/>
          <p:cNvSpPr/>
          <p:nvPr/>
        </p:nvSpPr>
        <p:spPr>
          <a:xfrm>
            <a:off x="9390877" y="4189157"/>
            <a:ext cx="708644" cy="708736"/>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7" name="椭圆 226"/>
          <p:cNvSpPr/>
          <p:nvPr/>
        </p:nvSpPr>
        <p:spPr>
          <a:xfrm>
            <a:off x="1727919" y="3610806"/>
            <a:ext cx="1171770" cy="1171923"/>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8" name="椭圆 227"/>
          <p:cNvSpPr/>
          <p:nvPr/>
        </p:nvSpPr>
        <p:spPr>
          <a:xfrm>
            <a:off x="2513507" y="2429771"/>
            <a:ext cx="806804" cy="806909"/>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sp>
        <p:nvSpPr>
          <p:cNvPr id="229" name="椭圆 228"/>
          <p:cNvSpPr/>
          <p:nvPr/>
        </p:nvSpPr>
        <p:spPr>
          <a:xfrm>
            <a:off x="5087856" y="4793176"/>
            <a:ext cx="562649" cy="562723"/>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100">
              <a:solidFill>
                <a:schemeClr val="tx1">
                  <a:lumMod val="50000"/>
                  <a:lumOff val="50000"/>
                </a:schemeClr>
              </a:solidFill>
            </a:endParaRPr>
          </a:p>
        </p:txBody>
      </p:sp>
      <p:grpSp>
        <p:nvGrpSpPr>
          <p:cNvPr id="230" name="组合 229"/>
          <p:cNvGrpSpPr/>
          <p:nvPr/>
        </p:nvGrpSpPr>
        <p:grpSpPr>
          <a:xfrm>
            <a:off x="1330127" y="1487839"/>
            <a:ext cx="1589746" cy="1392137"/>
            <a:chOff x="1105265" y="1019512"/>
            <a:chExt cx="1192465" cy="1044103"/>
          </a:xfrm>
        </p:grpSpPr>
        <p:sp>
          <p:nvSpPr>
            <p:cNvPr id="231" name="任意多边形 230"/>
            <p:cNvSpPr/>
            <p:nvPr/>
          </p:nvSpPr>
          <p:spPr>
            <a:xfrm flipH="1">
              <a:off x="1789730" y="1366930"/>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32" name="组合 231"/>
            <p:cNvGrpSpPr/>
            <p:nvPr/>
          </p:nvGrpSpPr>
          <p:grpSpPr>
            <a:xfrm>
              <a:off x="1105265" y="1019512"/>
              <a:ext cx="754150" cy="771310"/>
              <a:chOff x="287135" y="1060468"/>
              <a:chExt cx="754150" cy="771310"/>
            </a:xfrm>
          </p:grpSpPr>
          <p:sp>
            <p:nvSpPr>
              <p:cNvPr id="233" name="TextBox 232"/>
              <p:cNvSpPr txBox="1"/>
              <p:nvPr/>
            </p:nvSpPr>
            <p:spPr>
              <a:xfrm>
                <a:off x="317320" y="1060468"/>
                <a:ext cx="657958" cy="380873"/>
              </a:xfrm>
              <a:prstGeom prst="rect">
                <a:avLst/>
              </a:prstGeom>
              <a:noFill/>
            </p:spPr>
            <p:txBody>
              <a:bodyPr wrap="none" rtlCol="0">
                <a:spAutoFit/>
              </a:bodyPr>
              <a:lstStyle/>
              <a:p>
                <a:pPr algn="ctr"/>
                <a:r>
                  <a:rPr lang="en-US" altLang="zh-CN" sz="2700" b="1" dirty="0">
                    <a:solidFill>
                      <a:schemeClr val="tx1">
                        <a:lumMod val="50000"/>
                        <a:lumOff val="50000"/>
                      </a:schemeClr>
                    </a:solidFill>
                  </a:rPr>
                  <a:t>30%</a:t>
                </a:r>
                <a:endParaRPr lang="zh-CN" altLang="en-US" sz="2700" b="1" dirty="0">
                  <a:solidFill>
                    <a:schemeClr val="tx1">
                      <a:lumMod val="50000"/>
                      <a:lumOff val="50000"/>
                    </a:schemeClr>
                  </a:solidFill>
                </a:endParaRPr>
              </a:p>
            </p:txBody>
          </p:sp>
          <p:sp>
            <p:nvSpPr>
              <p:cNvPr id="234" name="TextBox 233"/>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35" name="组合 234"/>
          <p:cNvGrpSpPr/>
          <p:nvPr/>
        </p:nvGrpSpPr>
        <p:grpSpPr>
          <a:xfrm>
            <a:off x="4903457" y="1829297"/>
            <a:ext cx="2084370" cy="1356725"/>
            <a:chOff x="3785611" y="1275606"/>
            <a:chExt cx="1563481" cy="1017544"/>
          </a:xfrm>
        </p:grpSpPr>
        <p:sp>
          <p:nvSpPr>
            <p:cNvPr id="236" name="任意多边形 235"/>
            <p:cNvSpPr/>
            <p:nvPr/>
          </p:nvSpPr>
          <p:spPr>
            <a:xfrm>
              <a:off x="3785611" y="1596465"/>
              <a:ext cx="795181"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37" name="组合 236"/>
            <p:cNvGrpSpPr/>
            <p:nvPr/>
          </p:nvGrpSpPr>
          <p:grpSpPr>
            <a:xfrm>
              <a:off x="4594942" y="1275606"/>
              <a:ext cx="754150" cy="730282"/>
              <a:chOff x="287135" y="1101496"/>
              <a:chExt cx="754150" cy="730282"/>
            </a:xfrm>
          </p:grpSpPr>
          <p:sp>
            <p:nvSpPr>
              <p:cNvPr id="238" name="TextBox 237"/>
              <p:cNvSpPr txBox="1"/>
              <p:nvPr/>
            </p:nvSpPr>
            <p:spPr>
              <a:xfrm>
                <a:off x="402568" y="1101496"/>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70%</a:t>
                </a:r>
                <a:endParaRPr lang="zh-CN" altLang="en-US" dirty="0">
                  <a:solidFill>
                    <a:schemeClr val="tx1">
                      <a:lumMod val="50000"/>
                      <a:lumOff val="50000"/>
                    </a:schemeClr>
                  </a:solidFill>
                </a:endParaRPr>
              </a:p>
            </p:txBody>
          </p:sp>
          <p:sp>
            <p:nvSpPr>
              <p:cNvPr id="239" name="TextBox 238"/>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40" name="组合 239"/>
          <p:cNvGrpSpPr/>
          <p:nvPr/>
        </p:nvGrpSpPr>
        <p:grpSpPr>
          <a:xfrm>
            <a:off x="8620895" y="1583850"/>
            <a:ext cx="2223755" cy="1320369"/>
            <a:chOff x="6574052" y="1091520"/>
            <a:chExt cx="1668033" cy="990277"/>
          </a:xfrm>
        </p:grpSpPr>
        <p:sp>
          <p:nvSpPr>
            <p:cNvPr id="241" name="任意多边形 240"/>
            <p:cNvSpPr/>
            <p:nvPr/>
          </p:nvSpPr>
          <p:spPr>
            <a:xfrm>
              <a:off x="6574052" y="1385112"/>
              <a:ext cx="1030579"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42" name="组合 241"/>
            <p:cNvGrpSpPr/>
            <p:nvPr/>
          </p:nvGrpSpPr>
          <p:grpSpPr>
            <a:xfrm>
              <a:off x="7487935" y="1091520"/>
              <a:ext cx="754150" cy="739300"/>
              <a:chOff x="287135" y="1092478"/>
              <a:chExt cx="754150" cy="739300"/>
            </a:xfrm>
          </p:grpSpPr>
          <p:sp>
            <p:nvSpPr>
              <p:cNvPr id="243" name="TextBox 242"/>
              <p:cNvSpPr txBox="1"/>
              <p:nvPr/>
            </p:nvSpPr>
            <p:spPr>
              <a:xfrm>
                <a:off x="402566" y="1092478"/>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80%</a:t>
                </a:r>
                <a:endParaRPr lang="zh-CN" altLang="en-US" dirty="0">
                  <a:solidFill>
                    <a:schemeClr val="tx1">
                      <a:lumMod val="50000"/>
                      <a:lumOff val="50000"/>
                    </a:schemeClr>
                  </a:solidFill>
                </a:endParaRPr>
              </a:p>
            </p:txBody>
          </p:sp>
          <p:sp>
            <p:nvSpPr>
              <p:cNvPr id="244" name="TextBox 243"/>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45" name="组合 244"/>
          <p:cNvGrpSpPr/>
          <p:nvPr/>
        </p:nvGrpSpPr>
        <p:grpSpPr>
          <a:xfrm>
            <a:off x="9880951" y="3269456"/>
            <a:ext cx="1443691" cy="1306456"/>
            <a:chOff x="7519216" y="2355726"/>
            <a:chExt cx="1082909" cy="979842"/>
          </a:xfrm>
        </p:grpSpPr>
        <p:sp>
          <p:nvSpPr>
            <p:cNvPr id="246" name="任意多边形 245"/>
            <p:cNvSpPr/>
            <p:nvPr/>
          </p:nvSpPr>
          <p:spPr>
            <a:xfrm>
              <a:off x="7519216" y="2638883"/>
              <a:ext cx="508000" cy="696685"/>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47" name="组合 246"/>
            <p:cNvGrpSpPr/>
            <p:nvPr/>
          </p:nvGrpSpPr>
          <p:grpSpPr>
            <a:xfrm>
              <a:off x="7847975" y="2355726"/>
              <a:ext cx="754150" cy="712330"/>
              <a:chOff x="287135" y="1119447"/>
              <a:chExt cx="754150" cy="712330"/>
            </a:xfrm>
          </p:grpSpPr>
          <p:sp>
            <p:nvSpPr>
              <p:cNvPr id="248" name="TextBox 247"/>
              <p:cNvSpPr txBox="1"/>
              <p:nvPr/>
            </p:nvSpPr>
            <p:spPr>
              <a:xfrm>
                <a:off x="402566" y="1119447"/>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15%</a:t>
                </a:r>
                <a:endParaRPr lang="zh-CN" altLang="en-US" dirty="0">
                  <a:solidFill>
                    <a:schemeClr val="tx1">
                      <a:lumMod val="50000"/>
                      <a:lumOff val="50000"/>
                    </a:schemeClr>
                  </a:solidFill>
                </a:endParaRPr>
              </a:p>
            </p:txBody>
          </p:sp>
          <p:sp>
            <p:nvSpPr>
              <p:cNvPr id="249" name="TextBox 248"/>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50" name="组合 249"/>
          <p:cNvGrpSpPr/>
          <p:nvPr/>
        </p:nvGrpSpPr>
        <p:grpSpPr>
          <a:xfrm>
            <a:off x="5500759" y="4560178"/>
            <a:ext cx="2133779" cy="996692"/>
            <a:chOff x="4233645" y="3323768"/>
            <a:chExt cx="1600542" cy="747519"/>
          </a:xfrm>
        </p:grpSpPr>
        <p:sp>
          <p:nvSpPr>
            <p:cNvPr id="251" name="任意多边形 250"/>
            <p:cNvSpPr/>
            <p:nvPr/>
          </p:nvSpPr>
          <p:spPr>
            <a:xfrm>
              <a:off x="4233645" y="3607497"/>
              <a:ext cx="828469" cy="52590"/>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52" name="组合 251"/>
            <p:cNvGrpSpPr/>
            <p:nvPr/>
          </p:nvGrpSpPr>
          <p:grpSpPr>
            <a:xfrm>
              <a:off x="5080037" y="3323768"/>
              <a:ext cx="754150" cy="747519"/>
              <a:chOff x="287135" y="1084258"/>
              <a:chExt cx="754150" cy="747519"/>
            </a:xfrm>
          </p:grpSpPr>
          <p:sp>
            <p:nvSpPr>
              <p:cNvPr id="253" name="TextBox 252"/>
              <p:cNvSpPr txBox="1"/>
              <p:nvPr/>
            </p:nvSpPr>
            <p:spPr>
              <a:xfrm>
                <a:off x="402566" y="1084258"/>
                <a:ext cx="523289" cy="300083"/>
              </a:xfrm>
              <a:prstGeom prst="rect">
                <a:avLst/>
              </a:prstGeom>
              <a:noFill/>
            </p:spPr>
            <p:txBody>
              <a:bodyPr wrap="none" rtlCol="0">
                <a:spAutoFit/>
              </a:bodyPr>
              <a:lstStyle>
                <a:defPPr>
                  <a:defRPr lang="zh-CN"/>
                </a:defPPr>
                <a:lvl1pPr algn="ctr">
                  <a:defRPr sz="2000" b="1">
                    <a:solidFill>
                      <a:schemeClr val="accent1"/>
                    </a:solidFill>
                  </a:defRPr>
                </a:lvl1pPr>
              </a:lstStyle>
              <a:p>
                <a:r>
                  <a:rPr lang="en-US" altLang="zh-CN" dirty="0">
                    <a:solidFill>
                      <a:schemeClr val="tx1">
                        <a:lumMod val="50000"/>
                        <a:lumOff val="50000"/>
                      </a:schemeClr>
                    </a:solidFill>
                  </a:rPr>
                  <a:t>20%</a:t>
                </a:r>
                <a:endParaRPr lang="zh-CN" altLang="en-US" dirty="0">
                  <a:solidFill>
                    <a:schemeClr val="tx1">
                      <a:lumMod val="50000"/>
                      <a:lumOff val="50000"/>
                    </a:schemeClr>
                  </a:solidFill>
                </a:endParaRPr>
              </a:p>
            </p:txBody>
          </p:sp>
          <p:sp>
            <p:nvSpPr>
              <p:cNvPr id="254" name="TextBox 253"/>
              <p:cNvSpPr txBox="1"/>
              <p:nvPr/>
            </p:nvSpPr>
            <p:spPr>
              <a:xfrm>
                <a:off x="287135" y="1393196"/>
                <a:ext cx="754150" cy="438581"/>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grpSp>
        <p:nvGrpSpPr>
          <p:cNvPr id="255" name="组合 254"/>
          <p:cNvGrpSpPr/>
          <p:nvPr/>
        </p:nvGrpSpPr>
        <p:grpSpPr>
          <a:xfrm>
            <a:off x="2471784" y="4206149"/>
            <a:ext cx="1667167" cy="1315796"/>
            <a:chOff x="1961618" y="3058245"/>
            <a:chExt cx="1250538" cy="986847"/>
          </a:xfrm>
        </p:grpSpPr>
        <p:sp>
          <p:nvSpPr>
            <p:cNvPr id="256" name="任意多边形 255"/>
            <p:cNvSpPr/>
            <p:nvPr/>
          </p:nvSpPr>
          <p:spPr>
            <a:xfrm flipV="1">
              <a:off x="1961618" y="3058245"/>
              <a:ext cx="508000" cy="530668"/>
            </a:xfrm>
            <a:custGeom>
              <a:avLst/>
              <a:gdLst>
                <a:gd name="connsiteX0" fmla="*/ 0 w 508000"/>
                <a:gd name="connsiteY0" fmla="*/ 696685 h 696685"/>
                <a:gd name="connsiteX1" fmla="*/ 246743 w 508000"/>
                <a:gd name="connsiteY1" fmla="*/ 0 h 696685"/>
                <a:gd name="connsiteX2" fmla="*/ 508000 w 508000"/>
                <a:gd name="connsiteY2" fmla="*/ 0 h 696685"/>
              </a:gdLst>
              <a:ahLst/>
              <a:cxnLst>
                <a:cxn ang="0">
                  <a:pos x="connsiteX0" y="connsiteY0"/>
                </a:cxn>
                <a:cxn ang="0">
                  <a:pos x="connsiteX1" y="connsiteY1"/>
                </a:cxn>
                <a:cxn ang="0">
                  <a:pos x="connsiteX2" y="connsiteY2"/>
                </a:cxn>
              </a:cxnLst>
              <a:rect l="l" t="t" r="r" b="b"/>
              <a:pathLst>
                <a:path w="508000" h="696685">
                  <a:moveTo>
                    <a:pt x="0" y="696685"/>
                  </a:moveTo>
                  <a:lnTo>
                    <a:pt x="246743" y="0"/>
                  </a:lnTo>
                  <a:lnTo>
                    <a:pt x="508000" y="0"/>
                  </a:lnTo>
                </a:path>
              </a:pathLst>
            </a:cu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chemeClr val="tx1">
                    <a:lumMod val="50000"/>
                    <a:lumOff val="50000"/>
                  </a:schemeClr>
                </a:solidFill>
              </a:endParaRPr>
            </a:p>
          </p:txBody>
        </p:sp>
        <p:grpSp>
          <p:nvGrpSpPr>
            <p:cNvPr id="257" name="组合 256"/>
            <p:cNvGrpSpPr/>
            <p:nvPr/>
          </p:nvGrpSpPr>
          <p:grpSpPr>
            <a:xfrm>
              <a:off x="2458006" y="3291830"/>
              <a:ext cx="754150" cy="753262"/>
              <a:chOff x="287135" y="1078516"/>
              <a:chExt cx="754150" cy="753262"/>
            </a:xfrm>
          </p:grpSpPr>
          <p:sp>
            <p:nvSpPr>
              <p:cNvPr id="258" name="TextBox 257"/>
              <p:cNvSpPr txBox="1"/>
              <p:nvPr/>
            </p:nvSpPr>
            <p:spPr>
              <a:xfrm>
                <a:off x="335232" y="1078516"/>
                <a:ext cx="657958" cy="380873"/>
              </a:xfrm>
              <a:prstGeom prst="rect">
                <a:avLst/>
              </a:prstGeom>
              <a:noFill/>
            </p:spPr>
            <p:txBody>
              <a:bodyPr wrap="none" rtlCol="0">
                <a:spAutoFit/>
              </a:bodyPr>
              <a:lstStyle/>
              <a:p>
                <a:pPr algn="ctr"/>
                <a:r>
                  <a:rPr lang="en-US" altLang="zh-CN" sz="2700" b="1" dirty="0">
                    <a:solidFill>
                      <a:schemeClr val="tx1">
                        <a:lumMod val="50000"/>
                        <a:lumOff val="50000"/>
                      </a:schemeClr>
                    </a:solidFill>
                  </a:rPr>
                  <a:t>40%</a:t>
                </a:r>
                <a:endParaRPr lang="zh-CN" altLang="en-US" sz="2700" b="1" dirty="0">
                  <a:solidFill>
                    <a:schemeClr val="tx1">
                      <a:lumMod val="50000"/>
                      <a:lumOff val="50000"/>
                    </a:schemeClr>
                  </a:solidFill>
                </a:endParaRPr>
              </a:p>
            </p:txBody>
          </p:sp>
          <p:sp>
            <p:nvSpPr>
              <p:cNvPr id="259" name="TextBox 258"/>
              <p:cNvSpPr txBox="1"/>
              <p:nvPr/>
            </p:nvSpPr>
            <p:spPr>
              <a:xfrm>
                <a:off x="287135" y="1393196"/>
                <a:ext cx="754150" cy="438582"/>
              </a:xfrm>
              <a:prstGeom prst="rect">
                <a:avLst/>
              </a:prstGeom>
              <a:noFill/>
            </p:spPr>
            <p:txBody>
              <a:bodyPr wrap="none" rtlCol="0">
                <a:spAutoFit/>
              </a:bodyPr>
              <a:lstStyle/>
              <a:p>
                <a:pPr algn="ctr"/>
                <a:r>
                  <a:rPr lang="zh-CN" altLang="en-US" sz="1600" dirty="0">
                    <a:solidFill>
                      <a:schemeClr val="tx1">
                        <a:lumMod val="50000"/>
                        <a:lumOff val="50000"/>
                      </a:schemeClr>
                    </a:solidFill>
                  </a:rPr>
                  <a:t>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添加文本</a:t>
                </a:r>
              </a:p>
            </p:txBody>
          </p:sp>
        </p:gr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p:cTn id="7" dur="500" fill="hold"/>
                                        <p:tgtEl>
                                          <p:spTgt spid="116"/>
                                        </p:tgtEl>
                                        <p:attrNameLst>
                                          <p:attrName>ppt_w</p:attrName>
                                        </p:attrNameLst>
                                      </p:cBhvr>
                                      <p:tavLst>
                                        <p:tav tm="0">
                                          <p:val>
                                            <p:fltVal val="0"/>
                                          </p:val>
                                        </p:tav>
                                        <p:tav tm="100000">
                                          <p:val>
                                            <p:strVal val="#ppt_w"/>
                                          </p:val>
                                        </p:tav>
                                      </p:tavLst>
                                    </p:anim>
                                    <p:anim calcmode="lin" valueType="num">
                                      <p:cBhvr>
                                        <p:cTn id="8" dur="500" fill="hold"/>
                                        <p:tgtEl>
                                          <p:spTgt spid="116"/>
                                        </p:tgtEl>
                                        <p:attrNameLst>
                                          <p:attrName>ppt_h</p:attrName>
                                        </p:attrNameLst>
                                      </p:cBhvr>
                                      <p:tavLst>
                                        <p:tav tm="0">
                                          <p:val>
                                            <p:fltVal val="0"/>
                                          </p:val>
                                        </p:tav>
                                        <p:tav tm="100000">
                                          <p:val>
                                            <p:strVal val="#ppt_h"/>
                                          </p:val>
                                        </p:tav>
                                      </p:tavLst>
                                    </p:anim>
                                    <p:animEffect transition="in" filter="fade">
                                      <p:cBhvr>
                                        <p:cTn id="9" dur="500"/>
                                        <p:tgtEl>
                                          <p:spTgt spid="1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p:cTn id="13" dur="500" fill="hold"/>
                                        <p:tgtEl>
                                          <p:spTgt spid="228"/>
                                        </p:tgtEl>
                                        <p:attrNameLst>
                                          <p:attrName>ppt_w</p:attrName>
                                        </p:attrNameLst>
                                      </p:cBhvr>
                                      <p:tavLst>
                                        <p:tav tm="0">
                                          <p:val>
                                            <p:fltVal val="0"/>
                                          </p:val>
                                        </p:tav>
                                        <p:tav tm="100000">
                                          <p:val>
                                            <p:strVal val="#ppt_w"/>
                                          </p:val>
                                        </p:tav>
                                      </p:tavLst>
                                    </p:anim>
                                    <p:anim calcmode="lin" valueType="num">
                                      <p:cBhvr>
                                        <p:cTn id="14" dur="500" fill="hold"/>
                                        <p:tgtEl>
                                          <p:spTgt spid="228"/>
                                        </p:tgtEl>
                                        <p:attrNameLst>
                                          <p:attrName>ppt_h</p:attrName>
                                        </p:attrNameLst>
                                      </p:cBhvr>
                                      <p:tavLst>
                                        <p:tav tm="0">
                                          <p:val>
                                            <p:fltVal val="0"/>
                                          </p:val>
                                        </p:tav>
                                        <p:tav tm="100000">
                                          <p:val>
                                            <p:strVal val="#ppt_h"/>
                                          </p:val>
                                        </p:tav>
                                      </p:tavLst>
                                    </p:anim>
                                    <p:animEffect transition="in" filter="fade">
                                      <p:cBhvr>
                                        <p:cTn id="15" dur="500"/>
                                        <p:tgtEl>
                                          <p:spTgt spid="22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7"/>
                                        </p:tgtEl>
                                        <p:attrNameLst>
                                          <p:attrName>style.visibility</p:attrName>
                                        </p:attrNameLst>
                                      </p:cBhvr>
                                      <p:to>
                                        <p:strVal val="visible"/>
                                      </p:to>
                                    </p:set>
                                    <p:anim calcmode="lin" valueType="num">
                                      <p:cBhvr>
                                        <p:cTn id="18" dur="500" fill="hold"/>
                                        <p:tgtEl>
                                          <p:spTgt spid="227"/>
                                        </p:tgtEl>
                                        <p:attrNameLst>
                                          <p:attrName>ppt_w</p:attrName>
                                        </p:attrNameLst>
                                      </p:cBhvr>
                                      <p:tavLst>
                                        <p:tav tm="0">
                                          <p:val>
                                            <p:fltVal val="0"/>
                                          </p:val>
                                        </p:tav>
                                        <p:tav tm="100000">
                                          <p:val>
                                            <p:strVal val="#ppt_w"/>
                                          </p:val>
                                        </p:tav>
                                      </p:tavLst>
                                    </p:anim>
                                    <p:anim calcmode="lin" valueType="num">
                                      <p:cBhvr>
                                        <p:cTn id="19" dur="500" fill="hold"/>
                                        <p:tgtEl>
                                          <p:spTgt spid="227"/>
                                        </p:tgtEl>
                                        <p:attrNameLst>
                                          <p:attrName>ppt_h</p:attrName>
                                        </p:attrNameLst>
                                      </p:cBhvr>
                                      <p:tavLst>
                                        <p:tav tm="0">
                                          <p:val>
                                            <p:fltVal val="0"/>
                                          </p:val>
                                        </p:tav>
                                        <p:tav tm="100000">
                                          <p:val>
                                            <p:strVal val="#ppt_h"/>
                                          </p:val>
                                        </p:tav>
                                      </p:tavLst>
                                    </p:anim>
                                    <p:animEffect transition="in" filter="fade">
                                      <p:cBhvr>
                                        <p:cTn id="20" dur="500"/>
                                        <p:tgtEl>
                                          <p:spTgt spid="22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4"/>
                                        </p:tgtEl>
                                        <p:attrNameLst>
                                          <p:attrName>style.visibility</p:attrName>
                                        </p:attrNameLst>
                                      </p:cBhvr>
                                      <p:to>
                                        <p:strVal val="visible"/>
                                      </p:to>
                                    </p:set>
                                    <p:anim calcmode="lin" valueType="num">
                                      <p:cBhvr>
                                        <p:cTn id="23" dur="500" fill="hold"/>
                                        <p:tgtEl>
                                          <p:spTgt spid="224"/>
                                        </p:tgtEl>
                                        <p:attrNameLst>
                                          <p:attrName>ppt_w</p:attrName>
                                        </p:attrNameLst>
                                      </p:cBhvr>
                                      <p:tavLst>
                                        <p:tav tm="0">
                                          <p:val>
                                            <p:fltVal val="0"/>
                                          </p:val>
                                        </p:tav>
                                        <p:tav tm="100000">
                                          <p:val>
                                            <p:strVal val="#ppt_w"/>
                                          </p:val>
                                        </p:tav>
                                      </p:tavLst>
                                    </p:anim>
                                    <p:anim calcmode="lin" valueType="num">
                                      <p:cBhvr>
                                        <p:cTn id="24" dur="500" fill="hold"/>
                                        <p:tgtEl>
                                          <p:spTgt spid="224"/>
                                        </p:tgtEl>
                                        <p:attrNameLst>
                                          <p:attrName>ppt_h</p:attrName>
                                        </p:attrNameLst>
                                      </p:cBhvr>
                                      <p:tavLst>
                                        <p:tav tm="0">
                                          <p:val>
                                            <p:fltVal val="0"/>
                                          </p:val>
                                        </p:tav>
                                        <p:tav tm="100000">
                                          <p:val>
                                            <p:strVal val="#ppt_h"/>
                                          </p:val>
                                        </p:tav>
                                      </p:tavLst>
                                    </p:anim>
                                    <p:animEffect transition="in" filter="fade">
                                      <p:cBhvr>
                                        <p:cTn id="25" dur="500"/>
                                        <p:tgtEl>
                                          <p:spTgt spid="2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p:cTn id="28" dur="500" fill="hold"/>
                                        <p:tgtEl>
                                          <p:spTgt spid="229"/>
                                        </p:tgtEl>
                                        <p:attrNameLst>
                                          <p:attrName>ppt_w</p:attrName>
                                        </p:attrNameLst>
                                      </p:cBhvr>
                                      <p:tavLst>
                                        <p:tav tm="0">
                                          <p:val>
                                            <p:fltVal val="0"/>
                                          </p:val>
                                        </p:tav>
                                        <p:tav tm="100000">
                                          <p:val>
                                            <p:strVal val="#ppt_w"/>
                                          </p:val>
                                        </p:tav>
                                      </p:tavLst>
                                    </p:anim>
                                    <p:anim calcmode="lin" valueType="num">
                                      <p:cBhvr>
                                        <p:cTn id="29" dur="500" fill="hold"/>
                                        <p:tgtEl>
                                          <p:spTgt spid="229"/>
                                        </p:tgtEl>
                                        <p:attrNameLst>
                                          <p:attrName>ppt_h</p:attrName>
                                        </p:attrNameLst>
                                      </p:cBhvr>
                                      <p:tavLst>
                                        <p:tav tm="0">
                                          <p:val>
                                            <p:fltVal val="0"/>
                                          </p:val>
                                        </p:tav>
                                        <p:tav tm="100000">
                                          <p:val>
                                            <p:strVal val="#ppt_h"/>
                                          </p:val>
                                        </p:tav>
                                      </p:tavLst>
                                    </p:anim>
                                    <p:animEffect transition="in" filter="fade">
                                      <p:cBhvr>
                                        <p:cTn id="30" dur="500"/>
                                        <p:tgtEl>
                                          <p:spTgt spid="22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 calcmode="lin" valueType="num">
                                      <p:cBhvr>
                                        <p:cTn id="33" dur="500" fill="hold"/>
                                        <p:tgtEl>
                                          <p:spTgt spid="225"/>
                                        </p:tgtEl>
                                        <p:attrNameLst>
                                          <p:attrName>ppt_w</p:attrName>
                                        </p:attrNameLst>
                                      </p:cBhvr>
                                      <p:tavLst>
                                        <p:tav tm="0">
                                          <p:val>
                                            <p:fltVal val="0"/>
                                          </p:val>
                                        </p:tav>
                                        <p:tav tm="100000">
                                          <p:val>
                                            <p:strVal val="#ppt_w"/>
                                          </p:val>
                                        </p:tav>
                                      </p:tavLst>
                                    </p:anim>
                                    <p:anim calcmode="lin" valueType="num">
                                      <p:cBhvr>
                                        <p:cTn id="34" dur="500" fill="hold"/>
                                        <p:tgtEl>
                                          <p:spTgt spid="225"/>
                                        </p:tgtEl>
                                        <p:attrNameLst>
                                          <p:attrName>ppt_h</p:attrName>
                                        </p:attrNameLst>
                                      </p:cBhvr>
                                      <p:tavLst>
                                        <p:tav tm="0">
                                          <p:val>
                                            <p:fltVal val="0"/>
                                          </p:val>
                                        </p:tav>
                                        <p:tav tm="100000">
                                          <p:val>
                                            <p:strVal val="#ppt_h"/>
                                          </p:val>
                                        </p:tav>
                                      </p:tavLst>
                                    </p:anim>
                                    <p:animEffect transition="in" filter="fade">
                                      <p:cBhvr>
                                        <p:cTn id="35" dur="500"/>
                                        <p:tgtEl>
                                          <p:spTgt spid="2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26"/>
                                        </p:tgtEl>
                                        <p:attrNameLst>
                                          <p:attrName>style.visibility</p:attrName>
                                        </p:attrNameLst>
                                      </p:cBhvr>
                                      <p:to>
                                        <p:strVal val="visible"/>
                                      </p:to>
                                    </p:set>
                                    <p:anim calcmode="lin" valueType="num">
                                      <p:cBhvr>
                                        <p:cTn id="38" dur="500" fill="hold"/>
                                        <p:tgtEl>
                                          <p:spTgt spid="226"/>
                                        </p:tgtEl>
                                        <p:attrNameLst>
                                          <p:attrName>ppt_w</p:attrName>
                                        </p:attrNameLst>
                                      </p:cBhvr>
                                      <p:tavLst>
                                        <p:tav tm="0">
                                          <p:val>
                                            <p:fltVal val="0"/>
                                          </p:val>
                                        </p:tav>
                                        <p:tav tm="100000">
                                          <p:val>
                                            <p:strVal val="#ppt_w"/>
                                          </p:val>
                                        </p:tav>
                                      </p:tavLst>
                                    </p:anim>
                                    <p:anim calcmode="lin" valueType="num">
                                      <p:cBhvr>
                                        <p:cTn id="39" dur="500" fill="hold"/>
                                        <p:tgtEl>
                                          <p:spTgt spid="226"/>
                                        </p:tgtEl>
                                        <p:attrNameLst>
                                          <p:attrName>ppt_h</p:attrName>
                                        </p:attrNameLst>
                                      </p:cBhvr>
                                      <p:tavLst>
                                        <p:tav tm="0">
                                          <p:val>
                                            <p:fltVal val="0"/>
                                          </p:val>
                                        </p:tav>
                                        <p:tav tm="100000">
                                          <p:val>
                                            <p:strVal val="#ppt_h"/>
                                          </p:val>
                                        </p:tav>
                                      </p:tavLst>
                                    </p:anim>
                                    <p:animEffect transition="in" filter="fade">
                                      <p:cBhvr>
                                        <p:cTn id="40" dur="500"/>
                                        <p:tgtEl>
                                          <p:spTgt spid="226"/>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35"/>
                                        </p:tgtEl>
                                        <p:attrNameLst>
                                          <p:attrName>style.visibility</p:attrName>
                                        </p:attrNameLst>
                                      </p:cBhvr>
                                      <p:to>
                                        <p:strVal val="visible"/>
                                      </p:to>
                                    </p:set>
                                    <p:animEffect transition="in" filter="wipe(left)">
                                      <p:cBhvr>
                                        <p:cTn id="44" dur="500"/>
                                        <p:tgtEl>
                                          <p:spTgt spid="235"/>
                                        </p:tgtEl>
                                      </p:cBhvr>
                                    </p:animEffect>
                                  </p:childTnLst>
                                </p:cTn>
                              </p:par>
                              <p:par>
                                <p:cTn id="45" presetID="22" presetClass="entr" presetSubtype="8" fill="hold" nodeType="with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wipe(left)">
                                      <p:cBhvr>
                                        <p:cTn id="47" dur="500"/>
                                        <p:tgtEl>
                                          <p:spTgt spid="250"/>
                                        </p:tgtEl>
                                      </p:cBhvr>
                                    </p:animEffect>
                                  </p:childTnLst>
                                </p:cTn>
                              </p:par>
                              <p:par>
                                <p:cTn id="48" presetID="22" presetClass="entr" presetSubtype="8" fill="hold" nodeType="withEffect">
                                  <p:stCondLst>
                                    <p:cond delay="0"/>
                                  </p:stCondLst>
                                  <p:childTnLst>
                                    <p:set>
                                      <p:cBhvr>
                                        <p:cTn id="49" dur="1" fill="hold">
                                          <p:stCondLst>
                                            <p:cond delay="0"/>
                                          </p:stCondLst>
                                        </p:cTn>
                                        <p:tgtEl>
                                          <p:spTgt spid="240"/>
                                        </p:tgtEl>
                                        <p:attrNameLst>
                                          <p:attrName>style.visibility</p:attrName>
                                        </p:attrNameLst>
                                      </p:cBhvr>
                                      <p:to>
                                        <p:strVal val="visible"/>
                                      </p:to>
                                    </p:set>
                                    <p:animEffect transition="in" filter="wipe(left)">
                                      <p:cBhvr>
                                        <p:cTn id="50" dur="500"/>
                                        <p:tgtEl>
                                          <p:spTgt spid="240"/>
                                        </p:tgtEl>
                                      </p:cBhvr>
                                    </p:animEffect>
                                  </p:childTnLst>
                                </p:cTn>
                              </p:par>
                              <p:par>
                                <p:cTn id="51" presetID="22" presetClass="entr" presetSubtype="8" fill="hold" nodeType="withEffect">
                                  <p:stCondLst>
                                    <p:cond delay="0"/>
                                  </p:stCondLst>
                                  <p:childTnLst>
                                    <p:set>
                                      <p:cBhvr>
                                        <p:cTn id="52" dur="1" fill="hold">
                                          <p:stCondLst>
                                            <p:cond delay="0"/>
                                          </p:stCondLst>
                                        </p:cTn>
                                        <p:tgtEl>
                                          <p:spTgt spid="245"/>
                                        </p:tgtEl>
                                        <p:attrNameLst>
                                          <p:attrName>style.visibility</p:attrName>
                                        </p:attrNameLst>
                                      </p:cBhvr>
                                      <p:to>
                                        <p:strVal val="visible"/>
                                      </p:to>
                                    </p:set>
                                    <p:animEffect transition="in" filter="wipe(left)">
                                      <p:cBhvr>
                                        <p:cTn id="53" dur="500"/>
                                        <p:tgtEl>
                                          <p:spTgt spid="245"/>
                                        </p:tgtEl>
                                      </p:cBhvr>
                                    </p:animEffect>
                                  </p:childTnLst>
                                </p:cTn>
                              </p:par>
                              <p:par>
                                <p:cTn id="54" presetID="22" presetClass="entr" presetSubtype="4" fill="hold" nodeType="withEffect">
                                  <p:stCondLst>
                                    <p:cond delay="0"/>
                                  </p:stCondLst>
                                  <p:childTnLst>
                                    <p:set>
                                      <p:cBhvr>
                                        <p:cTn id="55" dur="1" fill="hold">
                                          <p:stCondLst>
                                            <p:cond delay="0"/>
                                          </p:stCondLst>
                                        </p:cTn>
                                        <p:tgtEl>
                                          <p:spTgt spid="230"/>
                                        </p:tgtEl>
                                        <p:attrNameLst>
                                          <p:attrName>style.visibility</p:attrName>
                                        </p:attrNameLst>
                                      </p:cBhvr>
                                      <p:to>
                                        <p:strVal val="visible"/>
                                      </p:to>
                                    </p:set>
                                    <p:animEffect transition="in" filter="wipe(down)">
                                      <p:cBhvr>
                                        <p:cTn id="56" dur="500"/>
                                        <p:tgtEl>
                                          <p:spTgt spid="230"/>
                                        </p:tgtEl>
                                      </p:cBhvr>
                                    </p:animEffect>
                                  </p:childTnLst>
                                </p:cTn>
                              </p:par>
                              <p:par>
                                <p:cTn id="57" presetID="22" presetClass="entr" presetSubtype="1" fill="hold" nodeType="withEffect">
                                  <p:stCondLst>
                                    <p:cond delay="0"/>
                                  </p:stCondLst>
                                  <p:childTnLst>
                                    <p:set>
                                      <p:cBhvr>
                                        <p:cTn id="58" dur="1" fill="hold">
                                          <p:stCondLst>
                                            <p:cond delay="0"/>
                                          </p:stCondLst>
                                        </p:cTn>
                                        <p:tgtEl>
                                          <p:spTgt spid="255"/>
                                        </p:tgtEl>
                                        <p:attrNameLst>
                                          <p:attrName>style.visibility</p:attrName>
                                        </p:attrNameLst>
                                      </p:cBhvr>
                                      <p:to>
                                        <p:strVal val="visible"/>
                                      </p:to>
                                    </p:set>
                                    <p:animEffect transition="in" filter="wipe(up)">
                                      <p:cBhvr>
                                        <p:cTn id="59"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5" grpId="0" animBg="1"/>
      <p:bldP spid="226" grpId="0" animBg="1"/>
      <p:bldP spid="227" grpId="0" animBg="1"/>
      <p:bldP spid="228" grpId="0" animBg="1"/>
      <p:bldP spid="2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4566200" y="2251926"/>
            <a:ext cx="3059602" cy="3060000"/>
          </a:xfrm>
          <a:prstGeom prst="ellipse">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1965043" y="1643806"/>
            <a:ext cx="8261916" cy="4276240"/>
            <a:chOff x="1964504" y="1290880"/>
            <a:chExt cx="8262992" cy="4276240"/>
          </a:xfrm>
          <a:solidFill>
            <a:schemeClr val="bg1">
              <a:lumMod val="75000"/>
            </a:schemeClr>
          </a:solidFill>
        </p:grpSpPr>
        <p:sp>
          <p:nvSpPr>
            <p:cNvPr id="44" name="半闭框 43"/>
            <p:cNvSpPr/>
            <p:nvPr/>
          </p:nvSpPr>
          <p:spPr>
            <a:xfrm>
              <a:off x="1964504" y="1290880"/>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半闭框 50"/>
            <p:cNvSpPr/>
            <p:nvPr/>
          </p:nvSpPr>
          <p:spPr>
            <a:xfrm flipH="1">
              <a:off x="9797342" y="1290880"/>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半闭框 51"/>
            <p:cNvSpPr/>
            <p:nvPr/>
          </p:nvSpPr>
          <p:spPr>
            <a:xfrm flipV="1">
              <a:off x="1964504" y="5136966"/>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3" name="半闭框 52"/>
            <p:cNvSpPr/>
            <p:nvPr/>
          </p:nvSpPr>
          <p:spPr>
            <a:xfrm flipH="1" flipV="1">
              <a:off x="9797342" y="5136966"/>
              <a:ext cx="430154" cy="430154"/>
            </a:xfrm>
            <a:prstGeom prst="halfFrame">
              <a:avLst>
                <a:gd name="adj1" fmla="val 10000"/>
                <a:gd name="adj2" fmla="val 1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4" name="矩形 3"/>
          <p:cNvSpPr>
            <a:spLocks noChangeArrowheads="1"/>
          </p:cNvSpPr>
          <p:nvPr/>
        </p:nvSpPr>
        <p:spPr bwMode="auto">
          <a:xfrm>
            <a:off x="7932656" y="2223290"/>
            <a:ext cx="222503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spcBef>
                <a:spcPct val="0"/>
              </a:spcBef>
              <a:buFont typeface="Arial" panose="020B0604020202020204" pitchFamily="34" charset="0"/>
              <a:buNone/>
            </a:pPr>
            <a:r>
              <a:rPr lang="zh-CN" altLang="en-US" sz="220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55" name="矩形 47"/>
          <p:cNvSpPr>
            <a:spLocks noChangeArrowheads="1"/>
          </p:cNvSpPr>
          <p:nvPr/>
        </p:nvSpPr>
        <p:spPr bwMode="auto">
          <a:xfrm>
            <a:off x="7932655" y="2748587"/>
            <a:ext cx="2055967" cy="276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右键点击图片选择设置图片格式可直接替换图片。您可以点击文字框输入您的描述说明，或者通过复制粘贴。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5000"/>
              </a:lnSpc>
              <a:spcBef>
                <a:spcPct val="0"/>
              </a:spcBef>
            </a:pP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您的内容打在这里，或通过复制您的文本后，在此框中选择粘贴，并选择只保留文字。</a:t>
            </a:r>
          </a:p>
        </p:txBody>
      </p:sp>
      <p:sp>
        <p:nvSpPr>
          <p:cNvPr id="56" name="文本框 55"/>
          <p:cNvSpPr txBox="1"/>
          <p:nvPr/>
        </p:nvSpPr>
        <p:spPr>
          <a:xfrm>
            <a:off x="2422965" y="2994500"/>
            <a:ext cx="1975956" cy="1643527"/>
          </a:xfrm>
          <a:prstGeom prst="rect">
            <a:avLst/>
          </a:prstGeom>
          <a:noFill/>
        </p:spPr>
        <p:txBody>
          <a:bodyPr wrap="square" rtlCol="0">
            <a:spAutoFit/>
          </a:bodyPr>
          <a:lstStyle/>
          <a:p>
            <a:pPr algn="ctr">
              <a:lnSpc>
                <a:spcPct val="120000"/>
              </a:lnSpc>
            </a:pPr>
            <a:r>
              <a:rPr lang="zh-CN" altLang="en-US" sz="2800" dirty="0">
                <a:solidFill>
                  <a:schemeClr val="accent1"/>
                </a:solidFill>
                <a:latin typeface="幼圆" panose="02010509060101010101" pitchFamily="49" charset="-122"/>
                <a:ea typeface="幼圆" panose="02010509060101010101" pitchFamily="49" charset="-122"/>
              </a:rPr>
              <a:t>添加</a:t>
            </a:r>
            <a:endParaRPr lang="en-US" altLang="zh-CN" sz="2800" dirty="0">
              <a:solidFill>
                <a:schemeClr val="accent1"/>
              </a:solidFill>
              <a:latin typeface="幼圆" panose="02010509060101010101" pitchFamily="49" charset="-122"/>
              <a:ea typeface="幼圆" panose="02010509060101010101" pitchFamily="49" charset="-122"/>
            </a:endParaRPr>
          </a:p>
          <a:p>
            <a:pPr algn="ctr">
              <a:lnSpc>
                <a:spcPct val="120000"/>
              </a:lnSpc>
            </a:pPr>
            <a:r>
              <a:rPr lang="zh-CN" altLang="en-US" sz="2800" dirty="0">
                <a:solidFill>
                  <a:schemeClr val="accent1"/>
                </a:solidFill>
                <a:latin typeface="幼圆" panose="02010509060101010101" pitchFamily="49" charset="-122"/>
                <a:ea typeface="幼圆" panose="02010509060101010101" pitchFamily="49" charset="-122"/>
              </a:rPr>
              <a:t>主要观点及关键词</a:t>
            </a:r>
            <a:endParaRPr lang="en-US" altLang="zh-CN" sz="2800" dirty="0">
              <a:solidFill>
                <a:schemeClr val="accent1"/>
              </a:solidFill>
              <a:latin typeface="幼圆" panose="02010509060101010101" pitchFamily="49" charset="-122"/>
              <a:ea typeface="幼圆" panose="02010509060101010101" pitchFamily="49"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5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childTnLst>
                                </p:cTn>
                              </p:par>
                              <p:par>
                                <p:cTn id="9" presetID="6" presetClass="entr" presetSubtype="32"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circle(out)">
                                      <p:cBhvr>
                                        <p:cTn id="11" dur="750"/>
                                        <p:tgtEl>
                                          <p:spTgt spid="41"/>
                                        </p:tgtEl>
                                      </p:cBhvr>
                                    </p:animEffect>
                                  </p:childTnLst>
                                </p:cTn>
                              </p:par>
                            </p:childTnLst>
                          </p:cTn>
                        </p:par>
                        <p:par>
                          <p:cTn id="12" fill="hold">
                            <p:stCondLst>
                              <p:cond delay="750"/>
                            </p:stCondLst>
                            <p:childTnLst>
                              <p:par>
                                <p:cTn id="13" presetID="49" presetClass="entr" presetSubtype="0" decel="100000" fill="hold" grpId="0" nodeType="afterEffect">
                                  <p:stCondLst>
                                    <p:cond delay="250"/>
                                  </p:stCondLst>
                                  <p:childTnLst>
                                    <p:set>
                                      <p:cBhvr>
                                        <p:cTn id="14" dur="1" fill="hold">
                                          <p:stCondLst>
                                            <p:cond delay="0"/>
                                          </p:stCondLst>
                                        </p:cTn>
                                        <p:tgtEl>
                                          <p:spTgt spid="56"/>
                                        </p:tgtEl>
                                        <p:attrNameLst>
                                          <p:attrName>style.visibility</p:attrName>
                                        </p:attrNameLst>
                                      </p:cBhvr>
                                      <p:to>
                                        <p:strVal val="visible"/>
                                      </p:to>
                                    </p:set>
                                    <p:anim calcmode="lin" valueType="num">
                                      <p:cBhvr>
                                        <p:cTn id="15" dur="500" fill="hold"/>
                                        <p:tgtEl>
                                          <p:spTgt spid="56"/>
                                        </p:tgtEl>
                                        <p:attrNameLst>
                                          <p:attrName>ppt_w</p:attrName>
                                        </p:attrNameLst>
                                      </p:cBhvr>
                                      <p:tavLst>
                                        <p:tav tm="0">
                                          <p:val>
                                            <p:fltVal val="0"/>
                                          </p:val>
                                        </p:tav>
                                        <p:tav tm="100000">
                                          <p:val>
                                            <p:strVal val="#ppt_w"/>
                                          </p:val>
                                        </p:tav>
                                      </p:tavLst>
                                    </p:anim>
                                    <p:anim calcmode="lin" valueType="num">
                                      <p:cBhvr>
                                        <p:cTn id="16" dur="500" fill="hold"/>
                                        <p:tgtEl>
                                          <p:spTgt spid="56"/>
                                        </p:tgtEl>
                                        <p:attrNameLst>
                                          <p:attrName>ppt_h</p:attrName>
                                        </p:attrNameLst>
                                      </p:cBhvr>
                                      <p:tavLst>
                                        <p:tav tm="0">
                                          <p:val>
                                            <p:fltVal val="0"/>
                                          </p:val>
                                        </p:tav>
                                        <p:tav tm="100000">
                                          <p:val>
                                            <p:strVal val="#ppt_h"/>
                                          </p:val>
                                        </p:tav>
                                      </p:tavLst>
                                    </p:anim>
                                    <p:anim calcmode="lin" valueType="num">
                                      <p:cBhvr>
                                        <p:cTn id="17" dur="500" fill="hold"/>
                                        <p:tgtEl>
                                          <p:spTgt spid="56"/>
                                        </p:tgtEl>
                                        <p:attrNameLst>
                                          <p:attrName>style.rotation</p:attrName>
                                        </p:attrNameLst>
                                      </p:cBhvr>
                                      <p:tavLst>
                                        <p:tav tm="0">
                                          <p:val>
                                            <p:fltVal val="360"/>
                                          </p:val>
                                        </p:tav>
                                        <p:tav tm="100000">
                                          <p:val>
                                            <p:fltVal val="0"/>
                                          </p:val>
                                        </p:tav>
                                      </p:tavLst>
                                    </p:anim>
                                    <p:animEffect transition="in" filter="fade">
                                      <p:cBhvr>
                                        <p:cTn id="18" dur="500"/>
                                        <p:tgtEl>
                                          <p:spTgt spid="56"/>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randombar(horizontal)">
                                      <p:cBhvr>
                                        <p:cTn id="22" dur="500"/>
                                        <p:tgtEl>
                                          <p:spTgt spid="54"/>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4"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792047" y="1127259"/>
            <a:ext cx="2687946" cy="172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08098" y="2979487"/>
            <a:ext cx="2687950" cy="168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792047" y="4773149"/>
            <a:ext cx="268794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组合 5"/>
          <p:cNvGrpSpPr/>
          <p:nvPr/>
        </p:nvGrpSpPr>
        <p:grpSpPr>
          <a:xfrm>
            <a:off x="1008100" y="1125493"/>
            <a:ext cx="2687949" cy="1728192"/>
            <a:chOff x="4211960" y="843558"/>
            <a:chExt cx="2016224" cy="1296144"/>
          </a:xfrm>
        </p:grpSpPr>
        <p:sp>
          <p:nvSpPr>
            <p:cNvPr id="7" name="矩形 6"/>
            <p:cNvSpPr/>
            <p:nvPr/>
          </p:nvSpPr>
          <p:spPr>
            <a:xfrm>
              <a:off x="4211960" y="843558"/>
              <a:ext cx="2016224" cy="1296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4292121" y="843558"/>
              <a:ext cx="653148" cy="623248"/>
            </a:xfrm>
            <a:prstGeom prst="rect">
              <a:avLst/>
            </a:prstGeom>
            <a:noFill/>
          </p:spPr>
          <p:txBody>
            <a:bodyPr wrap="none" rtlCol="0">
              <a:spAutoFit/>
            </a:bodyPr>
            <a:lstStyle/>
            <a:p>
              <a:r>
                <a:rPr lang="en-US" altLang="zh-CN" sz="4800" b="1" dirty="0">
                  <a:solidFill>
                    <a:schemeClr val="bg1"/>
                  </a:solidFill>
                </a:rPr>
                <a:t>01</a:t>
              </a:r>
              <a:endParaRPr lang="zh-CN" altLang="en-US" sz="4800" b="1" dirty="0">
                <a:solidFill>
                  <a:schemeClr val="bg1"/>
                </a:solidFill>
              </a:endParaRPr>
            </a:p>
          </p:txBody>
        </p:sp>
        <p:sp>
          <p:nvSpPr>
            <p:cNvPr id="9" name="TextBox 8"/>
            <p:cNvSpPr txBox="1"/>
            <p:nvPr/>
          </p:nvSpPr>
          <p:spPr>
            <a:xfrm>
              <a:off x="4283968" y="1419622"/>
              <a:ext cx="1800200" cy="553998"/>
            </a:xfrm>
            <a:prstGeom prst="rect">
              <a:avLst/>
            </a:prstGeom>
            <a:noFill/>
          </p:spPr>
          <p:txBody>
            <a:bodyPr wrap="square" rtlCol="0">
              <a:spAutoFit/>
            </a:bodyPr>
            <a:lstStyle/>
            <a:p>
              <a:r>
                <a:rPr lang="zh-CN" altLang="en-US" sz="2100" dirty="0">
                  <a:solidFill>
                    <a:schemeClr val="bg1"/>
                  </a:solidFill>
                </a:rPr>
                <a:t>单击此处添加图片说明文本</a:t>
              </a:r>
            </a:p>
          </p:txBody>
        </p:sp>
      </p:grpSp>
      <p:grpSp>
        <p:nvGrpSpPr>
          <p:cNvPr id="10" name="组合 9"/>
          <p:cNvGrpSpPr/>
          <p:nvPr/>
        </p:nvGrpSpPr>
        <p:grpSpPr>
          <a:xfrm>
            <a:off x="3792047" y="2949696"/>
            <a:ext cx="2687949" cy="1732392"/>
            <a:chOff x="6300192" y="2211710"/>
            <a:chExt cx="2016224" cy="1299294"/>
          </a:xfrm>
        </p:grpSpPr>
        <p:sp>
          <p:nvSpPr>
            <p:cNvPr id="11" name="矩形 10"/>
            <p:cNvSpPr/>
            <p:nvPr/>
          </p:nvSpPr>
          <p:spPr>
            <a:xfrm>
              <a:off x="6300192" y="2214860"/>
              <a:ext cx="2016224" cy="12961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300192" y="2211710"/>
              <a:ext cx="653148" cy="623248"/>
            </a:xfrm>
            <a:prstGeom prst="rect">
              <a:avLst/>
            </a:prstGeom>
            <a:noFill/>
          </p:spPr>
          <p:txBody>
            <a:bodyPr wrap="none" rtlCol="0">
              <a:spAutoFit/>
            </a:bodyPr>
            <a:lstStyle/>
            <a:p>
              <a:r>
                <a:rPr lang="en-US" altLang="zh-CN" sz="4800" b="1" dirty="0">
                  <a:solidFill>
                    <a:schemeClr val="bg1"/>
                  </a:solidFill>
                </a:rPr>
                <a:t>02</a:t>
              </a:r>
              <a:endParaRPr lang="zh-CN" altLang="en-US" sz="4800" b="1" dirty="0">
                <a:solidFill>
                  <a:schemeClr val="bg1"/>
                </a:solidFill>
              </a:endParaRPr>
            </a:p>
          </p:txBody>
        </p:sp>
        <p:sp>
          <p:nvSpPr>
            <p:cNvPr id="13" name="TextBox 12"/>
            <p:cNvSpPr txBox="1"/>
            <p:nvPr/>
          </p:nvSpPr>
          <p:spPr>
            <a:xfrm>
              <a:off x="6300192" y="2790924"/>
              <a:ext cx="1800200" cy="553998"/>
            </a:xfrm>
            <a:prstGeom prst="rect">
              <a:avLst/>
            </a:prstGeom>
            <a:noFill/>
          </p:spPr>
          <p:txBody>
            <a:bodyPr wrap="square" rtlCol="0">
              <a:spAutoFit/>
            </a:bodyPr>
            <a:lstStyle/>
            <a:p>
              <a:r>
                <a:rPr lang="zh-CN" altLang="en-US" sz="2100" dirty="0">
                  <a:solidFill>
                    <a:schemeClr val="bg1"/>
                  </a:solidFill>
                </a:rPr>
                <a:t>单击此处添加图片说明文本</a:t>
              </a:r>
            </a:p>
          </p:txBody>
        </p:sp>
      </p:grpSp>
      <p:grpSp>
        <p:nvGrpSpPr>
          <p:cNvPr id="14" name="组合 13"/>
          <p:cNvGrpSpPr/>
          <p:nvPr/>
        </p:nvGrpSpPr>
        <p:grpSpPr>
          <a:xfrm>
            <a:off x="1008100" y="4773149"/>
            <a:ext cx="2687949" cy="1728192"/>
            <a:chOff x="4211960" y="3651870"/>
            <a:chExt cx="2016224" cy="1296144"/>
          </a:xfrm>
        </p:grpSpPr>
        <p:sp>
          <p:nvSpPr>
            <p:cNvPr id="15" name="矩形 14"/>
            <p:cNvSpPr/>
            <p:nvPr/>
          </p:nvSpPr>
          <p:spPr>
            <a:xfrm>
              <a:off x="4211960" y="3651870"/>
              <a:ext cx="2016224" cy="1296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4211960" y="3651870"/>
              <a:ext cx="653148" cy="623248"/>
            </a:xfrm>
            <a:prstGeom prst="rect">
              <a:avLst/>
            </a:prstGeom>
            <a:noFill/>
          </p:spPr>
          <p:txBody>
            <a:bodyPr wrap="none" rtlCol="0">
              <a:spAutoFit/>
            </a:bodyPr>
            <a:lstStyle/>
            <a:p>
              <a:r>
                <a:rPr lang="en-US" altLang="zh-CN" sz="4800" b="1" dirty="0">
                  <a:solidFill>
                    <a:schemeClr val="bg1"/>
                  </a:solidFill>
                </a:rPr>
                <a:t>03</a:t>
              </a:r>
              <a:endParaRPr lang="zh-CN" altLang="en-US" sz="4800" b="1" dirty="0">
                <a:solidFill>
                  <a:schemeClr val="bg1"/>
                </a:solidFill>
              </a:endParaRPr>
            </a:p>
          </p:txBody>
        </p:sp>
        <p:sp>
          <p:nvSpPr>
            <p:cNvPr id="17" name="TextBox 16"/>
            <p:cNvSpPr txBox="1"/>
            <p:nvPr/>
          </p:nvSpPr>
          <p:spPr>
            <a:xfrm>
              <a:off x="4319972" y="4283467"/>
              <a:ext cx="1800200" cy="553998"/>
            </a:xfrm>
            <a:prstGeom prst="rect">
              <a:avLst/>
            </a:prstGeom>
            <a:noFill/>
          </p:spPr>
          <p:txBody>
            <a:bodyPr wrap="square" rtlCol="0">
              <a:spAutoFit/>
            </a:bodyPr>
            <a:lstStyle/>
            <a:p>
              <a:r>
                <a:rPr lang="zh-CN" altLang="en-US" sz="2100" dirty="0">
                  <a:solidFill>
                    <a:schemeClr val="bg1"/>
                  </a:solidFill>
                </a:rPr>
                <a:t>单击此处添加图片说明文本</a:t>
              </a:r>
            </a:p>
          </p:txBody>
        </p:sp>
      </p:grpSp>
      <p:sp>
        <p:nvSpPr>
          <p:cNvPr id="18" name="TextBox 17"/>
          <p:cNvSpPr txBox="1"/>
          <p:nvPr/>
        </p:nvSpPr>
        <p:spPr>
          <a:xfrm>
            <a:off x="7055982" y="1920065"/>
            <a:ext cx="1169527" cy="400097"/>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添加标题</a:t>
            </a:r>
          </a:p>
        </p:txBody>
      </p:sp>
      <p:sp>
        <p:nvSpPr>
          <p:cNvPr id="19" name="TextBox 18"/>
          <p:cNvSpPr txBox="1"/>
          <p:nvPr/>
        </p:nvSpPr>
        <p:spPr>
          <a:xfrm>
            <a:off x="7055982" y="2412508"/>
            <a:ext cx="4415916" cy="861775"/>
          </a:xfrm>
          <a:prstGeom prst="rect">
            <a:avLst/>
          </a:prstGeom>
          <a:noFill/>
        </p:spPr>
        <p:txBody>
          <a:bodyPr wrap="square" lIns="121908" tIns="60954" rIns="121908" bIns="60954" rtlCol="0">
            <a:spAutoFit/>
          </a:bodyPr>
          <a:lstStyle/>
          <a:p>
            <a:r>
              <a:rPr lang="zh-CN" altLang="en-US" sz="1600" dirty="0">
                <a:solidFill>
                  <a:schemeClr val="bg1">
                    <a:lumMod val="65000"/>
                  </a:schemeClr>
                </a:solidFill>
              </a:rPr>
              <a:t>单击此处添加段落文本，单击此处添加段落文本，单击此处添加段落文本，单击此处添加段落文本，单击此处添加段落文本</a:t>
            </a:r>
          </a:p>
        </p:txBody>
      </p:sp>
      <p:sp>
        <p:nvSpPr>
          <p:cNvPr id="20" name="TextBox 19"/>
          <p:cNvSpPr txBox="1"/>
          <p:nvPr/>
        </p:nvSpPr>
        <p:spPr>
          <a:xfrm>
            <a:off x="7055982" y="4068693"/>
            <a:ext cx="1169527" cy="400097"/>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添加标题</a:t>
            </a:r>
          </a:p>
        </p:txBody>
      </p:sp>
      <p:sp>
        <p:nvSpPr>
          <p:cNvPr id="21" name="TextBox 20"/>
          <p:cNvSpPr txBox="1"/>
          <p:nvPr/>
        </p:nvSpPr>
        <p:spPr>
          <a:xfrm>
            <a:off x="7055982" y="4561136"/>
            <a:ext cx="4415916" cy="861775"/>
          </a:xfrm>
          <a:prstGeom prst="rect">
            <a:avLst/>
          </a:prstGeom>
          <a:noFill/>
        </p:spPr>
        <p:txBody>
          <a:bodyPr wrap="square" lIns="121908" tIns="60954" rIns="121908" bIns="60954" rtlCol="0">
            <a:spAutoFit/>
          </a:bodyPr>
          <a:lstStyle/>
          <a:p>
            <a:r>
              <a:rPr lang="zh-CN" altLang="en-US" sz="1600" dirty="0">
                <a:solidFill>
                  <a:schemeClr val="bg1">
                    <a:lumMod val="65000"/>
                  </a:schemeClr>
                </a:solidFill>
              </a:rPr>
              <a:t>单击此处添加段落文本，单击此处添加段落文本，单击此处添加段落文本，单击此处添加段落文本，单击此处添加段落文本</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par>
                          <p:cTn id="38" fill="hold">
                            <p:stCondLst>
                              <p:cond delay="1500"/>
                            </p:stCondLst>
                            <p:childTnLst>
                              <p:par>
                                <p:cTn id="39" presetID="2" presetClass="entr" presetSubtype="2"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1+#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47644" y="2372159"/>
            <a:ext cx="1641998" cy="1642212"/>
            <a:chOff x="6447689" y="2372159"/>
            <a:chExt cx="1642212" cy="1642212"/>
          </a:xfrm>
        </p:grpSpPr>
        <p:sp>
          <p:nvSpPr>
            <p:cNvPr id="83" name="Rectangle 34"/>
            <p:cNvSpPr/>
            <p:nvPr/>
          </p:nvSpPr>
          <p:spPr>
            <a:xfrm>
              <a:off x="6447689" y="2372159"/>
              <a:ext cx="1642212" cy="164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3" name="Freeform 167"/>
            <p:cNvSpPr>
              <a:spLocks noEditPoints="1"/>
            </p:cNvSpPr>
            <p:nvPr/>
          </p:nvSpPr>
          <p:spPr bwMode="auto">
            <a:xfrm>
              <a:off x="6830607" y="2806635"/>
              <a:ext cx="902134" cy="77326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6447643" y="4152720"/>
            <a:ext cx="1843184" cy="1843424"/>
            <a:chOff x="6447688" y="4152720"/>
            <a:chExt cx="1843424" cy="1843424"/>
          </a:xfrm>
        </p:grpSpPr>
        <p:sp>
          <p:nvSpPr>
            <p:cNvPr id="82" name="Rectangle 33"/>
            <p:cNvSpPr/>
            <p:nvPr/>
          </p:nvSpPr>
          <p:spPr>
            <a:xfrm>
              <a:off x="6447688" y="4152720"/>
              <a:ext cx="1843424" cy="184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 name="Freeform 26"/>
            <p:cNvSpPr>
              <a:spLocks noChangeAspect="1" noEditPoints="1"/>
            </p:cNvSpPr>
            <p:nvPr/>
          </p:nvSpPr>
          <p:spPr bwMode="auto">
            <a:xfrm>
              <a:off x="6862400" y="4586444"/>
              <a:ext cx="1014000" cy="97597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grpSp>
        <p:nvGrpSpPr>
          <p:cNvPr id="2" name="组合 1"/>
          <p:cNvGrpSpPr/>
          <p:nvPr/>
        </p:nvGrpSpPr>
        <p:grpSpPr>
          <a:xfrm>
            <a:off x="3901178" y="1633284"/>
            <a:ext cx="2380779" cy="2381089"/>
            <a:chOff x="3900890" y="1633282"/>
            <a:chExt cx="2381089" cy="2381089"/>
          </a:xfrm>
        </p:grpSpPr>
        <p:sp>
          <p:nvSpPr>
            <p:cNvPr id="81" name="Rectangle 32"/>
            <p:cNvSpPr/>
            <p:nvPr/>
          </p:nvSpPr>
          <p:spPr>
            <a:xfrm>
              <a:off x="3900890" y="1633282"/>
              <a:ext cx="2381089" cy="238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pSp>
          <p:nvGrpSpPr>
            <p:cNvPr id="30" name="Group 82"/>
            <p:cNvGrpSpPr/>
            <p:nvPr/>
          </p:nvGrpSpPr>
          <p:grpSpPr>
            <a:xfrm>
              <a:off x="4509473" y="2161062"/>
              <a:ext cx="1163923" cy="1325528"/>
              <a:chOff x="812800" y="2719388"/>
              <a:chExt cx="1017588" cy="1158875"/>
            </a:xfrm>
            <a:solidFill>
              <a:schemeClr val="bg1"/>
            </a:solidFill>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3" name="组合 2"/>
          <p:cNvGrpSpPr/>
          <p:nvPr/>
        </p:nvGrpSpPr>
        <p:grpSpPr>
          <a:xfrm>
            <a:off x="4648391" y="4135498"/>
            <a:ext cx="1633566" cy="1633779"/>
            <a:chOff x="4648201" y="4135496"/>
            <a:chExt cx="1633779" cy="1633779"/>
          </a:xfrm>
        </p:grpSpPr>
        <p:sp>
          <p:nvSpPr>
            <p:cNvPr id="84" name="Rectangle 37"/>
            <p:cNvSpPr/>
            <p:nvPr/>
          </p:nvSpPr>
          <p:spPr>
            <a:xfrm>
              <a:off x="4648201" y="4135496"/>
              <a:ext cx="1633779" cy="1633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35" name="Freeform 151"/>
            <p:cNvSpPr>
              <a:spLocks noEditPoints="1"/>
            </p:cNvSpPr>
            <p:nvPr/>
          </p:nvSpPr>
          <p:spPr bwMode="auto">
            <a:xfrm rot="20484176">
              <a:off x="4985848" y="4517851"/>
              <a:ext cx="926400" cy="93323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9" name="矩形 38"/>
          <p:cNvSpPr/>
          <p:nvPr/>
        </p:nvSpPr>
        <p:spPr>
          <a:xfrm>
            <a:off x="1384242" y="1930182"/>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0" name="矩形 47"/>
          <p:cNvSpPr>
            <a:spLocks noChangeArrowheads="1"/>
          </p:cNvSpPr>
          <p:nvPr/>
        </p:nvSpPr>
        <p:spPr bwMode="auto">
          <a:xfrm>
            <a:off x="1106257" y="2367215"/>
            <a:ext cx="2686110" cy="12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sp>
        <p:nvSpPr>
          <p:cNvPr id="86"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5" name="矩形 44"/>
          <p:cNvSpPr/>
          <p:nvPr/>
        </p:nvSpPr>
        <p:spPr>
          <a:xfrm>
            <a:off x="2145926" y="4213326"/>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6" name="矩形 47"/>
          <p:cNvSpPr>
            <a:spLocks noChangeArrowheads="1"/>
          </p:cNvSpPr>
          <p:nvPr/>
        </p:nvSpPr>
        <p:spPr bwMode="auto">
          <a:xfrm>
            <a:off x="1106258" y="4650359"/>
            <a:ext cx="3447795"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sp>
        <p:nvSpPr>
          <p:cNvPr id="47" name="矩形 46"/>
          <p:cNvSpPr/>
          <p:nvPr/>
        </p:nvSpPr>
        <p:spPr>
          <a:xfrm>
            <a:off x="8403108" y="4229368"/>
            <a:ext cx="2408127" cy="430879"/>
          </a:xfrm>
          <a:prstGeom prst="rect">
            <a:avLst/>
          </a:prstGeom>
        </p:spPr>
        <p:txBody>
          <a:bodyPr wrap="square" lIns="91431" tIns="45716" rIns="91431" bIns="45716">
            <a:spAutoFit/>
          </a:bodyPr>
          <a:lstStyle/>
          <a:p>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8403106" y="4666401"/>
            <a:ext cx="2686110"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p>
        </p:txBody>
      </p:sp>
      <p:sp>
        <p:nvSpPr>
          <p:cNvPr id="49" name="矩形 48"/>
          <p:cNvSpPr/>
          <p:nvPr/>
        </p:nvSpPr>
        <p:spPr>
          <a:xfrm>
            <a:off x="8178549" y="2477434"/>
            <a:ext cx="2408127" cy="430879"/>
          </a:xfrm>
          <a:prstGeom prst="rect">
            <a:avLst/>
          </a:prstGeom>
        </p:spPr>
        <p:txBody>
          <a:bodyPr wrap="square" lIns="91431" tIns="45716" rIns="91431" bIns="45716">
            <a:spAutoFit/>
          </a:bodyPr>
          <a:lstStyle/>
          <a:p>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8178547" y="2914467"/>
            <a:ext cx="2891158" cy="104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在此录入上述图表的描述说明，在此录入上述图表的描述说明，在此录入上述图表的综合描述说明，在此录入上述图表的描述说明</a:t>
            </a:r>
          </a:p>
        </p:txBody>
      </p:sp>
      <p:sp>
        <p:nvSpPr>
          <p:cNvPr id="38"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7" name="Rectangle 40"/>
          <p:cNvSpPr/>
          <p:nvPr/>
        </p:nvSpPr>
        <p:spPr>
          <a:xfrm>
            <a:off x="5853989" y="3571079"/>
            <a:ext cx="1008313" cy="1008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1">
                  <a:lumMod val="65000"/>
                </a:schemeClr>
              </a:solidFill>
            </a:endParaRPr>
          </a:p>
        </p:txBody>
      </p:sp>
      <p:sp>
        <p:nvSpPr>
          <p:cNvPr id="4" name="标题 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par>
                                <p:cTn id="14" presetID="2" presetClass="entr" presetSubtype="8" accel="50000" decel="5000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400" fill="hold"/>
                                        <p:tgtEl>
                                          <p:spTgt spid="6"/>
                                        </p:tgtEl>
                                        <p:attrNameLst>
                                          <p:attrName>ppt_x</p:attrName>
                                        </p:attrNameLst>
                                      </p:cBhvr>
                                      <p:tavLst>
                                        <p:tav tm="0">
                                          <p:val>
                                            <p:strVal val="1+#ppt_w/2"/>
                                          </p:val>
                                        </p:tav>
                                        <p:tav tm="100000">
                                          <p:val>
                                            <p:strVal val="#ppt_x"/>
                                          </p:val>
                                        </p:tav>
                                      </p:tavLst>
                                    </p:anim>
                                    <p:anim calcmode="lin" valueType="num">
                                      <p:cBhvr additive="base">
                                        <p:cTn id="22" dur="4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50000" decel="5000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 fill="hold"/>
                                        <p:tgtEl>
                                          <p:spTgt spid="3"/>
                                        </p:tgtEl>
                                        <p:attrNameLst>
                                          <p:attrName>ppt_x</p:attrName>
                                        </p:attrNameLst>
                                      </p:cBhvr>
                                      <p:tavLst>
                                        <p:tav tm="0">
                                          <p:val>
                                            <p:strVal val="0-#ppt_w/2"/>
                                          </p:val>
                                        </p:tav>
                                        <p:tav tm="100000">
                                          <p:val>
                                            <p:strVal val="#ppt_x"/>
                                          </p:val>
                                        </p:tav>
                                      </p:tavLst>
                                    </p:anim>
                                    <p:anim calcmode="lin" valueType="num">
                                      <p:cBhvr additive="base">
                                        <p:cTn id="36" dur="4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accel="50000" decel="5000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fill="hold"/>
                                        <p:tgtEl>
                                          <p:spTgt spid="5"/>
                                        </p:tgtEl>
                                        <p:attrNameLst>
                                          <p:attrName>ppt_x</p:attrName>
                                        </p:attrNameLst>
                                      </p:cBhvr>
                                      <p:tavLst>
                                        <p:tav tm="0">
                                          <p:val>
                                            <p:strVal val="1+#ppt_w/2"/>
                                          </p:val>
                                        </p:tav>
                                        <p:tav tm="100000">
                                          <p:val>
                                            <p:strVal val="#ppt_x"/>
                                          </p:val>
                                        </p:tav>
                                      </p:tavLst>
                                    </p:anim>
                                    <p:anim calcmode="lin" valueType="num">
                                      <p:cBhvr additive="base">
                                        <p:cTn id="50" dur="4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par>
                                <p:cTn id="56" presetID="2" presetClass="entr" presetSubtype="2" accel="50000" decel="5000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750"/>
                                        <p:tgtEl>
                                          <p:spTgt spid="86"/>
                                        </p:tgtEl>
                                      </p:cBhvr>
                                    </p:animEffect>
                                  </p:childTnLst>
                                </p:cTn>
                              </p:par>
                              <p:par>
                                <p:cTn id="64" presetID="6" presetClass="emph" presetSubtype="0" fill="hold" grpId="1" nodeType="withEffect">
                                  <p:stCondLst>
                                    <p:cond delay="0"/>
                                  </p:stCondLst>
                                  <p:childTnLst>
                                    <p:animScale>
                                      <p:cBhvr>
                                        <p:cTn id="65" dur="750" fill="hold"/>
                                        <p:tgtEl>
                                          <p:spTgt spid="86"/>
                                        </p:tgtEl>
                                      </p:cBhvr>
                                      <p:by x="300000" y="300000"/>
                                    </p:animScale>
                                  </p:childTnLst>
                                </p:cTn>
                              </p:par>
                              <p:par>
                                <p:cTn id="66" presetID="10" presetClass="exit" presetSubtype="0" fill="hold" grpId="2" nodeType="withEffect">
                                  <p:stCondLst>
                                    <p:cond delay="250"/>
                                  </p:stCondLst>
                                  <p:childTnLst>
                                    <p:animEffect transition="out" filter="fade">
                                      <p:cBhvr>
                                        <p:cTn id="67" dur="1250"/>
                                        <p:tgtEl>
                                          <p:spTgt spid="86"/>
                                        </p:tgtEl>
                                      </p:cBhvr>
                                    </p:animEffect>
                                    <p:set>
                                      <p:cBhvr>
                                        <p:cTn id="68" dur="1" fill="hold">
                                          <p:stCondLst>
                                            <p:cond delay="1249"/>
                                          </p:stCondLst>
                                        </p:cTn>
                                        <p:tgtEl>
                                          <p:spTgt spid="86"/>
                                        </p:tgtEl>
                                        <p:attrNameLst>
                                          <p:attrName>style.visibility</p:attrName>
                                        </p:attrNameLst>
                                      </p:cBhvr>
                                      <p:to>
                                        <p:strVal val="hidden"/>
                                      </p:to>
                                    </p:se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6" grpId="0" animBg="1"/>
      <p:bldP spid="86" grpId="1" animBg="1"/>
      <p:bldP spid="86" grpId="2" animBg="1"/>
      <p:bldP spid="45" grpId="0"/>
      <p:bldP spid="46" grpId="0"/>
      <p:bldP spid="47" grpId="0"/>
      <p:bldP spid="48" grpId="0"/>
      <p:bldP spid="49" grpId="0"/>
      <p:bldP spid="50" grpId="0"/>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a:p>
            <a:pPr algn="ctr" eaLnBrk="1" hangingPunct="1"/>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anose="020B0503020204020204" pitchFamily="34" charset="-122"/>
                <a:ea typeface="微软雅黑" panose="020B0503020204020204" pitchFamily="34" charset="-122"/>
              </a:rPr>
              <a:t>文本</a:t>
            </a: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a:t>
            </a: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420097" y="1664968"/>
            <a:ext cx="3058880" cy="1712912"/>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566561" y="1664968"/>
            <a:ext cx="3058880" cy="1712912"/>
          </a:xfrm>
          <a:prstGeom prst="rect">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713024" y="1664968"/>
            <a:ext cx="3058880" cy="1712912"/>
          </a:xfrm>
          <a:prstGeom prst="rect">
            <a:avLst/>
          </a:prstGeom>
          <a:blipFill>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420097" y="3480120"/>
            <a:ext cx="3058880" cy="1712912"/>
          </a:xfrm>
          <a:prstGeom prst="rect">
            <a:avLst/>
          </a:prstGeom>
          <a:blipFill>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566561" y="3480120"/>
            <a:ext cx="3058880" cy="17129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713024" y="3480120"/>
            <a:ext cx="3058880" cy="1712912"/>
          </a:xfrm>
          <a:prstGeom prst="rect">
            <a:avLst/>
          </a:prstGeom>
          <a:blipFill>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5810288" y="3792786"/>
            <a:ext cx="571426" cy="571500"/>
            <a:chOff x="3926364" y="2939880"/>
            <a:chExt cx="571500" cy="571500"/>
          </a:xfrm>
        </p:grpSpPr>
        <p:sp>
          <p:nvSpPr>
            <p:cNvPr id="24" name="Rectangle 29"/>
            <p:cNvSpPr/>
            <p:nvPr/>
          </p:nvSpPr>
          <p:spPr>
            <a:xfrm>
              <a:off x="3926364" y="2939880"/>
              <a:ext cx="571500"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25" name="Freeform 9"/>
            <p:cNvSpPr/>
            <p:nvPr/>
          </p:nvSpPr>
          <p:spPr bwMode="auto">
            <a:xfrm flipH="1">
              <a:off x="4017264" y="3067948"/>
              <a:ext cx="399429" cy="250217"/>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accent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grpSp>
      <p:sp>
        <p:nvSpPr>
          <p:cNvPr id="26" name="矩形 3"/>
          <p:cNvSpPr>
            <a:spLocks noChangeArrowheads="1"/>
          </p:cNvSpPr>
          <p:nvPr/>
        </p:nvSpPr>
        <p:spPr bwMode="auto">
          <a:xfrm>
            <a:off x="5039446" y="4621532"/>
            <a:ext cx="2113110"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点击添加关键词</a:t>
            </a:r>
            <a:endParaRPr lang="en-US" altLang="zh-CN"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矩形 47"/>
          <p:cNvSpPr>
            <a:spLocks noChangeArrowheads="1"/>
          </p:cNvSpPr>
          <p:nvPr/>
        </p:nvSpPr>
        <p:spPr bwMode="auto">
          <a:xfrm>
            <a:off x="1808577" y="5450278"/>
            <a:ext cx="8574848" cy="8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右键点击图片选择设置图片格式可直接替换图片。您可以点击文字框输入您的描述说明，或者通过复制粘贴。</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。更多模版：亮亮图文旗舰店</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https://liangliangtuwen.tmall.com</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par>
                                <p:cTn id="29" presetID="8" presetClass="emph" presetSubtype="0" fill="hold" grpId="1" nodeType="withEffect">
                                  <p:stCondLst>
                                    <p:cond delay="0"/>
                                  </p:stCondLst>
                                  <p:childTnLst>
                                    <p:animRot by="21600000">
                                      <p:cBhvr>
                                        <p:cTn id="30" dur="1000" fill="hold"/>
                                        <p:tgtEl>
                                          <p:spTgt spid="17"/>
                                        </p:tgtEl>
                                        <p:attrNameLst>
                                          <p:attrName>r</p:attrName>
                                        </p:attrNameLst>
                                      </p:cBhvr>
                                    </p:animRot>
                                  </p:childTnLst>
                                </p:cTn>
                              </p:par>
                              <p:par>
                                <p:cTn id="31" presetID="8" presetClass="emph" presetSubtype="0" fill="hold" grpId="1" nodeType="withEffect">
                                  <p:stCondLst>
                                    <p:cond delay="0"/>
                                  </p:stCondLst>
                                  <p:childTnLst>
                                    <p:animRot by="21600000">
                                      <p:cBhvr>
                                        <p:cTn id="32" dur="1000" fill="hold"/>
                                        <p:tgtEl>
                                          <p:spTgt spid="20"/>
                                        </p:tgtEl>
                                        <p:attrNameLst>
                                          <p:attrName>r</p:attrName>
                                        </p:attrNameLst>
                                      </p:cBhvr>
                                    </p:animRot>
                                  </p:childTnLst>
                                </p:cTn>
                              </p:par>
                              <p:par>
                                <p:cTn id="33" presetID="8" presetClass="emph" presetSubtype="0" fill="hold" grpId="1" nodeType="withEffect">
                                  <p:stCondLst>
                                    <p:cond delay="0"/>
                                  </p:stCondLst>
                                  <p:childTnLst>
                                    <p:animRot by="21600000">
                                      <p:cBhvr>
                                        <p:cTn id="34" dur="1000" fill="hold"/>
                                        <p:tgtEl>
                                          <p:spTgt spid="18"/>
                                        </p:tgtEl>
                                        <p:attrNameLst>
                                          <p:attrName>r</p:attrName>
                                        </p:attrNameLst>
                                      </p:cBhvr>
                                    </p:animRot>
                                  </p:childTnLst>
                                </p:cTn>
                              </p:par>
                              <p:par>
                                <p:cTn id="35" presetID="8" presetClass="emph" presetSubtype="0" fill="hold" grpId="1" nodeType="withEffect">
                                  <p:stCondLst>
                                    <p:cond delay="0"/>
                                  </p:stCondLst>
                                  <p:childTnLst>
                                    <p:animRot by="21600000">
                                      <p:cBhvr>
                                        <p:cTn id="36" dur="1000" fill="hold"/>
                                        <p:tgtEl>
                                          <p:spTgt spid="21"/>
                                        </p:tgtEl>
                                        <p:attrNameLst>
                                          <p:attrName>r</p:attrName>
                                        </p:attrNameLst>
                                      </p:cBhvr>
                                    </p:animRot>
                                  </p:childTnLst>
                                </p:cTn>
                              </p:par>
                              <p:par>
                                <p:cTn id="37" presetID="8" presetClass="emph" presetSubtype="0" fill="hold" grpId="1" nodeType="withEffect">
                                  <p:stCondLst>
                                    <p:cond delay="0"/>
                                  </p:stCondLst>
                                  <p:childTnLst>
                                    <p:animRot by="21600000">
                                      <p:cBhvr>
                                        <p:cTn id="38" dur="1000" fill="hold"/>
                                        <p:tgtEl>
                                          <p:spTgt spid="19"/>
                                        </p:tgtEl>
                                        <p:attrNameLst>
                                          <p:attrName>r</p:attrName>
                                        </p:attrNameLst>
                                      </p:cBhvr>
                                    </p:animRot>
                                  </p:childTnLst>
                                </p:cTn>
                              </p:par>
                              <p:par>
                                <p:cTn id="39" presetID="8" presetClass="emph" presetSubtype="0" fill="hold" grpId="1" nodeType="withEffect">
                                  <p:stCondLst>
                                    <p:cond delay="0"/>
                                  </p:stCondLst>
                                  <p:childTnLst>
                                    <p:animRot by="21600000">
                                      <p:cBhvr>
                                        <p:cTn id="40" dur="1000" fill="hold"/>
                                        <p:tgtEl>
                                          <p:spTgt spid="22"/>
                                        </p:tgtEl>
                                        <p:attrNameLst>
                                          <p:attrName>r</p:attrName>
                                        </p:attrNameLst>
                                      </p:cBhvr>
                                    </p:animRot>
                                  </p:childTnLst>
                                </p:cTn>
                              </p:par>
                            </p:childTnLst>
                          </p:cTn>
                        </p:par>
                        <p:par>
                          <p:cTn id="41" fill="hold">
                            <p:stCondLst>
                              <p:cond delay="1000"/>
                            </p:stCondLst>
                            <p:childTnLst>
                              <p:par>
                                <p:cTn id="42" presetID="13" presetClass="entr" presetSubtype="32" fill="hold" nodeType="afterEffect">
                                  <p:stCondLst>
                                    <p:cond delay="250"/>
                                  </p:stCondLst>
                                  <p:childTnLst>
                                    <p:set>
                                      <p:cBhvr>
                                        <p:cTn id="43" dur="1" fill="hold">
                                          <p:stCondLst>
                                            <p:cond delay="0"/>
                                          </p:stCondLst>
                                        </p:cTn>
                                        <p:tgtEl>
                                          <p:spTgt spid="23"/>
                                        </p:tgtEl>
                                        <p:attrNameLst>
                                          <p:attrName>style.visibility</p:attrName>
                                        </p:attrNameLst>
                                      </p:cBhvr>
                                      <p:to>
                                        <p:strVal val="visible"/>
                                      </p:to>
                                    </p:set>
                                    <p:animEffect transition="in" filter="plus(out)">
                                      <p:cBhvr>
                                        <p:cTn id="44" dur="500"/>
                                        <p:tgtEl>
                                          <p:spTgt spid="23"/>
                                        </p:tgtEl>
                                      </p:cBhvr>
                                    </p:animEffect>
                                  </p:childTnLst>
                                </p:cTn>
                              </p:par>
                            </p:childTnLst>
                          </p:cTn>
                        </p:par>
                        <p:par>
                          <p:cTn id="45" fill="hold">
                            <p:stCondLst>
                              <p:cond delay="175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2250"/>
                            </p:stCondLst>
                            <p:childTnLst>
                              <p:par>
                                <p:cTn id="50" presetID="22" presetClass="entr" presetSubtype="1"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up)">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6178555" y="3104840"/>
            <a:ext cx="6981199"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smtClean="0">
                <a:latin typeface="微软雅黑" panose="020B0503020204020204" pitchFamily="34" charset="-122"/>
                <a:ea typeface="微软雅黑" panose="020B0503020204020204" pitchFamily="34" charset="-122"/>
              </a:rPr>
              <a:t>感谢您的观看</a:t>
            </a:r>
            <a:endParaRPr lang="zh-CN" altLang="en-US" sz="5400" b="1" dirty="0">
              <a:latin typeface="微软雅黑" panose="020B0503020204020204" pitchFamily="34" charset="-122"/>
              <a:ea typeface="微软雅黑" panose="020B0503020204020204" pitchFamily="34" charset="-122"/>
            </a:endParaRPr>
          </a:p>
        </p:txBody>
      </p:sp>
      <p:sp>
        <p:nvSpPr>
          <p:cNvPr id="3" name="Rectangle 3"/>
          <p:cNvSpPr txBox="1">
            <a:spLocks noChangeArrowheads="1"/>
          </p:cNvSpPr>
          <p:nvPr/>
        </p:nvSpPr>
        <p:spPr bwMode="auto">
          <a:xfrm>
            <a:off x="6177827" y="1779636"/>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dirty="0" smtClean="0">
                <a:latin typeface="Impact" panose="020B0806030902050204" pitchFamily="34" charset="0"/>
              </a:rPr>
              <a:t>20xx</a:t>
            </a:r>
            <a:endParaRPr lang="zh-CN" altLang="en-US" sz="11500" dirty="0">
              <a:latin typeface="Impact" panose="020B0806030902050204" pitchFamily="34" charset="0"/>
            </a:endParaRPr>
          </a:p>
        </p:txBody>
      </p:sp>
      <p:sp>
        <p:nvSpPr>
          <p:cNvPr id="4" name="矩形 3"/>
          <p:cNvSpPr/>
          <p:nvPr/>
        </p:nvSpPr>
        <p:spPr>
          <a:xfrm>
            <a:off x="6264630" y="3868429"/>
            <a:ext cx="5165368" cy="646331"/>
          </a:xfrm>
          <a:prstGeom prst="rect">
            <a:avLst/>
          </a:prstGeom>
        </p:spPr>
        <p:txBody>
          <a:bodyPr wrap="square">
            <a:spAutoFit/>
          </a:bodyPr>
          <a:lstStyle/>
          <a:p>
            <a:r>
              <a:rPr lang="en-US" altLang="zh-CN" sz="1200" dirty="0">
                <a:solidFill>
                  <a:schemeClr val="bg1"/>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anim calcmode="lin" valueType="num">
                                      <p:cBhvr>
                                        <p:cTn id="1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gtEl>
                                      </p:cBhvr>
                                    </p:animEffect>
                                  </p:childTnLst>
                                </p:cTn>
                              </p:par>
                            </p:childTnLst>
                          </p:cTn>
                        </p:par>
                        <p:par>
                          <p:cTn id="20" fill="hold">
                            <p:stCondLst>
                              <p:cond delay="1399"/>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1301234" y="1665026"/>
            <a:ext cx="6345383" cy="237471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430009" y="4039738"/>
            <a:ext cx="4216609" cy="191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1301233" y="4039738"/>
            <a:ext cx="2128774" cy="1910687"/>
            <a:chOff x="1327904" y="4039736"/>
            <a:chExt cx="2129051" cy="1910687"/>
          </a:xfrm>
        </p:grpSpPr>
        <p:sp>
          <p:nvSpPr>
            <p:cNvPr id="35" name="矩形 34"/>
            <p:cNvSpPr/>
            <p:nvPr/>
          </p:nvSpPr>
          <p:spPr>
            <a:xfrm>
              <a:off x="1327904" y="4039736"/>
              <a:ext cx="2129051" cy="1910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232"/>
            <p:cNvSpPr>
              <a:spLocks noEditPoints="1"/>
            </p:cNvSpPr>
            <p:nvPr/>
          </p:nvSpPr>
          <p:spPr bwMode="auto">
            <a:xfrm>
              <a:off x="2043547" y="4687152"/>
              <a:ext cx="697765" cy="645108"/>
            </a:xfrm>
            <a:custGeom>
              <a:avLst/>
              <a:gdLst>
                <a:gd name="T0" fmla="*/ 42 w 67"/>
                <a:gd name="T1" fmla="*/ 22 h 62"/>
                <a:gd name="T2" fmla="*/ 27 w 67"/>
                <a:gd name="T3" fmla="*/ 37 h 62"/>
                <a:gd name="T4" fmla="*/ 42 w 67"/>
                <a:gd name="T5" fmla="*/ 52 h 62"/>
                <a:gd name="T6" fmla="*/ 56 w 67"/>
                <a:gd name="T7" fmla="*/ 37 h 62"/>
                <a:gd name="T8" fmla="*/ 42 w 67"/>
                <a:gd name="T9" fmla="*/ 22 h 62"/>
                <a:gd name="T10" fmla="*/ 42 w 67"/>
                <a:gd name="T11" fmla="*/ 47 h 62"/>
                <a:gd name="T12" fmla="*/ 31 w 67"/>
                <a:gd name="T13" fmla="*/ 37 h 62"/>
                <a:gd name="T14" fmla="*/ 42 w 67"/>
                <a:gd name="T15" fmla="*/ 26 h 62"/>
                <a:gd name="T16" fmla="*/ 52 w 67"/>
                <a:gd name="T17" fmla="*/ 37 h 62"/>
                <a:gd name="T18" fmla="*/ 42 w 67"/>
                <a:gd name="T19" fmla="*/ 47 h 62"/>
                <a:gd name="T20" fmla="*/ 57 w 67"/>
                <a:gd name="T21" fmla="*/ 12 h 62"/>
                <a:gd name="T22" fmla="*/ 10 w 67"/>
                <a:gd name="T23" fmla="*/ 12 h 62"/>
                <a:gd name="T24" fmla="*/ 0 w 67"/>
                <a:gd name="T25" fmla="*/ 23 h 62"/>
                <a:gd name="T26" fmla="*/ 0 w 67"/>
                <a:gd name="T27" fmla="*/ 52 h 62"/>
                <a:gd name="T28" fmla="*/ 10 w 67"/>
                <a:gd name="T29" fmla="*/ 62 h 62"/>
                <a:gd name="T30" fmla="*/ 57 w 67"/>
                <a:gd name="T31" fmla="*/ 62 h 62"/>
                <a:gd name="T32" fmla="*/ 67 w 67"/>
                <a:gd name="T33" fmla="*/ 52 h 62"/>
                <a:gd name="T34" fmla="*/ 67 w 67"/>
                <a:gd name="T35" fmla="*/ 23 h 62"/>
                <a:gd name="T36" fmla="*/ 57 w 67"/>
                <a:gd name="T37" fmla="*/ 12 h 62"/>
                <a:gd name="T38" fmla="*/ 23 w 67"/>
                <a:gd name="T39" fmla="*/ 22 h 62"/>
                <a:gd name="T40" fmla="*/ 9 w 67"/>
                <a:gd name="T41" fmla="*/ 22 h 62"/>
                <a:gd name="T42" fmla="*/ 9 w 67"/>
                <a:gd name="T43" fmla="*/ 18 h 62"/>
                <a:gd name="T44" fmla="*/ 23 w 67"/>
                <a:gd name="T45" fmla="*/ 18 h 62"/>
                <a:gd name="T46" fmla="*/ 23 w 67"/>
                <a:gd name="T47" fmla="*/ 22 h 62"/>
                <a:gd name="T48" fmla="*/ 42 w 67"/>
                <a:gd name="T49" fmla="*/ 55 h 62"/>
                <a:gd name="T50" fmla="*/ 23 w 67"/>
                <a:gd name="T51" fmla="*/ 37 h 62"/>
                <a:gd name="T52" fmla="*/ 42 w 67"/>
                <a:gd name="T53" fmla="*/ 18 h 62"/>
                <a:gd name="T54" fmla="*/ 60 w 67"/>
                <a:gd name="T55" fmla="*/ 37 h 62"/>
                <a:gd name="T56" fmla="*/ 42 w 67"/>
                <a:gd name="T57" fmla="*/ 55 h 62"/>
                <a:gd name="T58" fmla="*/ 43 w 67"/>
                <a:gd name="T59" fmla="*/ 0 h 62"/>
                <a:gd name="T60" fmla="*/ 23 w 67"/>
                <a:gd name="T61" fmla="*/ 0 h 62"/>
                <a:gd name="T62" fmla="*/ 23 w 67"/>
                <a:gd name="T63" fmla="*/ 10 h 62"/>
                <a:gd name="T64" fmla="*/ 43 w 67"/>
                <a:gd name="T65" fmla="*/ 10 h 62"/>
                <a:gd name="T66" fmla="*/ 43 w 67"/>
                <a:gd name="T6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62">
                  <a:moveTo>
                    <a:pt x="42" y="22"/>
                  </a:moveTo>
                  <a:cubicBezTo>
                    <a:pt x="33" y="22"/>
                    <a:pt x="27" y="29"/>
                    <a:pt x="27" y="37"/>
                  </a:cubicBezTo>
                  <a:cubicBezTo>
                    <a:pt x="27" y="45"/>
                    <a:pt x="33" y="52"/>
                    <a:pt x="42" y="52"/>
                  </a:cubicBezTo>
                  <a:cubicBezTo>
                    <a:pt x="50" y="52"/>
                    <a:pt x="56" y="45"/>
                    <a:pt x="56" y="37"/>
                  </a:cubicBezTo>
                  <a:cubicBezTo>
                    <a:pt x="56" y="29"/>
                    <a:pt x="50" y="22"/>
                    <a:pt x="42" y="22"/>
                  </a:cubicBezTo>
                  <a:close/>
                  <a:moveTo>
                    <a:pt x="42" y="47"/>
                  </a:moveTo>
                  <a:cubicBezTo>
                    <a:pt x="36" y="47"/>
                    <a:pt x="31" y="43"/>
                    <a:pt x="31" y="37"/>
                  </a:cubicBezTo>
                  <a:cubicBezTo>
                    <a:pt x="31" y="31"/>
                    <a:pt x="36" y="26"/>
                    <a:pt x="42" y="26"/>
                  </a:cubicBezTo>
                  <a:cubicBezTo>
                    <a:pt x="47" y="26"/>
                    <a:pt x="52" y="31"/>
                    <a:pt x="52" y="37"/>
                  </a:cubicBezTo>
                  <a:cubicBezTo>
                    <a:pt x="52" y="43"/>
                    <a:pt x="47" y="47"/>
                    <a:pt x="42" y="47"/>
                  </a:cubicBezTo>
                  <a:close/>
                  <a:moveTo>
                    <a:pt x="57" y="12"/>
                  </a:moveTo>
                  <a:cubicBezTo>
                    <a:pt x="10" y="12"/>
                    <a:pt x="10" y="12"/>
                    <a:pt x="10" y="12"/>
                  </a:cubicBezTo>
                  <a:cubicBezTo>
                    <a:pt x="4" y="12"/>
                    <a:pt x="0" y="17"/>
                    <a:pt x="0" y="23"/>
                  </a:cubicBezTo>
                  <a:cubicBezTo>
                    <a:pt x="0" y="52"/>
                    <a:pt x="0" y="52"/>
                    <a:pt x="0" y="52"/>
                  </a:cubicBezTo>
                  <a:cubicBezTo>
                    <a:pt x="0" y="57"/>
                    <a:pt x="4" y="62"/>
                    <a:pt x="10" y="62"/>
                  </a:cubicBezTo>
                  <a:cubicBezTo>
                    <a:pt x="57" y="62"/>
                    <a:pt x="57" y="62"/>
                    <a:pt x="57" y="62"/>
                  </a:cubicBezTo>
                  <a:cubicBezTo>
                    <a:pt x="62" y="62"/>
                    <a:pt x="67" y="57"/>
                    <a:pt x="67" y="52"/>
                  </a:cubicBezTo>
                  <a:cubicBezTo>
                    <a:pt x="67" y="23"/>
                    <a:pt x="67" y="23"/>
                    <a:pt x="67" y="23"/>
                  </a:cubicBezTo>
                  <a:cubicBezTo>
                    <a:pt x="67" y="17"/>
                    <a:pt x="62" y="12"/>
                    <a:pt x="57" y="12"/>
                  </a:cubicBezTo>
                  <a:close/>
                  <a:moveTo>
                    <a:pt x="23" y="22"/>
                  </a:moveTo>
                  <a:cubicBezTo>
                    <a:pt x="9" y="22"/>
                    <a:pt x="9" y="22"/>
                    <a:pt x="9" y="22"/>
                  </a:cubicBezTo>
                  <a:cubicBezTo>
                    <a:pt x="9" y="18"/>
                    <a:pt x="9" y="18"/>
                    <a:pt x="9" y="18"/>
                  </a:cubicBezTo>
                  <a:cubicBezTo>
                    <a:pt x="23" y="18"/>
                    <a:pt x="23" y="18"/>
                    <a:pt x="23" y="18"/>
                  </a:cubicBezTo>
                  <a:lnTo>
                    <a:pt x="23" y="22"/>
                  </a:lnTo>
                  <a:close/>
                  <a:moveTo>
                    <a:pt x="42" y="55"/>
                  </a:moveTo>
                  <a:cubicBezTo>
                    <a:pt x="31" y="55"/>
                    <a:pt x="23" y="47"/>
                    <a:pt x="23" y="37"/>
                  </a:cubicBezTo>
                  <a:cubicBezTo>
                    <a:pt x="23" y="27"/>
                    <a:pt x="31" y="18"/>
                    <a:pt x="42" y="18"/>
                  </a:cubicBezTo>
                  <a:cubicBezTo>
                    <a:pt x="52" y="18"/>
                    <a:pt x="60" y="27"/>
                    <a:pt x="60" y="37"/>
                  </a:cubicBezTo>
                  <a:cubicBezTo>
                    <a:pt x="60" y="47"/>
                    <a:pt x="52" y="55"/>
                    <a:pt x="42" y="55"/>
                  </a:cubicBezTo>
                  <a:close/>
                  <a:moveTo>
                    <a:pt x="43" y="0"/>
                  </a:moveTo>
                  <a:cubicBezTo>
                    <a:pt x="23" y="0"/>
                    <a:pt x="23" y="0"/>
                    <a:pt x="23" y="0"/>
                  </a:cubicBezTo>
                  <a:cubicBezTo>
                    <a:pt x="23" y="10"/>
                    <a:pt x="23" y="10"/>
                    <a:pt x="23" y="10"/>
                  </a:cubicBezTo>
                  <a:cubicBezTo>
                    <a:pt x="43" y="10"/>
                    <a:pt x="43" y="10"/>
                    <a:pt x="43" y="10"/>
                  </a:cubicBezTo>
                  <a:lnTo>
                    <a:pt x="43"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7" name="矩形 47"/>
          <p:cNvSpPr>
            <a:spLocks noChangeArrowheads="1"/>
          </p:cNvSpPr>
          <p:nvPr/>
        </p:nvSpPr>
        <p:spPr bwMode="auto">
          <a:xfrm>
            <a:off x="3675637" y="4687154"/>
            <a:ext cx="3848168" cy="110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右键点击图片选择设置图片格式可直接替换图片，在此录入上述图表的综合描述说明。您可以点击文字框输入您的描述说明，或者通过复制粘贴。</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
          <p:cNvSpPr>
            <a:spLocks noChangeArrowheads="1"/>
          </p:cNvSpPr>
          <p:nvPr/>
        </p:nvSpPr>
        <p:spPr bwMode="auto">
          <a:xfrm>
            <a:off x="3675636" y="4238410"/>
            <a:ext cx="1831018"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39" name="TextBox 13"/>
          <p:cNvSpPr txBox="1"/>
          <p:nvPr/>
        </p:nvSpPr>
        <p:spPr>
          <a:xfrm flipH="1">
            <a:off x="8015063" y="1605704"/>
            <a:ext cx="2786544" cy="430887"/>
          </a:xfrm>
          <a:prstGeom prst="rect">
            <a:avLst/>
          </a:prstGeom>
          <a:noFill/>
          <a:ln>
            <a:noFill/>
          </a:ln>
        </p:spPr>
        <p:txBody>
          <a:bodyPr wrap="square" lIns="91434" tIns="45717" rIns="91434" bIns="45717">
            <a:spAutoFit/>
          </a:bodyPr>
          <a:lstStyle>
            <a:defPPr>
              <a:defRPr lang="zh-CN"/>
            </a:defPPr>
            <a:lvl1pPr algn="ct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a:r>
              <a:rPr lang="zh-CN" altLang="en-US" dirty="0">
                <a:solidFill>
                  <a:schemeClr val="tx1">
                    <a:lumMod val="75000"/>
                    <a:lumOff val="25000"/>
                  </a:schemeClr>
                </a:solidFill>
              </a:rPr>
              <a:t>点击添加关键字</a:t>
            </a:r>
          </a:p>
        </p:txBody>
      </p:sp>
      <p:sp>
        <p:nvSpPr>
          <p:cNvPr id="40" name="TextBox 14"/>
          <p:cNvSpPr txBox="1"/>
          <p:nvPr/>
        </p:nvSpPr>
        <p:spPr>
          <a:xfrm>
            <a:off x="8015064" y="2057619"/>
            <a:ext cx="3220447" cy="1169551"/>
          </a:xfrm>
          <a:prstGeom prst="rect">
            <a:avLst/>
          </a:prstGeom>
          <a:noFill/>
        </p:spPr>
        <p:txBody>
          <a:bodyPr wrap="square" rtlCol="0">
            <a:spAutoFit/>
          </a:bodyPr>
          <a:lstStyle/>
          <a:p>
            <a:pPr>
              <a:lnSpc>
                <a:spcPct val="125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您的内容打在这里，或者通过复制您的文本后，在此框中选择粘贴，并选择只保留文字。您的内容打在这里，或者通过复制您的文本后您的内容打在这里。</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41" name="图表 40"/>
          <p:cNvGraphicFramePr/>
          <p:nvPr/>
        </p:nvGraphicFramePr>
        <p:xfrm>
          <a:off x="7919537" y="3201046"/>
          <a:ext cx="1733518" cy="18400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图表 41"/>
          <p:cNvGraphicFramePr/>
          <p:nvPr/>
        </p:nvGraphicFramePr>
        <p:xfrm>
          <a:off x="9594663" y="3201046"/>
          <a:ext cx="1733518" cy="1840028"/>
        </p:xfrm>
        <a:graphic>
          <a:graphicData uri="http://schemas.openxmlformats.org/drawingml/2006/chart">
            <c:chart xmlns:c="http://schemas.openxmlformats.org/drawingml/2006/chart" xmlns:r="http://schemas.openxmlformats.org/officeDocument/2006/relationships" r:id="rId4"/>
          </a:graphicData>
        </a:graphic>
      </p:graphicFrame>
      <p:sp>
        <p:nvSpPr>
          <p:cNvPr id="43" name="TextBox 15"/>
          <p:cNvSpPr txBox="1"/>
          <p:nvPr/>
        </p:nvSpPr>
        <p:spPr>
          <a:xfrm>
            <a:off x="9666702" y="3890230"/>
            <a:ext cx="1589442" cy="461665"/>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50</a:t>
            </a:r>
            <a:r>
              <a:rPr lang="en-US" altLang="zh-CN" sz="16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44" name="TextBox 21"/>
          <p:cNvSpPr txBox="1"/>
          <p:nvPr/>
        </p:nvSpPr>
        <p:spPr>
          <a:xfrm>
            <a:off x="7991576" y="3890230"/>
            <a:ext cx="1589442" cy="461665"/>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25</a:t>
            </a:r>
            <a:r>
              <a:rPr lang="en-US" altLang="zh-CN" sz="16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grpSp>
        <p:nvGrpSpPr>
          <p:cNvPr id="45" name="组合 44"/>
          <p:cNvGrpSpPr/>
          <p:nvPr/>
        </p:nvGrpSpPr>
        <p:grpSpPr>
          <a:xfrm>
            <a:off x="8047143" y="5191744"/>
            <a:ext cx="660262" cy="660348"/>
            <a:chOff x="641132" y="4608587"/>
            <a:chExt cx="708547" cy="708547"/>
          </a:xfrm>
        </p:grpSpPr>
        <p:sp>
          <p:nvSpPr>
            <p:cNvPr id="46" name="椭圆 45"/>
            <p:cNvSpPr/>
            <p:nvPr/>
          </p:nvSpPr>
          <p:spPr>
            <a:xfrm>
              <a:off x="641132" y="4608587"/>
              <a:ext cx="708547" cy="70854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Freeform 23"/>
            <p:cNvSpPr>
              <a:spLocks noEditPoints="1"/>
            </p:cNvSpPr>
            <p:nvPr/>
          </p:nvSpPr>
          <p:spPr bwMode="auto">
            <a:xfrm>
              <a:off x="750137" y="4793025"/>
              <a:ext cx="490538" cy="371475"/>
            </a:xfrm>
            <a:custGeom>
              <a:avLst/>
              <a:gdLst>
                <a:gd name="T0" fmla="*/ 105 w 128"/>
                <a:gd name="T1" fmla="*/ 2 h 96"/>
                <a:gd name="T2" fmla="*/ 28 w 128"/>
                <a:gd name="T3" fmla="*/ 0 h 96"/>
                <a:gd name="T4" fmla="*/ 2 w 128"/>
                <a:gd name="T5" fmla="*/ 23 h 96"/>
                <a:gd name="T6" fmla="*/ 2 w 128"/>
                <a:gd name="T7" fmla="*/ 34 h 96"/>
                <a:gd name="T8" fmla="*/ 64 w 128"/>
                <a:gd name="T9" fmla="*/ 96 h 96"/>
                <a:gd name="T10" fmla="*/ 126 w 128"/>
                <a:gd name="T11" fmla="*/ 34 h 96"/>
                <a:gd name="T12" fmla="*/ 126 w 128"/>
                <a:gd name="T13" fmla="*/ 23 h 96"/>
                <a:gd name="T14" fmla="*/ 55 w 128"/>
                <a:gd name="T15" fmla="*/ 28 h 96"/>
                <a:gd name="T16" fmla="*/ 73 w 128"/>
                <a:gd name="T17" fmla="*/ 28 h 96"/>
                <a:gd name="T18" fmla="*/ 78 w 128"/>
                <a:gd name="T19" fmla="*/ 9 h 96"/>
                <a:gd name="T20" fmla="*/ 76 w 128"/>
                <a:gd name="T21" fmla="*/ 25 h 96"/>
                <a:gd name="T22" fmla="*/ 52 w 128"/>
                <a:gd name="T23" fmla="*/ 25 h 96"/>
                <a:gd name="T24" fmla="*/ 50 w 128"/>
                <a:gd name="T25" fmla="*/ 9 h 96"/>
                <a:gd name="T26" fmla="*/ 52 w 128"/>
                <a:gd name="T27" fmla="*/ 25 h 96"/>
                <a:gd name="T28" fmla="*/ 64 w 128"/>
                <a:gd name="T29" fmla="*/ 82 h 96"/>
                <a:gd name="T30" fmla="*/ 74 w 128"/>
                <a:gd name="T31" fmla="*/ 32 h 96"/>
                <a:gd name="T32" fmla="*/ 98 w 128"/>
                <a:gd name="T33" fmla="*/ 32 h 96"/>
                <a:gd name="T34" fmla="*/ 78 w 128"/>
                <a:gd name="T35" fmla="*/ 32 h 96"/>
                <a:gd name="T36" fmla="*/ 89 w 128"/>
                <a:gd name="T37" fmla="*/ 20 h 96"/>
                <a:gd name="T38" fmla="*/ 79 w 128"/>
                <a:gd name="T39" fmla="*/ 28 h 96"/>
                <a:gd name="T40" fmla="*/ 97 w 128"/>
                <a:gd name="T41" fmla="*/ 8 h 96"/>
                <a:gd name="T42" fmla="*/ 83 w 128"/>
                <a:gd name="T43" fmla="*/ 8 h 96"/>
                <a:gd name="T44" fmla="*/ 55 w 128"/>
                <a:gd name="T45" fmla="*/ 8 h 96"/>
                <a:gd name="T46" fmla="*/ 64 w 128"/>
                <a:gd name="T47" fmla="*/ 15 h 96"/>
                <a:gd name="T48" fmla="*/ 31 w 128"/>
                <a:gd name="T49" fmla="*/ 8 h 96"/>
                <a:gd name="T50" fmla="*/ 39 w 128"/>
                <a:gd name="T51" fmla="*/ 14 h 96"/>
                <a:gd name="T52" fmla="*/ 49 w 128"/>
                <a:gd name="T53" fmla="*/ 28 h 96"/>
                <a:gd name="T54" fmla="*/ 39 w 128"/>
                <a:gd name="T55" fmla="*/ 20 h 96"/>
                <a:gd name="T56" fmla="*/ 60 w 128"/>
                <a:gd name="T57" fmla="*/ 81 h 96"/>
                <a:gd name="T58" fmla="*/ 50 w 128"/>
                <a:gd name="T59" fmla="*/ 32 h 96"/>
                <a:gd name="T60" fmla="*/ 11 w 128"/>
                <a:gd name="T61" fmla="*/ 32 h 96"/>
                <a:gd name="T62" fmla="*/ 51 w 128"/>
                <a:gd name="T63" fmla="*/ 74 h 96"/>
                <a:gd name="T64" fmla="*/ 117 w 128"/>
                <a:gd name="T65" fmla="*/ 32 h 96"/>
                <a:gd name="T66" fmla="*/ 102 w 128"/>
                <a:gd name="T67" fmla="*/ 32 h 96"/>
                <a:gd name="T68" fmla="*/ 92 w 128"/>
                <a:gd name="T69" fmla="*/ 17 h 96"/>
                <a:gd name="T70" fmla="*/ 120 w 128"/>
                <a:gd name="T71" fmla="*/ 28 h 96"/>
                <a:gd name="T72" fmla="*/ 27 w 128"/>
                <a:gd name="T73" fmla="*/ 10 h 96"/>
                <a:gd name="T74" fmla="*/ 25 w 128"/>
                <a:gd name="T75" fmla="*/ 28 h 96"/>
                <a:gd name="T76" fmla="*/ 27 w 128"/>
                <a:gd name="T77"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close/>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chemeClr val="bg1"/>
            </a:solidFill>
            <a:ln>
              <a:noFill/>
            </a:ln>
          </p:spPr>
          <p:txBody>
            <a:bodyPr vert="horz" wrap="square" lIns="91440" tIns="45720" rIns="91440" bIns="45720" numCol="1" anchor="t" anchorCtr="0" compatLnSpc="1"/>
            <a:lstStyle/>
            <a:p>
              <a:endParaRPr lang="id-ID"/>
            </a:p>
          </p:txBody>
        </p:sp>
      </p:grpSp>
      <p:sp>
        <p:nvSpPr>
          <p:cNvPr id="50" name="TextBox 14"/>
          <p:cNvSpPr txBox="1"/>
          <p:nvPr/>
        </p:nvSpPr>
        <p:spPr>
          <a:xfrm>
            <a:off x="8825021" y="5084106"/>
            <a:ext cx="2458609" cy="900246"/>
          </a:xfrm>
          <a:prstGeom prst="rect">
            <a:avLst/>
          </a:prstGeom>
          <a:noFill/>
        </p:spPr>
        <p:txBody>
          <a:bodyPr wrap="square" rtlCol="0">
            <a:spAutoFit/>
          </a:bodyPr>
          <a:lstStyle/>
          <a:p>
            <a:pPr marL="36195">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6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46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750"/>
                                </p:stCondLst>
                                <p:childTnLst>
                                  <p:par>
                                    <p:cTn id="21" presetID="14"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childTnLst>
                              </p:cTn>
                            </p:par>
                            <p:par>
                              <p:cTn id="24" fill="hold">
                                <p:stCondLst>
                                  <p:cond delay="2750"/>
                                </p:stCondLst>
                                <p:childTnLst>
                                  <p:par>
                                    <p:cTn id="25" presetID="47"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anim calcmode="lin" valueType="num">
                                          <p:cBhvr>
                                            <p:cTn id="28" dur="250" fill="hold"/>
                                            <p:tgtEl>
                                              <p:spTgt spid="39"/>
                                            </p:tgtEl>
                                            <p:attrNameLst>
                                              <p:attrName>ppt_x</p:attrName>
                                            </p:attrNameLst>
                                          </p:cBhvr>
                                          <p:tavLst>
                                            <p:tav tm="0">
                                              <p:val>
                                                <p:strVal val="#ppt_x"/>
                                              </p:val>
                                            </p:tav>
                                            <p:tav tm="100000">
                                              <p:val>
                                                <p:strVal val="#ppt_x"/>
                                              </p:val>
                                            </p:tav>
                                          </p:tavLst>
                                        </p:anim>
                                        <p:anim calcmode="lin" valueType="num">
                                          <p:cBhvr>
                                            <p:cTn id="29" dur="25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750"/>
                                </p:stCondLst>
                                <p:childTnLst>
                                  <p:par>
                                    <p:cTn id="37" presetID="21"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heel(1)">
                                          <p:cBhvr>
                                            <p:cTn id="39" dur="750"/>
                                            <p:tgtEl>
                                              <p:spTgt spid="41"/>
                                            </p:tgtEl>
                                          </p:cBhvr>
                                        </p:animEffect>
                                      </p:childTnLst>
                                    </p:cTn>
                                  </p:par>
                                  <p:par>
                                    <p:cTn id="40" presetID="21" presetClass="entr" presetSubtype="1" fill="hold" grpId="0"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750"/>
                                            <p:tgtEl>
                                              <p:spTgt spid="42"/>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anim calcmode="lin" valueType="num">
                                          <p:cBhvr>
                                            <p:cTn id="54" dur="500" fill="hold"/>
                                            <p:tgtEl>
                                              <p:spTgt spid="45"/>
                                            </p:tgtEl>
                                            <p:attrNameLst>
                                              <p:attrName>ppt_x</p:attrName>
                                            </p:attrNameLst>
                                          </p:cBhvr>
                                          <p:tavLst>
                                            <p:tav tm="0">
                                              <p:val>
                                                <p:strVal val="#ppt_x"/>
                                              </p:val>
                                            </p:tav>
                                            <p:tav tm="100000">
                                              <p:val>
                                                <p:strVal val="#ppt_x"/>
                                              </p:val>
                                            </p:tav>
                                          </p:tavLst>
                                        </p:anim>
                                        <p:anim calcmode="lin" valueType="num">
                                          <p:cBhvr>
                                            <p:cTn id="55" dur="5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575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p:bldP spid="38" grpId="0"/>
          <p:bldP spid="39" grpId="0"/>
          <p:bldP spid="40" grpId="0"/>
          <p:bldGraphic spid="41" grpId="0">
            <p:bldAsOne/>
          </p:bldGraphic>
          <p:bldGraphic spid="42" grpId="0">
            <p:bldAsOne/>
          </p:bldGraphic>
          <p:bldP spid="43" grpId="0"/>
          <p:bldP spid="44" grpId="0"/>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25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left)">
                                          <p:cBhvr>
                                            <p:cTn id="19" dur="500"/>
                                            <p:tgtEl>
                                              <p:spTgt spid="38"/>
                                            </p:tgtEl>
                                          </p:cBhvr>
                                        </p:animEffect>
                                      </p:childTnLst>
                                    </p:cTn>
                                  </p:par>
                                </p:childTnLst>
                              </p:cTn>
                            </p:par>
                            <p:par>
                              <p:cTn id="20" fill="hold">
                                <p:stCondLst>
                                  <p:cond delay="1750"/>
                                </p:stCondLst>
                                <p:childTnLst>
                                  <p:par>
                                    <p:cTn id="21" presetID="14" presetClass="entr" presetSubtype="1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childTnLst>
                              </p:cTn>
                            </p:par>
                            <p:par>
                              <p:cTn id="24" fill="hold">
                                <p:stCondLst>
                                  <p:cond delay="2750"/>
                                </p:stCondLst>
                                <p:childTnLst>
                                  <p:par>
                                    <p:cTn id="25" presetID="47"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anim calcmode="lin" valueType="num">
                                          <p:cBhvr>
                                            <p:cTn id="28" dur="250" fill="hold"/>
                                            <p:tgtEl>
                                              <p:spTgt spid="39"/>
                                            </p:tgtEl>
                                            <p:attrNameLst>
                                              <p:attrName>ppt_x</p:attrName>
                                            </p:attrNameLst>
                                          </p:cBhvr>
                                          <p:tavLst>
                                            <p:tav tm="0">
                                              <p:val>
                                                <p:strVal val="#ppt_x"/>
                                              </p:val>
                                            </p:tav>
                                            <p:tav tm="100000">
                                              <p:val>
                                                <p:strVal val="#ppt_x"/>
                                              </p:val>
                                            </p:tav>
                                          </p:tavLst>
                                        </p:anim>
                                        <p:anim calcmode="lin" valueType="num">
                                          <p:cBhvr>
                                            <p:cTn id="29" dur="250" fill="hold"/>
                                            <p:tgtEl>
                                              <p:spTgt spid="39"/>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childTnLst>
                              </p:cTn>
                            </p:par>
                            <p:par>
                              <p:cTn id="36" fill="hold">
                                <p:stCondLst>
                                  <p:cond delay="3750"/>
                                </p:stCondLst>
                                <p:childTnLst>
                                  <p:par>
                                    <p:cTn id="37" presetID="21"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heel(1)">
                                          <p:cBhvr>
                                            <p:cTn id="39" dur="750"/>
                                            <p:tgtEl>
                                              <p:spTgt spid="41"/>
                                            </p:tgtEl>
                                          </p:cBhvr>
                                        </p:animEffect>
                                      </p:childTnLst>
                                    </p:cTn>
                                  </p:par>
                                  <p:par>
                                    <p:cTn id="40" presetID="21" presetClass="entr" presetSubtype="1" fill="hold" grpId="0" nodeType="withEffect">
                                      <p:stCondLst>
                                        <p:cond delay="250"/>
                                      </p:stCondLst>
                                      <p:childTnLst>
                                        <p:set>
                                          <p:cBhvr>
                                            <p:cTn id="41" dur="1" fill="hold">
                                              <p:stCondLst>
                                                <p:cond delay="0"/>
                                              </p:stCondLst>
                                            </p:cTn>
                                            <p:tgtEl>
                                              <p:spTgt spid="42"/>
                                            </p:tgtEl>
                                            <p:attrNameLst>
                                              <p:attrName>style.visibility</p:attrName>
                                            </p:attrNameLst>
                                          </p:cBhvr>
                                          <p:to>
                                            <p:strVal val="visible"/>
                                          </p:to>
                                        </p:set>
                                        <p:animEffect transition="in" filter="wheel(1)">
                                          <p:cBhvr>
                                            <p:cTn id="42" dur="750"/>
                                            <p:tgtEl>
                                              <p:spTgt spid="42"/>
                                            </p:tgtEl>
                                          </p:cBhvr>
                                        </p:animEffect>
                                      </p:childTnLst>
                                    </p:cTn>
                                  </p:par>
                                </p:childTnLst>
                              </p:cTn>
                            </p:par>
                            <p:par>
                              <p:cTn id="43" fill="hold">
                                <p:stCondLst>
                                  <p:cond delay="4750"/>
                                </p:stCondLst>
                                <p:childTnLst>
                                  <p:par>
                                    <p:cTn id="44" presetID="10" presetClass="entr" presetSubtype="0" fill="hold" grpId="0"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par>
                              <p:cTn id="50" fill="hold">
                                <p:stCondLst>
                                  <p:cond delay="5250"/>
                                </p:stCondLst>
                                <p:childTnLst>
                                  <p:par>
                                    <p:cTn id="51" presetID="47" presetClass="entr" presetSubtype="0"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anim calcmode="lin" valueType="num">
                                          <p:cBhvr>
                                            <p:cTn id="54" dur="500" fill="hold"/>
                                            <p:tgtEl>
                                              <p:spTgt spid="45"/>
                                            </p:tgtEl>
                                            <p:attrNameLst>
                                              <p:attrName>ppt_x</p:attrName>
                                            </p:attrNameLst>
                                          </p:cBhvr>
                                          <p:tavLst>
                                            <p:tav tm="0">
                                              <p:val>
                                                <p:strVal val="#ppt_x"/>
                                              </p:val>
                                            </p:tav>
                                            <p:tav tm="100000">
                                              <p:val>
                                                <p:strVal val="#ppt_x"/>
                                              </p:val>
                                            </p:tav>
                                          </p:tavLst>
                                        </p:anim>
                                        <p:anim calcmode="lin" valueType="num">
                                          <p:cBhvr>
                                            <p:cTn id="55" dur="500" fill="hold"/>
                                            <p:tgtEl>
                                              <p:spTgt spid="45"/>
                                            </p:tgtEl>
                                            <p:attrNameLst>
                                              <p:attrName>ppt_y</p:attrName>
                                            </p:attrNameLst>
                                          </p:cBhvr>
                                          <p:tavLst>
                                            <p:tav tm="0">
                                              <p:val>
                                                <p:strVal val="#ppt_y-.1"/>
                                              </p:val>
                                            </p:tav>
                                            <p:tav tm="100000">
                                              <p:val>
                                                <p:strVal val="#ppt_y"/>
                                              </p:val>
                                            </p:tav>
                                          </p:tavLst>
                                        </p:anim>
                                      </p:childTnLst>
                                    </p:cTn>
                                  </p:par>
                                </p:childTnLst>
                              </p:cTn>
                            </p:par>
                            <p:par>
                              <p:cTn id="56" fill="hold">
                                <p:stCondLst>
                                  <p:cond delay="575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7" grpId="0"/>
          <p:bldP spid="38" grpId="0"/>
          <p:bldP spid="39" grpId="0"/>
          <p:bldP spid="40" grpId="0"/>
          <p:bldGraphic spid="41" grpId="0">
            <p:bldAsOne/>
          </p:bldGraphic>
          <p:bldGraphic spid="42" grpId="0">
            <p:bldAsOne/>
          </p:bldGraphic>
          <p:bldP spid="43" grpId="0"/>
          <p:bldP spid="44" grpId="0"/>
          <p:bldP spid="5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p:cNvSpPr/>
          <p:nvPr/>
        </p:nvSpPr>
        <p:spPr>
          <a:xfrm>
            <a:off x="1404273" y="1367227"/>
            <a:ext cx="2271850" cy="2272146"/>
          </a:xfrm>
          <a:prstGeom prst="ellipse">
            <a:avLst/>
          </a:prstGeom>
          <a:blipFill>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774809" y="1367227"/>
            <a:ext cx="2271850"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45344" y="1367227"/>
            <a:ext cx="2271850" cy="2272146"/>
          </a:xfrm>
          <a:prstGeom prst="ellipse">
            <a:avLst/>
          </a:prstGeom>
          <a:blipFill>
            <a:blip r:embed="rId5"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8515879" y="1367227"/>
            <a:ext cx="2271850" cy="2272146"/>
          </a:xfrm>
          <a:prstGeom prst="ellipse">
            <a:avLst/>
          </a:prstGeom>
          <a:blipFill>
            <a:blip r:embed="rId6"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404273" y="3750208"/>
            <a:ext cx="2271850" cy="2272146"/>
          </a:xfrm>
          <a:prstGeom prst="ellipse">
            <a:avLst/>
          </a:prstGeom>
          <a:blipFill>
            <a:blip r:embed="rId7"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774809" y="3750208"/>
            <a:ext cx="2271850" cy="2272146"/>
          </a:xfrm>
          <a:prstGeom prst="ellipse">
            <a:avLst/>
          </a:prstGeom>
          <a:blipFill>
            <a:blip r:embed="rId8" cstate="print">
              <a:grayscl/>
            </a:blip>
            <a:srcRect/>
            <a:stretch>
              <a:fillRect r="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145344" y="3750208"/>
            <a:ext cx="2271850" cy="2272146"/>
          </a:xfrm>
          <a:prstGeom prst="ellipse">
            <a:avLst/>
          </a:prstGeom>
          <a:blipFill>
            <a:blip r:embed="rId9"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515879" y="3750208"/>
            <a:ext cx="2271850"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8814527" y="4047314"/>
            <a:ext cx="1817409" cy="1772793"/>
          </a:xfrm>
          <a:prstGeom prst="rect">
            <a:avLst/>
          </a:prstGeom>
        </p:spPr>
        <p:txBody>
          <a:bodyPr wrap="square">
            <a:spAutoFit/>
          </a:bodyPr>
          <a:lstStyle/>
          <a:p>
            <a:pPr algn="ctr">
              <a:lnSpc>
                <a:spcPct val="130000"/>
              </a:lnSpc>
              <a:spcBef>
                <a:spcPct val="0"/>
              </a:spcBef>
              <a:buNone/>
            </a:pPr>
            <a:r>
              <a:rPr lang="zh-CN" altLang="en-US" sz="14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9" name="矩形 47"/>
          <p:cNvSpPr>
            <a:spLocks noChangeArrowheads="1"/>
          </p:cNvSpPr>
          <p:nvPr/>
        </p:nvSpPr>
        <p:spPr bwMode="auto">
          <a:xfrm>
            <a:off x="3897975" y="2213147"/>
            <a:ext cx="2019871" cy="1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3"/>
          <p:cNvSpPr>
            <a:spLocks noChangeArrowheads="1"/>
          </p:cNvSpPr>
          <p:nvPr/>
        </p:nvSpPr>
        <p:spPr bwMode="auto">
          <a:xfrm>
            <a:off x="4274493" y="1722224"/>
            <a:ext cx="1266834" cy="40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添加标题</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7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8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8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249"/>
                                          </p:stCondLst>
                                        </p:cTn>
                                        <p:tgtEl>
                                          <p:spTgt spid="8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249"/>
                                          </p:stCondLst>
                                        </p:cTn>
                                        <p:tgtEl>
                                          <p:spTgt spid="8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249"/>
                                          </p:stCondLst>
                                        </p:cTn>
                                        <p:tgtEl>
                                          <p:spTgt spid="8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249"/>
                                          </p:stCondLst>
                                        </p:cTn>
                                        <p:tgtEl>
                                          <p:spTgt spid="7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249"/>
                                          </p:stCondLst>
                                        </p:cTn>
                                        <p:tgtEl>
                                          <p:spTgt spid="84"/>
                                        </p:tgtEl>
                                        <p:attrNameLst>
                                          <p:attrName>style.visibility</p:attrName>
                                        </p:attrNameLst>
                                      </p:cBhvr>
                                      <p:to>
                                        <p:strVal val="visible"/>
                                      </p:to>
                                    </p:set>
                                  </p:childTnLst>
                                </p:cTn>
                              </p:par>
                            </p:childTnLst>
                          </p:cTn>
                        </p:par>
                        <p:par>
                          <p:cTn id="28" fill="hold">
                            <p:stCondLst>
                              <p:cond delay="4000"/>
                            </p:stCondLst>
                            <p:childTnLst>
                              <p:par>
                                <p:cTn id="29" presetID="12" presetClass="entr" presetSubtype="4"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500"/>
                                        <p:tgtEl>
                                          <p:spTgt spid="90"/>
                                        </p:tgtEl>
                                        <p:attrNameLst>
                                          <p:attrName>ppt_y</p:attrName>
                                        </p:attrNameLst>
                                      </p:cBhvr>
                                      <p:tavLst>
                                        <p:tav tm="0">
                                          <p:val>
                                            <p:strVal val="#ppt_y+#ppt_h*1.125000"/>
                                          </p:val>
                                        </p:tav>
                                        <p:tav tm="100000">
                                          <p:val>
                                            <p:strVal val="#ppt_y"/>
                                          </p:val>
                                        </p:tav>
                                      </p:tavLst>
                                    </p:anim>
                                    <p:animEffect transition="in" filter="wipe(up)">
                                      <p:cBhvr>
                                        <p:cTn id="32" dur="500"/>
                                        <p:tgtEl>
                                          <p:spTgt spid="90"/>
                                        </p:tgtEl>
                                      </p:cBhvr>
                                    </p:animEffect>
                                  </p:childTnLst>
                                </p:cTn>
                              </p:par>
                            </p:childTnLst>
                          </p:cTn>
                        </p:par>
                        <p:par>
                          <p:cTn id="33" fill="hold">
                            <p:stCondLst>
                              <p:cond delay="4500"/>
                            </p:stCondLst>
                            <p:childTnLst>
                              <p:par>
                                <p:cTn id="34" presetID="12" presetClass="entr" presetSubtype="4"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p:tgtEl>
                                          <p:spTgt spid="89"/>
                                        </p:tgtEl>
                                        <p:attrNameLst>
                                          <p:attrName>ppt_y</p:attrName>
                                        </p:attrNameLst>
                                      </p:cBhvr>
                                      <p:tavLst>
                                        <p:tav tm="0">
                                          <p:val>
                                            <p:strVal val="#ppt_y+#ppt_h*1.125000"/>
                                          </p:val>
                                        </p:tav>
                                        <p:tav tm="100000">
                                          <p:val>
                                            <p:strVal val="#ppt_y"/>
                                          </p:val>
                                        </p:tav>
                                      </p:tavLst>
                                    </p:anim>
                                    <p:animEffect transition="in" filter="wipe(up)">
                                      <p:cBhvr>
                                        <p:cTn id="37" dur="500"/>
                                        <p:tgtEl>
                                          <p:spTgt spid="89"/>
                                        </p:tgtEl>
                                      </p:cBhvr>
                                    </p:animEffect>
                                  </p:childTnLst>
                                </p:cTn>
                              </p:par>
                            </p:childTnLst>
                          </p:cTn>
                        </p:par>
                        <p:par>
                          <p:cTn id="38" fill="hold">
                            <p:stCondLst>
                              <p:cond delay="5000"/>
                            </p:stCondLst>
                            <p:childTnLst>
                              <p:par>
                                <p:cTn id="39" presetID="12" presetClass="entr" presetSubtype="4" fill="hold" grpId="0" nodeType="after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p:tgtEl>
                                          <p:spTgt spid="88"/>
                                        </p:tgtEl>
                                        <p:attrNameLst>
                                          <p:attrName>ppt_y</p:attrName>
                                        </p:attrNameLst>
                                      </p:cBhvr>
                                      <p:tavLst>
                                        <p:tav tm="0">
                                          <p:val>
                                            <p:strVal val="#ppt_y+#ppt_h*1.125000"/>
                                          </p:val>
                                        </p:tav>
                                        <p:tav tm="100000">
                                          <p:val>
                                            <p:strVal val="#ppt_y"/>
                                          </p:val>
                                        </p:tav>
                                      </p:tavLst>
                                    </p:anim>
                                    <p:animEffect transition="in" filter="wipe(up)">
                                      <p:cBhvr>
                                        <p:cTn id="4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7" grpId="0" animBg="1"/>
      <p:bldP spid="82" grpId="0" animBg="1"/>
      <p:bldP spid="83" grpId="0" animBg="1"/>
      <p:bldP spid="84" grpId="0" animBg="1"/>
      <p:bldP spid="85" grpId="0" animBg="1"/>
      <p:bldP spid="86" grpId="0" animBg="1"/>
      <p:bldP spid="87" grpId="0" animBg="1"/>
      <p:bldP spid="88" grpId="0"/>
      <p:bldP spid="89" grpId="0"/>
      <p:bldP spid="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37"/>
          <p:cNvGrpSpPr/>
          <p:nvPr/>
        </p:nvGrpSpPr>
        <p:grpSpPr>
          <a:xfrm>
            <a:off x="7478696" y="3017640"/>
            <a:ext cx="4712514" cy="1610993"/>
            <a:chOff x="5609156" y="2166976"/>
            <a:chExt cx="3534845" cy="1208245"/>
          </a:xfrm>
          <a:solidFill>
            <a:schemeClr val="accent1"/>
          </a:solidFill>
        </p:grpSpPr>
        <p:sp>
          <p:nvSpPr>
            <p:cNvPr id="44" name="Freeform 34"/>
            <p:cNvSpPr/>
            <p:nvPr/>
          </p:nvSpPr>
          <p:spPr bwMode="auto">
            <a:xfrm>
              <a:off x="5609156" y="2592638"/>
              <a:ext cx="338414" cy="782583"/>
            </a:xfrm>
            <a:custGeom>
              <a:avLst/>
              <a:gdLst/>
              <a:ahLst/>
              <a:cxnLst>
                <a:cxn ang="0">
                  <a:pos x="128" y="0"/>
                </a:cxn>
                <a:cxn ang="0">
                  <a:pos x="128" y="296"/>
                </a:cxn>
                <a:cxn ang="0">
                  <a:pos x="0" y="296"/>
                </a:cxn>
                <a:cxn ang="0">
                  <a:pos x="0" y="0"/>
                </a:cxn>
                <a:cxn ang="0">
                  <a:pos x="128" y="0"/>
                </a:cxn>
                <a:cxn ang="0">
                  <a:pos x="128" y="0"/>
                </a:cxn>
              </a:cxnLst>
              <a:rect l="0" t="0" r="r" b="b"/>
              <a:pathLst>
                <a:path w="128" h="296">
                  <a:moveTo>
                    <a:pt x="128" y="0"/>
                  </a:moveTo>
                  <a:lnTo>
                    <a:pt x="128" y="296"/>
                  </a:lnTo>
                  <a:lnTo>
                    <a:pt x="0" y="296"/>
                  </a:lnTo>
                  <a:lnTo>
                    <a:pt x="0" y="0"/>
                  </a:lnTo>
                  <a:lnTo>
                    <a:pt x="128" y="0"/>
                  </a:lnTo>
                  <a:lnTo>
                    <a:pt x="128" y="0"/>
                  </a:lnTo>
                  <a:close/>
                </a:path>
              </a:pathLst>
            </a:custGeom>
            <a:grpFill/>
            <a:ln w="9525">
              <a:noFill/>
              <a:round/>
            </a:ln>
          </p:spPr>
          <p:txBody>
            <a:bodyPr vert="horz" wrap="square" lIns="121920" tIns="60960" rIns="121920" bIns="60960" numCol="1" anchor="t" anchorCtr="0" compatLnSpc="1"/>
            <a:lstStyle/>
            <a:p>
              <a:endParaRPr lang="en-US" sz="3555"/>
            </a:p>
          </p:txBody>
        </p:sp>
        <p:sp>
          <p:nvSpPr>
            <p:cNvPr id="50" name="Freeform 39"/>
            <p:cNvSpPr/>
            <p:nvPr/>
          </p:nvSpPr>
          <p:spPr bwMode="auto">
            <a:xfrm>
              <a:off x="5609156" y="2166976"/>
              <a:ext cx="423018" cy="425663"/>
            </a:xfrm>
            <a:custGeom>
              <a:avLst/>
              <a:gdLst/>
              <a:ahLst/>
              <a:cxnLst>
                <a:cxn ang="0">
                  <a:pos x="299" y="0"/>
                </a:cxn>
                <a:cxn ang="0">
                  <a:pos x="299" y="239"/>
                </a:cxn>
                <a:cxn ang="0">
                  <a:pos x="257" y="257"/>
                </a:cxn>
                <a:cxn ang="0">
                  <a:pos x="239" y="300"/>
                </a:cxn>
                <a:cxn ang="0">
                  <a:pos x="239" y="300"/>
                </a:cxn>
                <a:cxn ang="0">
                  <a:pos x="0" y="300"/>
                </a:cxn>
                <a:cxn ang="0">
                  <a:pos x="0" y="300"/>
                </a:cxn>
                <a:cxn ang="0">
                  <a:pos x="87" y="89"/>
                </a:cxn>
                <a:cxn ang="0">
                  <a:pos x="299" y="0"/>
                </a:cxn>
              </a:cxnLst>
              <a:rect l="0" t="0" r="r" b="b"/>
              <a:pathLst>
                <a:path w="299" h="300">
                  <a:moveTo>
                    <a:pt x="299" y="0"/>
                  </a:moveTo>
                  <a:cubicBezTo>
                    <a:pt x="299" y="239"/>
                    <a:pt x="299" y="239"/>
                    <a:pt x="299" y="239"/>
                  </a:cubicBezTo>
                  <a:cubicBezTo>
                    <a:pt x="283" y="239"/>
                    <a:pt x="268" y="245"/>
                    <a:pt x="257" y="257"/>
                  </a:cubicBezTo>
                  <a:cubicBezTo>
                    <a:pt x="245" y="269"/>
                    <a:pt x="239" y="283"/>
                    <a:pt x="239" y="300"/>
                  </a:cubicBezTo>
                  <a:cubicBezTo>
                    <a:pt x="239" y="300"/>
                    <a:pt x="239" y="300"/>
                    <a:pt x="239" y="300"/>
                  </a:cubicBezTo>
                  <a:cubicBezTo>
                    <a:pt x="0" y="300"/>
                    <a:pt x="0" y="300"/>
                    <a:pt x="0" y="300"/>
                  </a:cubicBezTo>
                  <a:cubicBezTo>
                    <a:pt x="0" y="300"/>
                    <a:pt x="0" y="300"/>
                    <a:pt x="0" y="300"/>
                  </a:cubicBezTo>
                  <a:cubicBezTo>
                    <a:pt x="0" y="217"/>
                    <a:pt x="29" y="147"/>
                    <a:pt x="87" y="89"/>
                  </a:cubicBezTo>
                  <a:cubicBezTo>
                    <a:pt x="146" y="30"/>
                    <a:pt x="216" y="0"/>
                    <a:pt x="299" y="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1" name="Freeform 40"/>
            <p:cNvSpPr/>
            <p:nvPr/>
          </p:nvSpPr>
          <p:spPr bwMode="auto">
            <a:xfrm>
              <a:off x="6032174" y="2166976"/>
              <a:ext cx="3111827" cy="338414"/>
            </a:xfrm>
            <a:custGeom>
              <a:avLst/>
              <a:gdLst/>
              <a:ahLst/>
              <a:cxnLst>
                <a:cxn ang="0">
                  <a:pos x="1177" y="128"/>
                </a:cxn>
                <a:cxn ang="0">
                  <a:pos x="0" y="128"/>
                </a:cxn>
                <a:cxn ang="0">
                  <a:pos x="0" y="0"/>
                </a:cxn>
                <a:cxn ang="0">
                  <a:pos x="1177" y="0"/>
                </a:cxn>
                <a:cxn ang="0">
                  <a:pos x="1177" y="128"/>
                </a:cxn>
                <a:cxn ang="0">
                  <a:pos x="1177" y="128"/>
                </a:cxn>
              </a:cxnLst>
              <a:rect l="0" t="0" r="r" b="b"/>
              <a:pathLst>
                <a:path w="1177" h="128">
                  <a:moveTo>
                    <a:pt x="1177" y="128"/>
                  </a:moveTo>
                  <a:lnTo>
                    <a:pt x="0" y="128"/>
                  </a:lnTo>
                  <a:lnTo>
                    <a:pt x="0" y="0"/>
                  </a:lnTo>
                  <a:lnTo>
                    <a:pt x="1177" y="0"/>
                  </a:lnTo>
                  <a:lnTo>
                    <a:pt x="1177" y="128"/>
                  </a:lnTo>
                  <a:lnTo>
                    <a:pt x="1177" y="128"/>
                  </a:lnTo>
                  <a:close/>
                </a:path>
              </a:pathLst>
            </a:custGeom>
            <a:grpFill/>
            <a:ln w="9525">
              <a:noFill/>
              <a:round/>
            </a:ln>
          </p:spPr>
          <p:txBody>
            <a:bodyPr vert="horz" wrap="square" lIns="121920" tIns="60960" rIns="121920" bIns="60960" numCol="1" anchor="t" anchorCtr="0" compatLnSpc="1"/>
            <a:lstStyle/>
            <a:p>
              <a:endParaRPr lang="en-US" sz="3555"/>
            </a:p>
          </p:txBody>
        </p:sp>
      </p:grpSp>
      <p:grpSp>
        <p:nvGrpSpPr>
          <p:cNvPr id="52" name="Group 71"/>
          <p:cNvGrpSpPr/>
          <p:nvPr/>
        </p:nvGrpSpPr>
        <p:grpSpPr>
          <a:xfrm>
            <a:off x="7024010" y="2566419"/>
            <a:ext cx="5167199" cy="2062212"/>
            <a:chOff x="5268097" y="2376729"/>
            <a:chExt cx="3875904" cy="1546659"/>
          </a:xfrm>
          <a:solidFill>
            <a:schemeClr val="accent3"/>
          </a:solidFill>
        </p:grpSpPr>
        <p:sp>
          <p:nvSpPr>
            <p:cNvPr id="53" name="Freeform 35"/>
            <p:cNvSpPr/>
            <p:nvPr/>
          </p:nvSpPr>
          <p:spPr bwMode="auto">
            <a:xfrm>
              <a:off x="5268097" y="3140805"/>
              <a:ext cx="341059" cy="782583"/>
            </a:xfrm>
            <a:custGeom>
              <a:avLst/>
              <a:gdLst/>
              <a:ahLst/>
              <a:cxnLst>
                <a:cxn ang="0">
                  <a:pos x="129" y="0"/>
                </a:cxn>
                <a:cxn ang="0">
                  <a:pos x="129" y="296"/>
                </a:cxn>
                <a:cxn ang="0">
                  <a:pos x="0" y="296"/>
                </a:cxn>
                <a:cxn ang="0">
                  <a:pos x="0" y="0"/>
                </a:cxn>
                <a:cxn ang="0">
                  <a:pos x="129" y="0"/>
                </a:cxn>
                <a:cxn ang="0">
                  <a:pos x="129" y="0"/>
                </a:cxn>
              </a:cxnLst>
              <a:rect l="0" t="0" r="r" b="b"/>
              <a:pathLst>
                <a:path w="129" h="296">
                  <a:moveTo>
                    <a:pt x="129" y="0"/>
                  </a:moveTo>
                  <a:lnTo>
                    <a:pt x="129" y="296"/>
                  </a:lnTo>
                  <a:lnTo>
                    <a:pt x="0" y="296"/>
                  </a:lnTo>
                  <a:lnTo>
                    <a:pt x="0" y="0"/>
                  </a:lnTo>
                  <a:lnTo>
                    <a:pt x="129" y="0"/>
                  </a:lnTo>
                  <a:lnTo>
                    <a:pt x="129" y="0"/>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4" name="Freeform 38"/>
            <p:cNvSpPr/>
            <p:nvPr/>
          </p:nvSpPr>
          <p:spPr bwMode="auto">
            <a:xfrm>
              <a:off x="5268097" y="2376729"/>
              <a:ext cx="764077" cy="764077"/>
            </a:xfrm>
            <a:custGeom>
              <a:avLst/>
              <a:gdLst/>
              <a:ahLst/>
              <a:cxnLst>
                <a:cxn ang="0">
                  <a:pos x="539" y="239"/>
                </a:cxn>
                <a:cxn ang="0">
                  <a:pos x="539" y="239"/>
                </a:cxn>
                <a:cxn ang="0">
                  <a:pos x="327" y="328"/>
                </a:cxn>
                <a:cxn ang="0">
                  <a:pos x="240" y="539"/>
                </a:cxn>
                <a:cxn ang="0">
                  <a:pos x="240" y="539"/>
                </a:cxn>
                <a:cxn ang="0">
                  <a:pos x="0" y="539"/>
                </a:cxn>
                <a:cxn ang="0">
                  <a:pos x="158" y="158"/>
                </a:cxn>
                <a:cxn ang="0">
                  <a:pos x="539" y="0"/>
                </a:cxn>
                <a:cxn ang="0">
                  <a:pos x="539" y="239"/>
                </a:cxn>
              </a:cxnLst>
              <a:rect l="0" t="0" r="r" b="b"/>
              <a:pathLst>
                <a:path w="539" h="539">
                  <a:moveTo>
                    <a:pt x="539" y="239"/>
                  </a:moveTo>
                  <a:cubicBezTo>
                    <a:pt x="539" y="239"/>
                    <a:pt x="539" y="239"/>
                    <a:pt x="539" y="239"/>
                  </a:cubicBezTo>
                  <a:cubicBezTo>
                    <a:pt x="456" y="239"/>
                    <a:pt x="386" y="269"/>
                    <a:pt x="327" y="328"/>
                  </a:cubicBezTo>
                  <a:cubicBezTo>
                    <a:pt x="269" y="386"/>
                    <a:pt x="240" y="456"/>
                    <a:pt x="240" y="539"/>
                  </a:cubicBezTo>
                  <a:cubicBezTo>
                    <a:pt x="240" y="539"/>
                    <a:pt x="240" y="539"/>
                    <a:pt x="240" y="539"/>
                  </a:cubicBezTo>
                  <a:cubicBezTo>
                    <a:pt x="0" y="539"/>
                    <a:pt x="0" y="539"/>
                    <a:pt x="0" y="539"/>
                  </a:cubicBezTo>
                  <a:cubicBezTo>
                    <a:pt x="0" y="390"/>
                    <a:pt x="52" y="263"/>
                    <a:pt x="158" y="158"/>
                  </a:cubicBezTo>
                  <a:cubicBezTo>
                    <a:pt x="263" y="53"/>
                    <a:pt x="390" y="0"/>
                    <a:pt x="539" y="0"/>
                  </a:cubicBezTo>
                  <a:lnTo>
                    <a:pt x="539"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sp>
          <p:nvSpPr>
            <p:cNvPr id="55" name="Freeform 41"/>
            <p:cNvSpPr/>
            <p:nvPr/>
          </p:nvSpPr>
          <p:spPr bwMode="auto">
            <a:xfrm>
              <a:off x="6032174" y="2376729"/>
              <a:ext cx="3111827" cy="338414"/>
            </a:xfrm>
            <a:custGeom>
              <a:avLst/>
              <a:gdLst/>
              <a:ahLst/>
              <a:cxnLst>
                <a:cxn ang="0">
                  <a:pos x="2202" y="239"/>
                </a:cxn>
                <a:cxn ang="0">
                  <a:pos x="0" y="239"/>
                </a:cxn>
                <a:cxn ang="0">
                  <a:pos x="0" y="0"/>
                </a:cxn>
                <a:cxn ang="0">
                  <a:pos x="26" y="0"/>
                </a:cxn>
                <a:cxn ang="0">
                  <a:pos x="2202" y="0"/>
                </a:cxn>
                <a:cxn ang="0">
                  <a:pos x="2202" y="239"/>
                </a:cxn>
              </a:cxnLst>
              <a:rect l="0" t="0" r="r" b="b"/>
              <a:pathLst>
                <a:path w="2202" h="239">
                  <a:moveTo>
                    <a:pt x="2202" y="239"/>
                  </a:moveTo>
                  <a:cubicBezTo>
                    <a:pt x="0" y="239"/>
                    <a:pt x="0" y="239"/>
                    <a:pt x="0" y="239"/>
                  </a:cubicBezTo>
                  <a:cubicBezTo>
                    <a:pt x="0" y="0"/>
                    <a:pt x="0" y="0"/>
                    <a:pt x="0" y="0"/>
                  </a:cubicBezTo>
                  <a:cubicBezTo>
                    <a:pt x="9" y="0"/>
                    <a:pt x="17" y="0"/>
                    <a:pt x="26" y="0"/>
                  </a:cubicBezTo>
                  <a:cubicBezTo>
                    <a:pt x="2202" y="0"/>
                    <a:pt x="2202" y="0"/>
                    <a:pt x="2202" y="0"/>
                  </a:cubicBezTo>
                  <a:lnTo>
                    <a:pt x="2202" y="239"/>
                  </a:lnTo>
                  <a:close/>
                </a:path>
              </a:pathLst>
            </a:custGeom>
            <a:solidFill>
              <a:schemeClr val="accent2"/>
            </a:solidFill>
            <a:ln w="9525">
              <a:noFill/>
              <a:round/>
            </a:ln>
          </p:spPr>
          <p:txBody>
            <a:bodyPr vert="horz" wrap="square" lIns="121920" tIns="60960" rIns="121920" bIns="60960" numCol="1" anchor="t" anchorCtr="0" compatLnSpc="1"/>
            <a:lstStyle/>
            <a:p>
              <a:endParaRPr lang="en-US" sz="3555"/>
            </a:p>
          </p:txBody>
        </p:sp>
      </p:grpSp>
      <p:grpSp>
        <p:nvGrpSpPr>
          <p:cNvPr id="56" name="Group 70"/>
          <p:cNvGrpSpPr/>
          <p:nvPr/>
        </p:nvGrpSpPr>
        <p:grpSpPr>
          <a:xfrm>
            <a:off x="6512932" y="2051747"/>
            <a:ext cx="5678278" cy="2576884"/>
            <a:chOff x="4884738" y="1990725"/>
            <a:chExt cx="4259263" cy="1932663"/>
          </a:xfrm>
          <a:solidFill>
            <a:schemeClr val="accent1"/>
          </a:solidFill>
        </p:grpSpPr>
        <p:sp>
          <p:nvSpPr>
            <p:cNvPr id="57" name="Freeform 36"/>
            <p:cNvSpPr/>
            <p:nvPr/>
          </p:nvSpPr>
          <p:spPr bwMode="auto">
            <a:xfrm>
              <a:off x="4884738" y="3140805"/>
              <a:ext cx="383361" cy="782583"/>
            </a:xfrm>
            <a:custGeom>
              <a:avLst/>
              <a:gdLst/>
              <a:ahLst/>
              <a:cxnLst>
                <a:cxn ang="0">
                  <a:pos x="145" y="296"/>
                </a:cxn>
                <a:cxn ang="0">
                  <a:pos x="0" y="296"/>
                </a:cxn>
                <a:cxn ang="0">
                  <a:pos x="0" y="0"/>
                </a:cxn>
                <a:cxn ang="0">
                  <a:pos x="145" y="0"/>
                </a:cxn>
                <a:cxn ang="0">
                  <a:pos x="145" y="296"/>
                </a:cxn>
                <a:cxn ang="0">
                  <a:pos x="145" y="296"/>
                </a:cxn>
              </a:cxnLst>
              <a:rect l="0" t="0" r="r" b="b"/>
              <a:pathLst>
                <a:path w="145" h="296">
                  <a:moveTo>
                    <a:pt x="145" y="296"/>
                  </a:moveTo>
                  <a:lnTo>
                    <a:pt x="0" y="296"/>
                  </a:lnTo>
                  <a:lnTo>
                    <a:pt x="0" y="0"/>
                  </a:lnTo>
                  <a:lnTo>
                    <a:pt x="145" y="0"/>
                  </a:lnTo>
                  <a:lnTo>
                    <a:pt x="145" y="296"/>
                  </a:lnTo>
                  <a:lnTo>
                    <a:pt x="145" y="296"/>
                  </a:lnTo>
                  <a:close/>
                </a:path>
              </a:pathLst>
            </a:custGeom>
            <a:grpFill/>
            <a:ln w="9525">
              <a:noFill/>
              <a:round/>
            </a:ln>
          </p:spPr>
          <p:txBody>
            <a:bodyPr vert="horz" wrap="square" lIns="121920" tIns="60960" rIns="121920" bIns="60960" numCol="1" anchor="t" anchorCtr="0" compatLnSpc="1"/>
            <a:lstStyle/>
            <a:p>
              <a:endParaRPr lang="en-US" sz="3555"/>
            </a:p>
          </p:txBody>
        </p:sp>
        <p:sp>
          <p:nvSpPr>
            <p:cNvPr id="58" name="Freeform 37"/>
            <p:cNvSpPr/>
            <p:nvPr/>
          </p:nvSpPr>
          <p:spPr bwMode="auto">
            <a:xfrm>
              <a:off x="4884738" y="1990725"/>
              <a:ext cx="1147436" cy="1150081"/>
            </a:xfrm>
            <a:custGeom>
              <a:avLst/>
              <a:gdLst/>
              <a:ahLst/>
              <a:cxnLst>
                <a:cxn ang="0">
                  <a:pos x="430" y="430"/>
                </a:cxn>
                <a:cxn ang="0">
                  <a:pos x="272" y="811"/>
                </a:cxn>
                <a:cxn ang="0">
                  <a:pos x="0" y="811"/>
                </a:cxn>
                <a:cxn ang="0">
                  <a:pos x="238" y="238"/>
                </a:cxn>
                <a:cxn ang="0">
                  <a:pos x="811" y="0"/>
                </a:cxn>
                <a:cxn ang="0">
                  <a:pos x="811" y="272"/>
                </a:cxn>
                <a:cxn ang="0">
                  <a:pos x="430" y="430"/>
                </a:cxn>
              </a:cxnLst>
              <a:rect l="0" t="0" r="r" b="b"/>
              <a:pathLst>
                <a:path w="811" h="811">
                  <a:moveTo>
                    <a:pt x="430" y="430"/>
                  </a:moveTo>
                  <a:cubicBezTo>
                    <a:pt x="324" y="535"/>
                    <a:pt x="272" y="662"/>
                    <a:pt x="272" y="811"/>
                  </a:cubicBezTo>
                  <a:cubicBezTo>
                    <a:pt x="0" y="811"/>
                    <a:pt x="0" y="811"/>
                    <a:pt x="0" y="811"/>
                  </a:cubicBezTo>
                  <a:cubicBezTo>
                    <a:pt x="0" y="587"/>
                    <a:pt x="80" y="396"/>
                    <a:pt x="238" y="238"/>
                  </a:cubicBezTo>
                  <a:cubicBezTo>
                    <a:pt x="396" y="79"/>
                    <a:pt x="587" y="0"/>
                    <a:pt x="811" y="0"/>
                  </a:cubicBezTo>
                  <a:cubicBezTo>
                    <a:pt x="811" y="272"/>
                    <a:pt x="811" y="272"/>
                    <a:pt x="811" y="272"/>
                  </a:cubicBezTo>
                  <a:cubicBezTo>
                    <a:pt x="662" y="272"/>
                    <a:pt x="535" y="325"/>
                    <a:pt x="430" y="430"/>
                  </a:cubicBezTo>
                  <a:close/>
                </a:path>
              </a:pathLst>
            </a:custGeom>
            <a:grpFill/>
            <a:ln w="9525">
              <a:noFill/>
              <a:round/>
            </a:ln>
          </p:spPr>
          <p:txBody>
            <a:bodyPr vert="horz" wrap="square" lIns="121920" tIns="60960" rIns="121920" bIns="60960" numCol="1" anchor="t" anchorCtr="0" compatLnSpc="1"/>
            <a:lstStyle/>
            <a:p>
              <a:endParaRPr lang="en-US" sz="3555"/>
            </a:p>
          </p:txBody>
        </p:sp>
        <p:sp>
          <p:nvSpPr>
            <p:cNvPr id="59" name="Freeform 42"/>
            <p:cNvSpPr/>
            <p:nvPr/>
          </p:nvSpPr>
          <p:spPr bwMode="auto">
            <a:xfrm>
              <a:off x="6032174" y="1990725"/>
              <a:ext cx="3111827" cy="386004"/>
            </a:xfrm>
            <a:custGeom>
              <a:avLst/>
              <a:gdLst/>
              <a:ahLst/>
              <a:cxnLst>
                <a:cxn ang="0">
                  <a:pos x="2202" y="272"/>
                </a:cxn>
                <a:cxn ang="0">
                  <a:pos x="26" y="272"/>
                </a:cxn>
                <a:cxn ang="0">
                  <a:pos x="0" y="271"/>
                </a:cxn>
                <a:cxn ang="0">
                  <a:pos x="0" y="0"/>
                </a:cxn>
                <a:cxn ang="0">
                  <a:pos x="2202" y="0"/>
                </a:cxn>
                <a:cxn ang="0">
                  <a:pos x="2202" y="272"/>
                </a:cxn>
              </a:cxnLst>
              <a:rect l="0" t="0" r="r" b="b"/>
              <a:pathLst>
                <a:path w="2202" h="272">
                  <a:moveTo>
                    <a:pt x="2202" y="272"/>
                  </a:moveTo>
                  <a:cubicBezTo>
                    <a:pt x="26" y="272"/>
                    <a:pt x="26" y="272"/>
                    <a:pt x="26" y="272"/>
                  </a:cubicBezTo>
                  <a:cubicBezTo>
                    <a:pt x="17" y="271"/>
                    <a:pt x="9" y="271"/>
                    <a:pt x="0" y="271"/>
                  </a:cubicBezTo>
                  <a:cubicBezTo>
                    <a:pt x="0" y="0"/>
                    <a:pt x="0" y="0"/>
                    <a:pt x="0" y="0"/>
                  </a:cubicBezTo>
                  <a:cubicBezTo>
                    <a:pt x="2202" y="0"/>
                    <a:pt x="2202" y="0"/>
                    <a:pt x="2202" y="0"/>
                  </a:cubicBezTo>
                  <a:lnTo>
                    <a:pt x="2202" y="272"/>
                  </a:lnTo>
                  <a:close/>
                </a:path>
              </a:pathLst>
            </a:custGeom>
            <a:grpFill/>
            <a:ln w="9525">
              <a:noFill/>
              <a:round/>
            </a:ln>
          </p:spPr>
          <p:txBody>
            <a:bodyPr vert="horz" wrap="square" lIns="121920" tIns="60960" rIns="121920" bIns="60960" numCol="1" anchor="t" anchorCtr="0" compatLnSpc="1"/>
            <a:lstStyle/>
            <a:p>
              <a:endParaRPr lang="en-US" sz="3555"/>
            </a:p>
          </p:txBody>
        </p:sp>
      </p:grpSp>
      <p:cxnSp>
        <p:nvCxnSpPr>
          <p:cNvPr id="60" name="Straight Connector 79"/>
          <p:cNvCxnSpPr/>
          <p:nvPr/>
        </p:nvCxnSpPr>
        <p:spPr>
          <a:xfrm flipV="1">
            <a:off x="4790413" y="3043210"/>
            <a:ext cx="2677578" cy="1225"/>
          </a:xfrm>
          <a:prstGeom prst="line">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108"/>
          <p:cNvCxnSpPr/>
          <p:nvPr/>
        </p:nvCxnSpPr>
        <p:spPr>
          <a:xfrm>
            <a:off x="1043633" y="5263183"/>
            <a:ext cx="10104736"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Elbow Connector 120"/>
          <p:cNvCxnSpPr/>
          <p:nvPr/>
        </p:nvCxnSpPr>
        <p:spPr>
          <a:xfrm>
            <a:off x="4367439" y="1807828"/>
            <a:ext cx="2732914" cy="821588"/>
          </a:xfrm>
          <a:prstGeom prst="bentConnector3">
            <a:avLst>
              <a:gd name="adj1" fmla="val 14785"/>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cxnSp>
        <p:nvCxnSpPr>
          <p:cNvPr id="115" name="Elbow Connector 126"/>
          <p:cNvCxnSpPr>
            <a:endCxn id="118" idx="2"/>
          </p:cNvCxnSpPr>
          <p:nvPr/>
        </p:nvCxnSpPr>
        <p:spPr>
          <a:xfrm flipV="1">
            <a:off x="4367440" y="3440440"/>
            <a:ext cx="3253553" cy="876916"/>
          </a:xfrm>
          <a:prstGeom prst="bentConnector3">
            <a:avLst>
              <a:gd name="adj1" fmla="val 12532"/>
            </a:avLst>
          </a:prstGeom>
          <a:ln w="19050">
            <a:solidFill>
              <a:schemeClr val="tx1">
                <a:lumMod val="75000"/>
                <a:lumOff val="2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116" name="Oval 76"/>
          <p:cNvSpPr>
            <a:spLocks noChangeAspect="1"/>
          </p:cNvSpPr>
          <p:nvPr/>
        </p:nvSpPr>
        <p:spPr>
          <a:xfrm>
            <a:off x="7100353" y="2519749"/>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7" name="Oval 80"/>
          <p:cNvSpPr>
            <a:spLocks noChangeAspect="1"/>
          </p:cNvSpPr>
          <p:nvPr/>
        </p:nvSpPr>
        <p:spPr>
          <a:xfrm>
            <a:off x="7341780" y="2916981"/>
            <a:ext cx="252422" cy="252452"/>
          </a:xfrm>
          <a:prstGeom prst="ellipse">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8" name="Oval 83"/>
          <p:cNvSpPr>
            <a:spLocks noChangeAspect="1"/>
          </p:cNvSpPr>
          <p:nvPr/>
        </p:nvSpPr>
        <p:spPr>
          <a:xfrm>
            <a:off x="7620993" y="3314214"/>
            <a:ext cx="252422" cy="252452"/>
          </a:xfrm>
          <a:prstGeom prst="ellipse">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b="1" dirty="0">
              <a:solidFill>
                <a:schemeClr val="tx2">
                  <a:lumMod val="75000"/>
                </a:schemeClr>
              </a:solidFill>
            </a:endParaRPr>
          </a:p>
        </p:txBody>
      </p:sp>
      <p:sp>
        <p:nvSpPr>
          <p:cNvPr id="119" name="Oval 133"/>
          <p:cNvSpPr/>
          <p:nvPr/>
        </p:nvSpPr>
        <p:spPr>
          <a:xfrm>
            <a:off x="6471923"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01</a:t>
            </a:r>
          </a:p>
        </p:txBody>
      </p:sp>
      <p:sp>
        <p:nvSpPr>
          <p:cNvPr id="120" name="Oval 134"/>
          <p:cNvSpPr/>
          <p:nvPr/>
        </p:nvSpPr>
        <p:spPr>
          <a:xfrm>
            <a:off x="6923830" y="4317359"/>
            <a:ext cx="622470" cy="622547"/>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latin typeface="微软雅黑" panose="020B0503020204020204" pitchFamily="34" charset="-122"/>
                <a:ea typeface="微软雅黑" panose="020B0503020204020204" pitchFamily="34" charset="-122"/>
              </a:rPr>
              <a:t>02</a:t>
            </a:r>
          </a:p>
        </p:txBody>
      </p:sp>
      <p:sp>
        <p:nvSpPr>
          <p:cNvPr id="121" name="Oval 135"/>
          <p:cNvSpPr/>
          <p:nvPr/>
        </p:nvSpPr>
        <p:spPr>
          <a:xfrm>
            <a:off x="7413828" y="4317359"/>
            <a:ext cx="622470" cy="62254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微软雅黑" panose="020B0503020204020204" pitchFamily="34" charset="-122"/>
                <a:ea typeface="微软雅黑" panose="020B0503020204020204" pitchFamily="34" charset="-122"/>
              </a:rPr>
              <a:t>03</a:t>
            </a:r>
          </a:p>
        </p:txBody>
      </p:sp>
      <p:sp>
        <p:nvSpPr>
          <p:cNvPr id="122" name="TextBox 59"/>
          <p:cNvSpPr txBox="1">
            <a:spLocks noChangeArrowheads="1"/>
          </p:cNvSpPr>
          <p:nvPr/>
        </p:nvSpPr>
        <p:spPr bwMode="auto">
          <a:xfrm flipH="1">
            <a:off x="8891966" y="2122895"/>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3" name="TextBox 59"/>
          <p:cNvSpPr txBox="1">
            <a:spLocks noChangeArrowheads="1"/>
          </p:cNvSpPr>
          <p:nvPr/>
        </p:nvSpPr>
        <p:spPr bwMode="auto">
          <a:xfrm flipH="1">
            <a:off x="8891966" y="2603841"/>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4" name="TextBox 59"/>
          <p:cNvSpPr txBox="1">
            <a:spLocks noChangeArrowheads="1"/>
          </p:cNvSpPr>
          <p:nvPr/>
        </p:nvSpPr>
        <p:spPr bwMode="auto">
          <a:xfrm flipH="1">
            <a:off x="8891966" y="3051754"/>
            <a:ext cx="2624730" cy="369324"/>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a:buFont typeface="Arial" panose="020B0604020202020204" pitchFamily="34" charset="0"/>
              <a:buChar char="•"/>
              <a:defRPr/>
            </a:pPr>
            <a:r>
              <a:rPr lang="zh-CN" altLang="en-US" b="1" dirty="0">
                <a:solidFill>
                  <a:schemeClr val="bg1">
                    <a:lumMod val="95000"/>
                  </a:schemeClr>
                </a:solidFill>
                <a:latin typeface="微软雅黑" panose="020B0503020204020204" pitchFamily="34" charset="-122"/>
                <a:ea typeface="微软雅黑" panose="020B0503020204020204" pitchFamily="34" charset="-122"/>
              </a:rPr>
              <a:t>点击此处输入文字</a:t>
            </a:r>
            <a:endParaRPr lang="en-US" altLang="ko-KR" kern="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125" name="TextBox 59"/>
          <p:cNvSpPr txBox="1">
            <a:spLocks noChangeArrowheads="1"/>
          </p:cNvSpPr>
          <p:nvPr/>
        </p:nvSpPr>
        <p:spPr bwMode="auto">
          <a:xfrm flipH="1">
            <a:off x="1076132" y="1503217"/>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26" name="矩形 125"/>
          <p:cNvSpPr>
            <a:spLocks noChangeArrowheads="1"/>
          </p:cNvSpPr>
          <p:nvPr/>
        </p:nvSpPr>
        <p:spPr bwMode="auto">
          <a:xfrm>
            <a:off x="1076133" y="1896894"/>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7" name="TextBox 59"/>
          <p:cNvSpPr txBox="1">
            <a:spLocks noChangeArrowheads="1"/>
          </p:cNvSpPr>
          <p:nvPr/>
        </p:nvSpPr>
        <p:spPr bwMode="auto">
          <a:xfrm flipH="1">
            <a:off x="1076132" y="2650774"/>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128" name="矩形 127"/>
          <p:cNvSpPr>
            <a:spLocks noChangeArrowheads="1"/>
          </p:cNvSpPr>
          <p:nvPr/>
        </p:nvSpPr>
        <p:spPr bwMode="auto">
          <a:xfrm>
            <a:off x="1076133" y="3044451"/>
            <a:ext cx="312207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29" name="TextBox 59"/>
          <p:cNvSpPr txBox="1">
            <a:spLocks noChangeArrowheads="1"/>
          </p:cNvSpPr>
          <p:nvPr/>
        </p:nvSpPr>
        <p:spPr bwMode="auto">
          <a:xfrm flipH="1">
            <a:off x="1076132" y="3798331"/>
            <a:ext cx="2551128"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点击输入标题</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130" name="矩形 129"/>
          <p:cNvSpPr>
            <a:spLocks noChangeArrowheads="1"/>
          </p:cNvSpPr>
          <p:nvPr/>
        </p:nvSpPr>
        <p:spPr bwMode="auto">
          <a:xfrm>
            <a:off x="1060092" y="4192008"/>
            <a:ext cx="3282056" cy="5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endParaRPr>
          </a:p>
        </p:txBody>
      </p:sp>
      <p:sp>
        <p:nvSpPr>
          <p:cNvPr id="131" name="TextBox 107"/>
          <p:cNvSpPr txBox="1"/>
          <p:nvPr/>
        </p:nvSpPr>
        <p:spPr>
          <a:xfrm>
            <a:off x="985386" y="5405046"/>
            <a:ext cx="10221231"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panose="020B0604020202020204" pitchFamily="34" charset="0"/>
              <a:buNone/>
              <a:defRPr sz="1400">
                <a:solidFill>
                  <a:schemeClr val="tx1">
                    <a:lumMod val="65000"/>
                    <a:lumOff val="3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2400">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latin typeface="微软雅黑" panose="020B0503020204020204" pitchFamily="34" charset="-122"/>
                <a:ea typeface="微软雅黑" panose="020B0503020204020204" pitchFamily="34" charset="-122"/>
              </a:defRPr>
            </a:lvl9pPr>
          </a:lstStyle>
          <a:p>
            <a:pPr>
              <a:lnSpc>
                <a:spcPct val="120000"/>
              </a:lnSpc>
            </a:pPr>
            <a:r>
              <a:rPr lang="zh-CN" altLang="en-US" dirty="0">
                <a:sym typeface="微软雅黑" panose="020B0503020204020204" pitchFamily="34" charset="-122"/>
              </a:rPr>
              <a:t>在此录入上述图表的综合描述说明，在此录入上述图表的综合描述说明，在此录入上述图表的综合描述说明。在此录入上述图表的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 calcmode="lin" valueType="num">
                                      <p:cBhvr>
                                        <p:cTn id="11" dur="250" fill="hold"/>
                                        <p:tgtEl>
                                          <p:spTgt spid="119"/>
                                        </p:tgtEl>
                                        <p:attrNameLst>
                                          <p:attrName>ppt_w</p:attrName>
                                        </p:attrNameLst>
                                      </p:cBhvr>
                                      <p:tavLst>
                                        <p:tav tm="0">
                                          <p:val>
                                            <p:fltVal val="0"/>
                                          </p:val>
                                        </p:tav>
                                        <p:tav tm="100000">
                                          <p:val>
                                            <p:strVal val="#ppt_w"/>
                                          </p:val>
                                        </p:tav>
                                      </p:tavLst>
                                    </p:anim>
                                    <p:anim calcmode="lin" valueType="num">
                                      <p:cBhvr>
                                        <p:cTn id="12" dur="250" fill="hold"/>
                                        <p:tgtEl>
                                          <p:spTgt spid="119"/>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2" accel="50000" decel="50000" fill="hold" grpId="0" nodeType="afterEffect">
                                  <p:stCondLst>
                                    <p:cond delay="0"/>
                                  </p:stCondLst>
                                  <p:childTnLst>
                                    <p:set>
                                      <p:cBhvr>
                                        <p:cTn id="15" dur="1" fill="hold">
                                          <p:stCondLst>
                                            <p:cond delay="0"/>
                                          </p:stCondLst>
                                        </p:cTn>
                                        <p:tgtEl>
                                          <p:spTgt spid="122"/>
                                        </p:tgtEl>
                                        <p:attrNameLst>
                                          <p:attrName>style.visibility</p:attrName>
                                        </p:attrNameLst>
                                      </p:cBhvr>
                                      <p:to>
                                        <p:strVal val="visible"/>
                                      </p:to>
                                    </p:set>
                                    <p:anim calcmode="lin" valueType="num">
                                      <p:cBhvr additive="base">
                                        <p:cTn id="16" dur="500" fill="hold"/>
                                        <p:tgtEl>
                                          <p:spTgt spid="122"/>
                                        </p:tgtEl>
                                        <p:attrNameLst>
                                          <p:attrName>ppt_x</p:attrName>
                                        </p:attrNameLst>
                                      </p:cBhvr>
                                      <p:tavLst>
                                        <p:tav tm="0">
                                          <p:val>
                                            <p:strVal val="1+#ppt_w/2"/>
                                          </p:val>
                                        </p:tav>
                                        <p:tav tm="100000">
                                          <p:val>
                                            <p:strVal val="#ppt_x"/>
                                          </p:val>
                                        </p:tav>
                                      </p:tavLst>
                                    </p:anim>
                                    <p:anim calcmode="lin" valueType="num">
                                      <p:cBhvr additive="base">
                                        <p:cTn id="17" dur="500" fill="hold"/>
                                        <p:tgtEl>
                                          <p:spTgt spid="1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p:cTn id="21" dur="500" fill="hold"/>
                                        <p:tgtEl>
                                          <p:spTgt spid="116"/>
                                        </p:tgtEl>
                                        <p:attrNameLst>
                                          <p:attrName>ppt_w</p:attrName>
                                        </p:attrNameLst>
                                      </p:cBhvr>
                                      <p:tavLst>
                                        <p:tav tm="0">
                                          <p:val>
                                            <p:fltVal val="0"/>
                                          </p:val>
                                        </p:tav>
                                        <p:tav tm="100000">
                                          <p:val>
                                            <p:strVal val="#ppt_w"/>
                                          </p:val>
                                        </p:tav>
                                      </p:tavLst>
                                    </p:anim>
                                    <p:anim calcmode="lin" valueType="num">
                                      <p:cBhvr>
                                        <p:cTn id="22" dur="500" fill="hold"/>
                                        <p:tgtEl>
                                          <p:spTgt spid="116"/>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18" presetClass="entr" presetSubtype="9" fill="hold"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strips(upLeft)">
                                      <p:cBhvr>
                                        <p:cTn id="26" dur="500"/>
                                        <p:tgtEl>
                                          <p:spTgt spid="11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125"/>
                                        </p:tgtEl>
                                        <p:attrNameLst>
                                          <p:attrName>style.visibility</p:attrName>
                                        </p:attrNameLst>
                                      </p:cBhvr>
                                      <p:to>
                                        <p:strVal val="visible"/>
                                      </p:to>
                                    </p:set>
                                    <p:anim calcmode="lin" valueType="num">
                                      <p:cBhvr additive="base">
                                        <p:cTn id="30" dur="500" fill="hold"/>
                                        <p:tgtEl>
                                          <p:spTgt spid="125"/>
                                        </p:tgtEl>
                                        <p:attrNameLst>
                                          <p:attrName>ppt_x</p:attrName>
                                        </p:attrNameLst>
                                      </p:cBhvr>
                                      <p:tavLst>
                                        <p:tav tm="0">
                                          <p:val>
                                            <p:strVal val="0-#ppt_w/2"/>
                                          </p:val>
                                        </p:tav>
                                        <p:tav tm="100000">
                                          <p:val>
                                            <p:strVal val="#ppt_x"/>
                                          </p:val>
                                        </p:tav>
                                      </p:tavLst>
                                    </p:anim>
                                    <p:anim calcmode="lin" valueType="num">
                                      <p:cBhvr additive="base">
                                        <p:cTn id="31" dur="500" fill="hold"/>
                                        <p:tgtEl>
                                          <p:spTgt spid="125"/>
                                        </p:tgtEl>
                                        <p:attrNameLst>
                                          <p:attrName>ppt_y</p:attrName>
                                        </p:attrNameLst>
                                      </p:cBhvr>
                                      <p:tavLst>
                                        <p:tav tm="0">
                                          <p:val>
                                            <p:strVal val="#ppt_y"/>
                                          </p:val>
                                        </p:tav>
                                        <p:tav tm="100000">
                                          <p:val>
                                            <p:strVal val="#ppt_y"/>
                                          </p:val>
                                        </p:tav>
                                      </p:tavLst>
                                    </p:anim>
                                  </p:childTnLst>
                                </p:cTn>
                              </p:par>
                              <p:par>
                                <p:cTn id="32" presetID="2" presetClass="entr" presetSubtype="8" accel="50000" decel="50000" fill="hold" grpId="0" nodeType="withEffect">
                                  <p:stCondLst>
                                    <p:cond delay="0"/>
                                  </p:stCondLst>
                                  <p:childTnLst>
                                    <p:set>
                                      <p:cBhvr>
                                        <p:cTn id="33" dur="1" fill="hold">
                                          <p:stCondLst>
                                            <p:cond delay="0"/>
                                          </p:stCondLst>
                                        </p:cTn>
                                        <p:tgtEl>
                                          <p:spTgt spid="126"/>
                                        </p:tgtEl>
                                        <p:attrNameLst>
                                          <p:attrName>style.visibility</p:attrName>
                                        </p:attrNameLst>
                                      </p:cBhvr>
                                      <p:to>
                                        <p:strVal val="visible"/>
                                      </p:to>
                                    </p:set>
                                    <p:anim calcmode="lin" valueType="num">
                                      <p:cBhvr additive="base">
                                        <p:cTn id="34" dur="500" fill="hold"/>
                                        <p:tgtEl>
                                          <p:spTgt spid="126"/>
                                        </p:tgtEl>
                                        <p:attrNameLst>
                                          <p:attrName>ppt_x</p:attrName>
                                        </p:attrNameLst>
                                      </p:cBhvr>
                                      <p:tavLst>
                                        <p:tav tm="0">
                                          <p:val>
                                            <p:strVal val="0-#ppt_w/2"/>
                                          </p:val>
                                        </p:tav>
                                        <p:tav tm="100000">
                                          <p:val>
                                            <p:strVal val="#ppt_x"/>
                                          </p:val>
                                        </p:tav>
                                      </p:tavLst>
                                    </p:anim>
                                    <p:anim calcmode="lin" valueType="num">
                                      <p:cBhvr additive="base">
                                        <p:cTn id="35" dur="500" fill="hold"/>
                                        <p:tgtEl>
                                          <p:spTgt spid="126"/>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18" presetClass="entr" presetSubtype="12"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strips(downLeft)">
                                      <p:cBhvr>
                                        <p:cTn id="39" dur="500"/>
                                        <p:tgtEl>
                                          <p:spTgt spid="52"/>
                                        </p:tgtEl>
                                      </p:cBhvr>
                                    </p:animEffect>
                                  </p:childTnLst>
                                </p:cTn>
                              </p:par>
                            </p:childTnLst>
                          </p:cTn>
                        </p:par>
                        <p:par>
                          <p:cTn id="40" fill="hold">
                            <p:stCondLst>
                              <p:cond delay="3500"/>
                            </p:stCondLst>
                            <p:childTnLst>
                              <p:par>
                                <p:cTn id="41" presetID="23" presetClass="entr" presetSubtype="16" fill="hold" grpId="0"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p:cTn id="43" dur="250" fill="hold"/>
                                        <p:tgtEl>
                                          <p:spTgt spid="120"/>
                                        </p:tgtEl>
                                        <p:attrNameLst>
                                          <p:attrName>ppt_w</p:attrName>
                                        </p:attrNameLst>
                                      </p:cBhvr>
                                      <p:tavLst>
                                        <p:tav tm="0">
                                          <p:val>
                                            <p:fltVal val="0"/>
                                          </p:val>
                                        </p:tav>
                                        <p:tav tm="100000">
                                          <p:val>
                                            <p:strVal val="#ppt_w"/>
                                          </p:val>
                                        </p:tav>
                                      </p:tavLst>
                                    </p:anim>
                                    <p:anim calcmode="lin" valueType="num">
                                      <p:cBhvr>
                                        <p:cTn id="44" dur="250" fill="hold"/>
                                        <p:tgtEl>
                                          <p:spTgt spid="120"/>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ID="2" presetClass="entr" presetSubtype="2" accel="50000" decel="50000" fill="hold" grpId="0" nodeType="afterEffect">
                                  <p:stCondLst>
                                    <p:cond delay="0"/>
                                  </p:stCondLst>
                                  <p:childTnLst>
                                    <p:set>
                                      <p:cBhvr>
                                        <p:cTn id="47" dur="1" fill="hold">
                                          <p:stCondLst>
                                            <p:cond delay="0"/>
                                          </p:stCondLst>
                                        </p:cTn>
                                        <p:tgtEl>
                                          <p:spTgt spid="123"/>
                                        </p:tgtEl>
                                        <p:attrNameLst>
                                          <p:attrName>style.visibility</p:attrName>
                                        </p:attrNameLst>
                                      </p:cBhvr>
                                      <p:to>
                                        <p:strVal val="visible"/>
                                      </p:to>
                                    </p:set>
                                    <p:anim calcmode="lin" valueType="num">
                                      <p:cBhvr additive="base">
                                        <p:cTn id="48" dur="500" fill="hold"/>
                                        <p:tgtEl>
                                          <p:spTgt spid="123"/>
                                        </p:tgtEl>
                                        <p:attrNameLst>
                                          <p:attrName>ppt_x</p:attrName>
                                        </p:attrNameLst>
                                      </p:cBhvr>
                                      <p:tavLst>
                                        <p:tav tm="0">
                                          <p:val>
                                            <p:strVal val="1+#ppt_w/2"/>
                                          </p:val>
                                        </p:tav>
                                        <p:tav tm="100000">
                                          <p:val>
                                            <p:strVal val="#ppt_x"/>
                                          </p:val>
                                        </p:tav>
                                      </p:tavLst>
                                    </p:anim>
                                    <p:anim calcmode="lin" valueType="num">
                                      <p:cBhvr additive="base">
                                        <p:cTn id="49" dur="500" fill="hold"/>
                                        <p:tgtEl>
                                          <p:spTgt spid="123"/>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3" presetClass="entr" presetSubtype="16" fill="hold" grpId="0" nodeType="afterEffect">
                                  <p:stCondLst>
                                    <p:cond delay="0"/>
                                  </p:stCondLst>
                                  <p:childTnLst>
                                    <p:set>
                                      <p:cBhvr>
                                        <p:cTn id="52" dur="1" fill="hold">
                                          <p:stCondLst>
                                            <p:cond delay="0"/>
                                          </p:stCondLst>
                                        </p:cTn>
                                        <p:tgtEl>
                                          <p:spTgt spid="117"/>
                                        </p:tgtEl>
                                        <p:attrNameLst>
                                          <p:attrName>style.visibility</p:attrName>
                                        </p:attrNameLst>
                                      </p:cBhvr>
                                      <p:to>
                                        <p:strVal val="visible"/>
                                      </p:to>
                                    </p:set>
                                    <p:anim calcmode="lin" valueType="num">
                                      <p:cBhvr>
                                        <p:cTn id="53" dur="500" fill="hold"/>
                                        <p:tgtEl>
                                          <p:spTgt spid="117"/>
                                        </p:tgtEl>
                                        <p:attrNameLst>
                                          <p:attrName>ppt_w</p:attrName>
                                        </p:attrNameLst>
                                      </p:cBhvr>
                                      <p:tavLst>
                                        <p:tav tm="0">
                                          <p:val>
                                            <p:fltVal val="0"/>
                                          </p:val>
                                        </p:tav>
                                        <p:tav tm="100000">
                                          <p:val>
                                            <p:strVal val="#ppt_w"/>
                                          </p:val>
                                        </p:tav>
                                      </p:tavLst>
                                    </p:anim>
                                    <p:anim calcmode="lin" valueType="num">
                                      <p:cBhvr>
                                        <p:cTn id="54" dur="500" fill="hold"/>
                                        <p:tgtEl>
                                          <p:spTgt spid="117"/>
                                        </p:tgtEl>
                                        <p:attrNameLst>
                                          <p:attrName>ppt_h</p:attrName>
                                        </p:attrNameLst>
                                      </p:cBhvr>
                                      <p:tavLst>
                                        <p:tav tm="0">
                                          <p:val>
                                            <p:fltVal val="0"/>
                                          </p:val>
                                        </p:tav>
                                        <p:tav tm="100000">
                                          <p:val>
                                            <p:strVal val="#ppt_h"/>
                                          </p:val>
                                        </p:tav>
                                      </p:tavLst>
                                    </p:anim>
                                  </p:childTnLst>
                                </p:cTn>
                              </p:par>
                            </p:childTnLst>
                          </p:cTn>
                        </p:par>
                        <p:par>
                          <p:cTn id="55" fill="hold">
                            <p:stCondLst>
                              <p:cond delay="5000"/>
                            </p:stCondLst>
                            <p:childTnLst>
                              <p:par>
                                <p:cTn id="56" presetID="18" presetClass="entr" presetSubtype="12" fill="hold" nodeType="after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strips(downLeft)">
                                      <p:cBhvr>
                                        <p:cTn id="58" dur="300"/>
                                        <p:tgtEl>
                                          <p:spTgt spid="60"/>
                                        </p:tgtEl>
                                      </p:cBhvr>
                                    </p:animEffect>
                                  </p:childTnLst>
                                </p:cTn>
                              </p:par>
                            </p:childTnLst>
                          </p:cTn>
                        </p:par>
                        <p:par>
                          <p:cTn id="59" fill="hold">
                            <p:stCondLst>
                              <p:cond delay="5500"/>
                            </p:stCondLst>
                            <p:childTnLst>
                              <p:par>
                                <p:cTn id="60" presetID="2" presetClass="entr" presetSubtype="8" accel="50000" decel="5000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additive="base">
                                        <p:cTn id="62" dur="500" fill="hold"/>
                                        <p:tgtEl>
                                          <p:spTgt spid="127"/>
                                        </p:tgtEl>
                                        <p:attrNameLst>
                                          <p:attrName>ppt_x</p:attrName>
                                        </p:attrNameLst>
                                      </p:cBhvr>
                                      <p:tavLst>
                                        <p:tav tm="0">
                                          <p:val>
                                            <p:strVal val="0-#ppt_w/2"/>
                                          </p:val>
                                        </p:tav>
                                        <p:tav tm="100000">
                                          <p:val>
                                            <p:strVal val="#ppt_x"/>
                                          </p:val>
                                        </p:tav>
                                      </p:tavLst>
                                    </p:anim>
                                    <p:anim calcmode="lin" valueType="num">
                                      <p:cBhvr additive="base">
                                        <p:cTn id="63" dur="500" fill="hold"/>
                                        <p:tgtEl>
                                          <p:spTgt spid="127"/>
                                        </p:tgtEl>
                                        <p:attrNameLst>
                                          <p:attrName>ppt_y</p:attrName>
                                        </p:attrNameLst>
                                      </p:cBhvr>
                                      <p:tavLst>
                                        <p:tav tm="0">
                                          <p:val>
                                            <p:strVal val="#ppt_y"/>
                                          </p:val>
                                        </p:tav>
                                        <p:tav tm="100000">
                                          <p:val>
                                            <p:strVal val="#ppt_y"/>
                                          </p:val>
                                        </p:tav>
                                      </p:tavLst>
                                    </p:anim>
                                  </p:childTnLst>
                                </p:cTn>
                              </p:par>
                              <p:par>
                                <p:cTn id="64" presetID="2" presetClass="entr" presetSubtype="8" accel="50000" decel="50000" fill="hold" grpId="0" nodeType="with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additive="base">
                                        <p:cTn id="66" dur="500" fill="hold"/>
                                        <p:tgtEl>
                                          <p:spTgt spid="128"/>
                                        </p:tgtEl>
                                        <p:attrNameLst>
                                          <p:attrName>ppt_x</p:attrName>
                                        </p:attrNameLst>
                                      </p:cBhvr>
                                      <p:tavLst>
                                        <p:tav tm="0">
                                          <p:val>
                                            <p:strVal val="0-#ppt_w/2"/>
                                          </p:val>
                                        </p:tav>
                                        <p:tav tm="100000">
                                          <p:val>
                                            <p:strVal val="#ppt_x"/>
                                          </p:val>
                                        </p:tav>
                                      </p:tavLst>
                                    </p:anim>
                                    <p:anim calcmode="lin" valueType="num">
                                      <p:cBhvr additive="base">
                                        <p:cTn id="67" dur="500" fill="hold"/>
                                        <p:tgtEl>
                                          <p:spTgt spid="128"/>
                                        </p:tgtEl>
                                        <p:attrNameLst>
                                          <p:attrName>ppt_y</p:attrName>
                                        </p:attrNameLst>
                                      </p:cBhvr>
                                      <p:tavLst>
                                        <p:tav tm="0">
                                          <p:val>
                                            <p:strVal val="#ppt_y"/>
                                          </p:val>
                                        </p:tav>
                                        <p:tav tm="100000">
                                          <p:val>
                                            <p:strVal val="#ppt_y"/>
                                          </p:val>
                                        </p:tav>
                                      </p:tavLst>
                                    </p:anim>
                                  </p:childTnLst>
                                </p:cTn>
                              </p:par>
                            </p:childTnLst>
                          </p:cTn>
                        </p:par>
                        <p:par>
                          <p:cTn id="68" fill="hold">
                            <p:stCondLst>
                              <p:cond delay="6000"/>
                            </p:stCondLst>
                            <p:childTnLst>
                              <p:par>
                                <p:cTn id="69" presetID="18" presetClass="entr" presetSubtype="12"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strips(downLeft)">
                                      <p:cBhvr>
                                        <p:cTn id="71" dur="500"/>
                                        <p:tgtEl>
                                          <p:spTgt spid="43"/>
                                        </p:tgtEl>
                                      </p:cBhvr>
                                    </p:animEffect>
                                  </p:childTnLst>
                                </p:cTn>
                              </p:par>
                            </p:childTnLst>
                          </p:cTn>
                        </p:par>
                        <p:par>
                          <p:cTn id="72" fill="hold">
                            <p:stCondLst>
                              <p:cond delay="6500"/>
                            </p:stCondLst>
                            <p:childTnLst>
                              <p:par>
                                <p:cTn id="73" presetID="23" presetClass="entr" presetSubtype="16" fill="hold" grpId="0" nodeType="afterEffect">
                                  <p:stCondLst>
                                    <p:cond delay="0"/>
                                  </p:stCondLst>
                                  <p:childTnLst>
                                    <p:set>
                                      <p:cBhvr>
                                        <p:cTn id="74" dur="1" fill="hold">
                                          <p:stCondLst>
                                            <p:cond delay="0"/>
                                          </p:stCondLst>
                                        </p:cTn>
                                        <p:tgtEl>
                                          <p:spTgt spid="121"/>
                                        </p:tgtEl>
                                        <p:attrNameLst>
                                          <p:attrName>style.visibility</p:attrName>
                                        </p:attrNameLst>
                                      </p:cBhvr>
                                      <p:to>
                                        <p:strVal val="visible"/>
                                      </p:to>
                                    </p:set>
                                    <p:anim calcmode="lin" valueType="num">
                                      <p:cBhvr>
                                        <p:cTn id="75" dur="250" fill="hold"/>
                                        <p:tgtEl>
                                          <p:spTgt spid="121"/>
                                        </p:tgtEl>
                                        <p:attrNameLst>
                                          <p:attrName>ppt_w</p:attrName>
                                        </p:attrNameLst>
                                      </p:cBhvr>
                                      <p:tavLst>
                                        <p:tav tm="0">
                                          <p:val>
                                            <p:fltVal val="0"/>
                                          </p:val>
                                        </p:tav>
                                        <p:tav tm="100000">
                                          <p:val>
                                            <p:strVal val="#ppt_w"/>
                                          </p:val>
                                        </p:tav>
                                      </p:tavLst>
                                    </p:anim>
                                    <p:anim calcmode="lin" valueType="num">
                                      <p:cBhvr>
                                        <p:cTn id="76" dur="250" fill="hold"/>
                                        <p:tgtEl>
                                          <p:spTgt spid="121"/>
                                        </p:tgtEl>
                                        <p:attrNameLst>
                                          <p:attrName>ppt_h</p:attrName>
                                        </p:attrNameLst>
                                      </p:cBhvr>
                                      <p:tavLst>
                                        <p:tav tm="0">
                                          <p:val>
                                            <p:fltVal val="0"/>
                                          </p:val>
                                        </p:tav>
                                        <p:tav tm="100000">
                                          <p:val>
                                            <p:strVal val="#ppt_h"/>
                                          </p:val>
                                        </p:tav>
                                      </p:tavLst>
                                    </p:anim>
                                  </p:childTnLst>
                                </p:cTn>
                              </p:par>
                            </p:childTnLst>
                          </p:cTn>
                        </p:par>
                        <p:par>
                          <p:cTn id="77" fill="hold">
                            <p:stCondLst>
                              <p:cond delay="7000"/>
                            </p:stCondLst>
                            <p:childTnLst>
                              <p:par>
                                <p:cTn id="78" presetID="2" presetClass="entr" presetSubtype="2" accel="50000" decel="50000" fill="hold" grpId="0" nodeType="afterEffect">
                                  <p:stCondLst>
                                    <p:cond delay="0"/>
                                  </p:stCondLst>
                                  <p:childTnLst>
                                    <p:set>
                                      <p:cBhvr>
                                        <p:cTn id="79" dur="1" fill="hold">
                                          <p:stCondLst>
                                            <p:cond delay="0"/>
                                          </p:stCondLst>
                                        </p:cTn>
                                        <p:tgtEl>
                                          <p:spTgt spid="124"/>
                                        </p:tgtEl>
                                        <p:attrNameLst>
                                          <p:attrName>style.visibility</p:attrName>
                                        </p:attrNameLst>
                                      </p:cBhvr>
                                      <p:to>
                                        <p:strVal val="visible"/>
                                      </p:to>
                                    </p:set>
                                    <p:anim calcmode="lin" valueType="num">
                                      <p:cBhvr additive="base">
                                        <p:cTn id="80" dur="500" fill="hold"/>
                                        <p:tgtEl>
                                          <p:spTgt spid="124"/>
                                        </p:tgtEl>
                                        <p:attrNameLst>
                                          <p:attrName>ppt_x</p:attrName>
                                        </p:attrNameLst>
                                      </p:cBhvr>
                                      <p:tavLst>
                                        <p:tav tm="0">
                                          <p:val>
                                            <p:strVal val="1+#ppt_w/2"/>
                                          </p:val>
                                        </p:tav>
                                        <p:tav tm="100000">
                                          <p:val>
                                            <p:strVal val="#ppt_x"/>
                                          </p:val>
                                        </p:tav>
                                      </p:tavLst>
                                    </p:anim>
                                    <p:anim calcmode="lin" valueType="num">
                                      <p:cBhvr additive="base">
                                        <p:cTn id="81" dur="500" fill="hold"/>
                                        <p:tgtEl>
                                          <p:spTgt spid="124"/>
                                        </p:tgtEl>
                                        <p:attrNameLst>
                                          <p:attrName>ppt_y</p:attrName>
                                        </p:attrNameLst>
                                      </p:cBhvr>
                                      <p:tavLst>
                                        <p:tav tm="0">
                                          <p:val>
                                            <p:strVal val="#ppt_y"/>
                                          </p:val>
                                        </p:tav>
                                        <p:tav tm="100000">
                                          <p:val>
                                            <p:strVal val="#ppt_y"/>
                                          </p:val>
                                        </p:tav>
                                      </p:tavLst>
                                    </p:anim>
                                  </p:childTnLst>
                                </p:cTn>
                              </p:par>
                            </p:childTnLst>
                          </p:cTn>
                        </p:par>
                        <p:par>
                          <p:cTn id="82" fill="hold">
                            <p:stCondLst>
                              <p:cond delay="7500"/>
                            </p:stCondLst>
                            <p:childTnLst>
                              <p:par>
                                <p:cTn id="83" presetID="23" presetClass="entr" presetSubtype="16" fill="hold" grpId="0" nodeType="afterEffect">
                                  <p:stCondLst>
                                    <p:cond delay="0"/>
                                  </p:stCondLst>
                                  <p:childTnLst>
                                    <p:set>
                                      <p:cBhvr>
                                        <p:cTn id="84" dur="1" fill="hold">
                                          <p:stCondLst>
                                            <p:cond delay="0"/>
                                          </p:stCondLst>
                                        </p:cTn>
                                        <p:tgtEl>
                                          <p:spTgt spid="118"/>
                                        </p:tgtEl>
                                        <p:attrNameLst>
                                          <p:attrName>style.visibility</p:attrName>
                                        </p:attrNameLst>
                                      </p:cBhvr>
                                      <p:to>
                                        <p:strVal val="visible"/>
                                      </p:to>
                                    </p:set>
                                    <p:anim calcmode="lin" valueType="num">
                                      <p:cBhvr>
                                        <p:cTn id="85" dur="500" fill="hold"/>
                                        <p:tgtEl>
                                          <p:spTgt spid="118"/>
                                        </p:tgtEl>
                                        <p:attrNameLst>
                                          <p:attrName>ppt_w</p:attrName>
                                        </p:attrNameLst>
                                      </p:cBhvr>
                                      <p:tavLst>
                                        <p:tav tm="0">
                                          <p:val>
                                            <p:fltVal val="0"/>
                                          </p:val>
                                        </p:tav>
                                        <p:tav tm="100000">
                                          <p:val>
                                            <p:strVal val="#ppt_w"/>
                                          </p:val>
                                        </p:tav>
                                      </p:tavLst>
                                    </p:anim>
                                    <p:anim calcmode="lin" valueType="num">
                                      <p:cBhvr>
                                        <p:cTn id="86" dur="500" fill="hold"/>
                                        <p:tgtEl>
                                          <p:spTgt spid="118"/>
                                        </p:tgtEl>
                                        <p:attrNameLst>
                                          <p:attrName>ppt_h</p:attrName>
                                        </p:attrNameLst>
                                      </p:cBhvr>
                                      <p:tavLst>
                                        <p:tav tm="0">
                                          <p:val>
                                            <p:fltVal val="0"/>
                                          </p:val>
                                        </p:tav>
                                        <p:tav tm="100000">
                                          <p:val>
                                            <p:strVal val="#ppt_h"/>
                                          </p:val>
                                        </p:tav>
                                      </p:tavLst>
                                    </p:anim>
                                  </p:childTnLst>
                                </p:cTn>
                              </p:par>
                            </p:childTnLst>
                          </p:cTn>
                        </p:par>
                        <p:par>
                          <p:cTn id="87" fill="hold">
                            <p:stCondLst>
                              <p:cond delay="8000"/>
                            </p:stCondLst>
                            <p:childTnLst>
                              <p:par>
                                <p:cTn id="88" presetID="18" presetClass="entr" presetSubtype="12" fill="hold"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downLeft)">
                                      <p:cBhvr>
                                        <p:cTn id="90" dur="500"/>
                                        <p:tgtEl>
                                          <p:spTgt spid="115"/>
                                        </p:tgtEl>
                                      </p:cBhvr>
                                    </p:animEffect>
                                  </p:childTnLst>
                                </p:cTn>
                              </p:par>
                            </p:childTnLst>
                          </p:cTn>
                        </p:par>
                        <p:par>
                          <p:cTn id="91" fill="hold">
                            <p:stCondLst>
                              <p:cond delay="8500"/>
                            </p:stCondLst>
                            <p:childTnLst>
                              <p:par>
                                <p:cTn id="92" presetID="2" presetClass="entr" presetSubtype="8" accel="50000" decel="50000" fill="hold" grpId="0" nodeType="afterEffect">
                                  <p:stCondLst>
                                    <p:cond delay="0"/>
                                  </p:stCondLst>
                                  <p:childTnLst>
                                    <p:set>
                                      <p:cBhvr>
                                        <p:cTn id="93" dur="1" fill="hold">
                                          <p:stCondLst>
                                            <p:cond delay="0"/>
                                          </p:stCondLst>
                                        </p:cTn>
                                        <p:tgtEl>
                                          <p:spTgt spid="129"/>
                                        </p:tgtEl>
                                        <p:attrNameLst>
                                          <p:attrName>style.visibility</p:attrName>
                                        </p:attrNameLst>
                                      </p:cBhvr>
                                      <p:to>
                                        <p:strVal val="visible"/>
                                      </p:to>
                                    </p:set>
                                    <p:anim calcmode="lin" valueType="num">
                                      <p:cBhvr additive="base">
                                        <p:cTn id="94" dur="500" fill="hold"/>
                                        <p:tgtEl>
                                          <p:spTgt spid="129"/>
                                        </p:tgtEl>
                                        <p:attrNameLst>
                                          <p:attrName>ppt_x</p:attrName>
                                        </p:attrNameLst>
                                      </p:cBhvr>
                                      <p:tavLst>
                                        <p:tav tm="0">
                                          <p:val>
                                            <p:strVal val="0-#ppt_w/2"/>
                                          </p:val>
                                        </p:tav>
                                        <p:tav tm="100000">
                                          <p:val>
                                            <p:strVal val="#ppt_x"/>
                                          </p:val>
                                        </p:tav>
                                      </p:tavLst>
                                    </p:anim>
                                    <p:anim calcmode="lin" valueType="num">
                                      <p:cBhvr additive="base">
                                        <p:cTn id="95" dur="500" fill="hold"/>
                                        <p:tgtEl>
                                          <p:spTgt spid="129"/>
                                        </p:tgtEl>
                                        <p:attrNameLst>
                                          <p:attrName>ppt_y</p:attrName>
                                        </p:attrNameLst>
                                      </p:cBhvr>
                                      <p:tavLst>
                                        <p:tav tm="0">
                                          <p:val>
                                            <p:strVal val="#ppt_y"/>
                                          </p:val>
                                        </p:tav>
                                        <p:tav tm="100000">
                                          <p:val>
                                            <p:strVal val="#ppt_y"/>
                                          </p:val>
                                        </p:tav>
                                      </p:tavLst>
                                    </p:anim>
                                  </p:childTnLst>
                                </p:cTn>
                              </p:par>
                              <p:par>
                                <p:cTn id="96" presetID="2" presetClass="entr" presetSubtype="8" accel="50000" decel="50000" fill="hold" grpId="0" nodeType="withEffect">
                                  <p:stCondLst>
                                    <p:cond delay="0"/>
                                  </p:stCondLst>
                                  <p:childTnLst>
                                    <p:set>
                                      <p:cBhvr>
                                        <p:cTn id="97" dur="1" fill="hold">
                                          <p:stCondLst>
                                            <p:cond delay="0"/>
                                          </p:stCondLst>
                                        </p:cTn>
                                        <p:tgtEl>
                                          <p:spTgt spid="130"/>
                                        </p:tgtEl>
                                        <p:attrNameLst>
                                          <p:attrName>style.visibility</p:attrName>
                                        </p:attrNameLst>
                                      </p:cBhvr>
                                      <p:to>
                                        <p:strVal val="visible"/>
                                      </p:to>
                                    </p:set>
                                    <p:anim calcmode="lin" valueType="num">
                                      <p:cBhvr additive="base">
                                        <p:cTn id="98" dur="500" fill="hold"/>
                                        <p:tgtEl>
                                          <p:spTgt spid="130"/>
                                        </p:tgtEl>
                                        <p:attrNameLst>
                                          <p:attrName>ppt_x</p:attrName>
                                        </p:attrNameLst>
                                      </p:cBhvr>
                                      <p:tavLst>
                                        <p:tav tm="0">
                                          <p:val>
                                            <p:strVal val="0-#ppt_w/2"/>
                                          </p:val>
                                        </p:tav>
                                        <p:tav tm="100000">
                                          <p:val>
                                            <p:strVal val="#ppt_x"/>
                                          </p:val>
                                        </p:tav>
                                      </p:tavLst>
                                    </p:anim>
                                    <p:anim calcmode="lin" valueType="num">
                                      <p:cBhvr additive="base">
                                        <p:cTn id="99" dur="500" fill="hold"/>
                                        <p:tgtEl>
                                          <p:spTgt spid="130"/>
                                        </p:tgtEl>
                                        <p:attrNameLst>
                                          <p:attrName>ppt_y</p:attrName>
                                        </p:attrNameLst>
                                      </p:cBhvr>
                                      <p:tavLst>
                                        <p:tav tm="0">
                                          <p:val>
                                            <p:strVal val="#ppt_y"/>
                                          </p:val>
                                        </p:tav>
                                        <p:tav tm="100000">
                                          <p:val>
                                            <p:strVal val="#ppt_y"/>
                                          </p:val>
                                        </p:tav>
                                      </p:tavLst>
                                    </p:anim>
                                  </p:childTnLst>
                                </p:cTn>
                              </p:par>
                            </p:childTnLst>
                          </p:cTn>
                        </p:par>
                        <p:par>
                          <p:cTn id="100" fill="hold">
                            <p:stCondLst>
                              <p:cond delay="9000"/>
                            </p:stCondLst>
                            <p:childTnLst>
                              <p:par>
                                <p:cTn id="101" presetID="18" presetClass="entr" presetSubtype="3" fill="hold"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strips(upRight)">
                                      <p:cBhvr>
                                        <p:cTn id="103" dur="500"/>
                                        <p:tgtEl>
                                          <p:spTgt spid="76"/>
                                        </p:tgtEl>
                                      </p:cBhvr>
                                    </p:animEffect>
                                  </p:childTnLst>
                                </p:cTn>
                              </p:par>
                            </p:childTnLst>
                          </p:cTn>
                        </p:par>
                        <p:par>
                          <p:cTn id="104" fill="hold">
                            <p:stCondLst>
                              <p:cond delay="9500"/>
                            </p:stCondLst>
                            <p:childTnLst>
                              <p:par>
                                <p:cTn id="105" presetID="53" presetClass="entr" presetSubtype="16" fill="hold" grpId="0" nodeType="afterEffect">
                                  <p:stCondLst>
                                    <p:cond delay="0"/>
                                  </p:stCondLst>
                                  <p:childTnLst>
                                    <p:set>
                                      <p:cBhvr>
                                        <p:cTn id="106" dur="1" fill="hold">
                                          <p:stCondLst>
                                            <p:cond delay="0"/>
                                          </p:stCondLst>
                                        </p:cTn>
                                        <p:tgtEl>
                                          <p:spTgt spid="131"/>
                                        </p:tgtEl>
                                        <p:attrNameLst>
                                          <p:attrName>style.visibility</p:attrName>
                                        </p:attrNameLst>
                                      </p:cBhvr>
                                      <p:to>
                                        <p:strVal val="visible"/>
                                      </p:to>
                                    </p:set>
                                    <p:anim calcmode="lin" valueType="num">
                                      <p:cBhvr>
                                        <p:cTn id="107" dur="500" fill="hold"/>
                                        <p:tgtEl>
                                          <p:spTgt spid="131"/>
                                        </p:tgtEl>
                                        <p:attrNameLst>
                                          <p:attrName>ppt_w</p:attrName>
                                        </p:attrNameLst>
                                      </p:cBhvr>
                                      <p:tavLst>
                                        <p:tav tm="0">
                                          <p:val>
                                            <p:fltVal val="0"/>
                                          </p:val>
                                        </p:tav>
                                        <p:tav tm="100000">
                                          <p:val>
                                            <p:strVal val="#ppt_w"/>
                                          </p:val>
                                        </p:tav>
                                      </p:tavLst>
                                    </p:anim>
                                    <p:anim calcmode="lin" valueType="num">
                                      <p:cBhvr>
                                        <p:cTn id="108" dur="500" fill="hold"/>
                                        <p:tgtEl>
                                          <p:spTgt spid="131"/>
                                        </p:tgtEl>
                                        <p:attrNameLst>
                                          <p:attrName>ppt_h</p:attrName>
                                        </p:attrNameLst>
                                      </p:cBhvr>
                                      <p:tavLst>
                                        <p:tav tm="0">
                                          <p:val>
                                            <p:fltVal val="0"/>
                                          </p:val>
                                        </p:tav>
                                        <p:tav tm="100000">
                                          <p:val>
                                            <p:strVal val="#ppt_h"/>
                                          </p:val>
                                        </p:tav>
                                      </p:tavLst>
                                    </p:anim>
                                    <p:animEffect transition="in" filter="fade">
                                      <p:cBhvr>
                                        <p:cTn id="109"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118" grpId="0" animBg="1"/>
      <p:bldP spid="119" grpId="0" animBg="1"/>
      <p:bldP spid="120" grpId="0" animBg="1"/>
      <p:bldP spid="121" grpId="0" animBg="1"/>
      <p:bldP spid="122" grpId="0"/>
      <p:bldP spid="123" grpId="0"/>
      <p:bldP spid="124" grpId="0"/>
      <p:bldP spid="125" grpId="0"/>
      <p:bldP spid="126" grpId="0"/>
      <p:bldP spid="127" grpId="0"/>
      <p:bldP spid="128" grpId="0"/>
      <p:bldP spid="129" grpId="0"/>
      <p:bldP spid="130" grpId="0"/>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20104" y="1171900"/>
            <a:ext cx="6206285" cy="5137421"/>
            <a:chOff x="555625" y="285751"/>
            <a:chExt cx="7940675" cy="6572250"/>
          </a:xfrm>
          <a:solidFill>
            <a:schemeClr val="bg1">
              <a:lumMod val="65000"/>
            </a:schemeClr>
          </a:solidFill>
          <a:effectLst/>
        </p:grpSpPr>
        <p:sp>
          <p:nvSpPr>
            <p:cNvPr id="4" name="Freeform 7"/>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 name="Freeform 10"/>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7" name="Freeform 11"/>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8" name="Freeform 12"/>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9" name="Freeform 13"/>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11" name="Freeform 15"/>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2" name="Freeform 16"/>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3" name="Freeform 17"/>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4" name="Freeform 18"/>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5" name="Freeform 19"/>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6" name="Freeform 20"/>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7" name="Freeform 21"/>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8" name="Freeform 22"/>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19" name="Freeform 23"/>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0" name="Freeform 24"/>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1" name="Freeform 25"/>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2" name="Freeform 26"/>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3" name="Freeform 27"/>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4" name="Freeform 28"/>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5" name="Freeform 29"/>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6" name="Freeform 30"/>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7" name="Freeform 31"/>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8" name="Freeform 32"/>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29" name="Freeform 33"/>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0" name="Freeform 34"/>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1" name="Freeform 35"/>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2" name="Freeform 36"/>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3" name="Freeform 37"/>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4" name="Freeform 38"/>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5" name="Freeform 39"/>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noFill/>
              <a:round/>
            </a:ln>
          </p:spPr>
          <p:txBody>
            <a:bodyPr/>
            <a:lstStyle/>
            <a:p>
              <a:pPr fontAlgn="base">
                <a:spcBef>
                  <a:spcPct val="0"/>
                </a:spcBef>
                <a:spcAft>
                  <a:spcPct val="0"/>
                </a:spcAft>
              </a:pPr>
              <a:endParaRPr lang="zh-CN" altLang="en-US" kern="0">
                <a:solidFill>
                  <a:prstClr val="black"/>
                </a:solidFill>
                <a:latin typeface="Arial" panose="020B0604020202020204" pitchFamily="34" charset="0"/>
              </a:endParaRPr>
            </a:p>
          </p:txBody>
        </p:sp>
        <p:sp>
          <p:nvSpPr>
            <p:cNvPr id="36" name="Freeform 40"/>
            <p:cNvSpPr/>
            <p:nvPr/>
          </p:nvSpPr>
          <p:spPr bwMode="auto">
            <a:xfrm>
              <a:off x="2597150" y="1939926"/>
              <a:ext cx="79375" cy="82550"/>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7" name="Freeform 41"/>
            <p:cNvSpPr/>
            <p:nvPr/>
          </p:nvSpPr>
          <p:spPr bwMode="auto">
            <a:xfrm>
              <a:off x="4384675" y="3463926"/>
              <a:ext cx="79375" cy="82550"/>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8" name="Freeform 42"/>
            <p:cNvSpPr/>
            <p:nvPr/>
          </p:nvSpPr>
          <p:spPr bwMode="auto">
            <a:xfrm>
              <a:off x="4737100" y="454342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39" name="Freeform 43"/>
            <p:cNvSpPr/>
            <p:nvPr/>
          </p:nvSpPr>
          <p:spPr bwMode="auto">
            <a:xfrm>
              <a:off x="4495800" y="558165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0" name="Freeform 44"/>
            <p:cNvSpPr/>
            <p:nvPr/>
          </p:nvSpPr>
          <p:spPr bwMode="auto">
            <a:xfrm>
              <a:off x="2736850" y="45339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1" name="Freeform 45"/>
            <p:cNvSpPr/>
            <p:nvPr/>
          </p:nvSpPr>
          <p:spPr bwMode="auto">
            <a:xfrm>
              <a:off x="5451475" y="5978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2" name="Freeform 46"/>
            <p:cNvSpPr/>
            <p:nvPr/>
          </p:nvSpPr>
          <p:spPr bwMode="auto">
            <a:xfrm>
              <a:off x="5181600" y="5302251"/>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3" name="Freeform 47"/>
            <p:cNvSpPr/>
            <p:nvPr/>
          </p:nvSpPr>
          <p:spPr bwMode="auto">
            <a:xfrm>
              <a:off x="6146800" y="49561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4" name="Freeform 48"/>
            <p:cNvSpPr/>
            <p:nvPr/>
          </p:nvSpPr>
          <p:spPr bwMode="auto">
            <a:xfrm>
              <a:off x="6308725" y="5861051"/>
              <a:ext cx="63500" cy="63500"/>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5" name="Freeform 49"/>
            <p:cNvSpPr/>
            <p:nvPr/>
          </p:nvSpPr>
          <p:spPr bwMode="auto">
            <a:xfrm>
              <a:off x="6642100" y="48514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6" name="Freeform 50"/>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7" name="Freeform 51"/>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8" name="Freeform 52"/>
            <p:cNvSpPr/>
            <p:nvPr/>
          </p:nvSpPr>
          <p:spPr bwMode="auto">
            <a:xfrm>
              <a:off x="6791325"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49" name="Freeform 53"/>
            <p:cNvSpPr/>
            <p:nvPr/>
          </p:nvSpPr>
          <p:spPr bwMode="auto">
            <a:xfrm>
              <a:off x="7073900"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0" name="Freeform 54"/>
            <p:cNvSpPr/>
            <p:nvPr/>
          </p:nvSpPr>
          <p:spPr bwMode="auto">
            <a:xfrm>
              <a:off x="6165850" y="375920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1" name="Freeform 55"/>
            <p:cNvSpPr/>
            <p:nvPr/>
          </p:nvSpPr>
          <p:spPr bwMode="auto">
            <a:xfrm>
              <a:off x="5464175" y="3879851"/>
              <a:ext cx="66675" cy="63500"/>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2" name="Freeform 56"/>
            <p:cNvSpPr/>
            <p:nvPr/>
          </p:nvSpPr>
          <p:spPr bwMode="auto">
            <a:xfrm>
              <a:off x="5972175" y="3184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3" name="Freeform 57"/>
            <p:cNvSpPr/>
            <p:nvPr/>
          </p:nvSpPr>
          <p:spPr bwMode="auto">
            <a:xfrm>
              <a:off x="6254750" y="30892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4" name="Freeform 58"/>
            <p:cNvSpPr/>
            <p:nvPr/>
          </p:nvSpPr>
          <p:spPr bwMode="auto">
            <a:xfrm>
              <a:off x="6667500" y="334645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5" name="Freeform 59"/>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6" name="Freeform 60"/>
            <p:cNvSpPr/>
            <p:nvPr/>
          </p:nvSpPr>
          <p:spPr bwMode="auto">
            <a:xfrm>
              <a:off x="5803900" y="2654301"/>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7" name="Freeform 61"/>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8" name="Freeform 62"/>
            <p:cNvSpPr/>
            <p:nvPr/>
          </p:nvSpPr>
          <p:spPr bwMode="auto">
            <a:xfrm>
              <a:off x="7394575" y="2266951"/>
              <a:ext cx="66675" cy="63500"/>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59" name="Freeform 63"/>
            <p:cNvSpPr/>
            <p:nvPr/>
          </p:nvSpPr>
          <p:spPr bwMode="auto">
            <a:xfrm>
              <a:off x="7559675" y="1882776"/>
              <a:ext cx="63500" cy="6667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0" name="Freeform 64"/>
            <p:cNvSpPr/>
            <p:nvPr/>
          </p:nvSpPr>
          <p:spPr bwMode="auto">
            <a:xfrm>
              <a:off x="7645400" y="15398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1" name="Freeform 65"/>
            <p:cNvSpPr/>
            <p:nvPr/>
          </p:nvSpPr>
          <p:spPr bwMode="auto">
            <a:xfrm>
              <a:off x="4708525" y="3597276"/>
              <a:ext cx="82550" cy="82550"/>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2" name="Freeform 66"/>
            <p:cNvSpPr/>
            <p:nvPr/>
          </p:nvSpPr>
          <p:spPr bwMode="auto">
            <a:xfrm>
              <a:off x="5759450" y="65373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3" name="Freeform 67"/>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4" name="Freeform 68"/>
            <p:cNvSpPr/>
            <p:nvPr/>
          </p:nvSpPr>
          <p:spPr bwMode="auto">
            <a:xfrm>
              <a:off x="7600950" y="5419726"/>
              <a:ext cx="63500" cy="63500"/>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5" name="Freeform 69"/>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6" name="Freeform 70"/>
            <p:cNvSpPr/>
            <p:nvPr/>
          </p:nvSpPr>
          <p:spPr bwMode="auto">
            <a:xfrm>
              <a:off x="6362700" y="4521201"/>
              <a:ext cx="66675" cy="63500"/>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7" name="Freeform 71"/>
            <p:cNvSpPr/>
            <p:nvPr/>
          </p:nvSpPr>
          <p:spPr bwMode="auto">
            <a:xfrm>
              <a:off x="6416675" y="2724151"/>
              <a:ext cx="123825" cy="120650"/>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w="9525">
              <a:noFill/>
              <a:round/>
            </a:ln>
          </p:spPr>
          <p:txBody>
            <a:bodyPr/>
            <a:lstStyle/>
            <a:p>
              <a:pPr defTabSz="1218565" fontAlgn="base">
                <a:spcBef>
                  <a:spcPct val="0"/>
                </a:spcBef>
                <a:spcAft>
                  <a:spcPct val="0"/>
                </a:spcAft>
                <a:defRPr/>
              </a:pPr>
              <a:endParaRPr lang="zh-CN" altLang="en-US" sz="2400" kern="0">
                <a:ln>
                  <a:solidFill>
                    <a:srgbClr val="FF0000"/>
                  </a:solidFill>
                </a:ln>
                <a:solidFill>
                  <a:prstClr val="black"/>
                </a:solidFill>
                <a:latin typeface="Arial" panose="020B0604020202020204" pitchFamily="34" charset="0"/>
              </a:endParaRPr>
            </a:p>
          </p:txBody>
        </p:sp>
        <p:sp>
          <p:nvSpPr>
            <p:cNvPr id="68" name="Freeform 72"/>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sp>
          <p:nvSpPr>
            <p:cNvPr id="69" name="Freeform 73"/>
            <p:cNvSpPr/>
            <p:nvPr/>
          </p:nvSpPr>
          <p:spPr bwMode="auto">
            <a:xfrm>
              <a:off x="5130800" y="4695826"/>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w="9525">
              <a:noFill/>
              <a:round/>
            </a:ln>
          </p:spPr>
          <p:txBody>
            <a:bodyPr/>
            <a:lstStyle/>
            <a:p>
              <a:pPr defTabSz="1218565" fontAlgn="base">
                <a:spcBef>
                  <a:spcPct val="0"/>
                </a:spcBef>
                <a:spcAft>
                  <a:spcPct val="0"/>
                </a:spcAft>
                <a:defRPr/>
              </a:pPr>
              <a:endParaRPr lang="zh-CN" altLang="en-US" sz="2400" kern="0">
                <a:solidFill>
                  <a:prstClr val="black"/>
                </a:solidFill>
                <a:latin typeface="Arial" panose="020B0604020202020204" pitchFamily="34" charset="0"/>
              </a:endParaRPr>
            </a:p>
          </p:txBody>
        </p:sp>
      </p:grpSp>
      <p:sp>
        <p:nvSpPr>
          <p:cNvPr id="135" name="椭圆 134"/>
          <p:cNvSpPr/>
          <p:nvPr/>
        </p:nvSpPr>
        <p:spPr>
          <a:xfrm>
            <a:off x="5203623" y="2922405"/>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1</a:t>
            </a:r>
            <a:endParaRPr lang="zh-CN" altLang="en-US" sz="1600" dirty="0"/>
          </a:p>
        </p:txBody>
      </p:sp>
      <p:sp>
        <p:nvSpPr>
          <p:cNvPr id="136" name="椭圆 135"/>
          <p:cNvSpPr/>
          <p:nvPr/>
        </p:nvSpPr>
        <p:spPr>
          <a:xfrm>
            <a:off x="5396095" y="3441997"/>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2</a:t>
            </a:r>
            <a:endParaRPr lang="zh-CN" altLang="en-US" sz="1600" dirty="0"/>
          </a:p>
        </p:txBody>
      </p:sp>
      <p:sp>
        <p:nvSpPr>
          <p:cNvPr id="137" name="椭圆 136"/>
          <p:cNvSpPr/>
          <p:nvPr/>
        </p:nvSpPr>
        <p:spPr>
          <a:xfrm>
            <a:off x="4371226" y="4332093"/>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3</a:t>
            </a:r>
            <a:endParaRPr lang="zh-CN" altLang="en-US" sz="1600" dirty="0"/>
          </a:p>
        </p:txBody>
      </p:sp>
      <p:sp>
        <p:nvSpPr>
          <p:cNvPr id="138" name="椭圆 137"/>
          <p:cNvSpPr/>
          <p:nvPr/>
        </p:nvSpPr>
        <p:spPr>
          <a:xfrm>
            <a:off x="5804685" y="418560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4</a:t>
            </a:r>
            <a:endParaRPr lang="zh-CN" altLang="en-US" sz="1600" dirty="0"/>
          </a:p>
        </p:txBody>
      </p:sp>
      <p:sp>
        <p:nvSpPr>
          <p:cNvPr id="139" name="椭圆 138"/>
          <p:cNvSpPr/>
          <p:nvPr/>
        </p:nvSpPr>
        <p:spPr>
          <a:xfrm>
            <a:off x="5134293" y="5452211"/>
            <a:ext cx="301137" cy="3011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a:t>6</a:t>
            </a:r>
            <a:endParaRPr lang="zh-CN" altLang="en-US" sz="1600" dirty="0"/>
          </a:p>
        </p:txBody>
      </p:sp>
      <p:sp>
        <p:nvSpPr>
          <p:cNvPr id="140" name="椭圆 139"/>
          <p:cNvSpPr/>
          <p:nvPr/>
        </p:nvSpPr>
        <p:spPr>
          <a:xfrm>
            <a:off x="3465949" y="5321544"/>
            <a:ext cx="301137" cy="3011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7</a:t>
            </a:r>
            <a:endParaRPr lang="zh-CN" altLang="en-US" sz="1600" dirty="0"/>
          </a:p>
        </p:txBody>
      </p:sp>
      <p:sp>
        <p:nvSpPr>
          <p:cNvPr id="141" name="椭圆 140"/>
          <p:cNvSpPr/>
          <p:nvPr/>
        </p:nvSpPr>
        <p:spPr>
          <a:xfrm>
            <a:off x="5814667" y="4473636"/>
            <a:ext cx="301137" cy="3011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600" dirty="0"/>
              <a:t>5</a:t>
            </a:r>
            <a:endParaRPr lang="zh-CN" altLang="en-US" sz="1600" dirty="0"/>
          </a:p>
        </p:txBody>
      </p:sp>
      <p:graphicFrame>
        <p:nvGraphicFramePr>
          <p:cNvPr id="146" name="表格 145"/>
          <p:cNvGraphicFramePr>
            <a:graphicFrameLocks noGrp="1"/>
          </p:cNvGraphicFramePr>
          <p:nvPr/>
        </p:nvGraphicFramePr>
        <p:xfrm>
          <a:off x="7151981" y="3571709"/>
          <a:ext cx="4127921" cy="2641600"/>
        </p:xfrm>
        <a:graphic>
          <a:graphicData uri="http://schemas.openxmlformats.org/drawingml/2006/table">
            <a:tbl>
              <a:tblPr firstRow="1" bandRow="1">
                <a:tableStyleId>{073A0DAA-6AF3-43AB-8588-CEC1D06C72B9}</a:tableStyleId>
              </a:tblPr>
              <a:tblGrid>
                <a:gridCol w="671987"/>
                <a:gridCol w="671987"/>
                <a:gridCol w="2783947"/>
              </a:tblGrid>
              <a:tr h="365760">
                <a:tc>
                  <a:txBody>
                    <a:bodyPr/>
                    <a:lstStyle/>
                    <a:p>
                      <a:pPr algn="ctr"/>
                      <a:r>
                        <a:rPr lang="zh-CN" altLang="en-US" sz="1600" dirty="0" smtClean="0"/>
                        <a:t>编号</a:t>
                      </a:r>
                      <a:endParaRPr lang="zh-CN" altLang="en-US" sz="1600" dirty="0"/>
                    </a:p>
                  </a:txBody>
                  <a:tcPr marL="121904" marR="121904" marT="60960" marB="60960">
                    <a:solidFill>
                      <a:schemeClr val="accent1"/>
                    </a:solidFill>
                  </a:tcPr>
                </a:tc>
                <a:tc>
                  <a:txBody>
                    <a:bodyPr/>
                    <a:lstStyle/>
                    <a:p>
                      <a:pPr algn="ctr"/>
                      <a:r>
                        <a:rPr lang="zh-CN" altLang="en-US" sz="1600" dirty="0" smtClean="0"/>
                        <a:t>地区</a:t>
                      </a:r>
                      <a:endParaRPr lang="zh-CN" altLang="en-US" sz="1600" dirty="0"/>
                    </a:p>
                  </a:txBody>
                  <a:tcPr marL="121904" marR="121904" marT="60960" marB="60960">
                    <a:solidFill>
                      <a:schemeClr val="accent1"/>
                    </a:solidFill>
                  </a:tcPr>
                </a:tc>
                <a:tc>
                  <a:txBody>
                    <a:bodyPr/>
                    <a:lstStyle/>
                    <a:p>
                      <a:pPr algn="ctr"/>
                      <a:r>
                        <a:rPr lang="zh-CN" altLang="en-US" sz="1600" dirty="0" smtClean="0"/>
                        <a:t>业务情况</a:t>
                      </a:r>
                      <a:endParaRPr lang="zh-CN" altLang="en-US" sz="1600" dirty="0"/>
                    </a:p>
                  </a:txBody>
                  <a:tcPr marL="121904" marR="121904" marT="60960" marB="60960">
                    <a:solidFill>
                      <a:schemeClr val="accent1"/>
                    </a:solidFill>
                  </a:tcPr>
                </a:tc>
              </a:tr>
              <a:tr h="325120">
                <a:tc>
                  <a:txBody>
                    <a:bodyPr/>
                    <a:lstStyle/>
                    <a:p>
                      <a:pPr algn="ctr"/>
                      <a:r>
                        <a:rPr lang="en-US" altLang="zh-CN" sz="1300" dirty="0" smtClean="0">
                          <a:solidFill>
                            <a:schemeClr val="tx1">
                              <a:lumMod val="50000"/>
                              <a:lumOff val="50000"/>
                            </a:schemeClr>
                          </a:solidFill>
                        </a:rPr>
                        <a:t>1</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北京</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2</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山东</a:t>
                      </a:r>
                      <a:endParaRPr lang="zh-CN" altLang="en-US" sz="1300" dirty="0">
                        <a:solidFill>
                          <a:schemeClr val="tx1">
                            <a:lumMod val="50000"/>
                            <a:lumOff val="50000"/>
                          </a:schemeClr>
                        </a:solidFill>
                      </a:endParaRP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300" dirty="0" smtClean="0">
                          <a:solidFill>
                            <a:schemeClr val="tx1">
                              <a:lumMod val="50000"/>
                              <a:lumOff val="50000"/>
                            </a:schemeClr>
                          </a:solidFill>
                        </a:rPr>
                        <a:t>单击此处添加文本</a:t>
                      </a:r>
                    </a:p>
                  </a:txBody>
                  <a:tcPr marL="121904" marR="121904" marT="60960" marB="60960"/>
                </a:tc>
              </a:tr>
              <a:tr h="325120">
                <a:tc>
                  <a:txBody>
                    <a:bodyPr/>
                    <a:lstStyle/>
                    <a:p>
                      <a:pPr algn="ctr"/>
                      <a:r>
                        <a:rPr lang="en-US" altLang="zh-CN" sz="1300" dirty="0" smtClean="0">
                          <a:solidFill>
                            <a:schemeClr val="tx1">
                              <a:lumMod val="50000"/>
                              <a:lumOff val="50000"/>
                            </a:schemeClr>
                          </a:solidFill>
                        </a:rPr>
                        <a:t>3</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重庆</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4</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上海</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5</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浙江</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6</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广东</a:t>
                      </a:r>
                      <a:endParaRPr lang="zh-CN" altLang="en-US" sz="1300" dirty="0">
                        <a:solidFill>
                          <a:schemeClr val="tx1">
                            <a:lumMod val="50000"/>
                            <a:lumOff val="50000"/>
                          </a:schemeClr>
                        </a:solidFill>
                      </a:endParaRP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r h="325120">
                <a:tc>
                  <a:txBody>
                    <a:bodyPr/>
                    <a:lstStyle/>
                    <a:p>
                      <a:pPr algn="ctr"/>
                      <a:r>
                        <a:rPr lang="en-US" altLang="zh-CN" sz="1300" dirty="0" smtClean="0">
                          <a:solidFill>
                            <a:schemeClr val="tx1">
                              <a:lumMod val="50000"/>
                              <a:lumOff val="50000"/>
                            </a:schemeClr>
                          </a:solidFill>
                        </a:rPr>
                        <a:t>7</a:t>
                      </a:r>
                      <a:endParaRPr lang="zh-CN" altLang="en-US" sz="1300" dirty="0">
                        <a:solidFill>
                          <a:schemeClr val="tx1">
                            <a:lumMod val="50000"/>
                            <a:lumOff val="50000"/>
                          </a:schemeClr>
                        </a:solidFill>
                      </a:endParaRPr>
                    </a:p>
                  </a:txBody>
                  <a:tcPr marL="121904" marR="121904" marT="60960" marB="6096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300" dirty="0" smtClean="0">
                          <a:solidFill>
                            <a:schemeClr val="tx1">
                              <a:lumMod val="50000"/>
                              <a:lumOff val="50000"/>
                            </a:schemeClr>
                          </a:solidFill>
                        </a:rPr>
                        <a:t>云南</a:t>
                      </a:r>
                    </a:p>
                  </a:txBody>
                  <a:tcPr marL="121904" marR="121904" marT="60960" marB="60960"/>
                </a:tc>
                <a:tc>
                  <a:txBody>
                    <a:bodyPr/>
                    <a:lstStyle/>
                    <a:p>
                      <a:pPr algn="ctr"/>
                      <a:r>
                        <a:rPr lang="zh-CN" altLang="en-US" sz="1300" dirty="0" smtClean="0">
                          <a:solidFill>
                            <a:schemeClr val="tx1">
                              <a:lumMod val="50000"/>
                              <a:lumOff val="50000"/>
                            </a:schemeClr>
                          </a:solidFill>
                        </a:rPr>
                        <a:t>单击此处添加文本</a:t>
                      </a:r>
                      <a:endParaRPr lang="zh-CN" altLang="en-US" sz="1300" dirty="0">
                        <a:solidFill>
                          <a:schemeClr val="tx1">
                            <a:lumMod val="50000"/>
                            <a:lumOff val="50000"/>
                          </a:schemeClr>
                        </a:solidFill>
                      </a:endParaRPr>
                    </a:p>
                  </a:txBody>
                  <a:tcPr marL="121904" marR="121904" marT="60960" marB="60960"/>
                </a:tc>
              </a:tr>
            </a:tbl>
          </a:graphicData>
        </a:graphic>
      </p:graphicFrame>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0" presetClass="entr" presetSubtype="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fade">
                                      <p:cBhvr>
                                        <p:cTn id="13" dur="800" decel="100000"/>
                                        <p:tgtEl>
                                          <p:spTgt spid="135"/>
                                        </p:tgtEl>
                                      </p:cBhvr>
                                    </p:animEffect>
                                    <p:anim calcmode="lin" valueType="num">
                                      <p:cBhvr>
                                        <p:cTn id="14" dur="800" decel="100000" fill="hold"/>
                                        <p:tgtEl>
                                          <p:spTgt spid="135"/>
                                        </p:tgtEl>
                                        <p:attrNameLst>
                                          <p:attrName>style.rotation</p:attrName>
                                        </p:attrNameLst>
                                      </p:cBhvr>
                                      <p:tavLst>
                                        <p:tav tm="0">
                                          <p:val>
                                            <p:fltVal val="-90"/>
                                          </p:val>
                                        </p:tav>
                                        <p:tav tm="100000">
                                          <p:val>
                                            <p:fltVal val="0"/>
                                          </p:val>
                                        </p:tav>
                                      </p:tavLst>
                                    </p:anim>
                                    <p:anim calcmode="lin" valueType="num">
                                      <p:cBhvr>
                                        <p:cTn id="15" dur="800" decel="100000" fill="hold"/>
                                        <p:tgtEl>
                                          <p:spTgt spid="135"/>
                                        </p:tgtEl>
                                        <p:attrNameLst>
                                          <p:attrName>ppt_x</p:attrName>
                                        </p:attrNameLst>
                                      </p:cBhvr>
                                      <p:tavLst>
                                        <p:tav tm="0">
                                          <p:val>
                                            <p:strVal val="#ppt_x+0.4"/>
                                          </p:val>
                                        </p:tav>
                                        <p:tav tm="100000">
                                          <p:val>
                                            <p:strVal val="#ppt_x-0.05"/>
                                          </p:val>
                                        </p:tav>
                                      </p:tavLst>
                                    </p:anim>
                                    <p:anim calcmode="lin" valueType="num">
                                      <p:cBhvr>
                                        <p:cTn id="16" dur="800" decel="100000" fill="hold"/>
                                        <p:tgtEl>
                                          <p:spTgt spid="135"/>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135"/>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135"/>
                                        </p:tgtEl>
                                        <p:attrNameLst>
                                          <p:attrName>ppt_y</p:attrName>
                                        </p:attrNameLst>
                                      </p:cBhvr>
                                      <p:tavLst>
                                        <p:tav tm="0">
                                          <p:val>
                                            <p:strVal val="#ppt_y+0.1"/>
                                          </p:val>
                                        </p:tav>
                                        <p:tav tm="100000">
                                          <p:val>
                                            <p:strVal val="#ppt_y"/>
                                          </p:val>
                                        </p:tav>
                                      </p:tavLst>
                                    </p:anim>
                                  </p:childTnLst>
                                </p:cTn>
                              </p:par>
                              <p:par>
                                <p:cTn id="19" presetID="30" presetClass="entr" presetSubtype="0" fill="hold" grpId="0" nodeType="withEffect">
                                  <p:stCondLst>
                                    <p:cond delay="30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800" decel="100000"/>
                                        <p:tgtEl>
                                          <p:spTgt spid="136"/>
                                        </p:tgtEl>
                                      </p:cBhvr>
                                    </p:animEffect>
                                    <p:anim calcmode="lin" valueType="num">
                                      <p:cBhvr>
                                        <p:cTn id="22" dur="800" decel="100000" fill="hold"/>
                                        <p:tgtEl>
                                          <p:spTgt spid="136"/>
                                        </p:tgtEl>
                                        <p:attrNameLst>
                                          <p:attrName>style.rotation</p:attrName>
                                        </p:attrNameLst>
                                      </p:cBhvr>
                                      <p:tavLst>
                                        <p:tav tm="0">
                                          <p:val>
                                            <p:fltVal val="-90"/>
                                          </p:val>
                                        </p:tav>
                                        <p:tav tm="100000">
                                          <p:val>
                                            <p:fltVal val="0"/>
                                          </p:val>
                                        </p:tav>
                                      </p:tavLst>
                                    </p:anim>
                                    <p:anim calcmode="lin" valueType="num">
                                      <p:cBhvr>
                                        <p:cTn id="23" dur="800" decel="100000" fill="hold"/>
                                        <p:tgtEl>
                                          <p:spTgt spid="136"/>
                                        </p:tgtEl>
                                        <p:attrNameLst>
                                          <p:attrName>ppt_x</p:attrName>
                                        </p:attrNameLst>
                                      </p:cBhvr>
                                      <p:tavLst>
                                        <p:tav tm="0">
                                          <p:val>
                                            <p:strVal val="#ppt_x+0.4"/>
                                          </p:val>
                                        </p:tav>
                                        <p:tav tm="100000">
                                          <p:val>
                                            <p:strVal val="#ppt_x-0.05"/>
                                          </p:val>
                                        </p:tav>
                                      </p:tavLst>
                                    </p:anim>
                                    <p:anim calcmode="lin" valueType="num">
                                      <p:cBhvr>
                                        <p:cTn id="24" dur="800" decel="100000" fill="hold"/>
                                        <p:tgtEl>
                                          <p:spTgt spid="136"/>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36"/>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36"/>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200"/>
                                  </p:stCondLst>
                                  <p:childTnLst>
                                    <p:set>
                                      <p:cBhvr>
                                        <p:cTn id="28" dur="1" fill="hold">
                                          <p:stCondLst>
                                            <p:cond delay="0"/>
                                          </p:stCondLst>
                                        </p:cTn>
                                        <p:tgtEl>
                                          <p:spTgt spid="137"/>
                                        </p:tgtEl>
                                        <p:attrNameLst>
                                          <p:attrName>style.visibility</p:attrName>
                                        </p:attrNameLst>
                                      </p:cBhvr>
                                      <p:to>
                                        <p:strVal val="visible"/>
                                      </p:to>
                                    </p:set>
                                    <p:animEffect transition="in" filter="fade">
                                      <p:cBhvr>
                                        <p:cTn id="29" dur="800" decel="100000"/>
                                        <p:tgtEl>
                                          <p:spTgt spid="137"/>
                                        </p:tgtEl>
                                      </p:cBhvr>
                                    </p:animEffect>
                                    <p:anim calcmode="lin" valueType="num">
                                      <p:cBhvr>
                                        <p:cTn id="30" dur="800" decel="100000" fill="hold"/>
                                        <p:tgtEl>
                                          <p:spTgt spid="137"/>
                                        </p:tgtEl>
                                        <p:attrNameLst>
                                          <p:attrName>style.rotation</p:attrName>
                                        </p:attrNameLst>
                                      </p:cBhvr>
                                      <p:tavLst>
                                        <p:tav tm="0">
                                          <p:val>
                                            <p:fltVal val="-90"/>
                                          </p:val>
                                        </p:tav>
                                        <p:tav tm="100000">
                                          <p:val>
                                            <p:fltVal val="0"/>
                                          </p:val>
                                        </p:tav>
                                      </p:tavLst>
                                    </p:anim>
                                    <p:anim calcmode="lin" valueType="num">
                                      <p:cBhvr>
                                        <p:cTn id="31" dur="800" decel="100000" fill="hold"/>
                                        <p:tgtEl>
                                          <p:spTgt spid="137"/>
                                        </p:tgtEl>
                                        <p:attrNameLst>
                                          <p:attrName>ppt_x</p:attrName>
                                        </p:attrNameLst>
                                      </p:cBhvr>
                                      <p:tavLst>
                                        <p:tav tm="0">
                                          <p:val>
                                            <p:strVal val="#ppt_x+0.4"/>
                                          </p:val>
                                        </p:tav>
                                        <p:tav tm="100000">
                                          <p:val>
                                            <p:strVal val="#ppt_x-0.05"/>
                                          </p:val>
                                        </p:tav>
                                      </p:tavLst>
                                    </p:anim>
                                    <p:anim calcmode="lin" valueType="num">
                                      <p:cBhvr>
                                        <p:cTn id="32" dur="800" decel="100000" fill="hold"/>
                                        <p:tgtEl>
                                          <p:spTgt spid="137"/>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7"/>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7"/>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300"/>
                                  </p:stCondLst>
                                  <p:childTnLst>
                                    <p:set>
                                      <p:cBhvr>
                                        <p:cTn id="36" dur="1" fill="hold">
                                          <p:stCondLst>
                                            <p:cond delay="0"/>
                                          </p:stCondLst>
                                        </p:cTn>
                                        <p:tgtEl>
                                          <p:spTgt spid="138"/>
                                        </p:tgtEl>
                                        <p:attrNameLst>
                                          <p:attrName>style.visibility</p:attrName>
                                        </p:attrNameLst>
                                      </p:cBhvr>
                                      <p:to>
                                        <p:strVal val="visible"/>
                                      </p:to>
                                    </p:set>
                                    <p:animEffect transition="in" filter="fade">
                                      <p:cBhvr>
                                        <p:cTn id="37" dur="800" decel="100000"/>
                                        <p:tgtEl>
                                          <p:spTgt spid="138"/>
                                        </p:tgtEl>
                                      </p:cBhvr>
                                    </p:animEffect>
                                    <p:anim calcmode="lin" valueType="num">
                                      <p:cBhvr>
                                        <p:cTn id="38" dur="800" decel="100000" fill="hold"/>
                                        <p:tgtEl>
                                          <p:spTgt spid="138"/>
                                        </p:tgtEl>
                                        <p:attrNameLst>
                                          <p:attrName>style.rotation</p:attrName>
                                        </p:attrNameLst>
                                      </p:cBhvr>
                                      <p:tavLst>
                                        <p:tav tm="0">
                                          <p:val>
                                            <p:fltVal val="-90"/>
                                          </p:val>
                                        </p:tav>
                                        <p:tav tm="100000">
                                          <p:val>
                                            <p:fltVal val="0"/>
                                          </p:val>
                                        </p:tav>
                                      </p:tavLst>
                                    </p:anim>
                                    <p:anim calcmode="lin" valueType="num">
                                      <p:cBhvr>
                                        <p:cTn id="39" dur="800" decel="100000" fill="hold"/>
                                        <p:tgtEl>
                                          <p:spTgt spid="138"/>
                                        </p:tgtEl>
                                        <p:attrNameLst>
                                          <p:attrName>ppt_x</p:attrName>
                                        </p:attrNameLst>
                                      </p:cBhvr>
                                      <p:tavLst>
                                        <p:tav tm="0">
                                          <p:val>
                                            <p:strVal val="#ppt_x+0.4"/>
                                          </p:val>
                                        </p:tav>
                                        <p:tav tm="100000">
                                          <p:val>
                                            <p:strVal val="#ppt_x-0.05"/>
                                          </p:val>
                                        </p:tav>
                                      </p:tavLst>
                                    </p:anim>
                                    <p:anim calcmode="lin" valueType="num">
                                      <p:cBhvr>
                                        <p:cTn id="40" dur="800" decel="100000" fill="hold"/>
                                        <p:tgtEl>
                                          <p:spTgt spid="13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par>
                                <p:cTn id="43" presetID="30" presetClass="entr" presetSubtype="0" fill="hold" grpId="0" nodeType="withEffect">
                                  <p:stCondLst>
                                    <p:cond delay="500"/>
                                  </p:stCondLst>
                                  <p:childTnLst>
                                    <p:set>
                                      <p:cBhvr>
                                        <p:cTn id="44" dur="1" fill="hold">
                                          <p:stCondLst>
                                            <p:cond delay="0"/>
                                          </p:stCondLst>
                                        </p:cTn>
                                        <p:tgtEl>
                                          <p:spTgt spid="139"/>
                                        </p:tgtEl>
                                        <p:attrNameLst>
                                          <p:attrName>style.visibility</p:attrName>
                                        </p:attrNameLst>
                                      </p:cBhvr>
                                      <p:to>
                                        <p:strVal val="visible"/>
                                      </p:to>
                                    </p:set>
                                    <p:animEffect transition="in" filter="fade">
                                      <p:cBhvr>
                                        <p:cTn id="45" dur="800" decel="100000"/>
                                        <p:tgtEl>
                                          <p:spTgt spid="139"/>
                                        </p:tgtEl>
                                      </p:cBhvr>
                                    </p:animEffect>
                                    <p:anim calcmode="lin" valueType="num">
                                      <p:cBhvr>
                                        <p:cTn id="46" dur="800" decel="100000" fill="hold"/>
                                        <p:tgtEl>
                                          <p:spTgt spid="139"/>
                                        </p:tgtEl>
                                        <p:attrNameLst>
                                          <p:attrName>style.rotation</p:attrName>
                                        </p:attrNameLst>
                                      </p:cBhvr>
                                      <p:tavLst>
                                        <p:tav tm="0">
                                          <p:val>
                                            <p:fltVal val="-90"/>
                                          </p:val>
                                        </p:tav>
                                        <p:tav tm="100000">
                                          <p:val>
                                            <p:fltVal val="0"/>
                                          </p:val>
                                        </p:tav>
                                      </p:tavLst>
                                    </p:anim>
                                    <p:anim calcmode="lin" valueType="num">
                                      <p:cBhvr>
                                        <p:cTn id="47" dur="800" decel="100000" fill="hold"/>
                                        <p:tgtEl>
                                          <p:spTgt spid="139"/>
                                        </p:tgtEl>
                                        <p:attrNameLst>
                                          <p:attrName>ppt_x</p:attrName>
                                        </p:attrNameLst>
                                      </p:cBhvr>
                                      <p:tavLst>
                                        <p:tav tm="0">
                                          <p:val>
                                            <p:strVal val="#ppt_x+0.4"/>
                                          </p:val>
                                        </p:tav>
                                        <p:tav tm="100000">
                                          <p:val>
                                            <p:strVal val="#ppt_x-0.05"/>
                                          </p:val>
                                        </p:tav>
                                      </p:tavLst>
                                    </p:anim>
                                    <p:anim calcmode="lin" valueType="num">
                                      <p:cBhvr>
                                        <p:cTn id="48" dur="800" decel="100000" fill="hold"/>
                                        <p:tgtEl>
                                          <p:spTgt spid="13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3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39"/>
                                        </p:tgtEl>
                                        <p:attrNameLst>
                                          <p:attrName>ppt_y</p:attrName>
                                        </p:attrNameLst>
                                      </p:cBhvr>
                                      <p:tavLst>
                                        <p:tav tm="0">
                                          <p:val>
                                            <p:strVal val="#ppt_y+0.1"/>
                                          </p:val>
                                        </p:tav>
                                        <p:tav tm="100000">
                                          <p:val>
                                            <p:strVal val="#ppt_y"/>
                                          </p:val>
                                        </p:tav>
                                      </p:tavLst>
                                    </p:anim>
                                  </p:childTnLst>
                                </p:cTn>
                              </p:par>
                              <p:par>
                                <p:cTn id="51" presetID="30" presetClass="entr" presetSubtype="0" fill="hold" grpId="0" nodeType="withEffect">
                                  <p:stCondLst>
                                    <p:cond delay="600"/>
                                  </p:stCondLst>
                                  <p:childTnLst>
                                    <p:set>
                                      <p:cBhvr>
                                        <p:cTn id="52" dur="1" fill="hold">
                                          <p:stCondLst>
                                            <p:cond delay="0"/>
                                          </p:stCondLst>
                                        </p:cTn>
                                        <p:tgtEl>
                                          <p:spTgt spid="140"/>
                                        </p:tgtEl>
                                        <p:attrNameLst>
                                          <p:attrName>style.visibility</p:attrName>
                                        </p:attrNameLst>
                                      </p:cBhvr>
                                      <p:to>
                                        <p:strVal val="visible"/>
                                      </p:to>
                                    </p:set>
                                    <p:animEffect transition="in" filter="fade">
                                      <p:cBhvr>
                                        <p:cTn id="53" dur="800" decel="100000"/>
                                        <p:tgtEl>
                                          <p:spTgt spid="140"/>
                                        </p:tgtEl>
                                      </p:cBhvr>
                                    </p:animEffect>
                                    <p:anim calcmode="lin" valueType="num">
                                      <p:cBhvr>
                                        <p:cTn id="54" dur="800" decel="100000" fill="hold"/>
                                        <p:tgtEl>
                                          <p:spTgt spid="140"/>
                                        </p:tgtEl>
                                        <p:attrNameLst>
                                          <p:attrName>style.rotation</p:attrName>
                                        </p:attrNameLst>
                                      </p:cBhvr>
                                      <p:tavLst>
                                        <p:tav tm="0">
                                          <p:val>
                                            <p:fltVal val="-90"/>
                                          </p:val>
                                        </p:tav>
                                        <p:tav tm="100000">
                                          <p:val>
                                            <p:fltVal val="0"/>
                                          </p:val>
                                        </p:tav>
                                      </p:tavLst>
                                    </p:anim>
                                    <p:anim calcmode="lin" valueType="num">
                                      <p:cBhvr>
                                        <p:cTn id="55" dur="800" decel="100000" fill="hold"/>
                                        <p:tgtEl>
                                          <p:spTgt spid="140"/>
                                        </p:tgtEl>
                                        <p:attrNameLst>
                                          <p:attrName>ppt_x</p:attrName>
                                        </p:attrNameLst>
                                      </p:cBhvr>
                                      <p:tavLst>
                                        <p:tav tm="0">
                                          <p:val>
                                            <p:strVal val="#ppt_x+0.4"/>
                                          </p:val>
                                        </p:tav>
                                        <p:tav tm="100000">
                                          <p:val>
                                            <p:strVal val="#ppt_x-0.05"/>
                                          </p:val>
                                        </p:tav>
                                      </p:tavLst>
                                    </p:anim>
                                    <p:anim calcmode="lin" valueType="num">
                                      <p:cBhvr>
                                        <p:cTn id="56" dur="800" decel="100000" fill="hold"/>
                                        <p:tgtEl>
                                          <p:spTgt spid="14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4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40"/>
                                        </p:tgtEl>
                                        <p:attrNameLst>
                                          <p:attrName>ppt_y</p:attrName>
                                        </p:attrNameLst>
                                      </p:cBhvr>
                                      <p:tavLst>
                                        <p:tav tm="0">
                                          <p:val>
                                            <p:strVal val="#ppt_y+0.1"/>
                                          </p:val>
                                        </p:tav>
                                        <p:tav tm="100000">
                                          <p:val>
                                            <p:strVal val="#ppt_y"/>
                                          </p:val>
                                        </p:tav>
                                      </p:tavLst>
                                    </p:anim>
                                  </p:childTnLst>
                                </p:cTn>
                              </p:par>
                              <p:par>
                                <p:cTn id="59" presetID="30" presetClass="entr" presetSubtype="0" fill="hold" grpId="0" nodeType="withEffect">
                                  <p:stCondLst>
                                    <p:cond delay="900"/>
                                  </p:stCondLst>
                                  <p:childTnLst>
                                    <p:set>
                                      <p:cBhvr>
                                        <p:cTn id="60" dur="1" fill="hold">
                                          <p:stCondLst>
                                            <p:cond delay="0"/>
                                          </p:stCondLst>
                                        </p:cTn>
                                        <p:tgtEl>
                                          <p:spTgt spid="141"/>
                                        </p:tgtEl>
                                        <p:attrNameLst>
                                          <p:attrName>style.visibility</p:attrName>
                                        </p:attrNameLst>
                                      </p:cBhvr>
                                      <p:to>
                                        <p:strVal val="visible"/>
                                      </p:to>
                                    </p:set>
                                    <p:animEffect transition="in" filter="fade">
                                      <p:cBhvr>
                                        <p:cTn id="61" dur="800" decel="100000"/>
                                        <p:tgtEl>
                                          <p:spTgt spid="141"/>
                                        </p:tgtEl>
                                      </p:cBhvr>
                                    </p:animEffect>
                                    <p:anim calcmode="lin" valueType="num">
                                      <p:cBhvr>
                                        <p:cTn id="62" dur="800" decel="100000" fill="hold"/>
                                        <p:tgtEl>
                                          <p:spTgt spid="141"/>
                                        </p:tgtEl>
                                        <p:attrNameLst>
                                          <p:attrName>style.rotation</p:attrName>
                                        </p:attrNameLst>
                                      </p:cBhvr>
                                      <p:tavLst>
                                        <p:tav tm="0">
                                          <p:val>
                                            <p:fltVal val="-90"/>
                                          </p:val>
                                        </p:tav>
                                        <p:tav tm="100000">
                                          <p:val>
                                            <p:fltVal val="0"/>
                                          </p:val>
                                        </p:tav>
                                      </p:tavLst>
                                    </p:anim>
                                    <p:anim calcmode="lin" valueType="num">
                                      <p:cBhvr>
                                        <p:cTn id="63" dur="800" decel="100000" fill="hold"/>
                                        <p:tgtEl>
                                          <p:spTgt spid="141"/>
                                        </p:tgtEl>
                                        <p:attrNameLst>
                                          <p:attrName>ppt_x</p:attrName>
                                        </p:attrNameLst>
                                      </p:cBhvr>
                                      <p:tavLst>
                                        <p:tav tm="0">
                                          <p:val>
                                            <p:strVal val="#ppt_x+0.4"/>
                                          </p:val>
                                        </p:tav>
                                        <p:tav tm="100000">
                                          <p:val>
                                            <p:strVal val="#ppt_x-0.05"/>
                                          </p:val>
                                        </p:tav>
                                      </p:tavLst>
                                    </p:anim>
                                    <p:anim calcmode="lin" valueType="num">
                                      <p:cBhvr>
                                        <p:cTn id="64" dur="800" decel="100000" fill="hold"/>
                                        <p:tgtEl>
                                          <p:spTgt spid="14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4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41"/>
                                        </p:tgtEl>
                                        <p:attrNameLst>
                                          <p:attrName>ppt_y</p:attrName>
                                        </p:attrNameLst>
                                      </p:cBhvr>
                                      <p:tavLst>
                                        <p:tav tm="0">
                                          <p:val>
                                            <p:strVal val="#ppt_y+0.1"/>
                                          </p:val>
                                        </p:tav>
                                        <p:tav tm="100000">
                                          <p:val>
                                            <p:strVal val="#ppt_y"/>
                                          </p:val>
                                        </p:tav>
                                      </p:tavLst>
                                    </p:anim>
                                  </p:childTnLst>
                                </p:cTn>
                              </p:par>
                              <p:par>
                                <p:cTn id="67" presetID="22" presetClass="entr" presetSubtype="8" fill="hold" nodeType="withEffect">
                                  <p:stCondLst>
                                    <p:cond delay="1100"/>
                                  </p:stCondLst>
                                  <p:childTnLst>
                                    <p:set>
                                      <p:cBhvr>
                                        <p:cTn id="68" dur="1" fill="hold">
                                          <p:stCondLst>
                                            <p:cond delay="0"/>
                                          </p:stCondLst>
                                        </p:cTn>
                                        <p:tgtEl>
                                          <p:spTgt spid="146"/>
                                        </p:tgtEl>
                                        <p:attrNameLst>
                                          <p:attrName>style.visibility</p:attrName>
                                        </p:attrNameLst>
                                      </p:cBhvr>
                                      <p:to>
                                        <p:strVal val="visible"/>
                                      </p:to>
                                    </p:set>
                                    <p:animEffect transition="in" filter="wipe(left)">
                                      <p:cBhvr>
                                        <p:cTn id="69"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animBg="1"/>
      <p:bldP spid="1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70"/>
          <p:cNvGrpSpPr/>
          <p:nvPr/>
        </p:nvGrpSpPr>
        <p:grpSpPr>
          <a:xfrm>
            <a:off x="795" y="2199337"/>
            <a:ext cx="4025085" cy="3331119"/>
            <a:chOff x="262396" y="1733961"/>
            <a:chExt cx="1256433" cy="2269279"/>
          </a:xfrm>
        </p:grpSpPr>
        <p:sp>
          <p:nvSpPr>
            <p:cNvPr id="271" name="Rectangle 64"/>
            <p:cNvSpPr/>
            <p:nvPr/>
          </p:nvSpPr>
          <p:spPr>
            <a:xfrm>
              <a:off x="262396" y="173396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2" name="Rectangle 65"/>
            <p:cNvSpPr/>
            <p:nvPr/>
          </p:nvSpPr>
          <p:spPr>
            <a:xfrm>
              <a:off x="262396" y="2301281"/>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3" name="Rectangle 66"/>
            <p:cNvSpPr/>
            <p:nvPr/>
          </p:nvSpPr>
          <p:spPr>
            <a:xfrm>
              <a:off x="262396" y="286860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74" name="Rectangle 69"/>
            <p:cNvSpPr/>
            <p:nvPr/>
          </p:nvSpPr>
          <p:spPr>
            <a:xfrm>
              <a:off x="262396" y="3435920"/>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295" name="Group 119"/>
          <p:cNvGrpSpPr/>
          <p:nvPr/>
        </p:nvGrpSpPr>
        <p:grpSpPr>
          <a:xfrm>
            <a:off x="4014692" y="2199336"/>
            <a:ext cx="2324973" cy="3331120"/>
            <a:chOff x="2993744" y="1682239"/>
            <a:chExt cx="1576437" cy="2269279"/>
          </a:xfrm>
        </p:grpSpPr>
        <p:sp>
          <p:nvSpPr>
            <p:cNvPr id="296" name="Rectangle 72"/>
            <p:cNvSpPr/>
            <p:nvPr/>
          </p:nvSpPr>
          <p:spPr>
            <a:xfrm>
              <a:off x="2993744" y="1682239"/>
              <a:ext cx="1576436" cy="567320"/>
            </a:xfrm>
            <a:prstGeom prst="homePlate">
              <a:avLst/>
            </a:prstGeom>
            <a:gradFill>
              <a:gsLst>
                <a:gs pos="0">
                  <a:schemeClr val="accent1">
                    <a:lumMod val="75000"/>
                  </a:schemeClr>
                </a:gs>
                <a:gs pos="55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7" name="Rectangle 74"/>
            <p:cNvSpPr/>
            <p:nvPr/>
          </p:nvSpPr>
          <p:spPr>
            <a:xfrm>
              <a:off x="2993745" y="2249559"/>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8" name="Rectangle 77"/>
            <p:cNvSpPr/>
            <p:nvPr/>
          </p:nvSpPr>
          <p:spPr>
            <a:xfrm>
              <a:off x="2993745" y="2816879"/>
              <a:ext cx="1576436" cy="5673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9" name="Rectangle 78"/>
            <p:cNvSpPr/>
            <p:nvPr/>
          </p:nvSpPr>
          <p:spPr>
            <a:xfrm>
              <a:off x="2993745" y="3384198"/>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grpSp>
        <p:nvGrpSpPr>
          <p:cNvPr id="300" name="Group 80"/>
          <p:cNvGrpSpPr/>
          <p:nvPr/>
        </p:nvGrpSpPr>
        <p:grpSpPr>
          <a:xfrm>
            <a:off x="1861491" y="1560132"/>
            <a:ext cx="2164778" cy="4575013"/>
            <a:chOff x="1518829" y="1246789"/>
            <a:chExt cx="1474916" cy="3116663"/>
          </a:xfrm>
        </p:grpSpPr>
        <p:grpSp>
          <p:nvGrpSpPr>
            <p:cNvPr id="301" name="Group 29"/>
            <p:cNvGrpSpPr/>
            <p:nvPr/>
          </p:nvGrpSpPr>
          <p:grpSpPr>
            <a:xfrm>
              <a:off x="1518829" y="1246789"/>
              <a:ext cx="1474916" cy="3116663"/>
              <a:chOff x="3189614" y="1562392"/>
              <a:chExt cx="1474916" cy="3116662"/>
            </a:xfrm>
            <a:effectLst/>
          </p:grpSpPr>
          <p:sp>
            <p:nvSpPr>
              <p:cNvPr id="306" name="Freeform 86"/>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307" name="Group 20"/>
              <p:cNvGrpSpPr/>
              <p:nvPr/>
            </p:nvGrpSpPr>
            <p:grpSpPr>
              <a:xfrm>
                <a:off x="3189614" y="1991493"/>
                <a:ext cx="23662" cy="645898"/>
                <a:chOff x="3392428" y="1951545"/>
                <a:chExt cx="27432" cy="735419"/>
              </a:xfrm>
            </p:grpSpPr>
            <p:sp>
              <p:nvSpPr>
                <p:cNvPr id="313" name="Rectangle 108"/>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4" name="Rectangle 117"/>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5" name="Rectangle 118"/>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08" name="Freeform 93"/>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09" name="Freeform 96"/>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0" name="Freeform 99"/>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1" name="Freeform 103"/>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312" name="Freeform 104"/>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sp>
          <p:nvSpPr>
            <p:cNvPr id="302" name="Rectangle 82"/>
            <p:cNvSpPr/>
            <p:nvPr/>
          </p:nvSpPr>
          <p:spPr>
            <a:xfrm>
              <a:off x="1635957" y="1682239"/>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01</a:t>
              </a:r>
              <a:endParaRPr lang="en-US"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3" name="Rectangle 83"/>
            <p:cNvSpPr/>
            <p:nvPr/>
          </p:nvSpPr>
          <p:spPr>
            <a:xfrm>
              <a:off x="1635957" y="2249559"/>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02</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4" name="Rectangle 84"/>
            <p:cNvSpPr/>
            <p:nvPr/>
          </p:nvSpPr>
          <p:spPr>
            <a:xfrm>
              <a:off x="1635957" y="2816879"/>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03</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sp>
          <p:nvSpPr>
            <p:cNvPr id="305" name="Rectangle 85"/>
            <p:cNvSpPr/>
            <p:nvPr/>
          </p:nvSpPr>
          <p:spPr>
            <a:xfrm>
              <a:off x="1635957" y="3384198"/>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dirty="0">
                  <a:solidFill>
                    <a:schemeClr val="bg1"/>
                  </a:solidFill>
                  <a:latin typeface="Arial" panose="020B0604020202020204" pitchFamily="34" charset="0"/>
                  <a:ea typeface="微软雅黑" panose="020B0503020204020204" pitchFamily="34" charset="-122"/>
                  <a:cs typeface="Arial" panose="020B0604020202020204" pitchFamily="34" charset="0"/>
                </a:rPr>
                <a:t>Step </a:t>
              </a:r>
              <a:r>
                <a:rPr lang="en-US" altLang="zh-CN"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04</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p:txBody>
        </p:sp>
      </p:grpSp>
      <p:sp>
        <p:nvSpPr>
          <p:cNvPr id="317" name="TextBox 59"/>
          <p:cNvSpPr txBox="1">
            <a:spLocks noChangeArrowheads="1"/>
          </p:cNvSpPr>
          <p:nvPr/>
        </p:nvSpPr>
        <p:spPr bwMode="auto">
          <a:xfrm flipH="1">
            <a:off x="6599838" y="2236379"/>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18" name="矩形 317"/>
          <p:cNvSpPr>
            <a:spLocks noChangeArrowheads="1"/>
          </p:cNvSpPr>
          <p:nvPr/>
        </p:nvSpPr>
        <p:spPr bwMode="auto">
          <a:xfrm>
            <a:off x="6599840" y="2636480"/>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a:t>
            </a:r>
            <a:endParaRPr lang="zh-CN" altLang="en-US" sz="1400" dirty="0">
              <a:solidFill>
                <a:schemeClr val="tx1">
                  <a:lumMod val="65000"/>
                  <a:lumOff val="35000"/>
                </a:schemeClr>
              </a:solidFill>
            </a:endParaRPr>
          </a:p>
        </p:txBody>
      </p:sp>
      <p:sp>
        <p:nvSpPr>
          <p:cNvPr id="319" name="TextBox 59"/>
          <p:cNvSpPr txBox="1">
            <a:spLocks noChangeArrowheads="1"/>
          </p:cNvSpPr>
          <p:nvPr/>
        </p:nvSpPr>
        <p:spPr bwMode="auto">
          <a:xfrm flipH="1">
            <a:off x="6599838" y="3104636"/>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320" name="矩形 319"/>
          <p:cNvSpPr>
            <a:spLocks noChangeArrowheads="1"/>
          </p:cNvSpPr>
          <p:nvPr/>
        </p:nvSpPr>
        <p:spPr bwMode="auto">
          <a:xfrm>
            <a:off x="6599840" y="3498313"/>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a:t>
            </a:r>
            <a:endParaRPr lang="zh-CN" altLang="en-US" sz="1400" dirty="0">
              <a:solidFill>
                <a:schemeClr val="tx1">
                  <a:lumMod val="65000"/>
                  <a:lumOff val="35000"/>
                </a:schemeClr>
              </a:solidFill>
            </a:endParaRPr>
          </a:p>
        </p:txBody>
      </p:sp>
      <p:sp>
        <p:nvSpPr>
          <p:cNvPr id="35" name="TextBox 59"/>
          <p:cNvSpPr txBox="1">
            <a:spLocks noChangeArrowheads="1"/>
          </p:cNvSpPr>
          <p:nvPr/>
        </p:nvSpPr>
        <p:spPr bwMode="auto">
          <a:xfrm flipH="1">
            <a:off x="6599838" y="3966468"/>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1"/>
              </a:solidFill>
              <a:latin typeface="微软雅黑" panose="020B0503020204020204" pitchFamily="34" charset="-122"/>
              <a:ea typeface="微软雅黑" panose="020B0503020204020204" pitchFamily="34" charset="-122"/>
            </a:endParaRPr>
          </a:p>
        </p:txBody>
      </p:sp>
      <p:sp>
        <p:nvSpPr>
          <p:cNvPr id="36" name="矩形 35"/>
          <p:cNvSpPr>
            <a:spLocks noChangeArrowheads="1"/>
          </p:cNvSpPr>
          <p:nvPr/>
        </p:nvSpPr>
        <p:spPr bwMode="auto">
          <a:xfrm>
            <a:off x="6599840" y="4360146"/>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a:t>
            </a:r>
            <a:endParaRPr lang="zh-CN" altLang="en-US" sz="1400" dirty="0">
              <a:solidFill>
                <a:schemeClr val="tx1">
                  <a:lumMod val="65000"/>
                  <a:lumOff val="35000"/>
                </a:schemeClr>
              </a:solidFill>
            </a:endParaRPr>
          </a:p>
        </p:txBody>
      </p:sp>
      <p:sp>
        <p:nvSpPr>
          <p:cNvPr id="37" name="TextBox 59"/>
          <p:cNvSpPr txBox="1">
            <a:spLocks noChangeArrowheads="1"/>
          </p:cNvSpPr>
          <p:nvPr/>
        </p:nvSpPr>
        <p:spPr bwMode="auto">
          <a:xfrm flipH="1">
            <a:off x="6599838" y="4828302"/>
            <a:ext cx="2624730"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accent2"/>
                </a:solidFill>
                <a:latin typeface="微软雅黑" panose="020B0503020204020204" pitchFamily="34" charset="-122"/>
                <a:ea typeface="微软雅黑" panose="020B0503020204020204" pitchFamily="34" charset="-122"/>
              </a:rPr>
              <a:t>点击输入内容</a:t>
            </a:r>
            <a:endParaRPr lang="en-US" altLang="ko-KR" sz="2000" kern="0" dirty="0">
              <a:solidFill>
                <a:schemeClr val="accent2"/>
              </a:solidFill>
              <a:latin typeface="微软雅黑" panose="020B0503020204020204" pitchFamily="34" charset="-122"/>
              <a:ea typeface="微软雅黑" panose="020B0503020204020204" pitchFamily="34" charset="-122"/>
            </a:endParaRPr>
          </a:p>
        </p:txBody>
      </p:sp>
      <p:sp>
        <p:nvSpPr>
          <p:cNvPr id="38" name="矩形 37"/>
          <p:cNvSpPr>
            <a:spLocks noChangeArrowheads="1"/>
          </p:cNvSpPr>
          <p:nvPr/>
        </p:nvSpPr>
        <p:spPr bwMode="auto">
          <a:xfrm>
            <a:off x="6599840" y="5221979"/>
            <a:ext cx="4628967" cy="33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a:t>
            </a:r>
            <a:endParaRPr lang="zh-CN" altLang="en-US" sz="1400" dirty="0">
              <a:solidFill>
                <a:schemeClr val="tx1">
                  <a:lumMod val="65000"/>
                  <a:lumOff val="35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14:presetBounceEnd="40000">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14:bounceEnd="40000">
                                          <p:cBhvr additive="base">
                                            <p:cTn id="7" dur="500" fill="hold"/>
                                            <p:tgtEl>
                                              <p:spTgt spid="300"/>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30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slide(fromLeft)">
                                          <p:cBhvr>
                                            <p:cTn id="12" dur="500"/>
                                            <p:tgtEl>
                                              <p:spTgt spid="27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slide(fromLeft)">
                                          <p:cBhvr>
                                            <p:cTn id="16" dur="500"/>
                                            <p:tgtEl>
                                              <p:spTgt spid="295"/>
                                            </p:tgtEl>
                                          </p:cBhvr>
                                        </p:animEffect>
                                      </p:childTnLst>
                                    </p:cTn>
                                  </p:par>
                                </p:childTnLst>
                              </p:cTn>
                            </p:par>
                            <p:par>
                              <p:cTn id="17" fill="hold">
                                <p:stCondLst>
                                  <p:cond delay="1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317"/>
                                            </p:tgtEl>
                                            <p:attrNameLst>
                                              <p:attrName>style.visibility</p:attrName>
                                            </p:attrNameLst>
                                          </p:cBhvr>
                                          <p:to>
                                            <p:strVal val="visible"/>
                                          </p:to>
                                        </p:set>
                                        <p:anim calcmode="lin" valueType="num">
                                          <p:cBhvr additive="base">
                                            <p:cTn id="20" dur="500" fill="hold"/>
                                            <p:tgtEl>
                                              <p:spTgt spid="317"/>
                                            </p:tgtEl>
                                            <p:attrNameLst>
                                              <p:attrName>ppt_x</p:attrName>
                                            </p:attrNameLst>
                                          </p:cBhvr>
                                          <p:tavLst>
                                            <p:tav tm="0">
                                              <p:val>
                                                <p:strVal val="1+#ppt_w/2"/>
                                              </p:val>
                                            </p:tav>
                                            <p:tav tm="100000">
                                              <p:val>
                                                <p:strVal val="#ppt_x"/>
                                              </p:val>
                                            </p:tav>
                                          </p:tavLst>
                                        </p:anim>
                                        <p:anim calcmode="lin" valueType="num">
                                          <p:cBhvr additive="base">
                                            <p:cTn id="21" dur="500" fill="hold"/>
                                            <p:tgtEl>
                                              <p:spTgt spid="3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 calcmode="lin" valueType="num">
                                          <p:cBhvr additive="base">
                                            <p:cTn id="24" dur="500" fill="hold"/>
                                            <p:tgtEl>
                                              <p:spTgt spid="318"/>
                                            </p:tgtEl>
                                            <p:attrNameLst>
                                              <p:attrName>ppt_x</p:attrName>
                                            </p:attrNameLst>
                                          </p:cBhvr>
                                          <p:tavLst>
                                            <p:tav tm="0">
                                              <p:val>
                                                <p:strVal val="1+#ppt_w/2"/>
                                              </p:val>
                                            </p:tav>
                                            <p:tav tm="100000">
                                              <p:val>
                                                <p:strVal val="#ppt_x"/>
                                              </p:val>
                                            </p:tav>
                                          </p:tavLst>
                                        </p:anim>
                                        <p:anim calcmode="lin" valueType="num">
                                          <p:cBhvr additive="base">
                                            <p:cTn id="25" dur="500" fill="hold"/>
                                            <p:tgtEl>
                                              <p:spTgt spid="3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500" fill="hold"/>
                                            <p:tgtEl>
                                              <p:spTgt spid="319"/>
                                            </p:tgtEl>
                                            <p:attrNameLst>
                                              <p:attrName>ppt_x</p:attrName>
                                            </p:attrNameLst>
                                          </p:cBhvr>
                                          <p:tavLst>
                                            <p:tav tm="0">
                                              <p:val>
                                                <p:strVal val="1+#ppt_w/2"/>
                                              </p:val>
                                            </p:tav>
                                            <p:tav tm="100000">
                                              <p:val>
                                                <p:strVal val="#ppt_x"/>
                                              </p:val>
                                            </p:tav>
                                          </p:tavLst>
                                        </p:anim>
                                        <p:anim calcmode="lin" valueType="num">
                                          <p:cBhvr additive="base">
                                            <p:cTn id="30" dur="500" fill="hold"/>
                                            <p:tgtEl>
                                              <p:spTgt spid="319"/>
                                            </p:tgtEl>
                                            <p:attrNameLst>
                                              <p:attrName>ppt_y</p:attrName>
                                            </p:attrNameLst>
                                          </p:cBhvr>
                                          <p:tavLst>
                                            <p:tav tm="0">
                                              <p:val>
                                                <p:strVal val="#ppt_y"/>
                                              </p:val>
                                            </p:tav>
                                            <p:tav tm="100000">
                                              <p:val>
                                                <p:strVal val="#ppt_y"/>
                                              </p:val>
                                            </p:tav>
                                          </p:tavLst>
                                        </p:anim>
                                      </p:childTnLst>
                                    </p:cTn>
                                  </p:par>
                                  <p:par>
                                    <p:cTn id="31" presetID="2" presetClass="entr" presetSubtype="2" accel="50000" decel="50000" fill="hold" grpId="0" nodeType="withEffect">
                                      <p:stCondLst>
                                        <p:cond delay="0"/>
                                      </p:stCondLst>
                                      <p:childTnLst>
                                        <p:set>
                                          <p:cBhvr>
                                            <p:cTn id="32" dur="1" fill="hold">
                                              <p:stCondLst>
                                                <p:cond delay="0"/>
                                              </p:stCondLst>
                                            </p:cTn>
                                            <p:tgtEl>
                                              <p:spTgt spid="320"/>
                                            </p:tgtEl>
                                            <p:attrNameLst>
                                              <p:attrName>style.visibility</p:attrName>
                                            </p:attrNameLst>
                                          </p:cBhvr>
                                          <p:to>
                                            <p:strVal val="visible"/>
                                          </p:to>
                                        </p:set>
                                        <p:anim calcmode="lin" valueType="num">
                                          <p:cBhvr additive="base">
                                            <p:cTn id="33" dur="500" fill="hold"/>
                                            <p:tgtEl>
                                              <p:spTgt spid="320"/>
                                            </p:tgtEl>
                                            <p:attrNameLst>
                                              <p:attrName>ppt_x</p:attrName>
                                            </p:attrNameLst>
                                          </p:cBhvr>
                                          <p:tavLst>
                                            <p:tav tm="0">
                                              <p:val>
                                                <p:strVal val="1+#ppt_w/2"/>
                                              </p:val>
                                            </p:tav>
                                            <p:tav tm="100000">
                                              <p:val>
                                                <p:strVal val="#ppt_x"/>
                                              </p:val>
                                            </p:tav>
                                          </p:tavLst>
                                        </p:anim>
                                        <p:anim calcmode="lin" valueType="num">
                                          <p:cBhvr additive="base">
                                            <p:cTn id="34" dur="500" fill="hold"/>
                                            <p:tgtEl>
                                              <p:spTgt spid="3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18" grpId="0"/>
          <p:bldP spid="319" grpId="0"/>
          <p:bldP spid="320" grpId="0"/>
          <p:bldP spid="35" grpId="0"/>
          <p:bldP spid="36"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stCondLst>
                                        <p:cond delay="0"/>
                                      </p:stCondLst>
                                      <p:childTnLst>
                                        <p:set>
                                          <p:cBhvr>
                                            <p:cTn id="6" dur="1" fill="hold">
                                              <p:stCondLst>
                                                <p:cond delay="0"/>
                                              </p:stCondLst>
                                            </p:cTn>
                                            <p:tgtEl>
                                              <p:spTgt spid="300"/>
                                            </p:tgtEl>
                                            <p:attrNameLst>
                                              <p:attrName>style.visibility</p:attrName>
                                            </p:attrNameLst>
                                          </p:cBhvr>
                                          <p:to>
                                            <p:strVal val="visible"/>
                                          </p:to>
                                        </p:set>
                                        <p:anim calcmode="lin" valueType="num">
                                          <p:cBhvr additive="base">
                                            <p:cTn id="7" dur="500" fill="hold"/>
                                            <p:tgtEl>
                                              <p:spTgt spid="300"/>
                                            </p:tgtEl>
                                            <p:attrNameLst>
                                              <p:attrName>ppt_x</p:attrName>
                                            </p:attrNameLst>
                                          </p:cBhvr>
                                          <p:tavLst>
                                            <p:tav tm="0">
                                              <p:val>
                                                <p:strVal val="#ppt_x"/>
                                              </p:val>
                                            </p:tav>
                                            <p:tav tm="100000">
                                              <p:val>
                                                <p:strVal val="#ppt_x"/>
                                              </p:val>
                                            </p:tav>
                                          </p:tavLst>
                                        </p:anim>
                                        <p:anim calcmode="lin" valueType="num">
                                          <p:cBhvr additive="base">
                                            <p:cTn id="8" dur="500" fill="hold"/>
                                            <p:tgtEl>
                                              <p:spTgt spid="30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slide(fromLeft)">
                                          <p:cBhvr>
                                            <p:cTn id="12" dur="500"/>
                                            <p:tgtEl>
                                              <p:spTgt spid="270"/>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295"/>
                                            </p:tgtEl>
                                            <p:attrNameLst>
                                              <p:attrName>style.visibility</p:attrName>
                                            </p:attrNameLst>
                                          </p:cBhvr>
                                          <p:to>
                                            <p:strVal val="visible"/>
                                          </p:to>
                                        </p:set>
                                        <p:animEffect transition="in" filter="slide(fromLeft)">
                                          <p:cBhvr>
                                            <p:cTn id="16" dur="500"/>
                                            <p:tgtEl>
                                              <p:spTgt spid="295"/>
                                            </p:tgtEl>
                                          </p:cBhvr>
                                        </p:animEffect>
                                      </p:childTnLst>
                                    </p:cTn>
                                  </p:par>
                                </p:childTnLst>
                              </p:cTn>
                            </p:par>
                            <p:par>
                              <p:cTn id="17" fill="hold">
                                <p:stCondLst>
                                  <p:cond delay="1500"/>
                                </p:stCondLst>
                                <p:childTnLst>
                                  <p:par>
                                    <p:cTn id="18" presetID="2" presetClass="entr" presetSubtype="2" accel="50000" decel="50000" fill="hold" grpId="0" nodeType="afterEffect">
                                      <p:stCondLst>
                                        <p:cond delay="0"/>
                                      </p:stCondLst>
                                      <p:childTnLst>
                                        <p:set>
                                          <p:cBhvr>
                                            <p:cTn id="19" dur="1" fill="hold">
                                              <p:stCondLst>
                                                <p:cond delay="0"/>
                                              </p:stCondLst>
                                            </p:cTn>
                                            <p:tgtEl>
                                              <p:spTgt spid="317"/>
                                            </p:tgtEl>
                                            <p:attrNameLst>
                                              <p:attrName>style.visibility</p:attrName>
                                            </p:attrNameLst>
                                          </p:cBhvr>
                                          <p:to>
                                            <p:strVal val="visible"/>
                                          </p:to>
                                        </p:set>
                                        <p:anim calcmode="lin" valueType="num">
                                          <p:cBhvr additive="base">
                                            <p:cTn id="20" dur="500" fill="hold"/>
                                            <p:tgtEl>
                                              <p:spTgt spid="317"/>
                                            </p:tgtEl>
                                            <p:attrNameLst>
                                              <p:attrName>ppt_x</p:attrName>
                                            </p:attrNameLst>
                                          </p:cBhvr>
                                          <p:tavLst>
                                            <p:tav tm="0">
                                              <p:val>
                                                <p:strVal val="1+#ppt_w/2"/>
                                              </p:val>
                                            </p:tav>
                                            <p:tav tm="100000">
                                              <p:val>
                                                <p:strVal val="#ppt_x"/>
                                              </p:val>
                                            </p:tav>
                                          </p:tavLst>
                                        </p:anim>
                                        <p:anim calcmode="lin" valueType="num">
                                          <p:cBhvr additive="base">
                                            <p:cTn id="21" dur="500" fill="hold"/>
                                            <p:tgtEl>
                                              <p:spTgt spid="317"/>
                                            </p:tgtEl>
                                            <p:attrNameLst>
                                              <p:attrName>ppt_y</p:attrName>
                                            </p:attrNameLst>
                                          </p:cBhvr>
                                          <p:tavLst>
                                            <p:tav tm="0">
                                              <p:val>
                                                <p:strVal val="#ppt_y"/>
                                              </p:val>
                                            </p:tav>
                                            <p:tav tm="100000">
                                              <p:val>
                                                <p:strVal val="#ppt_y"/>
                                              </p:val>
                                            </p:tav>
                                          </p:tavLst>
                                        </p:anim>
                                      </p:childTnLst>
                                    </p:cTn>
                                  </p:par>
                                  <p:par>
                                    <p:cTn id="22" presetID="2" presetClass="entr" presetSubtype="2" accel="50000" decel="50000" fill="hold" grpId="0" nodeType="withEffect">
                                      <p:stCondLst>
                                        <p:cond delay="0"/>
                                      </p:stCondLst>
                                      <p:childTnLst>
                                        <p:set>
                                          <p:cBhvr>
                                            <p:cTn id="23" dur="1" fill="hold">
                                              <p:stCondLst>
                                                <p:cond delay="0"/>
                                              </p:stCondLst>
                                            </p:cTn>
                                            <p:tgtEl>
                                              <p:spTgt spid="318"/>
                                            </p:tgtEl>
                                            <p:attrNameLst>
                                              <p:attrName>style.visibility</p:attrName>
                                            </p:attrNameLst>
                                          </p:cBhvr>
                                          <p:to>
                                            <p:strVal val="visible"/>
                                          </p:to>
                                        </p:set>
                                        <p:anim calcmode="lin" valueType="num">
                                          <p:cBhvr additive="base">
                                            <p:cTn id="24" dur="500" fill="hold"/>
                                            <p:tgtEl>
                                              <p:spTgt spid="318"/>
                                            </p:tgtEl>
                                            <p:attrNameLst>
                                              <p:attrName>ppt_x</p:attrName>
                                            </p:attrNameLst>
                                          </p:cBhvr>
                                          <p:tavLst>
                                            <p:tav tm="0">
                                              <p:val>
                                                <p:strVal val="1+#ppt_w/2"/>
                                              </p:val>
                                            </p:tav>
                                            <p:tav tm="100000">
                                              <p:val>
                                                <p:strVal val="#ppt_x"/>
                                              </p:val>
                                            </p:tav>
                                          </p:tavLst>
                                        </p:anim>
                                        <p:anim calcmode="lin" valueType="num">
                                          <p:cBhvr additive="base">
                                            <p:cTn id="25" dur="500" fill="hold"/>
                                            <p:tgtEl>
                                              <p:spTgt spid="31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accel="50000" decel="50000" fill="hold" grpId="0" nodeType="after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500" fill="hold"/>
                                            <p:tgtEl>
                                              <p:spTgt spid="319"/>
                                            </p:tgtEl>
                                            <p:attrNameLst>
                                              <p:attrName>ppt_x</p:attrName>
                                            </p:attrNameLst>
                                          </p:cBhvr>
                                          <p:tavLst>
                                            <p:tav tm="0">
                                              <p:val>
                                                <p:strVal val="1+#ppt_w/2"/>
                                              </p:val>
                                            </p:tav>
                                            <p:tav tm="100000">
                                              <p:val>
                                                <p:strVal val="#ppt_x"/>
                                              </p:val>
                                            </p:tav>
                                          </p:tavLst>
                                        </p:anim>
                                        <p:anim calcmode="lin" valueType="num">
                                          <p:cBhvr additive="base">
                                            <p:cTn id="30" dur="500" fill="hold"/>
                                            <p:tgtEl>
                                              <p:spTgt spid="319"/>
                                            </p:tgtEl>
                                            <p:attrNameLst>
                                              <p:attrName>ppt_y</p:attrName>
                                            </p:attrNameLst>
                                          </p:cBhvr>
                                          <p:tavLst>
                                            <p:tav tm="0">
                                              <p:val>
                                                <p:strVal val="#ppt_y"/>
                                              </p:val>
                                            </p:tav>
                                            <p:tav tm="100000">
                                              <p:val>
                                                <p:strVal val="#ppt_y"/>
                                              </p:val>
                                            </p:tav>
                                          </p:tavLst>
                                        </p:anim>
                                      </p:childTnLst>
                                    </p:cTn>
                                  </p:par>
                                  <p:par>
                                    <p:cTn id="31" presetID="2" presetClass="entr" presetSubtype="2" accel="50000" decel="50000" fill="hold" grpId="0" nodeType="withEffect">
                                      <p:stCondLst>
                                        <p:cond delay="0"/>
                                      </p:stCondLst>
                                      <p:childTnLst>
                                        <p:set>
                                          <p:cBhvr>
                                            <p:cTn id="32" dur="1" fill="hold">
                                              <p:stCondLst>
                                                <p:cond delay="0"/>
                                              </p:stCondLst>
                                            </p:cTn>
                                            <p:tgtEl>
                                              <p:spTgt spid="320"/>
                                            </p:tgtEl>
                                            <p:attrNameLst>
                                              <p:attrName>style.visibility</p:attrName>
                                            </p:attrNameLst>
                                          </p:cBhvr>
                                          <p:to>
                                            <p:strVal val="visible"/>
                                          </p:to>
                                        </p:set>
                                        <p:anim calcmode="lin" valueType="num">
                                          <p:cBhvr additive="base">
                                            <p:cTn id="33" dur="500" fill="hold"/>
                                            <p:tgtEl>
                                              <p:spTgt spid="320"/>
                                            </p:tgtEl>
                                            <p:attrNameLst>
                                              <p:attrName>ppt_x</p:attrName>
                                            </p:attrNameLst>
                                          </p:cBhvr>
                                          <p:tavLst>
                                            <p:tav tm="0">
                                              <p:val>
                                                <p:strVal val="1+#ppt_w/2"/>
                                              </p:val>
                                            </p:tav>
                                            <p:tav tm="100000">
                                              <p:val>
                                                <p:strVal val="#ppt_x"/>
                                              </p:val>
                                            </p:tav>
                                          </p:tavLst>
                                        </p:anim>
                                        <p:anim calcmode="lin" valueType="num">
                                          <p:cBhvr additive="base">
                                            <p:cTn id="34" dur="500" fill="hold"/>
                                            <p:tgtEl>
                                              <p:spTgt spid="320"/>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2" accel="50000" decel="50000"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1+#ppt_w/2"/>
                                              </p:val>
                                            </p:tav>
                                            <p:tav tm="100000">
                                              <p:val>
                                                <p:strVal val="#ppt_x"/>
                                              </p:val>
                                            </p:tav>
                                          </p:tavLst>
                                        </p:anim>
                                        <p:anim calcmode="lin" valueType="num">
                                          <p:cBhvr additive="base">
                                            <p:cTn id="39" dur="500" fill="hold"/>
                                            <p:tgtEl>
                                              <p:spTgt spid="35"/>
                                            </p:tgtEl>
                                            <p:attrNameLst>
                                              <p:attrName>ppt_y</p:attrName>
                                            </p:attrNameLst>
                                          </p:cBhvr>
                                          <p:tavLst>
                                            <p:tav tm="0">
                                              <p:val>
                                                <p:strVal val="#ppt_y"/>
                                              </p:val>
                                            </p:tav>
                                            <p:tav tm="100000">
                                              <p:val>
                                                <p:strVal val="#ppt_y"/>
                                              </p:val>
                                            </p:tav>
                                          </p:tavLst>
                                        </p:anim>
                                      </p:childTnLst>
                                    </p:cTn>
                                  </p:par>
                                  <p:par>
                                    <p:cTn id="40" presetID="2" presetClass="entr" presetSubtype="2" accel="50000" decel="5000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1+#ppt_w/2"/>
                                              </p:val>
                                            </p:tav>
                                            <p:tav tm="100000">
                                              <p:val>
                                                <p:strVal val="#ppt_x"/>
                                              </p:val>
                                            </p:tav>
                                          </p:tavLst>
                                        </p:anim>
                                        <p:anim calcmode="lin" valueType="num">
                                          <p:cBhvr additive="base">
                                            <p:cTn id="43" dur="500" fill="hold"/>
                                            <p:tgtEl>
                                              <p:spTgt spid="36"/>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1+#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2" accel="50000" decel="5000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1+#ppt_w/2"/>
                                              </p:val>
                                            </p:tav>
                                            <p:tav tm="100000">
                                              <p:val>
                                                <p:strVal val="#ppt_x"/>
                                              </p:val>
                                            </p:tav>
                                          </p:tavLst>
                                        </p:anim>
                                        <p:anim calcmode="lin" valueType="num">
                                          <p:cBhvr additive="base">
                                            <p:cTn id="52"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p:bldP spid="318" grpId="0"/>
          <p:bldP spid="319" grpId="0"/>
          <p:bldP spid="320" grpId="0"/>
          <p:bldP spid="35" grpId="0"/>
          <p:bldP spid="36" grpId="0"/>
          <p:bldP spid="37" grpId="0"/>
          <p:bldP spid="3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113"/>
          <p:cNvGrpSpPr/>
          <p:nvPr/>
        </p:nvGrpSpPr>
        <p:grpSpPr>
          <a:xfrm>
            <a:off x="795" y="1892818"/>
            <a:ext cx="2129700" cy="691283"/>
            <a:chOff x="0" y="1419612"/>
            <a:chExt cx="1597483" cy="518462"/>
          </a:xfrm>
        </p:grpSpPr>
        <p:sp>
          <p:nvSpPr>
            <p:cNvPr id="38" name="Rectangle 38"/>
            <p:cNvSpPr/>
            <p:nvPr/>
          </p:nvSpPr>
          <p:spPr>
            <a:xfrm>
              <a:off x="0" y="1419612"/>
              <a:ext cx="1597483" cy="5184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txBox="1"/>
            <p:nvPr/>
          </p:nvSpPr>
          <p:spPr>
            <a:xfrm>
              <a:off x="589208" y="1540344"/>
              <a:ext cx="732990" cy="276999"/>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01</a:t>
              </a:r>
            </a:p>
          </p:txBody>
        </p:sp>
      </p:grpSp>
      <p:grpSp>
        <p:nvGrpSpPr>
          <p:cNvPr id="40" name="Group 114"/>
          <p:cNvGrpSpPr/>
          <p:nvPr/>
        </p:nvGrpSpPr>
        <p:grpSpPr>
          <a:xfrm>
            <a:off x="795" y="2993752"/>
            <a:ext cx="2129700" cy="691283"/>
            <a:chOff x="0" y="2226109"/>
            <a:chExt cx="1597483" cy="518462"/>
          </a:xfrm>
          <a:solidFill>
            <a:schemeClr val="bg2"/>
          </a:solidFill>
        </p:grpSpPr>
        <p:sp>
          <p:nvSpPr>
            <p:cNvPr id="41" name="Rectangle 40"/>
            <p:cNvSpPr/>
            <p:nvPr/>
          </p:nvSpPr>
          <p:spPr>
            <a:xfrm>
              <a:off x="0" y="2226109"/>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Text Placeholder 3"/>
            <p:cNvSpPr txBox="1"/>
            <p:nvPr/>
          </p:nvSpPr>
          <p:spPr>
            <a:xfrm>
              <a:off x="575072" y="2346841"/>
              <a:ext cx="747126"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02</a:t>
              </a:r>
            </a:p>
          </p:txBody>
        </p:sp>
      </p:grpSp>
      <p:grpSp>
        <p:nvGrpSpPr>
          <p:cNvPr id="45" name="Group 115"/>
          <p:cNvGrpSpPr/>
          <p:nvPr/>
        </p:nvGrpSpPr>
        <p:grpSpPr>
          <a:xfrm>
            <a:off x="795" y="4094686"/>
            <a:ext cx="2129700" cy="691283"/>
            <a:chOff x="0" y="3090216"/>
            <a:chExt cx="1597483" cy="518462"/>
          </a:xfrm>
        </p:grpSpPr>
        <p:sp>
          <p:nvSpPr>
            <p:cNvPr id="46" name="Rectangle 43"/>
            <p:cNvSpPr/>
            <p:nvPr/>
          </p:nvSpPr>
          <p:spPr>
            <a:xfrm>
              <a:off x="0" y="3090216"/>
              <a:ext cx="1597483" cy="518462"/>
            </a:xfrm>
            <a:prstGeom prst="rect">
              <a:avLst/>
            </a:prstGeom>
            <a:solidFill>
              <a:srgbClr val="3F4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7" name="Text Placeholder 3"/>
            <p:cNvSpPr txBox="1"/>
            <p:nvPr/>
          </p:nvSpPr>
          <p:spPr>
            <a:xfrm>
              <a:off x="575072" y="3210948"/>
              <a:ext cx="747126" cy="276999"/>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03</a:t>
              </a:r>
            </a:p>
          </p:txBody>
        </p:sp>
      </p:grpSp>
      <p:grpSp>
        <p:nvGrpSpPr>
          <p:cNvPr id="48" name="Group 116"/>
          <p:cNvGrpSpPr/>
          <p:nvPr/>
        </p:nvGrpSpPr>
        <p:grpSpPr>
          <a:xfrm>
            <a:off x="795" y="5195621"/>
            <a:ext cx="2129700" cy="691283"/>
            <a:chOff x="0" y="3896714"/>
            <a:chExt cx="1597483" cy="518462"/>
          </a:xfrm>
          <a:solidFill>
            <a:srgbClr val="42C398"/>
          </a:solidFill>
        </p:grpSpPr>
        <p:sp>
          <p:nvSpPr>
            <p:cNvPr id="49" name="Rectangle 46"/>
            <p:cNvSpPr/>
            <p:nvPr/>
          </p:nvSpPr>
          <p:spPr>
            <a:xfrm>
              <a:off x="0" y="3896714"/>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1" name="Text Placeholder 3"/>
            <p:cNvSpPr txBox="1"/>
            <p:nvPr/>
          </p:nvSpPr>
          <p:spPr>
            <a:xfrm>
              <a:off x="575072" y="4017446"/>
              <a:ext cx="747125" cy="276999"/>
            </a:xfrm>
            <a:prstGeom prst="rect">
              <a:avLst/>
            </a:prstGeom>
            <a:no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bg1"/>
                  </a:solidFill>
                  <a:latin typeface="Impact" panose="020B0806030902050204" pitchFamily="34" charset="0"/>
                </a:rPr>
                <a:t>04</a:t>
              </a:r>
            </a:p>
          </p:txBody>
        </p:sp>
      </p:grpSp>
      <p:sp>
        <p:nvSpPr>
          <p:cNvPr id="82" name="Freeform 37"/>
          <p:cNvSpPr/>
          <p:nvPr/>
        </p:nvSpPr>
        <p:spPr>
          <a:xfrm rot="16200000">
            <a:off x="1523904" y="1978790"/>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3" name="Freeform 41"/>
          <p:cNvSpPr/>
          <p:nvPr/>
        </p:nvSpPr>
        <p:spPr>
          <a:xfrm rot="16200000">
            <a:off x="1523904" y="3079723"/>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4" name="Freeform 44"/>
          <p:cNvSpPr/>
          <p:nvPr/>
        </p:nvSpPr>
        <p:spPr>
          <a:xfrm rot="16200000">
            <a:off x="1523904" y="4180657"/>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5" name="Freeform 47"/>
          <p:cNvSpPr/>
          <p:nvPr/>
        </p:nvSpPr>
        <p:spPr>
          <a:xfrm rot="16200000">
            <a:off x="1523904" y="5281593"/>
            <a:ext cx="844903" cy="365716"/>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Pentagon 39"/>
          <p:cNvSpPr/>
          <p:nvPr/>
        </p:nvSpPr>
        <p:spPr>
          <a:xfrm>
            <a:off x="1763497" y="1739195"/>
            <a:ext cx="4332505" cy="69128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5" name="Pentagon 42"/>
          <p:cNvSpPr/>
          <p:nvPr/>
        </p:nvSpPr>
        <p:spPr>
          <a:xfrm>
            <a:off x="1763498" y="2840128"/>
            <a:ext cx="3641311"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8" name="Pentagon 45"/>
          <p:cNvSpPr/>
          <p:nvPr/>
        </p:nvSpPr>
        <p:spPr>
          <a:xfrm>
            <a:off x="1763498" y="3941061"/>
            <a:ext cx="2946680" cy="691282"/>
          </a:xfrm>
          <a:prstGeom prst="homePlate">
            <a:avLst/>
          </a:prstGeom>
          <a:solidFill>
            <a:srgbClr val="545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101" name="Pentagon 48"/>
          <p:cNvSpPr/>
          <p:nvPr/>
        </p:nvSpPr>
        <p:spPr>
          <a:xfrm>
            <a:off x="1763498" y="5041995"/>
            <a:ext cx="2235390"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50" name="TextBox 59"/>
          <p:cNvSpPr txBox="1">
            <a:spLocks noChangeArrowheads="1"/>
          </p:cNvSpPr>
          <p:nvPr/>
        </p:nvSpPr>
        <p:spPr bwMode="auto">
          <a:xfrm flipH="1">
            <a:off x="3248465" y="1864920"/>
            <a:ext cx="239501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1" name="矩形 50"/>
          <p:cNvSpPr>
            <a:spLocks noChangeArrowheads="1"/>
          </p:cNvSpPr>
          <p:nvPr/>
        </p:nvSpPr>
        <p:spPr bwMode="auto">
          <a:xfrm>
            <a:off x="7179986" y="1672355"/>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52" name="TextBox 59"/>
          <p:cNvSpPr txBox="1">
            <a:spLocks noChangeArrowheads="1"/>
          </p:cNvSpPr>
          <p:nvPr/>
        </p:nvSpPr>
        <p:spPr bwMode="auto">
          <a:xfrm flipH="1">
            <a:off x="2569505" y="2944905"/>
            <a:ext cx="239501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3" name="TextBox 59"/>
          <p:cNvSpPr txBox="1">
            <a:spLocks noChangeArrowheads="1"/>
          </p:cNvSpPr>
          <p:nvPr/>
        </p:nvSpPr>
        <p:spPr bwMode="auto">
          <a:xfrm flipH="1">
            <a:off x="1858192" y="4038814"/>
            <a:ext cx="2395013" cy="430879"/>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sp>
        <p:nvSpPr>
          <p:cNvPr id="54" name="TextBox 59"/>
          <p:cNvSpPr txBox="1">
            <a:spLocks noChangeArrowheads="1"/>
          </p:cNvSpPr>
          <p:nvPr/>
        </p:nvSpPr>
        <p:spPr bwMode="auto">
          <a:xfrm flipH="1">
            <a:off x="1275680" y="5156423"/>
            <a:ext cx="2395013" cy="430879"/>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200" b="1" dirty="0">
                <a:solidFill>
                  <a:schemeClr val="bg1"/>
                </a:solidFill>
                <a:latin typeface="微软雅黑" panose="020B0503020204020204" pitchFamily="34" charset="-122"/>
                <a:ea typeface="微软雅黑" panose="020B0503020204020204" pitchFamily="34" charset="-122"/>
              </a:rPr>
              <a:t>点击添加标题</a:t>
            </a:r>
            <a:endParaRPr lang="en-US" altLang="ko-KR" sz="2200" kern="0"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5588229" y="2781177"/>
            <a:ext cx="792261" cy="792365"/>
            <a:chOff x="5556077" y="2781175"/>
            <a:chExt cx="792364" cy="792365"/>
          </a:xfrm>
        </p:grpSpPr>
        <p:sp>
          <p:nvSpPr>
            <p:cNvPr id="87" name="Oval 50"/>
            <p:cNvSpPr/>
            <p:nvPr/>
          </p:nvSpPr>
          <p:spPr>
            <a:xfrm>
              <a:off x="5556077" y="2781175"/>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57" name="组合 56"/>
            <p:cNvGrpSpPr>
              <a:grpSpLocks noChangeAspect="1"/>
            </p:cNvGrpSpPr>
            <p:nvPr/>
          </p:nvGrpSpPr>
          <p:grpSpPr>
            <a:xfrm>
              <a:off x="5805695" y="2930428"/>
              <a:ext cx="293129" cy="493858"/>
              <a:chOff x="6982613" y="4660429"/>
              <a:chExt cx="292099" cy="492124"/>
            </a:xfrm>
            <a:solidFill>
              <a:schemeClr val="bg1">
                <a:lumMod val="95000"/>
              </a:schemeClr>
            </a:solidFill>
          </p:grpSpPr>
          <p:sp>
            <p:nvSpPr>
              <p:cNvPr id="58" name="Freeform 15"/>
              <p:cNvSpPr>
                <a:spLocks noEditPoints="1"/>
              </p:cNvSpPr>
              <p:nvPr/>
            </p:nvSpPr>
            <p:spPr bwMode="auto">
              <a:xfrm>
                <a:off x="6982613"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59" name="Freeform 16"/>
              <p:cNvSpPr>
                <a:spLocks noEditPoints="1"/>
              </p:cNvSpPr>
              <p:nvPr/>
            </p:nvSpPr>
            <p:spPr bwMode="auto">
              <a:xfrm>
                <a:off x="7006425"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0" name="Freeform 17"/>
              <p:cNvSpPr/>
              <p:nvPr/>
            </p:nvSpPr>
            <p:spPr bwMode="auto">
              <a:xfrm>
                <a:off x="7046112"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5" name="组合 4"/>
          <p:cNvGrpSpPr/>
          <p:nvPr/>
        </p:nvGrpSpPr>
        <p:grpSpPr>
          <a:xfrm>
            <a:off x="4166780" y="5008134"/>
            <a:ext cx="792261" cy="792365"/>
            <a:chOff x="4070275" y="5008132"/>
            <a:chExt cx="792364" cy="792365"/>
          </a:xfrm>
        </p:grpSpPr>
        <p:sp>
          <p:nvSpPr>
            <p:cNvPr id="89" name="Oval 57"/>
            <p:cNvSpPr/>
            <p:nvPr/>
          </p:nvSpPr>
          <p:spPr>
            <a:xfrm>
              <a:off x="4070275" y="5008132"/>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3" name="Freeform 12"/>
            <p:cNvSpPr>
              <a:spLocks noEditPoints="1"/>
            </p:cNvSpPr>
            <p:nvPr/>
          </p:nvSpPr>
          <p:spPr bwMode="auto">
            <a:xfrm>
              <a:off x="4313127" y="5192460"/>
              <a:ext cx="303041" cy="428348"/>
            </a:xfrm>
            <a:custGeom>
              <a:avLst/>
              <a:gdLst>
                <a:gd name="T0" fmla="*/ 76164973 w 408"/>
                <a:gd name="T1" fmla="*/ 197332205 h 578"/>
                <a:gd name="T2" fmla="*/ 68823691 w 408"/>
                <a:gd name="T3" fmla="*/ 193661209 h 578"/>
                <a:gd name="T4" fmla="*/ 67905862 w 408"/>
                <a:gd name="T5" fmla="*/ 185400621 h 578"/>
                <a:gd name="T6" fmla="*/ 69741521 w 408"/>
                <a:gd name="T7" fmla="*/ 165208408 h 578"/>
                <a:gd name="T8" fmla="*/ 75247144 w 408"/>
                <a:gd name="T9" fmla="*/ 149605151 h 578"/>
                <a:gd name="T10" fmla="*/ 94517521 w 408"/>
                <a:gd name="T11" fmla="*/ 125741984 h 578"/>
                <a:gd name="T12" fmla="*/ 122964819 w 408"/>
                <a:gd name="T13" fmla="*/ 101878817 h 578"/>
                <a:gd name="T14" fmla="*/ 133976742 w 408"/>
                <a:gd name="T15" fmla="*/ 89029315 h 578"/>
                <a:gd name="T16" fmla="*/ 137647383 w 408"/>
                <a:gd name="T17" fmla="*/ 74343955 h 578"/>
                <a:gd name="T18" fmla="*/ 134893894 w 408"/>
                <a:gd name="T19" fmla="*/ 60576535 h 578"/>
                <a:gd name="T20" fmla="*/ 126635460 w 408"/>
                <a:gd name="T21" fmla="*/ 48644951 h 578"/>
                <a:gd name="T22" fmla="*/ 103694462 w 408"/>
                <a:gd name="T23" fmla="*/ 39466435 h 578"/>
                <a:gd name="T24" fmla="*/ 85341237 w 408"/>
                <a:gd name="T25" fmla="*/ 39466435 h 578"/>
                <a:gd name="T26" fmla="*/ 62400239 w 408"/>
                <a:gd name="T27" fmla="*/ 49562870 h 578"/>
                <a:gd name="T28" fmla="*/ 51388316 w 408"/>
                <a:gd name="T29" fmla="*/ 63329612 h 578"/>
                <a:gd name="T30" fmla="*/ 5505624 w 408"/>
                <a:gd name="T31" fmla="*/ 78014951 h 578"/>
                <a:gd name="T32" fmla="*/ 917830 w 408"/>
                <a:gd name="T33" fmla="*/ 75261873 h 578"/>
                <a:gd name="T34" fmla="*/ 0 w 408"/>
                <a:gd name="T35" fmla="*/ 69754363 h 578"/>
                <a:gd name="T36" fmla="*/ 10094096 w 408"/>
                <a:gd name="T37" fmla="*/ 44055349 h 578"/>
                <a:gd name="T38" fmla="*/ 25693820 w 408"/>
                <a:gd name="T39" fmla="*/ 22945937 h 578"/>
                <a:gd name="T40" fmla="*/ 39458554 w 408"/>
                <a:gd name="T41" fmla="*/ 12849507 h 578"/>
                <a:gd name="T42" fmla="*/ 63317391 w 408"/>
                <a:gd name="T43" fmla="*/ 3670997 h 578"/>
                <a:gd name="T44" fmla="*/ 92682540 w 408"/>
                <a:gd name="T45" fmla="*/ 0 h 578"/>
                <a:gd name="T46" fmla="*/ 112870726 w 408"/>
                <a:gd name="T47" fmla="*/ 1835837 h 578"/>
                <a:gd name="T48" fmla="*/ 139482364 w 408"/>
                <a:gd name="T49" fmla="*/ 9178509 h 578"/>
                <a:gd name="T50" fmla="*/ 161506210 w 408"/>
                <a:gd name="T51" fmla="*/ 22945937 h 578"/>
                <a:gd name="T52" fmla="*/ 172517455 w 408"/>
                <a:gd name="T53" fmla="*/ 34877520 h 578"/>
                <a:gd name="T54" fmla="*/ 183529420 w 408"/>
                <a:gd name="T55" fmla="*/ 54151784 h 578"/>
                <a:gd name="T56" fmla="*/ 187200061 w 408"/>
                <a:gd name="T57" fmla="*/ 75261873 h 578"/>
                <a:gd name="T58" fmla="*/ 184447250 w 408"/>
                <a:gd name="T59" fmla="*/ 91782392 h 578"/>
                <a:gd name="T60" fmla="*/ 178023798 w 408"/>
                <a:gd name="T61" fmla="*/ 107385649 h 578"/>
                <a:gd name="T62" fmla="*/ 151412117 w 408"/>
                <a:gd name="T63" fmla="*/ 135838408 h 578"/>
                <a:gd name="T64" fmla="*/ 124799801 w 408"/>
                <a:gd name="T65" fmla="*/ 159701575 h 578"/>
                <a:gd name="T66" fmla="*/ 117459196 w 408"/>
                <a:gd name="T67" fmla="*/ 168880081 h 578"/>
                <a:gd name="T68" fmla="*/ 113788555 w 408"/>
                <a:gd name="T69" fmla="*/ 188154376 h 578"/>
                <a:gd name="T70" fmla="*/ 76164973 w 408"/>
                <a:gd name="T71" fmla="*/ 265251388 h 578"/>
                <a:gd name="T72" fmla="*/ 70658673 w 408"/>
                <a:gd name="T73" fmla="*/ 263415551 h 578"/>
                <a:gd name="T74" fmla="*/ 68823691 w 408"/>
                <a:gd name="T75" fmla="*/ 222113290 h 578"/>
                <a:gd name="T76" fmla="*/ 70658673 w 408"/>
                <a:gd name="T77" fmla="*/ 217524376 h 578"/>
                <a:gd name="T78" fmla="*/ 111035067 w 408"/>
                <a:gd name="T79" fmla="*/ 214771299 h 578"/>
                <a:gd name="T80" fmla="*/ 116541367 w 408"/>
                <a:gd name="T81" fmla="*/ 217524376 h 578"/>
                <a:gd name="T82" fmla="*/ 118376349 w 408"/>
                <a:gd name="T83" fmla="*/ 257908719 h 578"/>
                <a:gd name="T84" fmla="*/ 116541367 w 408"/>
                <a:gd name="T85" fmla="*/ 263415551 h 578"/>
                <a:gd name="T86" fmla="*/ 76164973 w 408"/>
                <a:gd name="T87" fmla="*/ 265251388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275375" y="1690705"/>
            <a:ext cx="792261" cy="792365"/>
            <a:chOff x="6275397" y="1688395"/>
            <a:chExt cx="792364" cy="792365"/>
          </a:xfrm>
        </p:grpSpPr>
        <p:sp>
          <p:nvSpPr>
            <p:cNvPr id="86" name="Oval 49"/>
            <p:cNvSpPr/>
            <p:nvPr/>
          </p:nvSpPr>
          <p:spPr>
            <a:xfrm>
              <a:off x="6275397" y="1688395"/>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66" name="组合 65"/>
            <p:cNvGrpSpPr/>
            <p:nvPr/>
          </p:nvGrpSpPr>
          <p:grpSpPr>
            <a:xfrm>
              <a:off x="6414717" y="1849486"/>
              <a:ext cx="513724" cy="470183"/>
              <a:chOff x="2158354" y="2417495"/>
              <a:chExt cx="550987" cy="504288"/>
            </a:xfrm>
          </p:grpSpPr>
          <p:sp>
            <p:nvSpPr>
              <p:cNvPr id="67" name="Freeform 26"/>
              <p:cNvSpPr>
                <a:spLocks noEditPoints="1"/>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68" name="Freeform 27"/>
              <p:cNvSpPr>
                <a:spLocks noEditPoints="1"/>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4886805" y="3916386"/>
            <a:ext cx="792261" cy="792365"/>
            <a:chOff x="4899179" y="3916384"/>
            <a:chExt cx="792364" cy="792365"/>
          </a:xfrm>
        </p:grpSpPr>
        <p:sp>
          <p:nvSpPr>
            <p:cNvPr id="88" name="Oval 56"/>
            <p:cNvSpPr/>
            <p:nvPr/>
          </p:nvSpPr>
          <p:spPr>
            <a:xfrm>
              <a:off x="4899179" y="3916384"/>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1" name="Freeform 41"/>
            <p:cNvSpPr>
              <a:spLocks noChangeAspect="1" noEditPoints="1"/>
            </p:cNvSpPr>
            <p:nvPr/>
          </p:nvSpPr>
          <p:spPr bwMode="auto">
            <a:xfrm>
              <a:off x="5072106" y="4133218"/>
              <a:ext cx="446510" cy="358697"/>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lumMod val="95000"/>
              </a:schemeClr>
            </a:solid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73" name="矩形 72"/>
          <p:cNvSpPr>
            <a:spLocks noChangeArrowheads="1"/>
          </p:cNvSpPr>
          <p:nvPr/>
        </p:nvSpPr>
        <p:spPr bwMode="auto">
          <a:xfrm>
            <a:off x="6484957" y="2798281"/>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74" name="矩形 73"/>
          <p:cNvSpPr>
            <a:spLocks noChangeArrowheads="1"/>
          </p:cNvSpPr>
          <p:nvPr/>
        </p:nvSpPr>
        <p:spPr bwMode="auto">
          <a:xfrm>
            <a:off x="5789926" y="3931913"/>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75" name="矩形 74"/>
          <p:cNvSpPr>
            <a:spLocks noChangeArrowheads="1"/>
          </p:cNvSpPr>
          <p:nvPr/>
        </p:nvSpPr>
        <p:spPr bwMode="auto">
          <a:xfrm>
            <a:off x="5094896" y="5057839"/>
            <a:ext cx="4048569" cy="82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在此录入上述图表的综合描述说明，在此录入上述图表的描述说明，在此录入上述图表的描述说明。</a:t>
            </a:r>
            <a:endParaRPr lang="zh-CN" altLang="en-US" sz="1400" dirty="0">
              <a:solidFill>
                <a:schemeClr val="tx1">
                  <a:lumMod val="65000"/>
                  <a:lumOff val="35000"/>
                </a:schemeClr>
              </a:solidFill>
            </a:endParaRPr>
          </a:p>
        </p:txBody>
      </p:sp>
      <p:sp>
        <p:nvSpPr>
          <p:cNvPr id="6" name="标题 5"/>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14:presetBounceEnd="34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34000">
                                          <p:cBhvr additive="base">
                                            <p:cTn id="23" dur="350" fill="hold"/>
                                            <p:tgtEl>
                                              <p:spTgt spid="4"/>
                                            </p:tgtEl>
                                            <p:attrNameLst>
                                              <p:attrName>ppt_x</p:attrName>
                                            </p:attrNameLst>
                                          </p:cBhvr>
                                          <p:tavLst>
                                            <p:tav tm="0">
                                              <p:val>
                                                <p:strVal val="1+#ppt_w/2"/>
                                              </p:val>
                                            </p:tav>
                                            <p:tav tm="100000">
                                              <p:val>
                                                <p:strVal val="#ppt_x"/>
                                              </p:val>
                                            </p:tav>
                                          </p:tavLst>
                                        </p:anim>
                                        <p:anim calcmode="lin" valueType="num" p14:bounceEnd="34000">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34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34000">
                                          <p:cBhvr additive="base">
                                            <p:cTn id="27" dur="350" fill="hold"/>
                                            <p:tgtEl>
                                              <p:spTgt spid="51"/>
                                            </p:tgtEl>
                                            <p:attrNameLst>
                                              <p:attrName>ppt_x</p:attrName>
                                            </p:attrNameLst>
                                          </p:cBhvr>
                                          <p:tavLst>
                                            <p:tav tm="0">
                                              <p:val>
                                                <p:strVal val="1+#ppt_w/2"/>
                                              </p:val>
                                            </p:tav>
                                            <p:tav tm="100000">
                                              <p:val>
                                                <p:strVal val="#ppt_x"/>
                                              </p:val>
                                            </p:tav>
                                          </p:tavLst>
                                        </p:anim>
                                        <p:anim calcmode="lin" valueType="num" p14:bounceEnd="34000">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14:presetBounceEnd="34000">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14:bounceEnd="34000">
                                          <p:cBhvr additive="base">
                                            <p:cTn id="48" dur="350" fill="hold"/>
                                            <p:tgtEl>
                                              <p:spTgt spid="3"/>
                                            </p:tgtEl>
                                            <p:attrNameLst>
                                              <p:attrName>ppt_x</p:attrName>
                                            </p:attrNameLst>
                                          </p:cBhvr>
                                          <p:tavLst>
                                            <p:tav tm="0">
                                              <p:val>
                                                <p:strVal val="1+#ppt_w/2"/>
                                              </p:val>
                                            </p:tav>
                                            <p:tav tm="100000">
                                              <p:val>
                                                <p:strVal val="#ppt_x"/>
                                              </p:val>
                                            </p:tav>
                                          </p:tavLst>
                                        </p:anim>
                                        <p:anim calcmode="lin" valueType="num" p14:bounceEnd="34000">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14:presetBounceEnd="34000">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14:bounceEnd="34000">
                                          <p:cBhvr additive="base">
                                            <p:cTn id="52" dur="350" fill="hold"/>
                                            <p:tgtEl>
                                              <p:spTgt spid="73"/>
                                            </p:tgtEl>
                                            <p:attrNameLst>
                                              <p:attrName>ppt_x</p:attrName>
                                            </p:attrNameLst>
                                          </p:cBhvr>
                                          <p:tavLst>
                                            <p:tav tm="0">
                                              <p:val>
                                                <p:strVal val="1+#ppt_w/2"/>
                                              </p:val>
                                            </p:tav>
                                            <p:tav tm="100000">
                                              <p:val>
                                                <p:strVal val="#ppt_x"/>
                                              </p:val>
                                            </p:tav>
                                          </p:tavLst>
                                        </p:anim>
                                        <p:anim calcmode="lin" valueType="num" p14:bounceEnd="34000">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400"/>
                                            <p:tgtEl>
                                              <p:spTgt spid="45"/>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right)">
                                          <p:cBhvr>
                                            <p:cTn id="61" dur="250"/>
                                            <p:tgtEl>
                                              <p:spTgt spid="84"/>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left)">
                                          <p:cBhvr>
                                            <p:cTn id="65" dur="500"/>
                                            <p:tgtEl>
                                              <p:spTgt spid="98"/>
                                            </p:tgtEl>
                                          </p:cBhvr>
                                        </p:animEffect>
                                      </p:childTnLst>
                                    </p:cTn>
                                  </p:par>
                                </p:childTnLst>
                              </p:cTn>
                            </p:par>
                            <p:par>
                              <p:cTn id="66" fill="hold">
                                <p:stCondLst>
                                  <p:cond delay="6500"/>
                                </p:stCondLst>
                                <p:childTnLst>
                                  <p:par>
                                    <p:cTn id="67" presetID="22" presetClass="entr" presetSubtype="8"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par>
                              <p:cTn id="70" fill="hold">
                                <p:stCondLst>
                                  <p:cond delay="7000"/>
                                </p:stCondLst>
                                <p:childTnLst>
                                  <p:par>
                                    <p:cTn id="71" presetID="2" presetClass="entr" presetSubtype="2" fill="hold" nodeType="afterEffect" p14:presetBounceEnd="34000">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14:bounceEnd="34000">
                                          <p:cBhvr additive="base">
                                            <p:cTn id="73" dur="350" fill="hold"/>
                                            <p:tgtEl>
                                              <p:spTgt spid="2"/>
                                            </p:tgtEl>
                                            <p:attrNameLst>
                                              <p:attrName>ppt_x</p:attrName>
                                            </p:attrNameLst>
                                          </p:cBhvr>
                                          <p:tavLst>
                                            <p:tav tm="0">
                                              <p:val>
                                                <p:strVal val="1+#ppt_w/2"/>
                                              </p:val>
                                            </p:tav>
                                            <p:tav tm="100000">
                                              <p:val>
                                                <p:strVal val="#ppt_x"/>
                                              </p:val>
                                            </p:tav>
                                          </p:tavLst>
                                        </p:anim>
                                        <p:anim calcmode="lin" valueType="num" p14:bounceEnd="34000">
                                          <p:cBhvr additive="base">
                                            <p:cTn id="74" dur="350" fill="hold"/>
                                            <p:tgtEl>
                                              <p:spTgt spid="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14:presetBounceEnd="34000">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14:bounceEnd="34000">
                                          <p:cBhvr additive="base">
                                            <p:cTn id="77" dur="350" fill="hold"/>
                                            <p:tgtEl>
                                              <p:spTgt spid="74"/>
                                            </p:tgtEl>
                                            <p:attrNameLst>
                                              <p:attrName>ppt_x</p:attrName>
                                            </p:attrNameLst>
                                          </p:cBhvr>
                                          <p:tavLst>
                                            <p:tav tm="0">
                                              <p:val>
                                                <p:strVal val="1+#ppt_w/2"/>
                                              </p:val>
                                            </p:tav>
                                            <p:tav tm="100000">
                                              <p:val>
                                                <p:strVal val="#ppt_x"/>
                                              </p:val>
                                            </p:tav>
                                          </p:tavLst>
                                        </p:anim>
                                        <p:anim calcmode="lin" valueType="num" p14:bounceEnd="34000">
                                          <p:cBhvr additive="base">
                                            <p:cTn id="78" dur="350" fill="hold"/>
                                            <p:tgtEl>
                                              <p:spTgt spid="7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400"/>
                                            <p:tgtEl>
                                              <p:spTgt spid="4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right)">
                                          <p:cBhvr>
                                            <p:cTn id="86" dur="250"/>
                                            <p:tgtEl>
                                              <p:spTgt spid="85"/>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ipe(left)">
                                          <p:cBhvr>
                                            <p:cTn id="90" dur="500"/>
                                            <p:tgtEl>
                                              <p:spTgt spid="101"/>
                                            </p:tgtEl>
                                          </p:cBhvr>
                                        </p:animEffect>
                                      </p:childTnLst>
                                    </p:cTn>
                                  </p:par>
                                </p:childTnLst>
                              </p:cTn>
                            </p:par>
                            <p:par>
                              <p:cTn id="91" fill="hold">
                                <p:stCondLst>
                                  <p:cond delay="90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9500"/>
                                </p:stCondLst>
                                <p:childTnLst>
                                  <p:par>
                                    <p:cTn id="96" presetID="2" presetClass="entr" presetSubtype="2" fill="hold" nodeType="afterEffect" p14:presetBounceEnd="34000">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14:bounceEnd="34000">
                                          <p:cBhvr additive="base">
                                            <p:cTn id="98" dur="350" fill="hold"/>
                                            <p:tgtEl>
                                              <p:spTgt spid="5"/>
                                            </p:tgtEl>
                                            <p:attrNameLst>
                                              <p:attrName>ppt_x</p:attrName>
                                            </p:attrNameLst>
                                          </p:cBhvr>
                                          <p:tavLst>
                                            <p:tav tm="0">
                                              <p:val>
                                                <p:strVal val="1+#ppt_w/2"/>
                                              </p:val>
                                            </p:tav>
                                            <p:tav tm="100000">
                                              <p:val>
                                                <p:strVal val="#ppt_x"/>
                                              </p:val>
                                            </p:tav>
                                          </p:tavLst>
                                        </p:anim>
                                        <p:anim calcmode="lin" valueType="num" p14:bounceEnd="34000">
                                          <p:cBhvr additive="base">
                                            <p:cTn id="99" dur="350" fill="hold"/>
                                            <p:tgtEl>
                                              <p:spTgt spid="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14:presetBounceEnd="34000">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14:bounceEnd="34000">
                                          <p:cBhvr additive="base">
                                            <p:cTn id="102" dur="350" fill="hold"/>
                                            <p:tgtEl>
                                              <p:spTgt spid="75"/>
                                            </p:tgtEl>
                                            <p:attrNameLst>
                                              <p:attrName>ppt_x</p:attrName>
                                            </p:attrNameLst>
                                          </p:cBhvr>
                                          <p:tavLst>
                                            <p:tav tm="0">
                                              <p:val>
                                                <p:strVal val="1+#ppt_w/2"/>
                                              </p:val>
                                            </p:tav>
                                            <p:tav tm="100000">
                                              <p:val>
                                                <p:strVal val="#ppt_x"/>
                                              </p:val>
                                            </p:tav>
                                          </p:tavLst>
                                        </p:anim>
                                        <p:anim calcmode="lin" valueType="num" p14:bounceEnd="34000">
                                          <p:cBhvr additive="base">
                                            <p:cTn id="103" dur="3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92" grpId="0" animBg="1"/>
          <p:bldP spid="95" grpId="0" animBg="1"/>
          <p:bldP spid="98" grpId="0" animBg="1"/>
          <p:bldP spid="101" grpId="0" animBg="1"/>
          <p:bldP spid="50" grpId="0"/>
          <p:bldP spid="51" grpId="0"/>
          <p:bldP spid="52" grpId="0"/>
          <p:bldP spid="53" grpId="0"/>
          <p:bldP spid="54" grpId="0"/>
          <p:bldP spid="73" grpId="0"/>
          <p:bldP spid="74" grpId="0"/>
          <p:bldP spid="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350" fill="hold"/>
                                            <p:tgtEl>
                                              <p:spTgt spid="4"/>
                                            </p:tgtEl>
                                            <p:attrNameLst>
                                              <p:attrName>ppt_x</p:attrName>
                                            </p:attrNameLst>
                                          </p:cBhvr>
                                          <p:tavLst>
                                            <p:tav tm="0">
                                              <p:val>
                                                <p:strVal val="1+#ppt_w/2"/>
                                              </p:val>
                                            </p:tav>
                                            <p:tav tm="100000">
                                              <p:val>
                                                <p:strVal val="#ppt_x"/>
                                              </p:val>
                                            </p:tav>
                                          </p:tavLst>
                                        </p:anim>
                                        <p:anim calcmode="lin" valueType="num">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350" fill="hold"/>
                                            <p:tgtEl>
                                              <p:spTgt spid="51"/>
                                            </p:tgtEl>
                                            <p:attrNameLst>
                                              <p:attrName>ppt_x</p:attrName>
                                            </p:attrNameLst>
                                          </p:cBhvr>
                                          <p:tavLst>
                                            <p:tav tm="0">
                                              <p:val>
                                                <p:strVal val="1+#ppt_w/2"/>
                                              </p:val>
                                            </p:tav>
                                            <p:tav tm="100000">
                                              <p:val>
                                                <p:strVal val="#ppt_x"/>
                                              </p:val>
                                            </p:tav>
                                          </p:tavLst>
                                        </p:anim>
                                        <p:anim calcmode="lin" valueType="num">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350" fill="hold"/>
                                            <p:tgtEl>
                                              <p:spTgt spid="3"/>
                                            </p:tgtEl>
                                            <p:attrNameLst>
                                              <p:attrName>ppt_x</p:attrName>
                                            </p:attrNameLst>
                                          </p:cBhvr>
                                          <p:tavLst>
                                            <p:tav tm="0">
                                              <p:val>
                                                <p:strVal val="1+#ppt_w/2"/>
                                              </p:val>
                                            </p:tav>
                                            <p:tav tm="100000">
                                              <p:val>
                                                <p:strVal val="#ppt_x"/>
                                              </p:val>
                                            </p:tav>
                                          </p:tavLst>
                                        </p:anim>
                                        <p:anim calcmode="lin" valueType="num">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350" fill="hold"/>
                                            <p:tgtEl>
                                              <p:spTgt spid="73"/>
                                            </p:tgtEl>
                                            <p:attrNameLst>
                                              <p:attrName>ppt_x</p:attrName>
                                            </p:attrNameLst>
                                          </p:cBhvr>
                                          <p:tavLst>
                                            <p:tav tm="0">
                                              <p:val>
                                                <p:strVal val="1+#ppt_w/2"/>
                                              </p:val>
                                            </p:tav>
                                            <p:tav tm="100000">
                                              <p:val>
                                                <p:strVal val="#ppt_x"/>
                                              </p:val>
                                            </p:tav>
                                          </p:tavLst>
                                        </p:anim>
                                        <p:anim calcmode="lin" valueType="num">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400"/>
                                            <p:tgtEl>
                                              <p:spTgt spid="45"/>
                                            </p:tgtEl>
                                          </p:cBhvr>
                                        </p:animEffect>
                                      </p:childTnLst>
                                    </p:cTn>
                                  </p:par>
                                </p:childTnLst>
                              </p:cTn>
                            </p:par>
                            <p:par>
                              <p:cTn id="58" fill="hold">
                                <p:stCondLst>
                                  <p:cond delay="5500"/>
                                </p:stCondLst>
                                <p:childTnLst>
                                  <p:par>
                                    <p:cTn id="59" presetID="22" presetClass="entr" presetSubtype="2" fill="hold" grpId="0" nodeType="afterEffect">
                                      <p:stCondLst>
                                        <p:cond delay="0"/>
                                      </p:stCondLst>
                                      <p:childTnLst>
                                        <p:set>
                                          <p:cBhvr>
                                            <p:cTn id="60" dur="1" fill="hold">
                                              <p:stCondLst>
                                                <p:cond delay="0"/>
                                              </p:stCondLst>
                                            </p:cTn>
                                            <p:tgtEl>
                                              <p:spTgt spid="84"/>
                                            </p:tgtEl>
                                            <p:attrNameLst>
                                              <p:attrName>style.visibility</p:attrName>
                                            </p:attrNameLst>
                                          </p:cBhvr>
                                          <p:to>
                                            <p:strVal val="visible"/>
                                          </p:to>
                                        </p:set>
                                        <p:animEffect transition="in" filter="wipe(right)">
                                          <p:cBhvr>
                                            <p:cTn id="61" dur="250"/>
                                            <p:tgtEl>
                                              <p:spTgt spid="84"/>
                                            </p:tgtEl>
                                          </p:cBhvr>
                                        </p:animEffect>
                                      </p:childTnLst>
                                    </p:cTn>
                                  </p:par>
                                </p:childTnLst>
                              </p:cTn>
                            </p:par>
                            <p:par>
                              <p:cTn id="62" fill="hold">
                                <p:stCondLst>
                                  <p:cond delay="6000"/>
                                </p:stCondLst>
                                <p:childTnLst>
                                  <p:par>
                                    <p:cTn id="63" presetID="22" presetClass="entr" presetSubtype="8" fill="hold" grpId="0" nodeType="afterEffect">
                                      <p:stCondLst>
                                        <p:cond delay="0"/>
                                      </p:stCondLst>
                                      <p:childTnLst>
                                        <p:set>
                                          <p:cBhvr>
                                            <p:cTn id="64" dur="1" fill="hold">
                                              <p:stCondLst>
                                                <p:cond delay="0"/>
                                              </p:stCondLst>
                                            </p:cTn>
                                            <p:tgtEl>
                                              <p:spTgt spid="98"/>
                                            </p:tgtEl>
                                            <p:attrNameLst>
                                              <p:attrName>style.visibility</p:attrName>
                                            </p:attrNameLst>
                                          </p:cBhvr>
                                          <p:to>
                                            <p:strVal val="visible"/>
                                          </p:to>
                                        </p:set>
                                        <p:animEffect transition="in" filter="wipe(left)">
                                          <p:cBhvr>
                                            <p:cTn id="65" dur="500"/>
                                            <p:tgtEl>
                                              <p:spTgt spid="98"/>
                                            </p:tgtEl>
                                          </p:cBhvr>
                                        </p:animEffect>
                                      </p:childTnLst>
                                    </p:cTn>
                                  </p:par>
                                </p:childTnLst>
                              </p:cTn>
                            </p:par>
                            <p:par>
                              <p:cTn id="66" fill="hold">
                                <p:stCondLst>
                                  <p:cond delay="6500"/>
                                </p:stCondLst>
                                <p:childTnLst>
                                  <p:par>
                                    <p:cTn id="67" presetID="22" presetClass="entr" presetSubtype="8"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wipe(left)">
                                          <p:cBhvr>
                                            <p:cTn id="69" dur="500"/>
                                            <p:tgtEl>
                                              <p:spTgt spid="53"/>
                                            </p:tgtEl>
                                          </p:cBhvr>
                                        </p:animEffect>
                                      </p:childTnLst>
                                    </p:cTn>
                                  </p:par>
                                </p:childTnLst>
                              </p:cTn>
                            </p:par>
                            <p:par>
                              <p:cTn id="70" fill="hold">
                                <p:stCondLst>
                                  <p:cond delay="7000"/>
                                </p:stCondLst>
                                <p:childTnLst>
                                  <p:par>
                                    <p:cTn id="71" presetID="2" presetClass="entr" presetSubtype="2"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350" fill="hold"/>
                                            <p:tgtEl>
                                              <p:spTgt spid="2"/>
                                            </p:tgtEl>
                                            <p:attrNameLst>
                                              <p:attrName>ppt_x</p:attrName>
                                            </p:attrNameLst>
                                          </p:cBhvr>
                                          <p:tavLst>
                                            <p:tav tm="0">
                                              <p:val>
                                                <p:strVal val="1+#ppt_w/2"/>
                                              </p:val>
                                            </p:tav>
                                            <p:tav tm="100000">
                                              <p:val>
                                                <p:strVal val="#ppt_x"/>
                                              </p:val>
                                            </p:tav>
                                          </p:tavLst>
                                        </p:anim>
                                        <p:anim calcmode="lin" valueType="num">
                                          <p:cBhvr additive="base">
                                            <p:cTn id="74" dur="350" fill="hold"/>
                                            <p:tgtEl>
                                              <p:spTgt spid="2"/>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additive="base">
                                            <p:cTn id="77" dur="350" fill="hold"/>
                                            <p:tgtEl>
                                              <p:spTgt spid="74"/>
                                            </p:tgtEl>
                                            <p:attrNameLst>
                                              <p:attrName>ppt_x</p:attrName>
                                            </p:attrNameLst>
                                          </p:cBhvr>
                                          <p:tavLst>
                                            <p:tav tm="0">
                                              <p:val>
                                                <p:strVal val="1+#ppt_w/2"/>
                                              </p:val>
                                            </p:tav>
                                            <p:tav tm="100000">
                                              <p:val>
                                                <p:strVal val="#ppt_x"/>
                                              </p:val>
                                            </p:tav>
                                          </p:tavLst>
                                        </p:anim>
                                        <p:anim calcmode="lin" valueType="num">
                                          <p:cBhvr additive="base">
                                            <p:cTn id="78" dur="350" fill="hold"/>
                                            <p:tgtEl>
                                              <p:spTgt spid="7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2" presetClass="entr" presetSubtype="8"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wipe(left)">
                                          <p:cBhvr>
                                            <p:cTn id="82" dur="400"/>
                                            <p:tgtEl>
                                              <p:spTgt spid="48"/>
                                            </p:tgtEl>
                                          </p:cBhvr>
                                        </p:animEffect>
                                      </p:childTnLst>
                                    </p:cTn>
                                  </p:par>
                                </p:childTnLst>
                              </p:cTn>
                            </p:par>
                            <p:par>
                              <p:cTn id="83" fill="hold">
                                <p:stCondLst>
                                  <p:cond delay="8000"/>
                                </p:stCondLst>
                                <p:childTnLst>
                                  <p:par>
                                    <p:cTn id="84" presetID="22" presetClass="entr" presetSubtype="2"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wipe(right)">
                                          <p:cBhvr>
                                            <p:cTn id="86" dur="250"/>
                                            <p:tgtEl>
                                              <p:spTgt spid="85"/>
                                            </p:tgtEl>
                                          </p:cBhvr>
                                        </p:animEffect>
                                      </p:childTnLst>
                                    </p:cTn>
                                  </p:par>
                                </p:childTnLst>
                              </p:cTn>
                            </p:par>
                            <p:par>
                              <p:cTn id="87" fill="hold">
                                <p:stCondLst>
                                  <p:cond delay="8500"/>
                                </p:stCondLst>
                                <p:childTnLst>
                                  <p:par>
                                    <p:cTn id="88" presetID="22" presetClass="entr" presetSubtype="8"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Effect transition="in" filter="wipe(left)">
                                          <p:cBhvr>
                                            <p:cTn id="90" dur="500"/>
                                            <p:tgtEl>
                                              <p:spTgt spid="101"/>
                                            </p:tgtEl>
                                          </p:cBhvr>
                                        </p:animEffect>
                                      </p:childTnLst>
                                    </p:cTn>
                                  </p:par>
                                </p:childTnLst>
                              </p:cTn>
                            </p:par>
                            <p:par>
                              <p:cTn id="91" fill="hold">
                                <p:stCondLst>
                                  <p:cond delay="9000"/>
                                </p:stCondLst>
                                <p:childTnLst>
                                  <p:par>
                                    <p:cTn id="92" presetID="22" presetClass="entr" presetSubtype="8"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wipe(left)">
                                          <p:cBhvr>
                                            <p:cTn id="94" dur="500"/>
                                            <p:tgtEl>
                                              <p:spTgt spid="54"/>
                                            </p:tgtEl>
                                          </p:cBhvr>
                                        </p:animEffect>
                                      </p:childTnLst>
                                    </p:cTn>
                                  </p:par>
                                </p:childTnLst>
                              </p:cTn>
                            </p:par>
                            <p:par>
                              <p:cTn id="95" fill="hold">
                                <p:stCondLst>
                                  <p:cond delay="9500"/>
                                </p:stCondLst>
                                <p:childTnLst>
                                  <p:par>
                                    <p:cTn id="96" presetID="2" presetClass="entr" presetSubtype="2"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 calcmode="lin" valueType="num">
                                          <p:cBhvr additive="base">
                                            <p:cTn id="98" dur="350" fill="hold"/>
                                            <p:tgtEl>
                                              <p:spTgt spid="5"/>
                                            </p:tgtEl>
                                            <p:attrNameLst>
                                              <p:attrName>ppt_x</p:attrName>
                                            </p:attrNameLst>
                                          </p:cBhvr>
                                          <p:tavLst>
                                            <p:tav tm="0">
                                              <p:val>
                                                <p:strVal val="1+#ppt_w/2"/>
                                              </p:val>
                                            </p:tav>
                                            <p:tav tm="100000">
                                              <p:val>
                                                <p:strVal val="#ppt_x"/>
                                              </p:val>
                                            </p:tav>
                                          </p:tavLst>
                                        </p:anim>
                                        <p:anim calcmode="lin" valueType="num">
                                          <p:cBhvr additive="base">
                                            <p:cTn id="99" dur="350" fill="hold"/>
                                            <p:tgtEl>
                                              <p:spTgt spid="5"/>
                                            </p:tgtEl>
                                            <p:attrNameLst>
                                              <p:attrName>ppt_y</p:attrName>
                                            </p:attrNameLst>
                                          </p:cBhvr>
                                          <p:tavLst>
                                            <p:tav tm="0">
                                              <p:val>
                                                <p:strVal val="#ppt_y"/>
                                              </p:val>
                                            </p:tav>
                                            <p:tav tm="100000">
                                              <p:val>
                                                <p:strVal val="#ppt_y"/>
                                              </p:val>
                                            </p:tav>
                                          </p:tavLst>
                                        </p:anim>
                                      </p:childTnLst>
                                    </p:cTn>
                                  </p:par>
                                  <p:par>
                                    <p:cTn id="100" presetID="2" presetClass="entr" presetSubtype="2" fill="hold" grpId="0" nodeType="with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350" fill="hold"/>
                                            <p:tgtEl>
                                              <p:spTgt spid="75"/>
                                            </p:tgtEl>
                                            <p:attrNameLst>
                                              <p:attrName>ppt_x</p:attrName>
                                            </p:attrNameLst>
                                          </p:cBhvr>
                                          <p:tavLst>
                                            <p:tav tm="0">
                                              <p:val>
                                                <p:strVal val="1+#ppt_w/2"/>
                                              </p:val>
                                            </p:tav>
                                            <p:tav tm="100000">
                                              <p:val>
                                                <p:strVal val="#ppt_x"/>
                                              </p:val>
                                            </p:tav>
                                          </p:tavLst>
                                        </p:anim>
                                        <p:anim calcmode="lin" valueType="num">
                                          <p:cBhvr additive="base">
                                            <p:cTn id="103" dur="35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92" grpId="0" animBg="1"/>
          <p:bldP spid="95" grpId="0" animBg="1"/>
          <p:bldP spid="98" grpId="0" animBg="1"/>
          <p:bldP spid="101" grpId="0" animBg="1"/>
          <p:bldP spid="50" grpId="0"/>
          <p:bldP spid="51" grpId="0"/>
          <p:bldP spid="52" grpId="0"/>
          <p:bldP spid="53" grpId="0"/>
          <p:bldP spid="54" grpId="0"/>
          <p:bldP spid="73" grpId="0"/>
          <p:bldP spid="74" grpId="0"/>
          <p:bldP spid="7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更多模板请关注：亮亮图文旗舰店https://liangliangtuwen.tmall.com">
  <a:themeElements>
    <a:clrScheme name="自定义 85">
      <a:dk1>
        <a:srgbClr val="000000"/>
      </a:dk1>
      <a:lt1>
        <a:srgbClr val="FFFFFF"/>
      </a:lt1>
      <a:dk2>
        <a:srgbClr val="0089D2"/>
      </a:dk2>
      <a:lt2>
        <a:srgbClr val="F8F8F8"/>
      </a:lt2>
      <a:accent1>
        <a:srgbClr val="0089D2"/>
      </a:accent1>
      <a:accent2>
        <a:srgbClr val="039BE6"/>
      </a:accent2>
      <a:accent3>
        <a:srgbClr val="00A7F3"/>
      </a:accent3>
      <a:accent4>
        <a:srgbClr val="28B5F4"/>
      </a:accent4>
      <a:accent5>
        <a:srgbClr val="4FC2F9"/>
      </a:accent5>
      <a:accent6>
        <a:srgbClr val="80D5F9"/>
      </a:accent6>
      <a:hlink>
        <a:srgbClr val="0070C0"/>
      </a:hlink>
      <a:folHlink>
        <a:srgbClr val="0089D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3860</Words>
  <Application>Microsoft Office PowerPoint</Application>
  <PresentationFormat>宽屏</PresentationFormat>
  <Paragraphs>433</Paragraphs>
  <Slides>38</Slides>
  <Notes>26</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38</vt:i4>
      </vt:variant>
    </vt:vector>
  </HeadingPairs>
  <TitlesOfParts>
    <vt:vector size="50" baseType="lpstr">
      <vt:lpstr>FontAwesome</vt:lpstr>
      <vt:lpstr>方正兰亭黑简体</vt:lpstr>
      <vt:lpstr>宋体</vt:lpstr>
      <vt:lpstr>微软雅黑</vt:lpstr>
      <vt:lpstr>幼圆</vt:lpstr>
      <vt:lpstr>Arial</vt:lpstr>
      <vt:lpstr>Arial Black</vt:lpstr>
      <vt:lpstr>Broadway</vt:lpstr>
      <vt:lpstr>Calibri</vt:lpstr>
      <vt:lpstr>Impact</vt:lpstr>
      <vt:lpstr>Wingdings</vt:lpstr>
      <vt:lpstr>更多模板请关注：亮亮图文旗舰店https://liangliangtuwen.tmall.com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2015-05-05T08:02:00Z</dcterms:created>
  <dcterms:modified xsi:type="dcterms:W3CDTF">2017-12-08T10:42:56Z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